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5143500" cx="9144000"/>
  <p:notesSz cx="6858000" cy="9144000"/>
  <p:embeddedFontLst>
    <p:embeddedFont>
      <p:font typeface="Montserrat"/>
      <p:regular r:id="rId35"/>
      <p:bold r:id="rId36"/>
      <p:italic r:id="rId37"/>
      <p:boldItalic r:id="rId38"/>
    </p:embeddedFont>
    <p:embeddedFont>
      <p:font typeface="Montserrat Light"/>
      <p:regular r:id="rId39"/>
      <p:bold r:id="rId40"/>
      <p:italic r:id="rId41"/>
      <p:boldItalic r:id="rId42"/>
    </p:embeddedFont>
    <p:embeddedFont>
      <p:font typeface="DM Serif Display"/>
      <p:regular r:id="rId43"/>
      <p: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C639D3DF-6601-4FDF-A6C8-D0DAC8F46701}">
  <a:tblStyle styleId="{C639D3DF-6601-4FDF-A6C8-D0DAC8F4670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Light-bold.fntdata"/><Relationship Id="rId20" Type="http://schemas.openxmlformats.org/officeDocument/2006/relationships/slide" Target="slides/slide15.xml"/><Relationship Id="rId42" Type="http://schemas.openxmlformats.org/officeDocument/2006/relationships/font" Target="fonts/MontserratLight-boldItalic.fntdata"/><Relationship Id="rId41" Type="http://schemas.openxmlformats.org/officeDocument/2006/relationships/font" Target="fonts/MontserratLight-italic.fntdata"/><Relationship Id="rId22" Type="http://schemas.openxmlformats.org/officeDocument/2006/relationships/slide" Target="slides/slide17.xml"/><Relationship Id="rId44" Type="http://schemas.openxmlformats.org/officeDocument/2006/relationships/font" Target="fonts/DMSerifDisplay-italic.fntdata"/><Relationship Id="rId21" Type="http://schemas.openxmlformats.org/officeDocument/2006/relationships/slide" Target="slides/slide16.xml"/><Relationship Id="rId43" Type="http://schemas.openxmlformats.org/officeDocument/2006/relationships/font" Target="fonts/DMSerifDisplay-regular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Montserrat-regular.fntdata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Montserrat-italic.fntdata"/><Relationship Id="rId14" Type="http://schemas.openxmlformats.org/officeDocument/2006/relationships/slide" Target="slides/slide9.xml"/><Relationship Id="rId36" Type="http://schemas.openxmlformats.org/officeDocument/2006/relationships/font" Target="fonts/Montserrat-bold.fntdata"/><Relationship Id="rId17" Type="http://schemas.openxmlformats.org/officeDocument/2006/relationships/slide" Target="slides/slide12.xml"/><Relationship Id="rId39" Type="http://schemas.openxmlformats.org/officeDocument/2006/relationships/font" Target="fonts/MontserratLight-regular.fntdata"/><Relationship Id="rId16" Type="http://schemas.openxmlformats.org/officeDocument/2006/relationships/slide" Target="slides/slide11.xml"/><Relationship Id="rId38" Type="http://schemas.openxmlformats.org/officeDocument/2006/relationships/font" Target="fonts/Montserrat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6e559b0b4d_0_6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6e559b0b4d_0_6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5694cd56_04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35694cd56_0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g779a78e196_17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3" name="Google Shape;783;g779a78e196_17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2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4" name="Google Shape;1234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0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Google Shape;1241;g41a98d525d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2" name="Google Shape;1242;g41a98d525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9540"/>
            <a:ext cx="9144191" cy="5133975"/>
          </a:xfrm>
          <a:custGeom>
            <a:rect b="b" l="l" r="r" t="t"/>
            <a:pathLst>
              <a:path extrusionOk="0" h="6845300" w="12192254">
                <a:moveTo>
                  <a:pt x="12192000" y="0"/>
                </a:moveTo>
                <a:lnTo>
                  <a:pt x="10834624" y="2005520"/>
                </a:lnTo>
                <a:lnTo>
                  <a:pt x="10619105" y="2303272"/>
                </a:lnTo>
                <a:lnTo>
                  <a:pt x="10399522" y="2586355"/>
                </a:lnTo>
                <a:lnTo>
                  <a:pt x="10176066" y="2854579"/>
                </a:lnTo>
                <a:lnTo>
                  <a:pt x="9948608" y="3108135"/>
                </a:lnTo>
                <a:lnTo>
                  <a:pt x="9717024" y="3347085"/>
                </a:lnTo>
                <a:lnTo>
                  <a:pt x="9481503" y="3571303"/>
                </a:lnTo>
                <a:lnTo>
                  <a:pt x="9241981" y="3780853"/>
                </a:lnTo>
                <a:lnTo>
                  <a:pt x="8998331" y="3975672"/>
                </a:lnTo>
                <a:lnTo>
                  <a:pt x="8750681" y="4155694"/>
                </a:lnTo>
                <a:lnTo>
                  <a:pt x="8499094" y="4321112"/>
                </a:lnTo>
                <a:lnTo>
                  <a:pt x="8243506" y="4471797"/>
                </a:lnTo>
                <a:lnTo>
                  <a:pt x="7983856" y="4607751"/>
                </a:lnTo>
                <a:lnTo>
                  <a:pt x="7720331" y="4729036"/>
                </a:lnTo>
                <a:lnTo>
                  <a:pt x="7452678" y="4835652"/>
                </a:lnTo>
                <a:lnTo>
                  <a:pt x="7181215" y="4927600"/>
                </a:lnTo>
                <a:lnTo>
                  <a:pt x="6905625" y="5004753"/>
                </a:lnTo>
                <a:lnTo>
                  <a:pt x="6626225" y="5067300"/>
                </a:lnTo>
                <a:lnTo>
                  <a:pt x="6342507" y="5115116"/>
                </a:lnTo>
                <a:lnTo>
                  <a:pt x="6054852" y="5148199"/>
                </a:lnTo>
                <a:lnTo>
                  <a:pt x="5762752" y="5166614"/>
                </a:lnTo>
                <a:lnTo>
                  <a:pt x="5467350" y="5170170"/>
                </a:lnTo>
                <a:lnTo>
                  <a:pt x="5167440" y="5159185"/>
                </a:lnTo>
                <a:lnTo>
                  <a:pt x="4863846" y="5133785"/>
                </a:lnTo>
                <a:lnTo>
                  <a:pt x="4555935" y="5093399"/>
                </a:lnTo>
                <a:lnTo>
                  <a:pt x="4244213" y="5038344"/>
                </a:lnTo>
                <a:lnTo>
                  <a:pt x="0" y="4100640"/>
                </a:lnTo>
                <a:lnTo>
                  <a:pt x="0" y="4106990"/>
                </a:lnTo>
                <a:lnTo>
                  <a:pt x="4097147" y="5012119"/>
                </a:lnTo>
                <a:lnTo>
                  <a:pt x="0" y="4288600"/>
                </a:lnTo>
                <a:lnTo>
                  <a:pt x="0" y="4294950"/>
                </a:lnTo>
                <a:lnTo>
                  <a:pt x="4242689" y="5044250"/>
                </a:lnTo>
                <a:lnTo>
                  <a:pt x="4329367" y="5063300"/>
                </a:lnTo>
                <a:lnTo>
                  <a:pt x="0" y="4495800"/>
                </a:lnTo>
                <a:lnTo>
                  <a:pt x="0" y="4502150"/>
                </a:lnTo>
                <a:lnTo>
                  <a:pt x="4400550" y="5079365"/>
                </a:lnTo>
                <a:lnTo>
                  <a:pt x="4511866" y="5103940"/>
                </a:lnTo>
                <a:lnTo>
                  <a:pt x="0" y="4722495"/>
                </a:lnTo>
                <a:lnTo>
                  <a:pt x="0" y="4728845"/>
                </a:lnTo>
                <a:lnTo>
                  <a:pt x="4558856" y="5114100"/>
                </a:lnTo>
                <a:lnTo>
                  <a:pt x="4682427" y="5141405"/>
                </a:lnTo>
                <a:lnTo>
                  <a:pt x="0" y="4969955"/>
                </a:lnTo>
                <a:lnTo>
                  <a:pt x="0" y="4976305"/>
                </a:lnTo>
                <a:lnTo>
                  <a:pt x="4716907" y="5149025"/>
                </a:lnTo>
                <a:lnTo>
                  <a:pt x="4847781" y="5177917"/>
                </a:lnTo>
                <a:lnTo>
                  <a:pt x="0" y="5238750"/>
                </a:lnTo>
                <a:lnTo>
                  <a:pt x="0" y="5245100"/>
                </a:lnTo>
                <a:lnTo>
                  <a:pt x="4874959" y="5183759"/>
                </a:lnTo>
                <a:lnTo>
                  <a:pt x="5010595" y="5213731"/>
                </a:lnTo>
                <a:lnTo>
                  <a:pt x="0" y="5530215"/>
                </a:lnTo>
                <a:lnTo>
                  <a:pt x="0" y="5536565"/>
                </a:lnTo>
                <a:lnTo>
                  <a:pt x="5033010" y="5219065"/>
                </a:lnTo>
                <a:lnTo>
                  <a:pt x="5172075" y="5249799"/>
                </a:lnTo>
                <a:lnTo>
                  <a:pt x="0" y="5844858"/>
                </a:lnTo>
                <a:lnTo>
                  <a:pt x="0" y="5851208"/>
                </a:lnTo>
                <a:lnTo>
                  <a:pt x="5191125" y="5253800"/>
                </a:lnTo>
                <a:lnTo>
                  <a:pt x="5332603" y="5285042"/>
                </a:lnTo>
                <a:lnTo>
                  <a:pt x="0" y="6183694"/>
                </a:lnTo>
                <a:lnTo>
                  <a:pt x="0" y="6190044"/>
                </a:lnTo>
                <a:lnTo>
                  <a:pt x="5349177" y="5288344"/>
                </a:lnTo>
                <a:lnTo>
                  <a:pt x="5492623" y="5320094"/>
                </a:lnTo>
                <a:lnTo>
                  <a:pt x="0" y="6547930"/>
                </a:lnTo>
                <a:lnTo>
                  <a:pt x="0" y="6554280"/>
                </a:lnTo>
                <a:lnTo>
                  <a:pt x="5507292" y="5323586"/>
                </a:lnTo>
                <a:lnTo>
                  <a:pt x="5652135" y="5355336"/>
                </a:lnTo>
                <a:lnTo>
                  <a:pt x="332931" y="6845300"/>
                </a:lnTo>
                <a:lnTo>
                  <a:pt x="356489" y="6845300"/>
                </a:lnTo>
                <a:lnTo>
                  <a:pt x="5665089" y="5358511"/>
                </a:lnTo>
                <a:lnTo>
                  <a:pt x="5811139" y="5390833"/>
                </a:lnTo>
                <a:lnTo>
                  <a:pt x="1511935" y="6845300"/>
                </a:lnTo>
                <a:lnTo>
                  <a:pt x="1531747" y="6845300"/>
                </a:lnTo>
                <a:lnTo>
                  <a:pt x="5823395" y="5393436"/>
                </a:lnTo>
                <a:lnTo>
                  <a:pt x="5970461" y="5425948"/>
                </a:lnTo>
                <a:lnTo>
                  <a:pt x="2406650" y="6845300"/>
                </a:lnTo>
                <a:lnTo>
                  <a:pt x="2423795" y="6845300"/>
                </a:lnTo>
                <a:lnTo>
                  <a:pt x="5981700" y="5428361"/>
                </a:lnTo>
                <a:lnTo>
                  <a:pt x="6129274" y="5461000"/>
                </a:lnTo>
                <a:lnTo>
                  <a:pt x="3120644" y="6845300"/>
                </a:lnTo>
                <a:lnTo>
                  <a:pt x="3135821" y="6845300"/>
                </a:lnTo>
                <a:lnTo>
                  <a:pt x="6139371" y="5463286"/>
                </a:lnTo>
                <a:lnTo>
                  <a:pt x="6287834" y="5496052"/>
                </a:lnTo>
                <a:lnTo>
                  <a:pt x="3712274" y="6845300"/>
                </a:lnTo>
                <a:lnTo>
                  <a:pt x="3725990" y="6845300"/>
                </a:lnTo>
                <a:lnTo>
                  <a:pt x="6297740" y="5498211"/>
                </a:lnTo>
                <a:lnTo>
                  <a:pt x="6446711" y="5531104"/>
                </a:lnTo>
                <a:lnTo>
                  <a:pt x="4217480" y="6845300"/>
                </a:lnTo>
                <a:lnTo>
                  <a:pt x="4230180" y="6845300"/>
                </a:lnTo>
                <a:lnTo>
                  <a:pt x="6455918" y="5533136"/>
                </a:lnTo>
                <a:lnTo>
                  <a:pt x="6605334" y="5566156"/>
                </a:lnTo>
                <a:lnTo>
                  <a:pt x="4659313" y="6845300"/>
                </a:lnTo>
                <a:lnTo>
                  <a:pt x="4670870" y="6845300"/>
                </a:lnTo>
                <a:lnTo>
                  <a:pt x="6613969" y="5568061"/>
                </a:lnTo>
                <a:lnTo>
                  <a:pt x="6763766" y="5601145"/>
                </a:lnTo>
                <a:lnTo>
                  <a:pt x="5053203" y="6845300"/>
                </a:lnTo>
                <a:lnTo>
                  <a:pt x="5063998" y="6845300"/>
                </a:lnTo>
                <a:lnTo>
                  <a:pt x="6772148" y="5602986"/>
                </a:lnTo>
                <a:lnTo>
                  <a:pt x="6922262" y="5636133"/>
                </a:lnTo>
                <a:lnTo>
                  <a:pt x="5410200" y="6845300"/>
                </a:lnTo>
                <a:lnTo>
                  <a:pt x="5420360" y="6845300"/>
                </a:lnTo>
                <a:lnTo>
                  <a:pt x="6930136" y="5637848"/>
                </a:lnTo>
                <a:lnTo>
                  <a:pt x="7080504" y="5671058"/>
                </a:lnTo>
                <a:lnTo>
                  <a:pt x="5737606" y="6845300"/>
                </a:lnTo>
                <a:lnTo>
                  <a:pt x="5747258" y="6845300"/>
                </a:lnTo>
                <a:lnTo>
                  <a:pt x="7088061" y="5672773"/>
                </a:lnTo>
                <a:lnTo>
                  <a:pt x="7238619" y="5706047"/>
                </a:lnTo>
                <a:lnTo>
                  <a:pt x="6041708" y="6845300"/>
                </a:lnTo>
                <a:lnTo>
                  <a:pt x="6050915" y="6845300"/>
                </a:lnTo>
                <a:lnTo>
                  <a:pt x="7246112" y="5707698"/>
                </a:lnTo>
                <a:lnTo>
                  <a:pt x="7396925" y="5741035"/>
                </a:lnTo>
                <a:lnTo>
                  <a:pt x="6326632" y="6845300"/>
                </a:lnTo>
                <a:lnTo>
                  <a:pt x="6335522" y="6845300"/>
                </a:lnTo>
                <a:lnTo>
                  <a:pt x="7404100" y="5742623"/>
                </a:lnTo>
                <a:lnTo>
                  <a:pt x="7555103" y="5775960"/>
                </a:lnTo>
                <a:lnTo>
                  <a:pt x="6595745" y="6845300"/>
                </a:lnTo>
                <a:lnTo>
                  <a:pt x="6604318" y="6845300"/>
                </a:lnTo>
                <a:lnTo>
                  <a:pt x="7562279" y="5777548"/>
                </a:lnTo>
                <a:lnTo>
                  <a:pt x="7713345" y="5810885"/>
                </a:lnTo>
                <a:lnTo>
                  <a:pt x="6851650" y="6845300"/>
                </a:lnTo>
                <a:lnTo>
                  <a:pt x="6859906" y="6845300"/>
                </a:lnTo>
                <a:lnTo>
                  <a:pt x="7720331" y="5812473"/>
                </a:lnTo>
                <a:lnTo>
                  <a:pt x="7871524" y="5845874"/>
                </a:lnTo>
                <a:lnTo>
                  <a:pt x="7096379" y="6845300"/>
                </a:lnTo>
                <a:lnTo>
                  <a:pt x="7104444" y="6845300"/>
                </a:lnTo>
                <a:lnTo>
                  <a:pt x="7878381" y="5847398"/>
                </a:lnTo>
                <a:lnTo>
                  <a:pt x="8029702" y="5880799"/>
                </a:lnTo>
                <a:lnTo>
                  <a:pt x="7331583" y="6845300"/>
                </a:lnTo>
                <a:lnTo>
                  <a:pt x="7339394" y="6845300"/>
                </a:lnTo>
                <a:lnTo>
                  <a:pt x="8036433" y="5882259"/>
                </a:lnTo>
                <a:lnTo>
                  <a:pt x="8187818" y="5915724"/>
                </a:lnTo>
                <a:lnTo>
                  <a:pt x="7558595" y="6845300"/>
                </a:lnTo>
                <a:lnTo>
                  <a:pt x="7566279" y="6845300"/>
                </a:lnTo>
                <a:lnTo>
                  <a:pt x="8194485" y="5917184"/>
                </a:lnTo>
                <a:lnTo>
                  <a:pt x="12192000" y="6800152"/>
                </a:lnTo>
                <a:lnTo>
                  <a:pt x="12192000" y="6793802"/>
                </a:lnTo>
                <a:lnTo>
                  <a:pt x="8198358" y="5911850"/>
                </a:lnTo>
                <a:lnTo>
                  <a:pt x="8300339" y="5761165"/>
                </a:lnTo>
                <a:lnTo>
                  <a:pt x="12192000" y="6448108"/>
                </a:lnTo>
                <a:lnTo>
                  <a:pt x="12192000" y="6441758"/>
                </a:lnTo>
                <a:lnTo>
                  <a:pt x="8304213" y="5755132"/>
                </a:lnTo>
                <a:lnTo>
                  <a:pt x="8405812" y="5604510"/>
                </a:lnTo>
                <a:lnTo>
                  <a:pt x="12192000" y="6101080"/>
                </a:lnTo>
                <a:lnTo>
                  <a:pt x="12192000" y="6094730"/>
                </a:lnTo>
                <a:lnTo>
                  <a:pt x="8410131" y="5598732"/>
                </a:lnTo>
                <a:lnTo>
                  <a:pt x="8511731" y="5448237"/>
                </a:lnTo>
                <a:lnTo>
                  <a:pt x="12192000" y="5759450"/>
                </a:lnTo>
                <a:lnTo>
                  <a:pt x="12192000" y="5753100"/>
                </a:lnTo>
                <a:lnTo>
                  <a:pt x="8516048" y="5441950"/>
                </a:lnTo>
                <a:lnTo>
                  <a:pt x="8617648" y="5291646"/>
                </a:lnTo>
                <a:lnTo>
                  <a:pt x="12192000" y="5422900"/>
                </a:lnTo>
                <a:lnTo>
                  <a:pt x="12192000" y="5416550"/>
                </a:lnTo>
                <a:lnTo>
                  <a:pt x="8621967" y="5285867"/>
                </a:lnTo>
                <a:lnTo>
                  <a:pt x="8723567" y="5135753"/>
                </a:lnTo>
                <a:lnTo>
                  <a:pt x="12191936" y="5092065"/>
                </a:lnTo>
                <a:lnTo>
                  <a:pt x="12191936" y="5085715"/>
                </a:lnTo>
                <a:lnTo>
                  <a:pt x="8727884" y="5129340"/>
                </a:lnTo>
                <a:lnTo>
                  <a:pt x="8829484" y="4979416"/>
                </a:lnTo>
                <a:lnTo>
                  <a:pt x="12192000" y="4766945"/>
                </a:lnTo>
                <a:lnTo>
                  <a:pt x="12192000" y="4760595"/>
                </a:lnTo>
                <a:lnTo>
                  <a:pt x="8833930" y="4972622"/>
                </a:lnTo>
                <a:lnTo>
                  <a:pt x="8935530" y="4822952"/>
                </a:lnTo>
                <a:lnTo>
                  <a:pt x="12192254" y="4448302"/>
                </a:lnTo>
                <a:lnTo>
                  <a:pt x="12192254" y="4441952"/>
                </a:lnTo>
                <a:lnTo>
                  <a:pt x="8940165" y="4816221"/>
                </a:lnTo>
                <a:lnTo>
                  <a:pt x="9041320" y="4666869"/>
                </a:lnTo>
                <a:lnTo>
                  <a:pt x="12192000" y="4135501"/>
                </a:lnTo>
                <a:lnTo>
                  <a:pt x="12192000" y="4129151"/>
                </a:lnTo>
                <a:lnTo>
                  <a:pt x="9046019" y="4659313"/>
                </a:lnTo>
                <a:lnTo>
                  <a:pt x="9146857" y="4510278"/>
                </a:lnTo>
                <a:lnTo>
                  <a:pt x="12192000" y="3829685"/>
                </a:lnTo>
                <a:lnTo>
                  <a:pt x="12192000" y="3823335"/>
                </a:lnTo>
                <a:lnTo>
                  <a:pt x="9152065" y="4502785"/>
                </a:lnTo>
                <a:lnTo>
                  <a:pt x="9252712" y="4354132"/>
                </a:lnTo>
                <a:lnTo>
                  <a:pt x="12192000" y="3530600"/>
                </a:lnTo>
                <a:lnTo>
                  <a:pt x="12192000" y="3524250"/>
                </a:lnTo>
                <a:lnTo>
                  <a:pt x="9258300" y="4345750"/>
                </a:lnTo>
                <a:lnTo>
                  <a:pt x="9358503" y="4197350"/>
                </a:lnTo>
                <a:lnTo>
                  <a:pt x="12192000" y="3239008"/>
                </a:lnTo>
                <a:lnTo>
                  <a:pt x="12192000" y="3232150"/>
                </a:lnTo>
                <a:lnTo>
                  <a:pt x="9364408" y="4188841"/>
                </a:lnTo>
                <a:lnTo>
                  <a:pt x="9464357" y="4041203"/>
                </a:lnTo>
                <a:lnTo>
                  <a:pt x="12192000" y="2954846"/>
                </a:lnTo>
                <a:lnTo>
                  <a:pt x="12192000" y="2947988"/>
                </a:lnTo>
                <a:lnTo>
                  <a:pt x="9470644" y="4031869"/>
                </a:lnTo>
                <a:lnTo>
                  <a:pt x="9570148" y="3884866"/>
                </a:lnTo>
                <a:lnTo>
                  <a:pt x="12192000" y="2678367"/>
                </a:lnTo>
                <a:lnTo>
                  <a:pt x="12192000" y="2671318"/>
                </a:lnTo>
                <a:lnTo>
                  <a:pt x="9577006" y="3874770"/>
                </a:lnTo>
                <a:lnTo>
                  <a:pt x="9675940" y="3728720"/>
                </a:lnTo>
                <a:lnTo>
                  <a:pt x="12192000" y="2410587"/>
                </a:lnTo>
                <a:lnTo>
                  <a:pt x="12192000" y="2403475"/>
                </a:lnTo>
                <a:lnTo>
                  <a:pt x="9683750" y="3717481"/>
                </a:lnTo>
                <a:lnTo>
                  <a:pt x="9782048" y="3572256"/>
                </a:lnTo>
                <a:lnTo>
                  <a:pt x="12192000" y="2151317"/>
                </a:lnTo>
                <a:lnTo>
                  <a:pt x="12192000" y="2143951"/>
                </a:lnTo>
                <a:lnTo>
                  <a:pt x="9790049" y="3560001"/>
                </a:lnTo>
                <a:lnTo>
                  <a:pt x="9887585" y="3415919"/>
                </a:lnTo>
                <a:lnTo>
                  <a:pt x="12192000" y="1901063"/>
                </a:lnTo>
                <a:lnTo>
                  <a:pt x="12192000" y="1893443"/>
                </a:lnTo>
                <a:lnTo>
                  <a:pt x="9896856" y="3402266"/>
                </a:lnTo>
                <a:lnTo>
                  <a:pt x="9993376" y="3259646"/>
                </a:lnTo>
                <a:lnTo>
                  <a:pt x="12192000" y="1660335"/>
                </a:lnTo>
                <a:lnTo>
                  <a:pt x="12192000" y="1652461"/>
                </a:lnTo>
                <a:lnTo>
                  <a:pt x="10003854" y="3244152"/>
                </a:lnTo>
                <a:lnTo>
                  <a:pt x="10099104" y="3103309"/>
                </a:lnTo>
                <a:lnTo>
                  <a:pt x="12192000" y="1429576"/>
                </a:lnTo>
                <a:lnTo>
                  <a:pt x="12192000" y="1421448"/>
                </a:lnTo>
                <a:lnTo>
                  <a:pt x="10111169" y="3085592"/>
                </a:lnTo>
                <a:lnTo>
                  <a:pt x="10205021" y="2946972"/>
                </a:lnTo>
                <a:lnTo>
                  <a:pt x="12192000" y="1209358"/>
                </a:lnTo>
                <a:lnTo>
                  <a:pt x="12192000" y="1200912"/>
                </a:lnTo>
                <a:lnTo>
                  <a:pt x="10218992" y="2926334"/>
                </a:lnTo>
                <a:lnTo>
                  <a:pt x="10310812" y="2790698"/>
                </a:lnTo>
                <a:lnTo>
                  <a:pt x="12192000" y="1000125"/>
                </a:lnTo>
                <a:lnTo>
                  <a:pt x="12192000" y="991362"/>
                </a:lnTo>
                <a:lnTo>
                  <a:pt x="10327513" y="2766060"/>
                </a:lnTo>
                <a:lnTo>
                  <a:pt x="10416413" y="2634425"/>
                </a:lnTo>
                <a:lnTo>
                  <a:pt x="12192000" y="802513"/>
                </a:lnTo>
                <a:lnTo>
                  <a:pt x="12192000" y="793369"/>
                </a:lnTo>
                <a:lnTo>
                  <a:pt x="10437051" y="2604135"/>
                </a:lnTo>
                <a:lnTo>
                  <a:pt x="10522394" y="2478088"/>
                </a:lnTo>
                <a:lnTo>
                  <a:pt x="12192000" y="617093"/>
                </a:lnTo>
                <a:lnTo>
                  <a:pt x="12192000" y="607568"/>
                </a:lnTo>
                <a:lnTo>
                  <a:pt x="10548620" y="2439353"/>
                </a:lnTo>
                <a:lnTo>
                  <a:pt x="10628185" y="2321751"/>
                </a:lnTo>
                <a:lnTo>
                  <a:pt x="12192000" y="444500"/>
                </a:lnTo>
                <a:lnTo>
                  <a:pt x="12192000" y="434657"/>
                </a:lnTo>
                <a:lnTo>
                  <a:pt x="10663999" y="2268855"/>
                </a:lnTo>
                <a:lnTo>
                  <a:pt x="10733849" y="2165541"/>
                </a:lnTo>
                <a:lnTo>
                  <a:pt x="12192000" y="285750"/>
                </a:lnTo>
                <a:lnTo>
                  <a:pt x="12192000" y="275209"/>
                </a:lnTo>
                <a:lnTo>
                  <a:pt x="10789094" y="2084070"/>
                </a:lnTo>
                <a:lnTo>
                  <a:pt x="10839894" y="2009204"/>
                </a:lnTo>
                <a:lnTo>
                  <a:pt x="12192000" y="140970"/>
                </a:lnTo>
                <a:lnTo>
                  <a:pt x="12192000" y="130112"/>
                </a:lnTo>
                <a:lnTo>
                  <a:pt x="10952924" y="1842072"/>
                </a:lnTo>
                <a:lnTo>
                  <a:pt x="12192000" y="11494"/>
                </a:lnTo>
                <a:close/>
                <a:moveTo>
                  <a:pt x="10367962" y="2650173"/>
                </a:moveTo>
                <a:lnTo>
                  <a:pt x="10295890" y="2749550"/>
                </a:lnTo>
                <a:lnTo>
                  <a:pt x="10220389" y="2827465"/>
                </a:lnTo>
                <a:lnTo>
                  <a:pt x="10294747" y="2731580"/>
                </a:lnTo>
                <a:close/>
                <a:moveTo>
                  <a:pt x="5170996" y="5180203"/>
                </a:moveTo>
                <a:lnTo>
                  <a:pt x="5292281" y="5196142"/>
                </a:lnTo>
                <a:lnTo>
                  <a:pt x="5179378" y="5203254"/>
                </a:lnTo>
                <a:lnTo>
                  <a:pt x="5057077" y="5181600"/>
                </a:lnTo>
                <a:close/>
                <a:moveTo>
                  <a:pt x="5023485" y="5175758"/>
                </a:moveTo>
                <a:lnTo>
                  <a:pt x="4912995" y="5156200"/>
                </a:lnTo>
                <a:lnTo>
                  <a:pt x="5016945" y="5160010"/>
                </a:lnTo>
                <a:lnTo>
                  <a:pt x="5126800" y="5174425"/>
                </a:lnTo>
                <a:close/>
                <a:moveTo>
                  <a:pt x="9940290" y="3178493"/>
                </a:moveTo>
                <a:lnTo>
                  <a:pt x="9850882" y="3293745"/>
                </a:lnTo>
                <a:lnTo>
                  <a:pt x="9753600" y="3371342"/>
                </a:lnTo>
                <a:lnTo>
                  <a:pt x="9845167" y="3261487"/>
                </a:lnTo>
                <a:close/>
                <a:moveTo>
                  <a:pt x="9871266" y="3230372"/>
                </a:moveTo>
                <a:lnTo>
                  <a:pt x="9957244" y="3127248"/>
                </a:lnTo>
                <a:lnTo>
                  <a:pt x="10044367" y="3044254"/>
                </a:lnTo>
                <a:lnTo>
                  <a:pt x="9960610" y="3152204"/>
                </a:lnTo>
                <a:close/>
                <a:moveTo>
                  <a:pt x="5775135" y="5216906"/>
                </a:moveTo>
                <a:lnTo>
                  <a:pt x="5906072" y="5227955"/>
                </a:lnTo>
                <a:lnTo>
                  <a:pt x="5786946" y="5254625"/>
                </a:lnTo>
                <a:lnTo>
                  <a:pt x="5654548" y="5237226"/>
                </a:lnTo>
                <a:close/>
                <a:moveTo>
                  <a:pt x="5633022" y="5234432"/>
                </a:moveTo>
                <a:lnTo>
                  <a:pt x="5505450" y="5217668"/>
                </a:lnTo>
                <a:lnTo>
                  <a:pt x="5623433" y="5204079"/>
                </a:lnTo>
                <a:lnTo>
                  <a:pt x="5749989" y="5214747"/>
                </a:lnTo>
                <a:close/>
                <a:moveTo>
                  <a:pt x="9600756" y="3545332"/>
                </a:moveTo>
                <a:lnTo>
                  <a:pt x="9505506" y="3659632"/>
                </a:lnTo>
                <a:lnTo>
                  <a:pt x="9400477" y="3728657"/>
                </a:lnTo>
                <a:lnTo>
                  <a:pt x="9497695" y="3620262"/>
                </a:lnTo>
                <a:close/>
                <a:moveTo>
                  <a:pt x="9518206" y="3597593"/>
                </a:moveTo>
                <a:lnTo>
                  <a:pt x="9611741" y="3493326"/>
                </a:lnTo>
                <a:lnTo>
                  <a:pt x="9708896" y="3415665"/>
                </a:lnTo>
                <a:lnTo>
                  <a:pt x="9617393" y="3525393"/>
                </a:lnTo>
                <a:close/>
                <a:moveTo>
                  <a:pt x="6367336" y="5209604"/>
                </a:moveTo>
                <a:lnTo>
                  <a:pt x="6501638" y="5214493"/>
                </a:lnTo>
                <a:lnTo>
                  <a:pt x="6382449" y="5261991"/>
                </a:lnTo>
                <a:lnTo>
                  <a:pt x="6246432" y="5250498"/>
                </a:lnTo>
                <a:close/>
                <a:moveTo>
                  <a:pt x="6230557" y="5249164"/>
                </a:moveTo>
                <a:lnTo>
                  <a:pt x="6096762" y="5237861"/>
                </a:lnTo>
                <a:lnTo>
                  <a:pt x="6217412" y="5204079"/>
                </a:lnTo>
                <a:lnTo>
                  <a:pt x="6349556" y="5208969"/>
                </a:lnTo>
                <a:close/>
                <a:moveTo>
                  <a:pt x="9140190" y="4009200"/>
                </a:moveTo>
                <a:lnTo>
                  <a:pt x="9038590" y="4122484"/>
                </a:lnTo>
                <a:lnTo>
                  <a:pt x="8922703" y="4175760"/>
                </a:lnTo>
                <a:lnTo>
                  <a:pt x="9026398" y="4068826"/>
                </a:lnTo>
                <a:close/>
                <a:moveTo>
                  <a:pt x="9040495" y="4054284"/>
                </a:moveTo>
                <a:lnTo>
                  <a:pt x="9142095" y="3949319"/>
                </a:lnTo>
                <a:lnTo>
                  <a:pt x="9251886" y="3884549"/>
                </a:lnTo>
                <a:lnTo>
                  <a:pt x="9152192" y="3995674"/>
                </a:lnTo>
                <a:close/>
                <a:moveTo>
                  <a:pt x="6947344" y="5157851"/>
                </a:moveTo>
                <a:lnTo>
                  <a:pt x="7082600" y="5156200"/>
                </a:lnTo>
                <a:lnTo>
                  <a:pt x="6965950" y="5225034"/>
                </a:lnTo>
                <a:lnTo>
                  <a:pt x="6828854" y="5220018"/>
                </a:lnTo>
                <a:close/>
                <a:moveTo>
                  <a:pt x="6815963" y="5219700"/>
                </a:moveTo>
                <a:lnTo>
                  <a:pt x="6680137" y="5214747"/>
                </a:lnTo>
                <a:lnTo>
                  <a:pt x="6799326" y="5159947"/>
                </a:lnTo>
                <a:lnTo>
                  <a:pt x="6933311" y="5158232"/>
                </a:lnTo>
                <a:close/>
                <a:moveTo>
                  <a:pt x="8665591" y="4432300"/>
                </a:moveTo>
                <a:lnTo>
                  <a:pt x="8559800" y="4541393"/>
                </a:lnTo>
                <a:lnTo>
                  <a:pt x="8435022" y="4576382"/>
                </a:lnTo>
                <a:lnTo>
                  <a:pt x="8542972" y="4473512"/>
                </a:lnTo>
                <a:close/>
                <a:moveTo>
                  <a:pt x="8553450" y="4463098"/>
                </a:moveTo>
                <a:lnTo>
                  <a:pt x="8660447" y="4361498"/>
                </a:lnTo>
                <a:lnTo>
                  <a:pt x="8779955" y="4313873"/>
                </a:lnTo>
                <a:lnTo>
                  <a:pt x="8674989" y="4421823"/>
                </a:lnTo>
                <a:close/>
                <a:moveTo>
                  <a:pt x="7515098" y="5062157"/>
                </a:moveTo>
                <a:lnTo>
                  <a:pt x="7650099" y="5053648"/>
                </a:lnTo>
                <a:lnTo>
                  <a:pt x="7537450" y="5144135"/>
                </a:lnTo>
                <a:lnTo>
                  <a:pt x="7400544" y="5145850"/>
                </a:lnTo>
                <a:close/>
                <a:moveTo>
                  <a:pt x="7389051" y="5145977"/>
                </a:moveTo>
                <a:lnTo>
                  <a:pt x="7252970" y="5147691"/>
                </a:lnTo>
                <a:lnTo>
                  <a:pt x="7369112" y="5071491"/>
                </a:lnTo>
                <a:lnTo>
                  <a:pt x="7503287" y="5063046"/>
                </a:lnTo>
                <a:close/>
                <a:moveTo>
                  <a:pt x="8177720" y="4811967"/>
                </a:moveTo>
                <a:lnTo>
                  <a:pt x="8068183" y="4916234"/>
                </a:lnTo>
                <a:lnTo>
                  <a:pt x="7935469" y="4931537"/>
                </a:lnTo>
                <a:lnTo>
                  <a:pt x="8046911" y="4834001"/>
                </a:lnTo>
                <a:close/>
                <a:moveTo>
                  <a:pt x="8056309" y="4826000"/>
                </a:moveTo>
                <a:lnTo>
                  <a:pt x="8167053" y="4729099"/>
                </a:lnTo>
                <a:lnTo>
                  <a:pt x="8295006" y="4700524"/>
                </a:lnTo>
                <a:lnTo>
                  <a:pt x="8186166" y="4804093"/>
                </a:lnTo>
                <a:close/>
                <a:moveTo>
                  <a:pt x="8060818" y="4923473"/>
                </a:moveTo>
                <a:lnTo>
                  <a:pt x="7950708" y="5028248"/>
                </a:lnTo>
                <a:lnTo>
                  <a:pt x="7815199" y="5036820"/>
                </a:lnTo>
                <a:lnTo>
                  <a:pt x="7927277" y="4938840"/>
                </a:lnTo>
                <a:close/>
                <a:moveTo>
                  <a:pt x="7924800" y="4932807"/>
                </a:moveTo>
                <a:lnTo>
                  <a:pt x="7792784" y="4947984"/>
                </a:lnTo>
                <a:lnTo>
                  <a:pt x="7905179" y="4857750"/>
                </a:lnTo>
                <a:lnTo>
                  <a:pt x="8035227" y="4835843"/>
                </a:lnTo>
                <a:close/>
                <a:moveTo>
                  <a:pt x="7916355" y="4940173"/>
                </a:moveTo>
                <a:lnTo>
                  <a:pt x="7805039" y="5037519"/>
                </a:lnTo>
                <a:lnTo>
                  <a:pt x="7670229" y="5046028"/>
                </a:lnTo>
                <a:lnTo>
                  <a:pt x="7783449" y="4955477"/>
                </a:lnTo>
                <a:close/>
                <a:moveTo>
                  <a:pt x="7659180" y="5046726"/>
                </a:moveTo>
                <a:lnTo>
                  <a:pt x="7524750" y="5055172"/>
                </a:lnTo>
                <a:lnTo>
                  <a:pt x="7639050" y="4972050"/>
                </a:lnTo>
                <a:lnTo>
                  <a:pt x="7771194" y="4956810"/>
                </a:lnTo>
                <a:close/>
                <a:moveTo>
                  <a:pt x="7661529" y="5053076"/>
                </a:moveTo>
                <a:lnTo>
                  <a:pt x="7797165" y="5044504"/>
                </a:lnTo>
                <a:lnTo>
                  <a:pt x="7685278" y="5142357"/>
                </a:lnTo>
                <a:lnTo>
                  <a:pt x="7547737" y="5144135"/>
                </a:lnTo>
                <a:close/>
                <a:moveTo>
                  <a:pt x="7807579" y="5043869"/>
                </a:moveTo>
                <a:lnTo>
                  <a:pt x="7943723" y="5035233"/>
                </a:lnTo>
                <a:lnTo>
                  <a:pt x="7833107" y="5140516"/>
                </a:lnTo>
                <a:lnTo>
                  <a:pt x="7695057" y="5142230"/>
                </a:lnTo>
                <a:close/>
                <a:moveTo>
                  <a:pt x="7953629" y="5034598"/>
                </a:moveTo>
                <a:lnTo>
                  <a:pt x="8090218" y="5026025"/>
                </a:lnTo>
                <a:lnTo>
                  <a:pt x="7981061" y="5138674"/>
                </a:lnTo>
                <a:lnTo>
                  <a:pt x="7842504" y="5140389"/>
                </a:lnTo>
                <a:close/>
                <a:moveTo>
                  <a:pt x="7960805" y="5027803"/>
                </a:moveTo>
                <a:lnTo>
                  <a:pt x="8071549" y="4922457"/>
                </a:lnTo>
                <a:lnTo>
                  <a:pt x="8205597" y="4907026"/>
                </a:lnTo>
                <a:lnTo>
                  <a:pt x="8096822" y="5019231"/>
                </a:lnTo>
                <a:close/>
                <a:moveTo>
                  <a:pt x="8078915" y="4914900"/>
                </a:moveTo>
                <a:lnTo>
                  <a:pt x="8189151" y="4809998"/>
                </a:lnTo>
                <a:lnTo>
                  <a:pt x="8320595" y="4787837"/>
                </a:lnTo>
                <a:lnTo>
                  <a:pt x="8212645" y="4899533"/>
                </a:lnTo>
                <a:close/>
                <a:moveTo>
                  <a:pt x="8197406" y="4802124"/>
                </a:moveTo>
                <a:lnTo>
                  <a:pt x="8307006" y="4697794"/>
                </a:lnTo>
                <a:lnTo>
                  <a:pt x="8435721" y="4669028"/>
                </a:lnTo>
                <a:lnTo>
                  <a:pt x="8327771" y="4780153"/>
                </a:lnTo>
                <a:close/>
                <a:moveTo>
                  <a:pt x="8315960" y="4689285"/>
                </a:moveTo>
                <a:lnTo>
                  <a:pt x="8424926" y="4585589"/>
                </a:lnTo>
                <a:lnTo>
                  <a:pt x="8550783" y="4550347"/>
                </a:lnTo>
                <a:lnTo>
                  <a:pt x="8443785" y="4660900"/>
                </a:lnTo>
                <a:close/>
                <a:moveTo>
                  <a:pt x="8421688" y="4579874"/>
                </a:moveTo>
                <a:lnTo>
                  <a:pt x="8298053" y="4614482"/>
                </a:lnTo>
                <a:lnTo>
                  <a:pt x="8406829" y="4519232"/>
                </a:lnTo>
                <a:lnTo>
                  <a:pt x="8528494" y="4478084"/>
                </a:lnTo>
                <a:close/>
                <a:moveTo>
                  <a:pt x="8411845" y="4589209"/>
                </a:moveTo>
                <a:lnTo>
                  <a:pt x="8303895" y="4691952"/>
                </a:lnTo>
                <a:lnTo>
                  <a:pt x="8176895" y="4720336"/>
                </a:lnTo>
                <a:lnTo>
                  <a:pt x="8286750" y="4624197"/>
                </a:lnTo>
                <a:close/>
                <a:moveTo>
                  <a:pt x="8164195" y="4723194"/>
                </a:moveTo>
                <a:lnTo>
                  <a:pt x="8038402" y="4751324"/>
                </a:lnTo>
                <a:lnTo>
                  <a:pt x="8149019" y="4662869"/>
                </a:lnTo>
                <a:lnTo>
                  <a:pt x="8272844" y="4628198"/>
                </a:lnTo>
                <a:close/>
                <a:moveTo>
                  <a:pt x="8154162" y="4731957"/>
                </a:moveTo>
                <a:lnTo>
                  <a:pt x="8044434" y="4827905"/>
                </a:lnTo>
                <a:lnTo>
                  <a:pt x="7915466" y="4849686"/>
                </a:lnTo>
                <a:lnTo>
                  <a:pt x="8027162" y="4760341"/>
                </a:lnTo>
                <a:close/>
                <a:moveTo>
                  <a:pt x="7902575" y="4851845"/>
                </a:moveTo>
                <a:lnTo>
                  <a:pt x="7774750" y="4873371"/>
                </a:lnTo>
                <a:lnTo>
                  <a:pt x="7887144" y="4791647"/>
                </a:lnTo>
                <a:lnTo>
                  <a:pt x="8013002" y="4763516"/>
                </a:lnTo>
                <a:close/>
                <a:moveTo>
                  <a:pt x="7892352" y="4859973"/>
                </a:moveTo>
                <a:lnTo>
                  <a:pt x="7780782" y="4948873"/>
                </a:lnTo>
                <a:lnTo>
                  <a:pt x="7649781" y="4963986"/>
                </a:lnTo>
                <a:lnTo>
                  <a:pt x="7763257" y="4881436"/>
                </a:lnTo>
                <a:close/>
                <a:moveTo>
                  <a:pt x="7636891" y="4965700"/>
                </a:moveTo>
                <a:lnTo>
                  <a:pt x="7507034" y="4980686"/>
                </a:lnTo>
                <a:lnTo>
                  <a:pt x="7621334" y="4905629"/>
                </a:lnTo>
                <a:lnTo>
                  <a:pt x="7749286" y="4884039"/>
                </a:lnTo>
                <a:close/>
                <a:moveTo>
                  <a:pt x="7626414" y="4973320"/>
                </a:moveTo>
                <a:lnTo>
                  <a:pt x="7513130" y="5055870"/>
                </a:lnTo>
                <a:lnTo>
                  <a:pt x="7379780" y="5064252"/>
                </a:lnTo>
                <a:lnTo>
                  <a:pt x="7494969" y="4988560"/>
                </a:lnTo>
                <a:close/>
                <a:moveTo>
                  <a:pt x="7367270" y="5064951"/>
                </a:moveTo>
                <a:lnTo>
                  <a:pt x="7235381" y="5073650"/>
                </a:lnTo>
                <a:lnTo>
                  <a:pt x="7351205" y="5005388"/>
                </a:lnTo>
                <a:lnTo>
                  <a:pt x="7481253" y="4990402"/>
                </a:lnTo>
                <a:close/>
                <a:moveTo>
                  <a:pt x="7356539" y="5071999"/>
                </a:moveTo>
                <a:lnTo>
                  <a:pt x="7241477" y="5147628"/>
                </a:lnTo>
                <a:lnTo>
                  <a:pt x="7106349" y="5149342"/>
                </a:lnTo>
                <a:lnTo>
                  <a:pt x="7223316" y="5080381"/>
                </a:lnTo>
                <a:close/>
                <a:moveTo>
                  <a:pt x="7093585" y="5149850"/>
                </a:moveTo>
                <a:lnTo>
                  <a:pt x="6959791" y="5151565"/>
                </a:lnTo>
                <a:lnTo>
                  <a:pt x="7077266" y="5089970"/>
                </a:lnTo>
                <a:lnTo>
                  <a:pt x="7209282" y="5081651"/>
                </a:lnTo>
                <a:close/>
                <a:moveTo>
                  <a:pt x="7095363" y="5156200"/>
                </a:moveTo>
                <a:lnTo>
                  <a:pt x="7231634" y="5154486"/>
                </a:lnTo>
                <a:lnTo>
                  <a:pt x="7115683" y="5230686"/>
                </a:lnTo>
                <a:lnTo>
                  <a:pt x="6977570" y="5225669"/>
                </a:lnTo>
                <a:close/>
                <a:moveTo>
                  <a:pt x="7243381" y="5154359"/>
                </a:moveTo>
                <a:lnTo>
                  <a:pt x="7380478" y="5152644"/>
                </a:lnTo>
                <a:lnTo>
                  <a:pt x="7265544" y="5236210"/>
                </a:lnTo>
                <a:lnTo>
                  <a:pt x="7126669" y="5231130"/>
                </a:lnTo>
                <a:close/>
                <a:moveTo>
                  <a:pt x="7391400" y="5152454"/>
                </a:moveTo>
                <a:lnTo>
                  <a:pt x="7529131" y="5150739"/>
                </a:lnTo>
                <a:lnTo>
                  <a:pt x="7415467" y="5241671"/>
                </a:lnTo>
                <a:lnTo>
                  <a:pt x="7275767" y="5236591"/>
                </a:lnTo>
                <a:close/>
                <a:moveTo>
                  <a:pt x="7539482" y="5150612"/>
                </a:moveTo>
                <a:lnTo>
                  <a:pt x="7677722" y="5148898"/>
                </a:lnTo>
                <a:lnTo>
                  <a:pt x="7565327" y="5247196"/>
                </a:lnTo>
                <a:lnTo>
                  <a:pt x="7425182" y="5242052"/>
                </a:lnTo>
                <a:close/>
                <a:moveTo>
                  <a:pt x="7687501" y="5148771"/>
                </a:moveTo>
                <a:lnTo>
                  <a:pt x="7826185" y="5146993"/>
                </a:lnTo>
                <a:lnTo>
                  <a:pt x="7715250" y="5252466"/>
                </a:lnTo>
                <a:lnTo>
                  <a:pt x="7574661" y="5247323"/>
                </a:lnTo>
                <a:close/>
                <a:moveTo>
                  <a:pt x="7835519" y="5146929"/>
                </a:moveTo>
                <a:lnTo>
                  <a:pt x="7974584" y="5145151"/>
                </a:lnTo>
                <a:lnTo>
                  <a:pt x="7865047" y="5257800"/>
                </a:lnTo>
                <a:lnTo>
                  <a:pt x="7724077" y="5252657"/>
                </a:lnTo>
                <a:close/>
                <a:moveTo>
                  <a:pt x="7983538" y="5145024"/>
                </a:moveTo>
                <a:lnTo>
                  <a:pt x="8123238" y="5143310"/>
                </a:lnTo>
                <a:lnTo>
                  <a:pt x="8015288" y="5263642"/>
                </a:lnTo>
                <a:lnTo>
                  <a:pt x="7873937" y="5258435"/>
                </a:lnTo>
                <a:close/>
                <a:moveTo>
                  <a:pt x="7989888" y="5138674"/>
                </a:moveTo>
                <a:lnTo>
                  <a:pt x="8099552" y="5025517"/>
                </a:lnTo>
                <a:lnTo>
                  <a:pt x="8236522" y="5016881"/>
                </a:lnTo>
                <a:lnTo>
                  <a:pt x="8128572" y="5136896"/>
                </a:lnTo>
                <a:close/>
                <a:moveTo>
                  <a:pt x="8106093" y="5018786"/>
                </a:moveTo>
                <a:lnTo>
                  <a:pt x="8215376" y="4906010"/>
                </a:lnTo>
                <a:lnTo>
                  <a:pt x="8349869" y="4890516"/>
                </a:lnTo>
                <a:lnTo>
                  <a:pt x="8242300" y="5010150"/>
                </a:lnTo>
                <a:close/>
                <a:moveTo>
                  <a:pt x="8222361" y="4898771"/>
                </a:moveTo>
                <a:lnTo>
                  <a:pt x="8331200" y="4786186"/>
                </a:lnTo>
                <a:lnTo>
                  <a:pt x="8463153" y="4763961"/>
                </a:lnTo>
                <a:lnTo>
                  <a:pt x="8356156" y="4883150"/>
                </a:lnTo>
                <a:close/>
                <a:moveTo>
                  <a:pt x="8338756" y="4778693"/>
                </a:moveTo>
                <a:lnTo>
                  <a:pt x="8447151" y="4666869"/>
                </a:lnTo>
                <a:lnTo>
                  <a:pt x="8576437" y="4637977"/>
                </a:lnTo>
                <a:lnTo>
                  <a:pt x="8469884" y="4756150"/>
                </a:lnTo>
                <a:close/>
                <a:moveTo>
                  <a:pt x="8455216" y="4658551"/>
                </a:moveTo>
                <a:lnTo>
                  <a:pt x="8563166" y="4547299"/>
                </a:lnTo>
                <a:lnTo>
                  <a:pt x="8689721" y="4511866"/>
                </a:lnTo>
                <a:lnTo>
                  <a:pt x="8583867" y="4629849"/>
                </a:lnTo>
                <a:close/>
                <a:moveTo>
                  <a:pt x="8571802" y="4538282"/>
                </a:moveTo>
                <a:lnTo>
                  <a:pt x="8678926" y="4427728"/>
                </a:lnTo>
                <a:lnTo>
                  <a:pt x="8802624" y="4385882"/>
                </a:lnTo>
                <a:lnTo>
                  <a:pt x="8697468" y="4503039"/>
                </a:lnTo>
                <a:close/>
                <a:moveTo>
                  <a:pt x="8688578" y="4417632"/>
                </a:moveTo>
                <a:lnTo>
                  <a:pt x="8794750" y="4307967"/>
                </a:lnTo>
                <a:lnTo>
                  <a:pt x="8915400" y="4259898"/>
                </a:lnTo>
                <a:lnTo>
                  <a:pt x="8811260" y="4376039"/>
                </a:lnTo>
                <a:close/>
                <a:moveTo>
                  <a:pt x="8805545" y="4296982"/>
                </a:moveTo>
                <a:lnTo>
                  <a:pt x="8910638" y="4188587"/>
                </a:lnTo>
                <a:lnTo>
                  <a:pt x="9028049" y="4134549"/>
                </a:lnTo>
                <a:lnTo>
                  <a:pt x="8924989" y="4249420"/>
                </a:lnTo>
                <a:close/>
                <a:moveTo>
                  <a:pt x="8907145" y="4183316"/>
                </a:moveTo>
                <a:lnTo>
                  <a:pt x="8792845" y="4235768"/>
                </a:lnTo>
                <a:lnTo>
                  <a:pt x="8896350" y="4136898"/>
                </a:lnTo>
                <a:lnTo>
                  <a:pt x="9008364" y="4078224"/>
                </a:lnTo>
                <a:close/>
                <a:moveTo>
                  <a:pt x="8894953" y="4196017"/>
                </a:moveTo>
                <a:lnTo>
                  <a:pt x="8791384" y="4302824"/>
                </a:lnTo>
                <a:lnTo>
                  <a:pt x="8673402" y="4349814"/>
                </a:lnTo>
                <a:lnTo>
                  <a:pt x="8778939" y="4249357"/>
                </a:lnTo>
                <a:close/>
                <a:moveTo>
                  <a:pt x="8657209" y="4356100"/>
                </a:moveTo>
                <a:lnTo>
                  <a:pt x="8541068" y="4402328"/>
                </a:lnTo>
                <a:lnTo>
                  <a:pt x="8646605" y="4310063"/>
                </a:lnTo>
                <a:lnTo>
                  <a:pt x="8760905" y="4257548"/>
                </a:lnTo>
                <a:close/>
                <a:moveTo>
                  <a:pt x="8644827" y="4367848"/>
                </a:moveTo>
                <a:lnTo>
                  <a:pt x="8539417" y="4468178"/>
                </a:lnTo>
                <a:lnTo>
                  <a:pt x="8419338" y="4508818"/>
                </a:lnTo>
                <a:lnTo>
                  <a:pt x="8526717" y="4414901"/>
                </a:lnTo>
                <a:close/>
                <a:moveTo>
                  <a:pt x="8403527" y="4513898"/>
                </a:moveTo>
                <a:lnTo>
                  <a:pt x="8285353" y="4553839"/>
                </a:lnTo>
                <a:lnTo>
                  <a:pt x="8392731" y="4467987"/>
                </a:lnTo>
                <a:lnTo>
                  <a:pt x="8508936" y="4421696"/>
                </a:lnTo>
                <a:close/>
                <a:moveTo>
                  <a:pt x="8390827" y="4524820"/>
                </a:moveTo>
                <a:lnTo>
                  <a:pt x="8283512" y="4618609"/>
                </a:lnTo>
                <a:lnTo>
                  <a:pt x="8161338" y="4652836"/>
                </a:lnTo>
                <a:lnTo>
                  <a:pt x="8270875" y="4565650"/>
                </a:lnTo>
                <a:close/>
                <a:moveTo>
                  <a:pt x="8145717" y="4657217"/>
                </a:moveTo>
                <a:lnTo>
                  <a:pt x="8025448" y="4690872"/>
                </a:lnTo>
                <a:lnTo>
                  <a:pt x="8134604" y="4611497"/>
                </a:lnTo>
                <a:lnTo>
                  <a:pt x="8252969" y="4571429"/>
                </a:lnTo>
                <a:close/>
                <a:moveTo>
                  <a:pt x="8133017" y="4667377"/>
                </a:moveTo>
                <a:lnTo>
                  <a:pt x="8023924" y="4754563"/>
                </a:lnTo>
                <a:lnTo>
                  <a:pt x="7899654" y="4782376"/>
                </a:lnTo>
                <a:lnTo>
                  <a:pt x="8010716" y="4701604"/>
                </a:lnTo>
                <a:close/>
                <a:moveTo>
                  <a:pt x="7884097" y="4785868"/>
                </a:moveTo>
                <a:lnTo>
                  <a:pt x="7761795" y="4813173"/>
                </a:lnTo>
                <a:lnTo>
                  <a:pt x="7872731" y="4740275"/>
                </a:lnTo>
                <a:lnTo>
                  <a:pt x="7993381" y="4706557"/>
                </a:lnTo>
                <a:close/>
                <a:moveTo>
                  <a:pt x="7871397" y="4795266"/>
                </a:moveTo>
                <a:lnTo>
                  <a:pt x="7760526" y="4875848"/>
                </a:lnTo>
                <a:lnTo>
                  <a:pt x="7634224" y="4897184"/>
                </a:lnTo>
                <a:lnTo>
                  <a:pt x="7747000" y="4823016"/>
                </a:lnTo>
                <a:close/>
                <a:moveTo>
                  <a:pt x="7618667" y="4899787"/>
                </a:moveTo>
                <a:lnTo>
                  <a:pt x="7494334" y="4920742"/>
                </a:lnTo>
                <a:lnTo>
                  <a:pt x="7607300" y="4854321"/>
                </a:lnTo>
                <a:lnTo>
                  <a:pt x="7729792" y="4826953"/>
                </a:lnTo>
                <a:close/>
                <a:moveTo>
                  <a:pt x="7605522" y="4908423"/>
                </a:moveTo>
                <a:lnTo>
                  <a:pt x="7493000" y="4982464"/>
                </a:lnTo>
                <a:lnTo>
                  <a:pt x="7364731" y="4997450"/>
                </a:lnTo>
                <a:lnTo>
                  <a:pt x="7479031" y="4930013"/>
                </a:lnTo>
                <a:close/>
                <a:moveTo>
                  <a:pt x="7349045" y="4999038"/>
                </a:moveTo>
                <a:lnTo>
                  <a:pt x="7222744" y="5013579"/>
                </a:lnTo>
                <a:lnTo>
                  <a:pt x="7337044" y="4953699"/>
                </a:lnTo>
                <a:lnTo>
                  <a:pt x="7461568" y="4932680"/>
                </a:lnTo>
                <a:close/>
                <a:moveTo>
                  <a:pt x="7335584" y="5006975"/>
                </a:moveTo>
                <a:lnTo>
                  <a:pt x="7221284" y="5074349"/>
                </a:lnTo>
                <a:lnTo>
                  <a:pt x="7090981" y="5082604"/>
                </a:lnTo>
                <a:lnTo>
                  <a:pt x="7207123" y="5021771"/>
                </a:lnTo>
                <a:close/>
                <a:moveTo>
                  <a:pt x="7075234" y="5083556"/>
                </a:moveTo>
                <a:lnTo>
                  <a:pt x="6946964" y="5091684"/>
                </a:lnTo>
                <a:lnTo>
                  <a:pt x="7062915" y="5038344"/>
                </a:lnTo>
                <a:lnTo>
                  <a:pt x="7189344" y="5023739"/>
                </a:lnTo>
                <a:close/>
                <a:moveTo>
                  <a:pt x="7061391" y="5090795"/>
                </a:moveTo>
                <a:lnTo>
                  <a:pt x="6945440" y="5151565"/>
                </a:lnTo>
                <a:lnTo>
                  <a:pt x="6813169" y="5153216"/>
                </a:lnTo>
                <a:lnTo>
                  <a:pt x="6930962" y="5099050"/>
                </a:lnTo>
                <a:close/>
                <a:moveTo>
                  <a:pt x="6797548" y="5153406"/>
                </a:moveTo>
                <a:lnTo>
                  <a:pt x="6667437" y="5155057"/>
                </a:lnTo>
                <a:lnTo>
                  <a:pt x="6784912" y="5108258"/>
                </a:lnTo>
                <a:lnTo>
                  <a:pt x="6913372" y="5100130"/>
                </a:lnTo>
                <a:close/>
                <a:moveTo>
                  <a:pt x="6783388" y="5159756"/>
                </a:moveTo>
                <a:lnTo>
                  <a:pt x="6665786" y="5213858"/>
                </a:lnTo>
                <a:lnTo>
                  <a:pt x="6531610" y="5208969"/>
                </a:lnTo>
                <a:lnTo>
                  <a:pt x="6650927" y="5161407"/>
                </a:lnTo>
                <a:close/>
                <a:moveTo>
                  <a:pt x="6515926" y="5208397"/>
                </a:moveTo>
                <a:lnTo>
                  <a:pt x="6383909" y="5203508"/>
                </a:lnTo>
                <a:lnTo>
                  <a:pt x="6502908" y="5163249"/>
                </a:lnTo>
                <a:lnTo>
                  <a:pt x="6633210" y="5161661"/>
                </a:lnTo>
                <a:close/>
                <a:moveTo>
                  <a:pt x="6517006" y="5214747"/>
                </a:moveTo>
                <a:lnTo>
                  <a:pt x="6652959" y="5219764"/>
                </a:lnTo>
                <a:lnTo>
                  <a:pt x="6534150" y="5274691"/>
                </a:lnTo>
                <a:lnTo>
                  <a:pt x="6396419" y="5263071"/>
                </a:lnTo>
                <a:close/>
                <a:moveTo>
                  <a:pt x="6667056" y="5220272"/>
                </a:moveTo>
                <a:lnTo>
                  <a:pt x="6804279" y="5225288"/>
                </a:lnTo>
                <a:lnTo>
                  <a:pt x="6685852" y="5287328"/>
                </a:lnTo>
                <a:lnTo>
                  <a:pt x="6546787" y="5275580"/>
                </a:lnTo>
                <a:close/>
                <a:moveTo>
                  <a:pt x="6817107" y="5225733"/>
                </a:moveTo>
                <a:lnTo>
                  <a:pt x="6955345" y="5230813"/>
                </a:lnTo>
                <a:lnTo>
                  <a:pt x="6837681" y="5300155"/>
                </a:lnTo>
                <a:lnTo>
                  <a:pt x="6697599" y="5288344"/>
                </a:lnTo>
                <a:close/>
                <a:moveTo>
                  <a:pt x="6967094" y="5231257"/>
                </a:moveTo>
                <a:lnTo>
                  <a:pt x="7106222" y="5236337"/>
                </a:lnTo>
                <a:lnTo>
                  <a:pt x="6989572" y="5312982"/>
                </a:lnTo>
                <a:lnTo>
                  <a:pt x="6848666" y="5301107"/>
                </a:lnTo>
                <a:close/>
                <a:moveTo>
                  <a:pt x="7117144" y="5236718"/>
                </a:moveTo>
                <a:lnTo>
                  <a:pt x="7256844" y="5241862"/>
                </a:lnTo>
                <a:lnTo>
                  <a:pt x="7141401" y="5325872"/>
                </a:lnTo>
                <a:lnTo>
                  <a:pt x="6999795" y="5313871"/>
                </a:lnTo>
                <a:close/>
                <a:moveTo>
                  <a:pt x="7267194" y="5242243"/>
                </a:moveTo>
                <a:lnTo>
                  <a:pt x="7407529" y="5247386"/>
                </a:lnTo>
                <a:lnTo>
                  <a:pt x="7293229" y="5338699"/>
                </a:lnTo>
                <a:lnTo>
                  <a:pt x="7150989" y="5326634"/>
                </a:lnTo>
                <a:close/>
                <a:moveTo>
                  <a:pt x="7417244" y="5247704"/>
                </a:moveTo>
                <a:lnTo>
                  <a:pt x="7558024" y="5252911"/>
                </a:lnTo>
                <a:lnTo>
                  <a:pt x="7445248" y="5351526"/>
                </a:lnTo>
                <a:lnTo>
                  <a:pt x="7302564" y="5339461"/>
                </a:lnTo>
                <a:close/>
                <a:moveTo>
                  <a:pt x="7567295" y="5253228"/>
                </a:moveTo>
                <a:lnTo>
                  <a:pt x="7708456" y="5258372"/>
                </a:lnTo>
                <a:lnTo>
                  <a:pt x="7597140" y="5364353"/>
                </a:lnTo>
                <a:lnTo>
                  <a:pt x="7454011" y="5352288"/>
                </a:lnTo>
                <a:close/>
                <a:moveTo>
                  <a:pt x="7717282" y="5258689"/>
                </a:moveTo>
                <a:lnTo>
                  <a:pt x="7858824" y="5263896"/>
                </a:lnTo>
                <a:lnTo>
                  <a:pt x="7749032" y="5377180"/>
                </a:lnTo>
                <a:lnTo>
                  <a:pt x="7605586" y="5365052"/>
                </a:lnTo>
                <a:close/>
                <a:moveTo>
                  <a:pt x="7867650" y="5264150"/>
                </a:moveTo>
                <a:lnTo>
                  <a:pt x="8009445" y="5269357"/>
                </a:lnTo>
                <a:lnTo>
                  <a:pt x="7901495" y="5390007"/>
                </a:lnTo>
                <a:lnTo>
                  <a:pt x="7757731" y="5377879"/>
                </a:lnTo>
                <a:close/>
                <a:moveTo>
                  <a:pt x="8017701" y="5269611"/>
                </a:moveTo>
                <a:lnTo>
                  <a:pt x="8159687" y="5274818"/>
                </a:lnTo>
                <a:lnTo>
                  <a:pt x="8053134" y="5402771"/>
                </a:lnTo>
                <a:lnTo>
                  <a:pt x="7909116" y="5391150"/>
                </a:lnTo>
                <a:close/>
                <a:moveTo>
                  <a:pt x="8023225" y="5263261"/>
                </a:moveTo>
                <a:lnTo>
                  <a:pt x="8131557" y="5142611"/>
                </a:lnTo>
                <a:lnTo>
                  <a:pt x="8271257" y="5140833"/>
                </a:lnTo>
                <a:lnTo>
                  <a:pt x="8164894" y="5268532"/>
                </a:lnTo>
                <a:close/>
                <a:moveTo>
                  <a:pt x="8137525" y="5136261"/>
                </a:moveTo>
                <a:lnTo>
                  <a:pt x="8245475" y="5015611"/>
                </a:lnTo>
                <a:lnTo>
                  <a:pt x="8382762" y="5006975"/>
                </a:lnTo>
                <a:lnTo>
                  <a:pt x="8276654" y="5134356"/>
                </a:lnTo>
                <a:close/>
                <a:moveTo>
                  <a:pt x="8251825" y="5009261"/>
                </a:moveTo>
                <a:lnTo>
                  <a:pt x="8359775" y="4889119"/>
                </a:lnTo>
                <a:lnTo>
                  <a:pt x="8494649" y="4873562"/>
                </a:lnTo>
                <a:lnTo>
                  <a:pt x="8388794" y="5000562"/>
                </a:lnTo>
                <a:close/>
                <a:moveTo>
                  <a:pt x="8366125" y="4882261"/>
                </a:moveTo>
                <a:lnTo>
                  <a:pt x="8473122" y="4762500"/>
                </a:lnTo>
                <a:lnTo>
                  <a:pt x="8605520" y="4740212"/>
                </a:lnTo>
                <a:lnTo>
                  <a:pt x="8500046" y="4866831"/>
                </a:lnTo>
                <a:close/>
                <a:moveTo>
                  <a:pt x="8480425" y="4754880"/>
                </a:moveTo>
                <a:lnTo>
                  <a:pt x="8586978" y="4635500"/>
                </a:lnTo>
                <a:lnTo>
                  <a:pt x="8716835" y="4606481"/>
                </a:lnTo>
                <a:lnTo>
                  <a:pt x="8611743" y="4732655"/>
                </a:lnTo>
                <a:close/>
                <a:moveTo>
                  <a:pt x="8594725" y="4627436"/>
                </a:moveTo>
                <a:lnTo>
                  <a:pt x="8701278" y="4508691"/>
                </a:lnTo>
                <a:lnTo>
                  <a:pt x="8828278" y="4473067"/>
                </a:lnTo>
                <a:lnTo>
                  <a:pt x="8723757" y="4598543"/>
                </a:lnTo>
                <a:close/>
                <a:moveTo>
                  <a:pt x="8709025" y="4499864"/>
                </a:moveTo>
                <a:lnTo>
                  <a:pt x="8815006" y="4381754"/>
                </a:lnTo>
                <a:lnTo>
                  <a:pt x="8939403" y="4339654"/>
                </a:lnTo>
                <a:lnTo>
                  <a:pt x="8835199" y="4464050"/>
                </a:lnTo>
                <a:close/>
                <a:moveTo>
                  <a:pt x="8823325" y="4372166"/>
                </a:moveTo>
                <a:lnTo>
                  <a:pt x="8928608" y="4254500"/>
                </a:lnTo>
                <a:lnTo>
                  <a:pt x="9050147" y="4206050"/>
                </a:lnTo>
                <a:lnTo>
                  <a:pt x="8947150" y="4330065"/>
                </a:lnTo>
                <a:close/>
                <a:moveTo>
                  <a:pt x="8938133" y="4244213"/>
                </a:moveTo>
                <a:lnTo>
                  <a:pt x="9042400" y="4127500"/>
                </a:lnTo>
                <a:lnTo>
                  <a:pt x="9160891" y="4072953"/>
                </a:lnTo>
                <a:lnTo>
                  <a:pt x="9058593" y="4195763"/>
                </a:lnTo>
                <a:close/>
                <a:moveTo>
                  <a:pt x="9053131" y="4116070"/>
                </a:moveTo>
                <a:lnTo>
                  <a:pt x="9156319" y="4001072"/>
                </a:lnTo>
                <a:lnTo>
                  <a:pt x="9271571" y="3940683"/>
                </a:lnTo>
                <a:lnTo>
                  <a:pt x="9170416" y="4062095"/>
                </a:lnTo>
                <a:close/>
                <a:moveTo>
                  <a:pt x="9168447" y="3987483"/>
                </a:moveTo>
                <a:lnTo>
                  <a:pt x="9270047" y="3874135"/>
                </a:lnTo>
                <a:lnTo>
                  <a:pt x="9381744" y="3808286"/>
                </a:lnTo>
                <a:lnTo>
                  <a:pt x="9282049" y="3927920"/>
                </a:lnTo>
                <a:close/>
                <a:moveTo>
                  <a:pt x="9284208" y="3858514"/>
                </a:moveTo>
                <a:lnTo>
                  <a:pt x="9383967" y="3747262"/>
                </a:lnTo>
                <a:lnTo>
                  <a:pt x="9491917" y="3676459"/>
                </a:lnTo>
                <a:lnTo>
                  <a:pt x="9394190" y="3793808"/>
                </a:lnTo>
                <a:close/>
                <a:moveTo>
                  <a:pt x="9379839" y="3742372"/>
                </a:moveTo>
                <a:lnTo>
                  <a:pt x="9278239" y="3809047"/>
                </a:lnTo>
                <a:lnTo>
                  <a:pt x="9373489" y="3710432"/>
                </a:lnTo>
                <a:lnTo>
                  <a:pt x="9472867" y="3638169"/>
                </a:lnTo>
                <a:close/>
                <a:moveTo>
                  <a:pt x="9363202" y="3760915"/>
                </a:moveTo>
                <a:lnTo>
                  <a:pt x="9266047" y="3868865"/>
                </a:lnTo>
                <a:lnTo>
                  <a:pt x="9158922" y="3932365"/>
                </a:lnTo>
                <a:lnTo>
                  <a:pt x="9258300" y="3829749"/>
                </a:lnTo>
                <a:close/>
                <a:moveTo>
                  <a:pt x="9138285" y="3944493"/>
                </a:moveTo>
                <a:lnTo>
                  <a:pt x="9034653" y="4005580"/>
                </a:lnTo>
                <a:lnTo>
                  <a:pt x="9132189" y="3912743"/>
                </a:lnTo>
                <a:lnTo>
                  <a:pt x="9233789" y="3846005"/>
                </a:lnTo>
                <a:close/>
                <a:moveTo>
                  <a:pt x="9121584" y="3961702"/>
                </a:moveTo>
                <a:lnTo>
                  <a:pt x="9022524" y="4063937"/>
                </a:lnTo>
                <a:lnTo>
                  <a:pt x="8913178" y="4121087"/>
                </a:lnTo>
                <a:lnTo>
                  <a:pt x="9014333" y="4024821"/>
                </a:lnTo>
                <a:close/>
                <a:moveTo>
                  <a:pt x="8892984" y="4131945"/>
                </a:moveTo>
                <a:lnTo>
                  <a:pt x="8787194" y="4187317"/>
                </a:lnTo>
                <a:lnTo>
                  <a:pt x="8886634" y="4100386"/>
                </a:lnTo>
                <a:lnTo>
                  <a:pt x="8990394" y="4039235"/>
                </a:lnTo>
                <a:close/>
                <a:moveTo>
                  <a:pt x="8876220" y="4147884"/>
                </a:moveTo>
                <a:lnTo>
                  <a:pt x="8775192" y="4244023"/>
                </a:lnTo>
                <a:lnTo>
                  <a:pt x="8663749" y="4295331"/>
                </a:lnTo>
                <a:lnTo>
                  <a:pt x="8766746" y="4205224"/>
                </a:lnTo>
                <a:close/>
                <a:moveTo>
                  <a:pt x="8643366" y="4304665"/>
                </a:moveTo>
                <a:lnTo>
                  <a:pt x="8535416" y="4354322"/>
                </a:lnTo>
                <a:lnTo>
                  <a:pt x="8636698" y="4273296"/>
                </a:lnTo>
                <a:lnTo>
                  <a:pt x="8742553" y="4217797"/>
                </a:lnTo>
                <a:close/>
                <a:moveTo>
                  <a:pt x="8626539" y="4319397"/>
                </a:moveTo>
                <a:lnTo>
                  <a:pt x="8523605" y="4409377"/>
                </a:lnTo>
                <a:lnTo>
                  <a:pt x="8410067" y="4454652"/>
                </a:lnTo>
                <a:lnTo>
                  <a:pt x="8514969" y="4370769"/>
                </a:lnTo>
                <a:close/>
                <a:moveTo>
                  <a:pt x="8389810" y="4462717"/>
                </a:moveTo>
                <a:lnTo>
                  <a:pt x="8279829" y="4506468"/>
                </a:lnTo>
                <a:lnTo>
                  <a:pt x="8383016" y="4431475"/>
                </a:lnTo>
                <a:lnTo>
                  <a:pt x="8490966" y="4381754"/>
                </a:lnTo>
                <a:close/>
                <a:moveTo>
                  <a:pt x="8372793" y="4476306"/>
                </a:moveTo>
                <a:lnTo>
                  <a:pt x="8267700" y="4559808"/>
                </a:lnTo>
                <a:lnTo>
                  <a:pt x="8152067" y="4598924"/>
                </a:lnTo>
                <a:lnTo>
                  <a:pt x="8258810" y="4521200"/>
                </a:lnTo>
                <a:close/>
                <a:moveTo>
                  <a:pt x="8132191" y="4606036"/>
                </a:moveTo>
                <a:lnTo>
                  <a:pt x="8020241" y="4644136"/>
                </a:lnTo>
                <a:lnTo>
                  <a:pt x="8125143" y="4575112"/>
                </a:lnTo>
                <a:lnTo>
                  <a:pt x="8235252" y="4531297"/>
                </a:lnTo>
                <a:close/>
                <a:moveTo>
                  <a:pt x="8114982" y="4618736"/>
                </a:moveTo>
                <a:lnTo>
                  <a:pt x="8008430" y="4696270"/>
                </a:lnTo>
                <a:lnTo>
                  <a:pt x="7890764" y="4729226"/>
                </a:lnTo>
                <a:lnTo>
                  <a:pt x="7999222" y="4657916"/>
                </a:lnTo>
                <a:close/>
                <a:moveTo>
                  <a:pt x="7870635" y="4734878"/>
                </a:moveTo>
                <a:lnTo>
                  <a:pt x="7756335" y="4766628"/>
                </a:lnTo>
                <a:lnTo>
                  <a:pt x="7862951" y="4703763"/>
                </a:lnTo>
                <a:lnTo>
                  <a:pt x="7975156" y="4665663"/>
                </a:lnTo>
                <a:close/>
                <a:moveTo>
                  <a:pt x="7853172" y="4746371"/>
                </a:moveTo>
                <a:lnTo>
                  <a:pt x="7744841" y="4817555"/>
                </a:lnTo>
                <a:lnTo>
                  <a:pt x="7625144" y="4844288"/>
                </a:lnTo>
                <a:lnTo>
                  <a:pt x="7735316" y="4779328"/>
                </a:lnTo>
                <a:close/>
                <a:moveTo>
                  <a:pt x="7605014" y="4848797"/>
                </a:moveTo>
                <a:lnTo>
                  <a:pt x="7489063" y="4874705"/>
                </a:lnTo>
                <a:lnTo>
                  <a:pt x="7597331" y="4817999"/>
                </a:lnTo>
                <a:lnTo>
                  <a:pt x="7711631" y="4786249"/>
                </a:lnTo>
                <a:close/>
                <a:moveTo>
                  <a:pt x="7587234" y="4859274"/>
                </a:moveTo>
                <a:lnTo>
                  <a:pt x="7477252" y="4924108"/>
                </a:lnTo>
                <a:lnTo>
                  <a:pt x="7355586" y="4944618"/>
                </a:lnTo>
                <a:lnTo>
                  <a:pt x="7467346" y="4886071"/>
                </a:lnTo>
                <a:close/>
                <a:moveTo>
                  <a:pt x="7335394" y="4948174"/>
                </a:moveTo>
                <a:lnTo>
                  <a:pt x="7217537" y="4967986"/>
                </a:lnTo>
                <a:lnTo>
                  <a:pt x="7327329" y="4917504"/>
                </a:lnTo>
                <a:lnTo>
                  <a:pt x="7443470" y="4891532"/>
                </a:lnTo>
                <a:close/>
                <a:moveTo>
                  <a:pt x="7317232" y="4957636"/>
                </a:moveTo>
                <a:lnTo>
                  <a:pt x="7205599" y="5016119"/>
                </a:lnTo>
                <a:lnTo>
                  <a:pt x="7082028" y="5030343"/>
                </a:lnTo>
                <a:lnTo>
                  <a:pt x="7195439" y="4978210"/>
                </a:lnTo>
                <a:close/>
                <a:moveTo>
                  <a:pt x="7061772" y="5032693"/>
                </a:moveTo>
                <a:lnTo>
                  <a:pt x="6942011" y="5046472"/>
                </a:lnTo>
                <a:lnTo>
                  <a:pt x="7053453" y="5002022"/>
                </a:lnTo>
                <a:lnTo>
                  <a:pt x="7171436" y="4982147"/>
                </a:lnTo>
                <a:close/>
                <a:moveTo>
                  <a:pt x="7043230" y="5041202"/>
                </a:moveTo>
                <a:lnTo>
                  <a:pt x="6929692" y="5092700"/>
                </a:lnTo>
                <a:lnTo>
                  <a:pt x="6804216" y="5100638"/>
                </a:lnTo>
                <a:lnTo>
                  <a:pt x="6919214" y="5054854"/>
                </a:lnTo>
                <a:close/>
                <a:moveTo>
                  <a:pt x="6784086" y="5102543"/>
                </a:moveTo>
                <a:lnTo>
                  <a:pt x="6662611" y="5110226"/>
                </a:lnTo>
                <a:lnTo>
                  <a:pt x="6775450" y="5072126"/>
                </a:lnTo>
                <a:lnTo>
                  <a:pt x="6895275" y="5058283"/>
                </a:lnTo>
                <a:close/>
                <a:moveTo>
                  <a:pt x="6765036" y="5110099"/>
                </a:moveTo>
                <a:lnTo>
                  <a:pt x="6650228" y="5155819"/>
                </a:lnTo>
                <a:lnTo>
                  <a:pt x="6523228" y="5157470"/>
                </a:lnTo>
                <a:lnTo>
                  <a:pt x="6639751" y="5118037"/>
                </a:lnTo>
                <a:close/>
                <a:moveTo>
                  <a:pt x="6502337" y="5157724"/>
                </a:moveTo>
                <a:lnTo>
                  <a:pt x="6379147" y="5159248"/>
                </a:lnTo>
                <a:lnTo>
                  <a:pt x="6493447" y="5127498"/>
                </a:lnTo>
                <a:lnTo>
                  <a:pt x="6615113" y="5119815"/>
                </a:lnTo>
                <a:close/>
                <a:moveTo>
                  <a:pt x="6482842" y="5164074"/>
                </a:moveTo>
                <a:lnTo>
                  <a:pt x="6366510" y="5203381"/>
                </a:lnTo>
                <a:lnTo>
                  <a:pt x="6237478" y="5198682"/>
                </a:lnTo>
                <a:lnTo>
                  <a:pt x="6355398" y="5165662"/>
                </a:lnTo>
                <a:close/>
                <a:moveTo>
                  <a:pt x="6216650" y="5197602"/>
                </a:moveTo>
                <a:lnTo>
                  <a:pt x="6091809" y="5193030"/>
                </a:lnTo>
                <a:lnTo>
                  <a:pt x="6207379" y="5167186"/>
                </a:lnTo>
                <a:lnTo>
                  <a:pt x="6330760" y="5165662"/>
                </a:lnTo>
                <a:close/>
                <a:moveTo>
                  <a:pt x="6196584" y="5203190"/>
                </a:moveTo>
                <a:lnTo>
                  <a:pt x="6078855" y="5236210"/>
                </a:lnTo>
                <a:lnTo>
                  <a:pt x="5948109" y="5225161"/>
                </a:lnTo>
                <a:lnTo>
                  <a:pt x="6067362" y="5198491"/>
                </a:lnTo>
                <a:close/>
                <a:moveTo>
                  <a:pt x="5926963" y="5223383"/>
                </a:moveTo>
                <a:lnTo>
                  <a:pt x="5800535" y="5212652"/>
                </a:lnTo>
                <a:lnTo>
                  <a:pt x="5917311" y="5192967"/>
                </a:lnTo>
                <a:lnTo>
                  <a:pt x="6042343" y="5197539"/>
                </a:lnTo>
                <a:close/>
                <a:moveTo>
                  <a:pt x="5927408" y="5229733"/>
                </a:moveTo>
                <a:lnTo>
                  <a:pt x="6061329" y="5241100"/>
                </a:lnTo>
                <a:lnTo>
                  <a:pt x="5940679" y="5274818"/>
                </a:lnTo>
                <a:lnTo>
                  <a:pt x="5805170" y="5257038"/>
                </a:lnTo>
                <a:close/>
                <a:moveTo>
                  <a:pt x="6079427" y="5242433"/>
                </a:moveTo>
                <a:lnTo>
                  <a:pt x="6215634" y="5253927"/>
                </a:lnTo>
                <a:lnTo>
                  <a:pt x="6094984" y="5294757"/>
                </a:lnTo>
                <a:lnTo>
                  <a:pt x="5956872" y="5276850"/>
                </a:lnTo>
                <a:close/>
                <a:moveTo>
                  <a:pt x="6231509" y="5255133"/>
                </a:moveTo>
                <a:lnTo>
                  <a:pt x="6369368" y="5266817"/>
                </a:lnTo>
                <a:lnTo>
                  <a:pt x="6248400" y="5314950"/>
                </a:lnTo>
                <a:lnTo>
                  <a:pt x="6108700" y="5296662"/>
                </a:lnTo>
                <a:close/>
                <a:moveTo>
                  <a:pt x="6383528" y="5267833"/>
                </a:moveTo>
                <a:lnTo>
                  <a:pt x="6522784" y="5279581"/>
                </a:lnTo>
                <a:lnTo>
                  <a:pt x="6402642" y="5334826"/>
                </a:lnTo>
                <a:lnTo>
                  <a:pt x="6261672" y="5316347"/>
                </a:lnTo>
                <a:close/>
                <a:moveTo>
                  <a:pt x="6535928" y="5280533"/>
                </a:moveTo>
                <a:lnTo>
                  <a:pt x="6676200" y="5292408"/>
                </a:lnTo>
                <a:lnTo>
                  <a:pt x="6556883" y="5354892"/>
                </a:lnTo>
                <a:lnTo>
                  <a:pt x="6414770" y="5336223"/>
                </a:lnTo>
                <a:close/>
                <a:moveTo>
                  <a:pt x="6687947" y="5293233"/>
                </a:moveTo>
                <a:lnTo>
                  <a:pt x="6829107" y="5305171"/>
                </a:lnTo>
                <a:lnTo>
                  <a:pt x="6710744" y="5375021"/>
                </a:lnTo>
                <a:lnTo>
                  <a:pt x="6567806" y="5355971"/>
                </a:lnTo>
                <a:close/>
                <a:moveTo>
                  <a:pt x="6840030" y="5305933"/>
                </a:moveTo>
                <a:lnTo>
                  <a:pt x="6981825" y="5317871"/>
                </a:lnTo>
                <a:lnTo>
                  <a:pt x="6864350" y="5395913"/>
                </a:lnTo>
                <a:lnTo>
                  <a:pt x="6720650" y="5376863"/>
                </a:lnTo>
                <a:close/>
                <a:moveTo>
                  <a:pt x="6992049" y="5318633"/>
                </a:moveTo>
                <a:lnTo>
                  <a:pt x="7134479" y="5330635"/>
                </a:lnTo>
                <a:lnTo>
                  <a:pt x="7018528" y="5414963"/>
                </a:lnTo>
                <a:lnTo>
                  <a:pt x="6874257" y="5395913"/>
                </a:lnTo>
                <a:close/>
                <a:moveTo>
                  <a:pt x="7144449" y="5331333"/>
                </a:moveTo>
                <a:lnTo>
                  <a:pt x="7287260" y="5343398"/>
                </a:lnTo>
                <a:lnTo>
                  <a:pt x="7172960" y="5435029"/>
                </a:lnTo>
                <a:lnTo>
                  <a:pt x="7028244" y="5415979"/>
                </a:lnTo>
                <a:close/>
                <a:moveTo>
                  <a:pt x="7296468" y="5344033"/>
                </a:moveTo>
                <a:lnTo>
                  <a:pt x="7439724" y="5356098"/>
                </a:lnTo>
                <a:lnTo>
                  <a:pt x="7326631" y="5455031"/>
                </a:lnTo>
                <a:lnTo>
                  <a:pt x="7181469" y="5435981"/>
                </a:lnTo>
                <a:close/>
                <a:moveTo>
                  <a:pt x="7448550" y="5356733"/>
                </a:moveTo>
                <a:lnTo>
                  <a:pt x="7592124" y="5368862"/>
                </a:lnTo>
                <a:lnTo>
                  <a:pt x="7480491" y="5475097"/>
                </a:lnTo>
                <a:lnTo>
                  <a:pt x="7335012" y="5456047"/>
                </a:lnTo>
                <a:close/>
                <a:moveTo>
                  <a:pt x="7600569" y="5369433"/>
                </a:moveTo>
                <a:lnTo>
                  <a:pt x="7744460" y="5381625"/>
                </a:lnTo>
                <a:lnTo>
                  <a:pt x="7634415" y="5495163"/>
                </a:lnTo>
                <a:lnTo>
                  <a:pt x="7488365" y="5476113"/>
                </a:lnTo>
                <a:close/>
                <a:moveTo>
                  <a:pt x="7752969" y="5382133"/>
                </a:moveTo>
                <a:lnTo>
                  <a:pt x="7897051" y="5394325"/>
                </a:lnTo>
                <a:lnTo>
                  <a:pt x="7788657" y="5514975"/>
                </a:lnTo>
                <a:lnTo>
                  <a:pt x="7642607" y="5495925"/>
                </a:lnTo>
                <a:close/>
                <a:moveTo>
                  <a:pt x="7904988" y="5394833"/>
                </a:moveTo>
                <a:lnTo>
                  <a:pt x="8049324" y="5407025"/>
                </a:lnTo>
                <a:lnTo>
                  <a:pt x="7941374" y="5537200"/>
                </a:lnTo>
                <a:lnTo>
                  <a:pt x="7795324" y="5518150"/>
                </a:lnTo>
                <a:close/>
                <a:moveTo>
                  <a:pt x="8057007" y="5407533"/>
                </a:moveTo>
                <a:lnTo>
                  <a:pt x="8201533" y="5419789"/>
                </a:lnTo>
                <a:lnTo>
                  <a:pt x="8096441" y="5555234"/>
                </a:lnTo>
                <a:lnTo>
                  <a:pt x="7949946" y="5536184"/>
                </a:lnTo>
                <a:close/>
                <a:moveTo>
                  <a:pt x="8061960" y="5401628"/>
                </a:moveTo>
                <a:lnTo>
                  <a:pt x="8168831" y="5273294"/>
                </a:lnTo>
                <a:lnTo>
                  <a:pt x="8311070" y="5278501"/>
                </a:lnTo>
                <a:lnTo>
                  <a:pt x="8206169" y="5413820"/>
                </a:lnTo>
                <a:close/>
                <a:moveTo>
                  <a:pt x="8173974" y="5267135"/>
                </a:moveTo>
                <a:lnTo>
                  <a:pt x="8280718" y="5139055"/>
                </a:lnTo>
                <a:lnTo>
                  <a:pt x="8420418" y="5137277"/>
                </a:lnTo>
                <a:lnTo>
                  <a:pt x="8315707" y="5272342"/>
                </a:lnTo>
                <a:close/>
                <a:moveTo>
                  <a:pt x="8286052" y="5132578"/>
                </a:moveTo>
                <a:lnTo>
                  <a:pt x="8392541" y="5004753"/>
                </a:lnTo>
                <a:lnTo>
                  <a:pt x="8530145" y="4996053"/>
                </a:lnTo>
                <a:lnTo>
                  <a:pt x="8425561" y="5130864"/>
                </a:lnTo>
                <a:close/>
                <a:moveTo>
                  <a:pt x="8398193" y="4998022"/>
                </a:moveTo>
                <a:lnTo>
                  <a:pt x="8504428" y="4870514"/>
                </a:lnTo>
                <a:lnTo>
                  <a:pt x="8639556" y="4854956"/>
                </a:lnTo>
                <a:lnTo>
                  <a:pt x="8534400" y="4991481"/>
                </a:lnTo>
                <a:close/>
                <a:moveTo>
                  <a:pt x="8510333" y="4863402"/>
                </a:moveTo>
                <a:lnTo>
                  <a:pt x="8616252" y="4736402"/>
                </a:lnTo>
                <a:lnTo>
                  <a:pt x="8749030" y="4714050"/>
                </a:lnTo>
                <a:lnTo>
                  <a:pt x="8645017" y="4848098"/>
                </a:lnTo>
                <a:close/>
                <a:moveTo>
                  <a:pt x="8621395" y="4730750"/>
                </a:moveTo>
                <a:lnTo>
                  <a:pt x="8726995" y="4603750"/>
                </a:lnTo>
                <a:lnTo>
                  <a:pt x="8857234" y="4574604"/>
                </a:lnTo>
                <a:lnTo>
                  <a:pt x="8753602" y="4707954"/>
                </a:lnTo>
                <a:close/>
                <a:moveTo>
                  <a:pt x="8733663" y="4596003"/>
                </a:moveTo>
                <a:lnTo>
                  <a:pt x="8838819" y="4469702"/>
                </a:lnTo>
                <a:lnTo>
                  <a:pt x="8966518" y="4433951"/>
                </a:lnTo>
                <a:lnTo>
                  <a:pt x="8863330" y="4567301"/>
                </a:lnTo>
                <a:close/>
                <a:moveTo>
                  <a:pt x="8845994" y="4461129"/>
                </a:moveTo>
                <a:lnTo>
                  <a:pt x="8950643" y="4335463"/>
                </a:lnTo>
                <a:lnTo>
                  <a:pt x="9075738" y="4293172"/>
                </a:lnTo>
                <a:lnTo>
                  <a:pt x="8973058" y="4425506"/>
                </a:lnTo>
                <a:close/>
                <a:moveTo>
                  <a:pt x="8958453" y="4326128"/>
                </a:moveTo>
                <a:lnTo>
                  <a:pt x="9062530" y="4201160"/>
                </a:lnTo>
                <a:lnTo>
                  <a:pt x="9184831" y="4152456"/>
                </a:lnTo>
                <a:lnTo>
                  <a:pt x="9082786" y="4284028"/>
                </a:lnTo>
                <a:close/>
                <a:moveTo>
                  <a:pt x="9071039" y="4191000"/>
                </a:moveTo>
                <a:lnTo>
                  <a:pt x="9174353" y="4066984"/>
                </a:lnTo>
                <a:lnTo>
                  <a:pt x="9293796" y="4012057"/>
                </a:lnTo>
                <a:lnTo>
                  <a:pt x="9192514" y="4142677"/>
                </a:lnTo>
                <a:close/>
                <a:moveTo>
                  <a:pt x="9183815" y="4055682"/>
                </a:moveTo>
                <a:lnTo>
                  <a:pt x="9286177" y="3932746"/>
                </a:lnTo>
                <a:lnTo>
                  <a:pt x="9402572" y="3871786"/>
                </a:lnTo>
                <a:lnTo>
                  <a:pt x="9302242" y="4001199"/>
                </a:lnTo>
                <a:close/>
                <a:moveTo>
                  <a:pt x="9296781" y="3919982"/>
                </a:moveTo>
                <a:lnTo>
                  <a:pt x="9398381" y="3798443"/>
                </a:lnTo>
                <a:lnTo>
                  <a:pt x="9511474" y="3731768"/>
                </a:lnTo>
                <a:lnTo>
                  <a:pt x="9412288" y="3859721"/>
                </a:lnTo>
                <a:close/>
                <a:moveTo>
                  <a:pt x="9410129" y="3783965"/>
                </a:moveTo>
                <a:lnTo>
                  <a:pt x="9509887" y="3663950"/>
                </a:lnTo>
                <a:lnTo>
                  <a:pt x="9619361" y="3592005"/>
                </a:lnTo>
                <a:lnTo>
                  <a:pt x="9521698" y="3717989"/>
                </a:lnTo>
                <a:close/>
                <a:moveTo>
                  <a:pt x="9523857" y="3647440"/>
                </a:moveTo>
                <a:lnTo>
                  <a:pt x="9621710" y="3529965"/>
                </a:lnTo>
                <a:lnTo>
                  <a:pt x="9727184" y="3453257"/>
                </a:lnTo>
                <a:lnTo>
                  <a:pt x="9631426" y="3576701"/>
                </a:lnTo>
                <a:close/>
                <a:moveTo>
                  <a:pt x="9638157" y="3510026"/>
                </a:moveTo>
                <a:lnTo>
                  <a:pt x="9733407" y="3395726"/>
                </a:lnTo>
                <a:lnTo>
                  <a:pt x="9834181" y="3315145"/>
                </a:lnTo>
                <a:lnTo>
                  <a:pt x="9740900" y="3435350"/>
                </a:lnTo>
                <a:close/>
                <a:moveTo>
                  <a:pt x="9729089" y="3390900"/>
                </a:moveTo>
                <a:lnTo>
                  <a:pt x="9637522" y="3464116"/>
                </a:lnTo>
                <a:lnTo>
                  <a:pt x="9725533" y="3366008"/>
                </a:lnTo>
                <a:lnTo>
                  <a:pt x="9814941" y="3287840"/>
                </a:lnTo>
                <a:close/>
                <a:moveTo>
                  <a:pt x="9607550" y="3488563"/>
                </a:moveTo>
                <a:lnTo>
                  <a:pt x="9525000" y="3554476"/>
                </a:lnTo>
                <a:lnTo>
                  <a:pt x="9605835" y="3471101"/>
                </a:lnTo>
                <a:lnTo>
                  <a:pt x="9686099" y="3401251"/>
                </a:lnTo>
                <a:close/>
                <a:moveTo>
                  <a:pt x="9581769" y="3517328"/>
                </a:moveTo>
                <a:lnTo>
                  <a:pt x="9493821" y="3615372"/>
                </a:lnTo>
                <a:lnTo>
                  <a:pt x="9400032" y="3683572"/>
                </a:lnTo>
                <a:lnTo>
                  <a:pt x="9490075" y="3590671"/>
                </a:lnTo>
                <a:close/>
                <a:moveTo>
                  <a:pt x="9369996" y="3705416"/>
                </a:moveTo>
                <a:lnTo>
                  <a:pt x="9285288" y="3767011"/>
                </a:lnTo>
                <a:lnTo>
                  <a:pt x="9367838" y="3688144"/>
                </a:lnTo>
                <a:lnTo>
                  <a:pt x="9450388" y="3622103"/>
                </a:lnTo>
                <a:close/>
                <a:moveTo>
                  <a:pt x="9344216" y="3732022"/>
                </a:moveTo>
                <a:lnTo>
                  <a:pt x="9254236" y="3824796"/>
                </a:lnTo>
                <a:lnTo>
                  <a:pt x="9158224" y="3887978"/>
                </a:lnTo>
                <a:lnTo>
                  <a:pt x="9250299" y="3800348"/>
                </a:lnTo>
                <a:close/>
                <a:moveTo>
                  <a:pt x="9128316" y="3907536"/>
                </a:moveTo>
                <a:lnTo>
                  <a:pt x="9041384" y="3964686"/>
                </a:lnTo>
                <a:lnTo>
                  <a:pt x="9126283" y="3890455"/>
                </a:lnTo>
                <a:lnTo>
                  <a:pt x="9211119" y="3828733"/>
                </a:lnTo>
                <a:close/>
                <a:moveTo>
                  <a:pt x="9102534" y="3932111"/>
                </a:moveTo>
                <a:lnTo>
                  <a:pt x="9010650" y="4019550"/>
                </a:lnTo>
                <a:lnTo>
                  <a:pt x="8912416" y="4077462"/>
                </a:lnTo>
                <a:lnTo>
                  <a:pt x="9006459" y="3994912"/>
                </a:lnTo>
                <a:close/>
                <a:moveTo>
                  <a:pt x="8882761" y="4094925"/>
                </a:moveTo>
                <a:lnTo>
                  <a:pt x="8793861" y="4147503"/>
                </a:lnTo>
                <a:lnTo>
                  <a:pt x="8880666" y="4078034"/>
                </a:lnTo>
                <a:lnTo>
                  <a:pt x="8967724" y="4020884"/>
                </a:lnTo>
                <a:close/>
                <a:moveTo>
                  <a:pt x="8856917" y="4117594"/>
                </a:moveTo>
                <a:lnTo>
                  <a:pt x="8763000" y="4199700"/>
                </a:lnTo>
                <a:lnTo>
                  <a:pt x="8662670" y="4252214"/>
                </a:lnTo>
                <a:lnTo>
                  <a:pt x="8758619" y="4175506"/>
                </a:lnTo>
                <a:close/>
                <a:moveTo>
                  <a:pt x="8633206" y="4267708"/>
                </a:moveTo>
                <a:lnTo>
                  <a:pt x="8541956" y="4315460"/>
                </a:lnTo>
                <a:lnTo>
                  <a:pt x="8630856" y="4250944"/>
                </a:lnTo>
                <a:lnTo>
                  <a:pt x="8719756" y="4198366"/>
                </a:lnTo>
                <a:close/>
                <a:moveTo>
                  <a:pt x="8607234" y="4288473"/>
                </a:moveTo>
                <a:lnTo>
                  <a:pt x="8511413" y="4365054"/>
                </a:lnTo>
                <a:lnTo>
                  <a:pt x="8408988" y="4412171"/>
                </a:lnTo>
                <a:lnTo>
                  <a:pt x="8506778" y="4341114"/>
                </a:lnTo>
                <a:close/>
                <a:moveTo>
                  <a:pt x="8379524" y="4425950"/>
                </a:moveTo>
                <a:lnTo>
                  <a:pt x="8286243" y="4468876"/>
                </a:lnTo>
                <a:lnTo>
                  <a:pt x="8376730" y="4409377"/>
                </a:lnTo>
                <a:lnTo>
                  <a:pt x="8468106" y="4361561"/>
                </a:lnTo>
                <a:close/>
                <a:moveTo>
                  <a:pt x="8353362" y="4445000"/>
                </a:moveTo>
                <a:lnTo>
                  <a:pt x="8255762" y="4515993"/>
                </a:lnTo>
                <a:lnTo>
                  <a:pt x="8151241" y="4557586"/>
                </a:lnTo>
                <a:lnTo>
                  <a:pt x="8250809" y="4492181"/>
                </a:lnTo>
                <a:close/>
                <a:moveTo>
                  <a:pt x="8121650" y="4569016"/>
                </a:moveTo>
                <a:lnTo>
                  <a:pt x="8026400" y="4607116"/>
                </a:lnTo>
                <a:lnTo>
                  <a:pt x="8118602" y="4552760"/>
                </a:lnTo>
                <a:lnTo>
                  <a:pt x="8212011" y="4509770"/>
                </a:lnTo>
                <a:close/>
                <a:moveTo>
                  <a:pt x="8095298" y="4586351"/>
                </a:moveTo>
                <a:lnTo>
                  <a:pt x="7995920" y="4651693"/>
                </a:lnTo>
                <a:lnTo>
                  <a:pt x="7889431" y="4687761"/>
                </a:lnTo>
                <a:lnTo>
                  <a:pt x="7990650" y="4628071"/>
                </a:lnTo>
                <a:close/>
                <a:moveTo>
                  <a:pt x="7860348" y="4697667"/>
                </a:moveTo>
                <a:lnTo>
                  <a:pt x="7763129" y="4730750"/>
                </a:lnTo>
                <a:lnTo>
                  <a:pt x="7856982" y="4681601"/>
                </a:lnTo>
                <a:lnTo>
                  <a:pt x="7952232" y="4643501"/>
                </a:lnTo>
                <a:close/>
                <a:moveTo>
                  <a:pt x="7833678" y="4713415"/>
                </a:moveTo>
                <a:lnTo>
                  <a:pt x="7732522" y="4772978"/>
                </a:lnTo>
                <a:lnTo>
                  <a:pt x="7624128" y="4803394"/>
                </a:lnTo>
                <a:lnTo>
                  <a:pt x="7726998" y="4749483"/>
                </a:lnTo>
                <a:close/>
                <a:moveTo>
                  <a:pt x="7594600" y="4811586"/>
                </a:moveTo>
                <a:lnTo>
                  <a:pt x="7495604" y="4839335"/>
                </a:lnTo>
                <a:lnTo>
                  <a:pt x="7590854" y="4795457"/>
                </a:lnTo>
                <a:lnTo>
                  <a:pt x="7688199" y="4762564"/>
                </a:lnTo>
                <a:close/>
                <a:moveTo>
                  <a:pt x="7567549" y="4825746"/>
                </a:moveTo>
                <a:lnTo>
                  <a:pt x="7464807" y="4879594"/>
                </a:lnTo>
                <a:lnTo>
                  <a:pt x="7354506" y="4904232"/>
                </a:lnTo>
                <a:lnTo>
                  <a:pt x="7458964" y="4856163"/>
                </a:lnTo>
                <a:close/>
                <a:moveTo>
                  <a:pt x="7324979" y="4910836"/>
                </a:moveTo>
                <a:lnTo>
                  <a:pt x="7224269" y="4933379"/>
                </a:lnTo>
                <a:lnTo>
                  <a:pt x="7320979" y="4894834"/>
                </a:lnTo>
                <a:lnTo>
                  <a:pt x="7420166" y="4867085"/>
                </a:lnTo>
                <a:close/>
                <a:moveTo>
                  <a:pt x="7297420" y="4923536"/>
                </a:moveTo>
                <a:lnTo>
                  <a:pt x="7193153" y="4971479"/>
                </a:lnTo>
                <a:lnTo>
                  <a:pt x="7081076" y="4990529"/>
                </a:lnTo>
                <a:lnTo>
                  <a:pt x="7186994" y="4948301"/>
                </a:lnTo>
                <a:close/>
                <a:moveTo>
                  <a:pt x="7051357" y="4995355"/>
                </a:moveTo>
                <a:lnTo>
                  <a:pt x="6948995" y="5012627"/>
                </a:lnTo>
                <a:lnTo>
                  <a:pt x="7046976" y="4979480"/>
                </a:lnTo>
                <a:lnTo>
                  <a:pt x="7147878" y="4956937"/>
                </a:lnTo>
                <a:close/>
                <a:moveTo>
                  <a:pt x="7023291" y="5006531"/>
                </a:moveTo>
                <a:lnTo>
                  <a:pt x="6917500" y="5048695"/>
                </a:lnTo>
                <a:lnTo>
                  <a:pt x="6803707" y="5061776"/>
                </a:lnTo>
                <a:lnTo>
                  <a:pt x="6911023" y="5025454"/>
                </a:lnTo>
                <a:close/>
                <a:moveTo>
                  <a:pt x="6773672" y="5065205"/>
                </a:moveTo>
                <a:lnTo>
                  <a:pt x="6669786" y="5077206"/>
                </a:lnTo>
                <a:lnTo>
                  <a:pt x="6769037" y="5049393"/>
                </a:lnTo>
                <a:lnTo>
                  <a:pt x="6871526" y="5032121"/>
                </a:lnTo>
                <a:close/>
                <a:moveTo>
                  <a:pt x="6745034" y="5074920"/>
                </a:moveTo>
                <a:lnTo>
                  <a:pt x="6637845" y="5111179"/>
                </a:lnTo>
                <a:lnTo>
                  <a:pt x="6522403" y="5118481"/>
                </a:lnTo>
                <a:lnTo>
                  <a:pt x="6631051" y="5088065"/>
                </a:lnTo>
                <a:close/>
                <a:moveTo>
                  <a:pt x="6491986" y="5120386"/>
                </a:moveTo>
                <a:lnTo>
                  <a:pt x="6386767" y="5126736"/>
                </a:lnTo>
                <a:lnTo>
                  <a:pt x="6487033" y="5104321"/>
                </a:lnTo>
                <a:lnTo>
                  <a:pt x="6591300" y="5092700"/>
                </a:lnTo>
                <a:close/>
                <a:moveTo>
                  <a:pt x="6462649" y="5128578"/>
                </a:moveTo>
                <a:lnTo>
                  <a:pt x="6354191" y="5158994"/>
                </a:lnTo>
                <a:lnTo>
                  <a:pt x="6237161" y="5160455"/>
                </a:lnTo>
                <a:lnTo>
                  <a:pt x="6347079" y="5135880"/>
                </a:lnTo>
                <a:close/>
                <a:moveTo>
                  <a:pt x="6206300" y="5160836"/>
                </a:moveTo>
                <a:lnTo>
                  <a:pt x="6099747" y="5162169"/>
                </a:lnTo>
                <a:lnTo>
                  <a:pt x="6201029" y="5145088"/>
                </a:lnTo>
                <a:lnTo>
                  <a:pt x="6306503" y="5138738"/>
                </a:lnTo>
                <a:close/>
                <a:moveTo>
                  <a:pt x="6176201" y="5167567"/>
                </a:moveTo>
                <a:lnTo>
                  <a:pt x="6066473" y="5192078"/>
                </a:lnTo>
                <a:lnTo>
                  <a:pt x="5948109" y="5187950"/>
                </a:lnTo>
                <a:lnTo>
                  <a:pt x="6059107" y="5168900"/>
                </a:lnTo>
                <a:close/>
                <a:moveTo>
                  <a:pt x="5916613" y="5186617"/>
                </a:moveTo>
                <a:lnTo>
                  <a:pt x="5808663" y="5182680"/>
                </a:lnTo>
                <a:lnTo>
                  <a:pt x="5910771" y="5170932"/>
                </a:lnTo>
                <a:lnTo>
                  <a:pt x="6017451" y="5169599"/>
                </a:lnTo>
                <a:close/>
                <a:moveTo>
                  <a:pt x="5885625" y="5191824"/>
                </a:moveTo>
                <a:lnTo>
                  <a:pt x="5774754" y="5210493"/>
                </a:lnTo>
                <a:lnTo>
                  <a:pt x="5655056" y="5200650"/>
                </a:lnTo>
                <a:lnTo>
                  <a:pt x="5767134" y="5187950"/>
                </a:lnTo>
                <a:close/>
                <a:moveTo>
                  <a:pt x="5622862" y="5197666"/>
                </a:moveTo>
                <a:lnTo>
                  <a:pt x="5514086" y="5188458"/>
                </a:lnTo>
                <a:lnTo>
                  <a:pt x="5616893" y="5182108"/>
                </a:lnTo>
                <a:lnTo>
                  <a:pt x="5724843" y="5186045"/>
                </a:lnTo>
                <a:close/>
                <a:moveTo>
                  <a:pt x="5591112" y="5201349"/>
                </a:moveTo>
                <a:lnTo>
                  <a:pt x="5479225" y="5214049"/>
                </a:lnTo>
                <a:lnTo>
                  <a:pt x="5358067" y="5198174"/>
                </a:lnTo>
                <a:lnTo>
                  <a:pt x="5471097" y="5190998"/>
                </a:lnTo>
                <a:close/>
                <a:moveTo>
                  <a:pt x="5325237" y="5194300"/>
                </a:moveTo>
                <a:lnTo>
                  <a:pt x="5215573" y="5179949"/>
                </a:lnTo>
                <a:lnTo>
                  <a:pt x="5319014" y="5178616"/>
                </a:lnTo>
                <a:lnTo>
                  <a:pt x="5427917" y="5187823"/>
                </a:lnTo>
                <a:close/>
                <a:moveTo>
                  <a:pt x="5325237" y="5200650"/>
                </a:moveTo>
                <a:lnTo>
                  <a:pt x="5453380" y="5217414"/>
                </a:lnTo>
                <a:lnTo>
                  <a:pt x="5335524" y="5231003"/>
                </a:lnTo>
                <a:lnTo>
                  <a:pt x="5206175" y="5208143"/>
                </a:lnTo>
                <a:close/>
                <a:moveTo>
                  <a:pt x="5479352" y="5220843"/>
                </a:moveTo>
                <a:lnTo>
                  <a:pt x="5611876" y="5238242"/>
                </a:lnTo>
                <a:lnTo>
                  <a:pt x="5491226" y="5258499"/>
                </a:lnTo>
                <a:lnTo>
                  <a:pt x="5357305" y="5234877"/>
                </a:lnTo>
                <a:close/>
                <a:moveTo>
                  <a:pt x="5633403" y="5241036"/>
                </a:moveTo>
                <a:lnTo>
                  <a:pt x="5769102" y="5258816"/>
                </a:lnTo>
                <a:lnTo>
                  <a:pt x="5647309" y="5286058"/>
                </a:lnTo>
                <a:lnTo>
                  <a:pt x="5510086" y="5261801"/>
                </a:lnTo>
                <a:close/>
                <a:moveTo>
                  <a:pt x="5787454" y="5261229"/>
                </a:moveTo>
                <a:lnTo>
                  <a:pt x="5925503" y="5279327"/>
                </a:lnTo>
                <a:lnTo>
                  <a:pt x="5803265" y="5313553"/>
                </a:lnTo>
                <a:lnTo>
                  <a:pt x="5663565" y="5288915"/>
                </a:lnTo>
                <a:close/>
                <a:moveTo>
                  <a:pt x="5941505" y="5281422"/>
                </a:moveTo>
                <a:lnTo>
                  <a:pt x="6081205" y="5299774"/>
                </a:lnTo>
                <a:lnTo>
                  <a:pt x="5959031" y="5341112"/>
                </a:lnTo>
                <a:lnTo>
                  <a:pt x="5817553" y="5316157"/>
                </a:lnTo>
                <a:close/>
                <a:moveTo>
                  <a:pt x="6095556" y="5301679"/>
                </a:moveTo>
                <a:lnTo>
                  <a:pt x="6236716" y="5320157"/>
                </a:lnTo>
                <a:lnTo>
                  <a:pt x="6115050" y="5368481"/>
                </a:lnTo>
                <a:lnTo>
                  <a:pt x="5972175" y="5343081"/>
                </a:lnTo>
                <a:close/>
                <a:moveTo>
                  <a:pt x="6249670" y="5321872"/>
                </a:moveTo>
                <a:lnTo>
                  <a:pt x="6391910" y="5340541"/>
                </a:lnTo>
                <a:lnTo>
                  <a:pt x="6271260" y="5396167"/>
                </a:lnTo>
                <a:lnTo>
                  <a:pt x="6127242" y="5370767"/>
                </a:lnTo>
                <a:close/>
                <a:moveTo>
                  <a:pt x="6403721" y="5342065"/>
                </a:moveTo>
                <a:lnTo>
                  <a:pt x="6546850" y="5361115"/>
                </a:lnTo>
                <a:lnTo>
                  <a:pt x="6426835" y="5423980"/>
                </a:lnTo>
                <a:lnTo>
                  <a:pt x="6281865" y="5398580"/>
                </a:lnTo>
                <a:close/>
                <a:moveTo>
                  <a:pt x="6557772" y="5362258"/>
                </a:moveTo>
                <a:lnTo>
                  <a:pt x="6701600" y="5381308"/>
                </a:lnTo>
                <a:lnTo>
                  <a:pt x="6582728" y="5451158"/>
                </a:lnTo>
                <a:lnTo>
                  <a:pt x="6437059" y="5425758"/>
                </a:lnTo>
                <a:close/>
                <a:moveTo>
                  <a:pt x="6711823" y="5382451"/>
                </a:moveTo>
                <a:lnTo>
                  <a:pt x="6856286" y="5401501"/>
                </a:lnTo>
                <a:lnTo>
                  <a:pt x="6738620" y="5478844"/>
                </a:lnTo>
                <a:lnTo>
                  <a:pt x="6592570" y="5452999"/>
                </a:lnTo>
                <a:close/>
                <a:moveTo>
                  <a:pt x="6865874" y="5402707"/>
                </a:moveTo>
                <a:lnTo>
                  <a:pt x="7010782" y="5421757"/>
                </a:lnTo>
                <a:lnTo>
                  <a:pt x="6894513" y="5506339"/>
                </a:lnTo>
                <a:lnTo>
                  <a:pt x="6747447" y="5480050"/>
                </a:lnTo>
                <a:close/>
                <a:moveTo>
                  <a:pt x="7019925" y="5422900"/>
                </a:moveTo>
                <a:lnTo>
                  <a:pt x="7165277" y="5441950"/>
                </a:lnTo>
                <a:lnTo>
                  <a:pt x="7050406" y="5533835"/>
                </a:lnTo>
                <a:lnTo>
                  <a:pt x="6903149" y="5507800"/>
                </a:lnTo>
                <a:close/>
                <a:moveTo>
                  <a:pt x="7174040" y="5443093"/>
                </a:moveTo>
                <a:lnTo>
                  <a:pt x="7319709" y="5462143"/>
                </a:lnTo>
                <a:lnTo>
                  <a:pt x="7206298" y="5561267"/>
                </a:lnTo>
                <a:lnTo>
                  <a:pt x="7058724" y="5535232"/>
                </a:lnTo>
                <a:close/>
                <a:moveTo>
                  <a:pt x="7328091" y="5463286"/>
                </a:moveTo>
                <a:lnTo>
                  <a:pt x="7474141" y="5482336"/>
                </a:lnTo>
                <a:lnTo>
                  <a:pt x="7362318" y="5588762"/>
                </a:lnTo>
                <a:lnTo>
                  <a:pt x="7214044" y="5562600"/>
                </a:lnTo>
                <a:close/>
                <a:moveTo>
                  <a:pt x="7482142" y="5483479"/>
                </a:moveTo>
                <a:lnTo>
                  <a:pt x="7628192" y="5502529"/>
                </a:lnTo>
                <a:lnTo>
                  <a:pt x="7517956" y="5616321"/>
                </a:lnTo>
                <a:lnTo>
                  <a:pt x="7369810" y="5590159"/>
                </a:lnTo>
                <a:close/>
                <a:moveTo>
                  <a:pt x="7636193" y="5503736"/>
                </a:moveTo>
                <a:lnTo>
                  <a:pt x="7782624" y="5522786"/>
                </a:lnTo>
                <a:lnTo>
                  <a:pt x="7673975" y="5643817"/>
                </a:lnTo>
                <a:lnTo>
                  <a:pt x="7525639" y="5617655"/>
                </a:lnTo>
                <a:close/>
                <a:moveTo>
                  <a:pt x="7790244" y="5523929"/>
                </a:moveTo>
                <a:lnTo>
                  <a:pt x="7936802" y="5542979"/>
                </a:lnTo>
                <a:lnTo>
                  <a:pt x="7829550" y="5671312"/>
                </a:lnTo>
                <a:lnTo>
                  <a:pt x="7680960" y="5645087"/>
                </a:lnTo>
                <a:close/>
                <a:moveTo>
                  <a:pt x="7944294" y="5544122"/>
                </a:moveTo>
                <a:lnTo>
                  <a:pt x="8091044" y="5563172"/>
                </a:lnTo>
                <a:lnTo>
                  <a:pt x="7985824" y="5698808"/>
                </a:lnTo>
                <a:lnTo>
                  <a:pt x="7837106" y="5672582"/>
                </a:lnTo>
                <a:close/>
                <a:moveTo>
                  <a:pt x="8098345" y="5564315"/>
                </a:moveTo>
                <a:lnTo>
                  <a:pt x="8245221" y="5583365"/>
                </a:lnTo>
                <a:lnTo>
                  <a:pt x="8141716" y="5726367"/>
                </a:lnTo>
                <a:lnTo>
                  <a:pt x="7992872" y="5700078"/>
                </a:lnTo>
                <a:close/>
                <a:moveTo>
                  <a:pt x="8102854" y="5558473"/>
                </a:moveTo>
                <a:lnTo>
                  <a:pt x="8208137" y="5422710"/>
                </a:lnTo>
                <a:lnTo>
                  <a:pt x="8352790" y="5434902"/>
                </a:lnTo>
                <a:lnTo>
                  <a:pt x="8249412" y="5577713"/>
                </a:lnTo>
                <a:close/>
                <a:moveTo>
                  <a:pt x="8212519" y="5416550"/>
                </a:moveTo>
                <a:lnTo>
                  <a:pt x="8317738" y="5280914"/>
                </a:lnTo>
                <a:lnTo>
                  <a:pt x="8460105" y="5286121"/>
                </a:lnTo>
                <a:lnTo>
                  <a:pt x="8356918" y="5428742"/>
                </a:lnTo>
                <a:close/>
                <a:moveTo>
                  <a:pt x="8322564" y="5274691"/>
                </a:moveTo>
                <a:lnTo>
                  <a:pt x="8427593" y="5139246"/>
                </a:lnTo>
                <a:lnTo>
                  <a:pt x="8567674" y="5137468"/>
                </a:lnTo>
                <a:lnTo>
                  <a:pt x="8464550" y="5279898"/>
                </a:lnTo>
                <a:close/>
                <a:moveTo>
                  <a:pt x="8432800" y="5132832"/>
                </a:moveTo>
                <a:lnTo>
                  <a:pt x="8537448" y="4997450"/>
                </a:lnTo>
                <a:lnTo>
                  <a:pt x="8675243" y="4988751"/>
                </a:lnTo>
                <a:lnTo>
                  <a:pt x="8572500" y="5131118"/>
                </a:lnTo>
                <a:close/>
                <a:moveTo>
                  <a:pt x="8542655" y="4991100"/>
                </a:moveTo>
                <a:lnTo>
                  <a:pt x="8647303" y="4856226"/>
                </a:lnTo>
                <a:lnTo>
                  <a:pt x="8782685" y="4840605"/>
                </a:lnTo>
                <a:lnTo>
                  <a:pt x="8680069" y="4982464"/>
                </a:lnTo>
                <a:close/>
                <a:moveTo>
                  <a:pt x="8652701" y="4849178"/>
                </a:moveTo>
                <a:lnTo>
                  <a:pt x="8757094" y="4714558"/>
                </a:lnTo>
                <a:lnTo>
                  <a:pt x="8890444" y="4692142"/>
                </a:lnTo>
                <a:lnTo>
                  <a:pt x="8788019" y="4833620"/>
                </a:lnTo>
                <a:close/>
                <a:moveTo>
                  <a:pt x="8763000" y="4707001"/>
                </a:moveTo>
                <a:lnTo>
                  <a:pt x="8867077" y="4572762"/>
                </a:lnTo>
                <a:lnTo>
                  <a:pt x="8997696" y="4543552"/>
                </a:lnTo>
                <a:lnTo>
                  <a:pt x="8895588" y="4684649"/>
                </a:lnTo>
                <a:close/>
                <a:moveTo>
                  <a:pt x="8873172" y="4564888"/>
                </a:moveTo>
                <a:lnTo>
                  <a:pt x="8976931" y="4431157"/>
                </a:lnTo>
                <a:lnTo>
                  <a:pt x="9105011" y="4395280"/>
                </a:lnTo>
                <a:lnTo>
                  <a:pt x="9003411" y="4535805"/>
                </a:lnTo>
                <a:close/>
                <a:moveTo>
                  <a:pt x="8983472" y="4422712"/>
                </a:moveTo>
                <a:lnTo>
                  <a:pt x="9086786" y="4289362"/>
                </a:lnTo>
                <a:lnTo>
                  <a:pt x="9212326" y="4246944"/>
                </a:lnTo>
                <a:lnTo>
                  <a:pt x="9110726" y="4386644"/>
                </a:lnTo>
                <a:close/>
                <a:moveTo>
                  <a:pt x="9093835" y="4280408"/>
                </a:moveTo>
                <a:lnTo>
                  <a:pt x="9196578" y="4147884"/>
                </a:lnTo>
                <a:lnTo>
                  <a:pt x="9319514" y="4098925"/>
                </a:lnTo>
                <a:lnTo>
                  <a:pt x="9218740" y="4238181"/>
                </a:lnTo>
                <a:close/>
                <a:moveTo>
                  <a:pt x="9204261" y="4138041"/>
                </a:moveTo>
                <a:lnTo>
                  <a:pt x="9306433" y="4006278"/>
                </a:lnTo>
                <a:lnTo>
                  <a:pt x="9426575" y="3950970"/>
                </a:lnTo>
                <a:lnTo>
                  <a:pt x="9326308" y="4089400"/>
                </a:lnTo>
                <a:close/>
                <a:moveTo>
                  <a:pt x="9314879" y="3995420"/>
                </a:moveTo>
                <a:lnTo>
                  <a:pt x="9416479" y="3864674"/>
                </a:lnTo>
                <a:lnTo>
                  <a:pt x="9533763" y="3803206"/>
                </a:lnTo>
                <a:lnTo>
                  <a:pt x="9434385" y="3940493"/>
                </a:lnTo>
                <a:close/>
                <a:moveTo>
                  <a:pt x="9425622" y="3852609"/>
                </a:moveTo>
                <a:lnTo>
                  <a:pt x="9526080" y="3723069"/>
                </a:lnTo>
                <a:lnTo>
                  <a:pt x="9640380" y="3655695"/>
                </a:lnTo>
                <a:lnTo>
                  <a:pt x="9541955" y="3791712"/>
                </a:lnTo>
                <a:close/>
                <a:moveTo>
                  <a:pt x="9536620" y="3709480"/>
                </a:moveTo>
                <a:lnTo>
                  <a:pt x="9635807" y="3581400"/>
                </a:lnTo>
                <a:lnTo>
                  <a:pt x="9746742" y="3508439"/>
                </a:lnTo>
                <a:lnTo>
                  <a:pt x="9649523" y="3642805"/>
                </a:lnTo>
                <a:close/>
                <a:moveTo>
                  <a:pt x="9647936" y="3565970"/>
                </a:moveTo>
                <a:lnTo>
                  <a:pt x="9745790" y="3439859"/>
                </a:lnTo>
                <a:lnTo>
                  <a:pt x="9853105" y="3361753"/>
                </a:lnTo>
                <a:lnTo>
                  <a:pt x="9757346" y="3494024"/>
                </a:lnTo>
                <a:close/>
                <a:moveTo>
                  <a:pt x="9759759" y="3421825"/>
                </a:moveTo>
                <a:lnTo>
                  <a:pt x="9855200" y="3298253"/>
                </a:lnTo>
                <a:lnTo>
                  <a:pt x="9958451" y="3215704"/>
                </a:lnTo>
                <a:lnTo>
                  <a:pt x="9864661" y="3345244"/>
                </a:lnTo>
                <a:close/>
                <a:moveTo>
                  <a:pt x="9872091" y="3276600"/>
                </a:moveTo>
                <a:lnTo>
                  <a:pt x="9965309" y="3156458"/>
                </a:lnTo>
                <a:lnTo>
                  <a:pt x="10063797" y="3070289"/>
                </a:lnTo>
                <a:lnTo>
                  <a:pt x="9972675" y="3196146"/>
                </a:lnTo>
                <a:close/>
                <a:moveTo>
                  <a:pt x="9985629" y="3130550"/>
                </a:moveTo>
                <a:lnTo>
                  <a:pt x="10075101" y="3015171"/>
                </a:lnTo>
                <a:lnTo>
                  <a:pt x="10167747" y="2926969"/>
                </a:lnTo>
                <a:lnTo>
                  <a:pt x="10080434" y="3047619"/>
                </a:lnTo>
                <a:close/>
                <a:moveTo>
                  <a:pt x="10101072" y="2981643"/>
                </a:moveTo>
                <a:lnTo>
                  <a:pt x="10184956" y="2873693"/>
                </a:lnTo>
                <a:lnTo>
                  <a:pt x="10269792" y="2786126"/>
                </a:lnTo>
                <a:lnTo>
                  <a:pt x="10188131" y="2898902"/>
                </a:lnTo>
                <a:close/>
                <a:moveTo>
                  <a:pt x="10144633" y="2915095"/>
                </a:moveTo>
                <a:lnTo>
                  <a:pt x="10070338" y="3010916"/>
                </a:lnTo>
                <a:lnTo>
                  <a:pt x="9992487" y="3085021"/>
                </a:lnTo>
                <a:lnTo>
                  <a:pt x="10069005" y="2993136"/>
                </a:lnTo>
                <a:close/>
                <a:moveTo>
                  <a:pt x="9917303" y="3165348"/>
                </a:moveTo>
                <a:lnTo>
                  <a:pt x="9841103" y="3257169"/>
                </a:lnTo>
                <a:lnTo>
                  <a:pt x="9760903" y="3327019"/>
                </a:lnTo>
                <a:lnTo>
                  <a:pt x="9839643" y="3239262"/>
                </a:lnTo>
                <a:close/>
                <a:moveTo>
                  <a:pt x="4606544" y="5118100"/>
                </a:moveTo>
                <a:lnTo>
                  <a:pt x="4710875" y="5126927"/>
                </a:lnTo>
                <a:lnTo>
                  <a:pt x="4821492" y="5146421"/>
                </a:lnTo>
                <a:lnTo>
                  <a:pt x="4717669" y="5142675"/>
                </a:lnTo>
                <a:close/>
                <a:moveTo>
                  <a:pt x="4752213" y="5150295"/>
                </a:moveTo>
                <a:lnTo>
                  <a:pt x="4866958" y="5154486"/>
                </a:lnTo>
                <a:lnTo>
                  <a:pt x="4989449" y="5176076"/>
                </a:lnTo>
                <a:lnTo>
                  <a:pt x="4875594" y="5177536"/>
                </a:lnTo>
                <a:close/>
                <a:moveTo>
                  <a:pt x="4902835" y="5183569"/>
                </a:moveTo>
                <a:lnTo>
                  <a:pt x="5022977" y="5182045"/>
                </a:lnTo>
                <a:lnTo>
                  <a:pt x="5152517" y="5204905"/>
                </a:lnTo>
                <a:lnTo>
                  <a:pt x="5033518" y="5212398"/>
                </a:lnTo>
                <a:close/>
                <a:moveTo>
                  <a:pt x="5055934" y="5217351"/>
                </a:moveTo>
                <a:lnTo>
                  <a:pt x="5179060" y="5209604"/>
                </a:lnTo>
                <a:lnTo>
                  <a:pt x="5313172" y="5233289"/>
                </a:lnTo>
                <a:lnTo>
                  <a:pt x="5191443" y="5247259"/>
                </a:lnTo>
                <a:close/>
                <a:moveTo>
                  <a:pt x="5210493" y="5251450"/>
                </a:moveTo>
                <a:lnTo>
                  <a:pt x="5335143" y="5237099"/>
                </a:lnTo>
                <a:lnTo>
                  <a:pt x="5472494" y="5261356"/>
                </a:lnTo>
                <a:lnTo>
                  <a:pt x="5349367" y="5282121"/>
                </a:lnTo>
                <a:close/>
                <a:moveTo>
                  <a:pt x="5507228" y="5316982"/>
                </a:moveTo>
                <a:lnTo>
                  <a:pt x="5365750" y="5285867"/>
                </a:lnTo>
                <a:lnTo>
                  <a:pt x="5491036" y="5264785"/>
                </a:lnTo>
                <a:lnTo>
                  <a:pt x="5630736" y="5289487"/>
                </a:lnTo>
                <a:close/>
                <a:moveTo>
                  <a:pt x="5665153" y="5351844"/>
                </a:moveTo>
                <a:lnTo>
                  <a:pt x="5521897" y="5320094"/>
                </a:lnTo>
                <a:lnTo>
                  <a:pt x="5647246" y="5292090"/>
                </a:lnTo>
                <a:lnTo>
                  <a:pt x="5788851" y="5317109"/>
                </a:lnTo>
                <a:close/>
                <a:moveTo>
                  <a:pt x="5823077" y="5386769"/>
                </a:moveTo>
                <a:lnTo>
                  <a:pt x="5678297" y="5355019"/>
                </a:lnTo>
                <a:lnTo>
                  <a:pt x="5803329" y="5320030"/>
                </a:lnTo>
                <a:lnTo>
                  <a:pt x="5946331" y="5345430"/>
                </a:lnTo>
                <a:close/>
                <a:moveTo>
                  <a:pt x="5980938" y="5421630"/>
                </a:moveTo>
                <a:lnTo>
                  <a:pt x="5834888" y="5389372"/>
                </a:lnTo>
                <a:lnTo>
                  <a:pt x="5959221" y="5347335"/>
                </a:lnTo>
                <a:lnTo>
                  <a:pt x="6103430" y="5372735"/>
                </a:lnTo>
                <a:close/>
                <a:moveTo>
                  <a:pt x="6138863" y="5456492"/>
                </a:moveTo>
                <a:lnTo>
                  <a:pt x="5991987" y="5424043"/>
                </a:lnTo>
                <a:lnTo>
                  <a:pt x="6115431" y="5374894"/>
                </a:lnTo>
                <a:lnTo>
                  <a:pt x="6260529" y="5400294"/>
                </a:lnTo>
                <a:close/>
                <a:moveTo>
                  <a:pt x="6296787" y="5491353"/>
                </a:moveTo>
                <a:lnTo>
                  <a:pt x="6149150" y="5458778"/>
                </a:lnTo>
                <a:lnTo>
                  <a:pt x="6271514" y="5402453"/>
                </a:lnTo>
                <a:lnTo>
                  <a:pt x="6417564" y="5428234"/>
                </a:lnTo>
                <a:close/>
                <a:moveTo>
                  <a:pt x="6454648" y="5526278"/>
                </a:moveTo>
                <a:lnTo>
                  <a:pt x="6306376" y="5493512"/>
                </a:lnTo>
                <a:lnTo>
                  <a:pt x="6427597" y="5430012"/>
                </a:lnTo>
                <a:lnTo>
                  <a:pt x="6574028" y="5455857"/>
                </a:lnTo>
                <a:close/>
                <a:moveTo>
                  <a:pt x="6612573" y="5561140"/>
                </a:moveTo>
                <a:lnTo>
                  <a:pt x="6463729" y="5528247"/>
                </a:lnTo>
                <a:lnTo>
                  <a:pt x="6583681" y="5457571"/>
                </a:lnTo>
                <a:lnTo>
                  <a:pt x="6730619" y="5483543"/>
                </a:lnTo>
                <a:close/>
                <a:moveTo>
                  <a:pt x="6770497" y="5596001"/>
                </a:moveTo>
                <a:lnTo>
                  <a:pt x="6621209" y="5563045"/>
                </a:lnTo>
                <a:lnTo>
                  <a:pt x="6739700" y="5485130"/>
                </a:lnTo>
                <a:lnTo>
                  <a:pt x="6887083" y="5511165"/>
                </a:lnTo>
                <a:close/>
                <a:moveTo>
                  <a:pt x="6928358" y="5630863"/>
                </a:moveTo>
                <a:lnTo>
                  <a:pt x="6778752" y="5597843"/>
                </a:lnTo>
                <a:lnTo>
                  <a:pt x="6896100" y="5512816"/>
                </a:lnTo>
                <a:lnTo>
                  <a:pt x="7043865" y="5538915"/>
                </a:lnTo>
                <a:close/>
                <a:moveTo>
                  <a:pt x="7086282" y="5665788"/>
                </a:moveTo>
                <a:lnTo>
                  <a:pt x="6936359" y="5632641"/>
                </a:lnTo>
                <a:lnTo>
                  <a:pt x="7051866" y="5540248"/>
                </a:lnTo>
                <a:lnTo>
                  <a:pt x="7199884" y="5566410"/>
                </a:lnTo>
                <a:close/>
                <a:moveTo>
                  <a:pt x="7244207" y="5700649"/>
                </a:moveTo>
                <a:lnTo>
                  <a:pt x="7093966" y="5667439"/>
                </a:lnTo>
                <a:lnTo>
                  <a:pt x="7207949" y="5567807"/>
                </a:lnTo>
                <a:lnTo>
                  <a:pt x="7356221" y="5594033"/>
                </a:lnTo>
                <a:close/>
                <a:moveTo>
                  <a:pt x="7402069" y="5735511"/>
                </a:moveTo>
                <a:lnTo>
                  <a:pt x="7251700" y="5702300"/>
                </a:lnTo>
                <a:lnTo>
                  <a:pt x="7364031" y="5595366"/>
                </a:lnTo>
                <a:lnTo>
                  <a:pt x="7512558" y="5621592"/>
                </a:lnTo>
                <a:close/>
                <a:moveTo>
                  <a:pt x="7559993" y="5770436"/>
                </a:moveTo>
                <a:lnTo>
                  <a:pt x="7409370" y="5737162"/>
                </a:lnTo>
                <a:lnTo>
                  <a:pt x="7520051" y="5622862"/>
                </a:lnTo>
                <a:lnTo>
                  <a:pt x="7668769" y="5649151"/>
                </a:lnTo>
                <a:close/>
                <a:moveTo>
                  <a:pt x="7717918" y="5805297"/>
                </a:moveTo>
                <a:lnTo>
                  <a:pt x="7567105" y="5772150"/>
                </a:lnTo>
                <a:lnTo>
                  <a:pt x="7676134" y="5650675"/>
                </a:lnTo>
                <a:lnTo>
                  <a:pt x="7824978" y="5676964"/>
                </a:lnTo>
                <a:close/>
                <a:moveTo>
                  <a:pt x="7875842" y="5840159"/>
                </a:moveTo>
                <a:lnTo>
                  <a:pt x="7724902" y="5806821"/>
                </a:lnTo>
                <a:lnTo>
                  <a:pt x="7832154" y="5678043"/>
                </a:lnTo>
                <a:lnTo>
                  <a:pt x="7981188" y="5704396"/>
                </a:lnTo>
                <a:close/>
                <a:moveTo>
                  <a:pt x="8033766" y="5875020"/>
                </a:moveTo>
                <a:lnTo>
                  <a:pt x="7882700" y="5842000"/>
                </a:lnTo>
                <a:lnTo>
                  <a:pt x="7988300" y="5705729"/>
                </a:lnTo>
                <a:lnTo>
                  <a:pt x="8137398" y="5732082"/>
                </a:lnTo>
                <a:close/>
                <a:moveTo>
                  <a:pt x="8191691" y="5909945"/>
                </a:moveTo>
                <a:lnTo>
                  <a:pt x="8040497" y="5876544"/>
                </a:lnTo>
                <a:lnTo>
                  <a:pt x="8144257" y="5733161"/>
                </a:lnTo>
                <a:lnTo>
                  <a:pt x="8293482" y="5759514"/>
                </a:lnTo>
                <a:close/>
                <a:moveTo>
                  <a:pt x="8297355" y="5753735"/>
                </a:moveTo>
                <a:lnTo>
                  <a:pt x="8148447" y="5727700"/>
                </a:lnTo>
                <a:lnTo>
                  <a:pt x="8252079" y="5584444"/>
                </a:lnTo>
                <a:lnTo>
                  <a:pt x="8399081" y="5603494"/>
                </a:lnTo>
                <a:close/>
                <a:moveTo>
                  <a:pt x="8403082" y="5597589"/>
                </a:moveTo>
                <a:lnTo>
                  <a:pt x="8256334" y="5578539"/>
                </a:lnTo>
                <a:lnTo>
                  <a:pt x="8359966" y="5435600"/>
                </a:lnTo>
                <a:lnTo>
                  <a:pt x="8504745" y="5447856"/>
                </a:lnTo>
                <a:close/>
                <a:moveTo>
                  <a:pt x="8509000" y="5441569"/>
                </a:moveTo>
                <a:lnTo>
                  <a:pt x="8364284" y="5429250"/>
                </a:lnTo>
                <a:lnTo>
                  <a:pt x="8467789" y="5286248"/>
                </a:lnTo>
                <a:lnTo>
                  <a:pt x="8610282" y="5291455"/>
                </a:lnTo>
                <a:close/>
                <a:moveTo>
                  <a:pt x="8614664" y="5285359"/>
                </a:moveTo>
                <a:lnTo>
                  <a:pt x="8472424" y="5280152"/>
                </a:lnTo>
                <a:lnTo>
                  <a:pt x="8575611" y="5137150"/>
                </a:lnTo>
                <a:lnTo>
                  <a:pt x="8715883" y="5135372"/>
                </a:lnTo>
                <a:close/>
                <a:moveTo>
                  <a:pt x="8720392" y="5129213"/>
                </a:moveTo>
                <a:lnTo>
                  <a:pt x="8580692" y="5130991"/>
                </a:lnTo>
                <a:lnTo>
                  <a:pt x="8683879" y="4988433"/>
                </a:lnTo>
                <a:lnTo>
                  <a:pt x="8821865" y="4979670"/>
                </a:lnTo>
                <a:close/>
                <a:moveTo>
                  <a:pt x="8826119" y="4973066"/>
                </a:moveTo>
                <a:lnTo>
                  <a:pt x="8688451" y="4981766"/>
                </a:lnTo>
                <a:lnTo>
                  <a:pt x="8791448" y="4839462"/>
                </a:lnTo>
                <a:lnTo>
                  <a:pt x="8927147" y="4823841"/>
                </a:lnTo>
                <a:close/>
                <a:moveTo>
                  <a:pt x="8931846" y="4816920"/>
                </a:moveTo>
                <a:lnTo>
                  <a:pt x="8796338" y="4832350"/>
                </a:lnTo>
                <a:lnTo>
                  <a:pt x="8899081" y="4690301"/>
                </a:lnTo>
                <a:lnTo>
                  <a:pt x="9032431" y="4667885"/>
                </a:lnTo>
                <a:close/>
                <a:moveTo>
                  <a:pt x="9037320" y="4660900"/>
                </a:moveTo>
                <a:lnTo>
                  <a:pt x="8904415" y="4683316"/>
                </a:lnTo>
                <a:lnTo>
                  <a:pt x="9006904" y="4541647"/>
                </a:lnTo>
                <a:lnTo>
                  <a:pt x="9137841" y="4512437"/>
                </a:lnTo>
                <a:close/>
                <a:moveTo>
                  <a:pt x="9143047" y="4504754"/>
                </a:moveTo>
                <a:lnTo>
                  <a:pt x="9012555" y="4533900"/>
                </a:lnTo>
                <a:lnTo>
                  <a:pt x="9114727" y="4392676"/>
                </a:lnTo>
                <a:lnTo>
                  <a:pt x="9243251" y="4356735"/>
                </a:lnTo>
                <a:close/>
                <a:moveTo>
                  <a:pt x="9248775" y="4348544"/>
                </a:moveTo>
                <a:lnTo>
                  <a:pt x="9120759" y="4384421"/>
                </a:lnTo>
                <a:lnTo>
                  <a:pt x="9222359" y="4243705"/>
                </a:lnTo>
                <a:lnTo>
                  <a:pt x="9348406" y="4201097"/>
                </a:lnTo>
                <a:close/>
                <a:moveTo>
                  <a:pt x="9354439" y="4192397"/>
                </a:moveTo>
                <a:lnTo>
                  <a:pt x="9229027" y="4234815"/>
                </a:lnTo>
                <a:lnTo>
                  <a:pt x="9330627" y="4094734"/>
                </a:lnTo>
                <a:lnTo>
                  <a:pt x="9454070" y="4045585"/>
                </a:lnTo>
                <a:close/>
                <a:moveTo>
                  <a:pt x="9460167" y="4036251"/>
                </a:moveTo>
                <a:lnTo>
                  <a:pt x="9337357" y="4085146"/>
                </a:lnTo>
                <a:lnTo>
                  <a:pt x="9438195" y="3945763"/>
                </a:lnTo>
                <a:lnTo>
                  <a:pt x="9558845" y="3890201"/>
                </a:lnTo>
                <a:close/>
                <a:moveTo>
                  <a:pt x="9565894" y="3880041"/>
                </a:moveTo>
                <a:lnTo>
                  <a:pt x="9445816" y="3935286"/>
                </a:lnTo>
                <a:lnTo>
                  <a:pt x="9546019" y="3796792"/>
                </a:lnTo>
                <a:lnTo>
                  <a:pt x="9664065" y="3735007"/>
                </a:lnTo>
                <a:close/>
                <a:moveTo>
                  <a:pt x="9671621" y="3723894"/>
                </a:moveTo>
                <a:lnTo>
                  <a:pt x="9554401" y="3785235"/>
                </a:lnTo>
                <a:lnTo>
                  <a:pt x="9653842" y="3647821"/>
                </a:lnTo>
                <a:lnTo>
                  <a:pt x="9769031" y="3579940"/>
                </a:lnTo>
                <a:close/>
                <a:moveTo>
                  <a:pt x="9777285" y="3567684"/>
                </a:moveTo>
                <a:lnTo>
                  <a:pt x="9662985" y="3634994"/>
                </a:lnTo>
                <a:lnTo>
                  <a:pt x="9761665" y="3498850"/>
                </a:lnTo>
                <a:lnTo>
                  <a:pt x="9873742" y="3425127"/>
                </a:lnTo>
                <a:close/>
                <a:moveTo>
                  <a:pt x="9883013" y="3411538"/>
                </a:moveTo>
                <a:lnTo>
                  <a:pt x="9772206" y="3484372"/>
                </a:lnTo>
                <a:lnTo>
                  <a:pt x="9869488" y="3349943"/>
                </a:lnTo>
                <a:lnTo>
                  <a:pt x="9978263" y="3270822"/>
                </a:lnTo>
                <a:close/>
                <a:moveTo>
                  <a:pt x="9988741" y="3255328"/>
                </a:moveTo>
                <a:lnTo>
                  <a:pt x="9881489" y="3333369"/>
                </a:lnTo>
                <a:lnTo>
                  <a:pt x="9977310" y="3200972"/>
                </a:lnTo>
                <a:lnTo>
                  <a:pt x="10082467" y="3116898"/>
                </a:lnTo>
                <a:close/>
                <a:moveTo>
                  <a:pt x="10094468" y="3099118"/>
                </a:moveTo>
                <a:lnTo>
                  <a:pt x="9991281" y="3181668"/>
                </a:lnTo>
                <a:lnTo>
                  <a:pt x="10085133" y="3052001"/>
                </a:lnTo>
                <a:lnTo>
                  <a:pt x="10186226" y="2963609"/>
                </a:lnTo>
                <a:close/>
                <a:moveTo>
                  <a:pt x="10200195" y="2942971"/>
                </a:moveTo>
                <a:lnTo>
                  <a:pt x="10101770" y="3028950"/>
                </a:lnTo>
                <a:lnTo>
                  <a:pt x="10192956" y="2902966"/>
                </a:lnTo>
                <a:lnTo>
                  <a:pt x="10289222" y="2811336"/>
                </a:lnTo>
                <a:close/>
                <a:moveTo>
                  <a:pt x="10305923" y="2786761"/>
                </a:moveTo>
                <a:lnTo>
                  <a:pt x="10213340" y="2874899"/>
                </a:lnTo>
                <a:lnTo>
                  <a:pt x="10300716" y="2754249"/>
                </a:lnTo>
                <a:lnTo>
                  <a:pt x="10391140" y="2660650"/>
                </a:lnTo>
                <a:close/>
                <a:moveTo>
                  <a:pt x="10411651" y="2630551"/>
                </a:moveTo>
                <a:lnTo>
                  <a:pt x="10326815" y="2717800"/>
                </a:lnTo>
                <a:lnTo>
                  <a:pt x="10408539" y="2604897"/>
                </a:lnTo>
                <a:lnTo>
                  <a:pt x="10491089" y="2512822"/>
                </a:lnTo>
                <a:close/>
                <a:moveTo>
                  <a:pt x="10517378" y="2474341"/>
                </a:moveTo>
                <a:lnTo>
                  <a:pt x="10444162" y="2555939"/>
                </a:lnTo>
                <a:lnTo>
                  <a:pt x="10516362" y="2456180"/>
                </a:lnTo>
                <a:lnTo>
                  <a:pt x="10587292" y="2371090"/>
                </a:lnTo>
                <a:close/>
              </a:path>
            </a:pathLst>
          </a:custGeom>
          <a:solidFill>
            <a:srgbClr val="A7C1FF">
              <a:alpha val="391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1188725" y="2380200"/>
            <a:ext cx="6766500" cy="1685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- Accent">
  <p:cSld name="BLANK_3">
    <p:bg>
      <p:bgPr>
        <a:gradFill>
          <a:gsLst>
            <a:gs pos="0">
              <a:schemeClr val="accent5"/>
            </a:gs>
            <a:gs pos="50000">
              <a:schemeClr val="accent5"/>
            </a:gs>
            <a:gs pos="100000">
              <a:schemeClr val="accent6"/>
            </a:gs>
          </a:gsLst>
          <a:lin ang="1680027" scaled="0"/>
        </a:gra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0" y="9540"/>
            <a:ext cx="9144191" cy="5133975"/>
          </a:xfrm>
          <a:custGeom>
            <a:rect b="b" l="l" r="r" t="t"/>
            <a:pathLst>
              <a:path extrusionOk="0" h="6845300" w="12192254">
                <a:moveTo>
                  <a:pt x="12192000" y="0"/>
                </a:moveTo>
                <a:lnTo>
                  <a:pt x="10834624" y="2005520"/>
                </a:lnTo>
                <a:lnTo>
                  <a:pt x="10619105" y="2303272"/>
                </a:lnTo>
                <a:lnTo>
                  <a:pt x="10399522" y="2586355"/>
                </a:lnTo>
                <a:lnTo>
                  <a:pt x="10176066" y="2854579"/>
                </a:lnTo>
                <a:lnTo>
                  <a:pt x="9948608" y="3108135"/>
                </a:lnTo>
                <a:lnTo>
                  <a:pt x="9717024" y="3347085"/>
                </a:lnTo>
                <a:lnTo>
                  <a:pt x="9481503" y="3571303"/>
                </a:lnTo>
                <a:lnTo>
                  <a:pt x="9241981" y="3780853"/>
                </a:lnTo>
                <a:lnTo>
                  <a:pt x="8998331" y="3975672"/>
                </a:lnTo>
                <a:lnTo>
                  <a:pt x="8750681" y="4155694"/>
                </a:lnTo>
                <a:lnTo>
                  <a:pt x="8499094" y="4321112"/>
                </a:lnTo>
                <a:lnTo>
                  <a:pt x="8243506" y="4471797"/>
                </a:lnTo>
                <a:lnTo>
                  <a:pt x="7983856" y="4607751"/>
                </a:lnTo>
                <a:lnTo>
                  <a:pt x="7720331" y="4729036"/>
                </a:lnTo>
                <a:lnTo>
                  <a:pt x="7452678" y="4835652"/>
                </a:lnTo>
                <a:lnTo>
                  <a:pt x="7181215" y="4927600"/>
                </a:lnTo>
                <a:lnTo>
                  <a:pt x="6905625" y="5004753"/>
                </a:lnTo>
                <a:lnTo>
                  <a:pt x="6626225" y="5067300"/>
                </a:lnTo>
                <a:lnTo>
                  <a:pt x="6342507" y="5115116"/>
                </a:lnTo>
                <a:lnTo>
                  <a:pt x="6054852" y="5148199"/>
                </a:lnTo>
                <a:lnTo>
                  <a:pt x="5762752" y="5166614"/>
                </a:lnTo>
                <a:lnTo>
                  <a:pt x="5467350" y="5170170"/>
                </a:lnTo>
                <a:lnTo>
                  <a:pt x="5167440" y="5159185"/>
                </a:lnTo>
                <a:lnTo>
                  <a:pt x="4863846" y="5133785"/>
                </a:lnTo>
                <a:lnTo>
                  <a:pt x="4555935" y="5093399"/>
                </a:lnTo>
                <a:lnTo>
                  <a:pt x="4244213" y="5038344"/>
                </a:lnTo>
                <a:lnTo>
                  <a:pt x="0" y="4100640"/>
                </a:lnTo>
                <a:lnTo>
                  <a:pt x="0" y="4106990"/>
                </a:lnTo>
                <a:lnTo>
                  <a:pt x="4097147" y="5012119"/>
                </a:lnTo>
                <a:lnTo>
                  <a:pt x="0" y="4288600"/>
                </a:lnTo>
                <a:lnTo>
                  <a:pt x="0" y="4294950"/>
                </a:lnTo>
                <a:lnTo>
                  <a:pt x="4242689" y="5044250"/>
                </a:lnTo>
                <a:lnTo>
                  <a:pt x="4329367" y="5063300"/>
                </a:lnTo>
                <a:lnTo>
                  <a:pt x="0" y="4495800"/>
                </a:lnTo>
                <a:lnTo>
                  <a:pt x="0" y="4502150"/>
                </a:lnTo>
                <a:lnTo>
                  <a:pt x="4400550" y="5079365"/>
                </a:lnTo>
                <a:lnTo>
                  <a:pt x="4511866" y="5103940"/>
                </a:lnTo>
                <a:lnTo>
                  <a:pt x="0" y="4722495"/>
                </a:lnTo>
                <a:lnTo>
                  <a:pt x="0" y="4728845"/>
                </a:lnTo>
                <a:lnTo>
                  <a:pt x="4558856" y="5114100"/>
                </a:lnTo>
                <a:lnTo>
                  <a:pt x="4682427" y="5141405"/>
                </a:lnTo>
                <a:lnTo>
                  <a:pt x="0" y="4969955"/>
                </a:lnTo>
                <a:lnTo>
                  <a:pt x="0" y="4976305"/>
                </a:lnTo>
                <a:lnTo>
                  <a:pt x="4716907" y="5149025"/>
                </a:lnTo>
                <a:lnTo>
                  <a:pt x="4847781" y="5177917"/>
                </a:lnTo>
                <a:lnTo>
                  <a:pt x="0" y="5238750"/>
                </a:lnTo>
                <a:lnTo>
                  <a:pt x="0" y="5245100"/>
                </a:lnTo>
                <a:lnTo>
                  <a:pt x="4874959" y="5183759"/>
                </a:lnTo>
                <a:lnTo>
                  <a:pt x="5010595" y="5213731"/>
                </a:lnTo>
                <a:lnTo>
                  <a:pt x="0" y="5530215"/>
                </a:lnTo>
                <a:lnTo>
                  <a:pt x="0" y="5536565"/>
                </a:lnTo>
                <a:lnTo>
                  <a:pt x="5033010" y="5219065"/>
                </a:lnTo>
                <a:lnTo>
                  <a:pt x="5172075" y="5249799"/>
                </a:lnTo>
                <a:lnTo>
                  <a:pt x="0" y="5844858"/>
                </a:lnTo>
                <a:lnTo>
                  <a:pt x="0" y="5851208"/>
                </a:lnTo>
                <a:lnTo>
                  <a:pt x="5191125" y="5253800"/>
                </a:lnTo>
                <a:lnTo>
                  <a:pt x="5332603" y="5285042"/>
                </a:lnTo>
                <a:lnTo>
                  <a:pt x="0" y="6183694"/>
                </a:lnTo>
                <a:lnTo>
                  <a:pt x="0" y="6190044"/>
                </a:lnTo>
                <a:lnTo>
                  <a:pt x="5349177" y="5288344"/>
                </a:lnTo>
                <a:lnTo>
                  <a:pt x="5492623" y="5320094"/>
                </a:lnTo>
                <a:lnTo>
                  <a:pt x="0" y="6547930"/>
                </a:lnTo>
                <a:lnTo>
                  <a:pt x="0" y="6554280"/>
                </a:lnTo>
                <a:lnTo>
                  <a:pt x="5507292" y="5323586"/>
                </a:lnTo>
                <a:lnTo>
                  <a:pt x="5652135" y="5355336"/>
                </a:lnTo>
                <a:lnTo>
                  <a:pt x="332931" y="6845300"/>
                </a:lnTo>
                <a:lnTo>
                  <a:pt x="356489" y="6845300"/>
                </a:lnTo>
                <a:lnTo>
                  <a:pt x="5665089" y="5358511"/>
                </a:lnTo>
                <a:lnTo>
                  <a:pt x="5811139" y="5390833"/>
                </a:lnTo>
                <a:lnTo>
                  <a:pt x="1511935" y="6845300"/>
                </a:lnTo>
                <a:lnTo>
                  <a:pt x="1531747" y="6845300"/>
                </a:lnTo>
                <a:lnTo>
                  <a:pt x="5823395" y="5393436"/>
                </a:lnTo>
                <a:lnTo>
                  <a:pt x="5970461" y="5425948"/>
                </a:lnTo>
                <a:lnTo>
                  <a:pt x="2406650" y="6845300"/>
                </a:lnTo>
                <a:lnTo>
                  <a:pt x="2423795" y="6845300"/>
                </a:lnTo>
                <a:lnTo>
                  <a:pt x="5981700" y="5428361"/>
                </a:lnTo>
                <a:lnTo>
                  <a:pt x="6129274" y="5461000"/>
                </a:lnTo>
                <a:lnTo>
                  <a:pt x="3120644" y="6845300"/>
                </a:lnTo>
                <a:lnTo>
                  <a:pt x="3135821" y="6845300"/>
                </a:lnTo>
                <a:lnTo>
                  <a:pt x="6139371" y="5463286"/>
                </a:lnTo>
                <a:lnTo>
                  <a:pt x="6287834" y="5496052"/>
                </a:lnTo>
                <a:lnTo>
                  <a:pt x="3712274" y="6845300"/>
                </a:lnTo>
                <a:lnTo>
                  <a:pt x="3725990" y="6845300"/>
                </a:lnTo>
                <a:lnTo>
                  <a:pt x="6297740" y="5498211"/>
                </a:lnTo>
                <a:lnTo>
                  <a:pt x="6446711" y="5531104"/>
                </a:lnTo>
                <a:lnTo>
                  <a:pt x="4217480" y="6845300"/>
                </a:lnTo>
                <a:lnTo>
                  <a:pt x="4230180" y="6845300"/>
                </a:lnTo>
                <a:lnTo>
                  <a:pt x="6455918" y="5533136"/>
                </a:lnTo>
                <a:lnTo>
                  <a:pt x="6605334" y="5566156"/>
                </a:lnTo>
                <a:lnTo>
                  <a:pt x="4659313" y="6845300"/>
                </a:lnTo>
                <a:lnTo>
                  <a:pt x="4670870" y="6845300"/>
                </a:lnTo>
                <a:lnTo>
                  <a:pt x="6613969" y="5568061"/>
                </a:lnTo>
                <a:lnTo>
                  <a:pt x="6763766" y="5601145"/>
                </a:lnTo>
                <a:lnTo>
                  <a:pt x="5053203" y="6845300"/>
                </a:lnTo>
                <a:lnTo>
                  <a:pt x="5063998" y="6845300"/>
                </a:lnTo>
                <a:lnTo>
                  <a:pt x="6772148" y="5602986"/>
                </a:lnTo>
                <a:lnTo>
                  <a:pt x="6922262" y="5636133"/>
                </a:lnTo>
                <a:lnTo>
                  <a:pt x="5410200" y="6845300"/>
                </a:lnTo>
                <a:lnTo>
                  <a:pt x="5420360" y="6845300"/>
                </a:lnTo>
                <a:lnTo>
                  <a:pt x="6930136" y="5637848"/>
                </a:lnTo>
                <a:lnTo>
                  <a:pt x="7080504" y="5671058"/>
                </a:lnTo>
                <a:lnTo>
                  <a:pt x="5737606" y="6845300"/>
                </a:lnTo>
                <a:lnTo>
                  <a:pt x="5747258" y="6845300"/>
                </a:lnTo>
                <a:lnTo>
                  <a:pt x="7088061" y="5672773"/>
                </a:lnTo>
                <a:lnTo>
                  <a:pt x="7238619" y="5706047"/>
                </a:lnTo>
                <a:lnTo>
                  <a:pt x="6041708" y="6845300"/>
                </a:lnTo>
                <a:lnTo>
                  <a:pt x="6050915" y="6845300"/>
                </a:lnTo>
                <a:lnTo>
                  <a:pt x="7246112" y="5707698"/>
                </a:lnTo>
                <a:lnTo>
                  <a:pt x="7396925" y="5741035"/>
                </a:lnTo>
                <a:lnTo>
                  <a:pt x="6326632" y="6845300"/>
                </a:lnTo>
                <a:lnTo>
                  <a:pt x="6335522" y="6845300"/>
                </a:lnTo>
                <a:lnTo>
                  <a:pt x="7404100" y="5742623"/>
                </a:lnTo>
                <a:lnTo>
                  <a:pt x="7555103" y="5775960"/>
                </a:lnTo>
                <a:lnTo>
                  <a:pt x="6595745" y="6845300"/>
                </a:lnTo>
                <a:lnTo>
                  <a:pt x="6604318" y="6845300"/>
                </a:lnTo>
                <a:lnTo>
                  <a:pt x="7562279" y="5777548"/>
                </a:lnTo>
                <a:lnTo>
                  <a:pt x="7713345" y="5810885"/>
                </a:lnTo>
                <a:lnTo>
                  <a:pt x="6851650" y="6845300"/>
                </a:lnTo>
                <a:lnTo>
                  <a:pt x="6859906" y="6845300"/>
                </a:lnTo>
                <a:lnTo>
                  <a:pt x="7720331" y="5812473"/>
                </a:lnTo>
                <a:lnTo>
                  <a:pt x="7871524" y="5845874"/>
                </a:lnTo>
                <a:lnTo>
                  <a:pt x="7096379" y="6845300"/>
                </a:lnTo>
                <a:lnTo>
                  <a:pt x="7104444" y="6845300"/>
                </a:lnTo>
                <a:lnTo>
                  <a:pt x="7878381" y="5847398"/>
                </a:lnTo>
                <a:lnTo>
                  <a:pt x="8029702" y="5880799"/>
                </a:lnTo>
                <a:lnTo>
                  <a:pt x="7331583" y="6845300"/>
                </a:lnTo>
                <a:lnTo>
                  <a:pt x="7339394" y="6845300"/>
                </a:lnTo>
                <a:lnTo>
                  <a:pt x="8036433" y="5882259"/>
                </a:lnTo>
                <a:lnTo>
                  <a:pt x="8187818" y="5915724"/>
                </a:lnTo>
                <a:lnTo>
                  <a:pt x="7558595" y="6845300"/>
                </a:lnTo>
                <a:lnTo>
                  <a:pt x="7566279" y="6845300"/>
                </a:lnTo>
                <a:lnTo>
                  <a:pt x="8194485" y="5917184"/>
                </a:lnTo>
                <a:lnTo>
                  <a:pt x="12192000" y="6800152"/>
                </a:lnTo>
                <a:lnTo>
                  <a:pt x="12192000" y="6793802"/>
                </a:lnTo>
                <a:lnTo>
                  <a:pt x="8198358" y="5911850"/>
                </a:lnTo>
                <a:lnTo>
                  <a:pt x="8300339" y="5761165"/>
                </a:lnTo>
                <a:lnTo>
                  <a:pt x="12192000" y="6448108"/>
                </a:lnTo>
                <a:lnTo>
                  <a:pt x="12192000" y="6441758"/>
                </a:lnTo>
                <a:lnTo>
                  <a:pt x="8304213" y="5755132"/>
                </a:lnTo>
                <a:lnTo>
                  <a:pt x="8405812" y="5604510"/>
                </a:lnTo>
                <a:lnTo>
                  <a:pt x="12192000" y="6101080"/>
                </a:lnTo>
                <a:lnTo>
                  <a:pt x="12192000" y="6094730"/>
                </a:lnTo>
                <a:lnTo>
                  <a:pt x="8410131" y="5598732"/>
                </a:lnTo>
                <a:lnTo>
                  <a:pt x="8511731" y="5448237"/>
                </a:lnTo>
                <a:lnTo>
                  <a:pt x="12192000" y="5759450"/>
                </a:lnTo>
                <a:lnTo>
                  <a:pt x="12192000" y="5753100"/>
                </a:lnTo>
                <a:lnTo>
                  <a:pt x="8516048" y="5441950"/>
                </a:lnTo>
                <a:lnTo>
                  <a:pt x="8617648" y="5291646"/>
                </a:lnTo>
                <a:lnTo>
                  <a:pt x="12192000" y="5422900"/>
                </a:lnTo>
                <a:lnTo>
                  <a:pt x="12192000" y="5416550"/>
                </a:lnTo>
                <a:lnTo>
                  <a:pt x="8621967" y="5285867"/>
                </a:lnTo>
                <a:lnTo>
                  <a:pt x="8723567" y="5135753"/>
                </a:lnTo>
                <a:lnTo>
                  <a:pt x="12191936" y="5092065"/>
                </a:lnTo>
                <a:lnTo>
                  <a:pt x="12191936" y="5085715"/>
                </a:lnTo>
                <a:lnTo>
                  <a:pt x="8727884" y="5129340"/>
                </a:lnTo>
                <a:lnTo>
                  <a:pt x="8829484" y="4979416"/>
                </a:lnTo>
                <a:lnTo>
                  <a:pt x="12192000" y="4766945"/>
                </a:lnTo>
                <a:lnTo>
                  <a:pt x="12192000" y="4760595"/>
                </a:lnTo>
                <a:lnTo>
                  <a:pt x="8833930" y="4972622"/>
                </a:lnTo>
                <a:lnTo>
                  <a:pt x="8935530" y="4822952"/>
                </a:lnTo>
                <a:lnTo>
                  <a:pt x="12192254" y="4448302"/>
                </a:lnTo>
                <a:lnTo>
                  <a:pt x="12192254" y="4441952"/>
                </a:lnTo>
                <a:lnTo>
                  <a:pt x="8940165" y="4816221"/>
                </a:lnTo>
                <a:lnTo>
                  <a:pt x="9041320" y="4666869"/>
                </a:lnTo>
                <a:lnTo>
                  <a:pt x="12192000" y="4135501"/>
                </a:lnTo>
                <a:lnTo>
                  <a:pt x="12192000" y="4129151"/>
                </a:lnTo>
                <a:lnTo>
                  <a:pt x="9046019" y="4659313"/>
                </a:lnTo>
                <a:lnTo>
                  <a:pt x="9146857" y="4510278"/>
                </a:lnTo>
                <a:lnTo>
                  <a:pt x="12192000" y="3829685"/>
                </a:lnTo>
                <a:lnTo>
                  <a:pt x="12192000" y="3823335"/>
                </a:lnTo>
                <a:lnTo>
                  <a:pt x="9152065" y="4502785"/>
                </a:lnTo>
                <a:lnTo>
                  <a:pt x="9252712" y="4354132"/>
                </a:lnTo>
                <a:lnTo>
                  <a:pt x="12192000" y="3530600"/>
                </a:lnTo>
                <a:lnTo>
                  <a:pt x="12192000" y="3524250"/>
                </a:lnTo>
                <a:lnTo>
                  <a:pt x="9258300" y="4345750"/>
                </a:lnTo>
                <a:lnTo>
                  <a:pt x="9358503" y="4197350"/>
                </a:lnTo>
                <a:lnTo>
                  <a:pt x="12192000" y="3239008"/>
                </a:lnTo>
                <a:lnTo>
                  <a:pt x="12192000" y="3232150"/>
                </a:lnTo>
                <a:lnTo>
                  <a:pt x="9364408" y="4188841"/>
                </a:lnTo>
                <a:lnTo>
                  <a:pt x="9464357" y="4041203"/>
                </a:lnTo>
                <a:lnTo>
                  <a:pt x="12192000" y="2954846"/>
                </a:lnTo>
                <a:lnTo>
                  <a:pt x="12192000" y="2947988"/>
                </a:lnTo>
                <a:lnTo>
                  <a:pt x="9470644" y="4031869"/>
                </a:lnTo>
                <a:lnTo>
                  <a:pt x="9570148" y="3884866"/>
                </a:lnTo>
                <a:lnTo>
                  <a:pt x="12192000" y="2678367"/>
                </a:lnTo>
                <a:lnTo>
                  <a:pt x="12192000" y="2671318"/>
                </a:lnTo>
                <a:lnTo>
                  <a:pt x="9577006" y="3874770"/>
                </a:lnTo>
                <a:lnTo>
                  <a:pt x="9675940" y="3728720"/>
                </a:lnTo>
                <a:lnTo>
                  <a:pt x="12192000" y="2410587"/>
                </a:lnTo>
                <a:lnTo>
                  <a:pt x="12192000" y="2403475"/>
                </a:lnTo>
                <a:lnTo>
                  <a:pt x="9683750" y="3717481"/>
                </a:lnTo>
                <a:lnTo>
                  <a:pt x="9782048" y="3572256"/>
                </a:lnTo>
                <a:lnTo>
                  <a:pt x="12192000" y="2151317"/>
                </a:lnTo>
                <a:lnTo>
                  <a:pt x="12192000" y="2143951"/>
                </a:lnTo>
                <a:lnTo>
                  <a:pt x="9790049" y="3560001"/>
                </a:lnTo>
                <a:lnTo>
                  <a:pt x="9887585" y="3415919"/>
                </a:lnTo>
                <a:lnTo>
                  <a:pt x="12192000" y="1901063"/>
                </a:lnTo>
                <a:lnTo>
                  <a:pt x="12192000" y="1893443"/>
                </a:lnTo>
                <a:lnTo>
                  <a:pt x="9896856" y="3402266"/>
                </a:lnTo>
                <a:lnTo>
                  <a:pt x="9993376" y="3259646"/>
                </a:lnTo>
                <a:lnTo>
                  <a:pt x="12192000" y="1660335"/>
                </a:lnTo>
                <a:lnTo>
                  <a:pt x="12192000" y="1652461"/>
                </a:lnTo>
                <a:lnTo>
                  <a:pt x="10003854" y="3244152"/>
                </a:lnTo>
                <a:lnTo>
                  <a:pt x="10099104" y="3103309"/>
                </a:lnTo>
                <a:lnTo>
                  <a:pt x="12192000" y="1429576"/>
                </a:lnTo>
                <a:lnTo>
                  <a:pt x="12192000" y="1421448"/>
                </a:lnTo>
                <a:lnTo>
                  <a:pt x="10111169" y="3085592"/>
                </a:lnTo>
                <a:lnTo>
                  <a:pt x="10205021" y="2946972"/>
                </a:lnTo>
                <a:lnTo>
                  <a:pt x="12192000" y="1209358"/>
                </a:lnTo>
                <a:lnTo>
                  <a:pt x="12192000" y="1200912"/>
                </a:lnTo>
                <a:lnTo>
                  <a:pt x="10218992" y="2926334"/>
                </a:lnTo>
                <a:lnTo>
                  <a:pt x="10310812" y="2790698"/>
                </a:lnTo>
                <a:lnTo>
                  <a:pt x="12192000" y="1000125"/>
                </a:lnTo>
                <a:lnTo>
                  <a:pt x="12192000" y="991362"/>
                </a:lnTo>
                <a:lnTo>
                  <a:pt x="10327513" y="2766060"/>
                </a:lnTo>
                <a:lnTo>
                  <a:pt x="10416413" y="2634425"/>
                </a:lnTo>
                <a:lnTo>
                  <a:pt x="12192000" y="802513"/>
                </a:lnTo>
                <a:lnTo>
                  <a:pt x="12192000" y="793369"/>
                </a:lnTo>
                <a:lnTo>
                  <a:pt x="10437051" y="2604135"/>
                </a:lnTo>
                <a:lnTo>
                  <a:pt x="10522394" y="2478088"/>
                </a:lnTo>
                <a:lnTo>
                  <a:pt x="12192000" y="617093"/>
                </a:lnTo>
                <a:lnTo>
                  <a:pt x="12192000" y="607568"/>
                </a:lnTo>
                <a:lnTo>
                  <a:pt x="10548620" y="2439353"/>
                </a:lnTo>
                <a:lnTo>
                  <a:pt x="10628185" y="2321751"/>
                </a:lnTo>
                <a:lnTo>
                  <a:pt x="12192000" y="444500"/>
                </a:lnTo>
                <a:lnTo>
                  <a:pt x="12192000" y="434657"/>
                </a:lnTo>
                <a:lnTo>
                  <a:pt x="10663999" y="2268855"/>
                </a:lnTo>
                <a:lnTo>
                  <a:pt x="10733849" y="2165541"/>
                </a:lnTo>
                <a:lnTo>
                  <a:pt x="12192000" y="285750"/>
                </a:lnTo>
                <a:lnTo>
                  <a:pt x="12192000" y="275209"/>
                </a:lnTo>
                <a:lnTo>
                  <a:pt x="10789094" y="2084070"/>
                </a:lnTo>
                <a:lnTo>
                  <a:pt x="10839894" y="2009204"/>
                </a:lnTo>
                <a:lnTo>
                  <a:pt x="12192000" y="140970"/>
                </a:lnTo>
                <a:lnTo>
                  <a:pt x="12192000" y="130112"/>
                </a:lnTo>
                <a:lnTo>
                  <a:pt x="10952924" y="1842072"/>
                </a:lnTo>
                <a:lnTo>
                  <a:pt x="12192000" y="11494"/>
                </a:lnTo>
                <a:close/>
                <a:moveTo>
                  <a:pt x="10367962" y="2650173"/>
                </a:moveTo>
                <a:lnTo>
                  <a:pt x="10295890" y="2749550"/>
                </a:lnTo>
                <a:lnTo>
                  <a:pt x="10220389" y="2827465"/>
                </a:lnTo>
                <a:lnTo>
                  <a:pt x="10294747" y="2731580"/>
                </a:lnTo>
                <a:close/>
                <a:moveTo>
                  <a:pt x="5170996" y="5180203"/>
                </a:moveTo>
                <a:lnTo>
                  <a:pt x="5292281" y="5196142"/>
                </a:lnTo>
                <a:lnTo>
                  <a:pt x="5179378" y="5203254"/>
                </a:lnTo>
                <a:lnTo>
                  <a:pt x="5057077" y="5181600"/>
                </a:lnTo>
                <a:close/>
                <a:moveTo>
                  <a:pt x="5023485" y="5175758"/>
                </a:moveTo>
                <a:lnTo>
                  <a:pt x="4912995" y="5156200"/>
                </a:lnTo>
                <a:lnTo>
                  <a:pt x="5016945" y="5160010"/>
                </a:lnTo>
                <a:lnTo>
                  <a:pt x="5126800" y="5174425"/>
                </a:lnTo>
                <a:close/>
                <a:moveTo>
                  <a:pt x="9940290" y="3178493"/>
                </a:moveTo>
                <a:lnTo>
                  <a:pt x="9850882" y="3293745"/>
                </a:lnTo>
                <a:lnTo>
                  <a:pt x="9753600" y="3371342"/>
                </a:lnTo>
                <a:lnTo>
                  <a:pt x="9845167" y="3261487"/>
                </a:lnTo>
                <a:close/>
                <a:moveTo>
                  <a:pt x="9871266" y="3230372"/>
                </a:moveTo>
                <a:lnTo>
                  <a:pt x="9957244" y="3127248"/>
                </a:lnTo>
                <a:lnTo>
                  <a:pt x="10044367" y="3044254"/>
                </a:lnTo>
                <a:lnTo>
                  <a:pt x="9960610" y="3152204"/>
                </a:lnTo>
                <a:close/>
                <a:moveTo>
                  <a:pt x="5775135" y="5216906"/>
                </a:moveTo>
                <a:lnTo>
                  <a:pt x="5906072" y="5227955"/>
                </a:lnTo>
                <a:lnTo>
                  <a:pt x="5786946" y="5254625"/>
                </a:lnTo>
                <a:lnTo>
                  <a:pt x="5654548" y="5237226"/>
                </a:lnTo>
                <a:close/>
                <a:moveTo>
                  <a:pt x="5633022" y="5234432"/>
                </a:moveTo>
                <a:lnTo>
                  <a:pt x="5505450" y="5217668"/>
                </a:lnTo>
                <a:lnTo>
                  <a:pt x="5623433" y="5204079"/>
                </a:lnTo>
                <a:lnTo>
                  <a:pt x="5749989" y="5214747"/>
                </a:lnTo>
                <a:close/>
                <a:moveTo>
                  <a:pt x="9600756" y="3545332"/>
                </a:moveTo>
                <a:lnTo>
                  <a:pt x="9505506" y="3659632"/>
                </a:lnTo>
                <a:lnTo>
                  <a:pt x="9400477" y="3728657"/>
                </a:lnTo>
                <a:lnTo>
                  <a:pt x="9497695" y="3620262"/>
                </a:lnTo>
                <a:close/>
                <a:moveTo>
                  <a:pt x="9518206" y="3597593"/>
                </a:moveTo>
                <a:lnTo>
                  <a:pt x="9611741" y="3493326"/>
                </a:lnTo>
                <a:lnTo>
                  <a:pt x="9708896" y="3415665"/>
                </a:lnTo>
                <a:lnTo>
                  <a:pt x="9617393" y="3525393"/>
                </a:lnTo>
                <a:close/>
                <a:moveTo>
                  <a:pt x="6367336" y="5209604"/>
                </a:moveTo>
                <a:lnTo>
                  <a:pt x="6501638" y="5214493"/>
                </a:lnTo>
                <a:lnTo>
                  <a:pt x="6382449" y="5261991"/>
                </a:lnTo>
                <a:lnTo>
                  <a:pt x="6246432" y="5250498"/>
                </a:lnTo>
                <a:close/>
                <a:moveTo>
                  <a:pt x="6230557" y="5249164"/>
                </a:moveTo>
                <a:lnTo>
                  <a:pt x="6096762" y="5237861"/>
                </a:lnTo>
                <a:lnTo>
                  <a:pt x="6217412" y="5204079"/>
                </a:lnTo>
                <a:lnTo>
                  <a:pt x="6349556" y="5208969"/>
                </a:lnTo>
                <a:close/>
                <a:moveTo>
                  <a:pt x="9140190" y="4009200"/>
                </a:moveTo>
                <a:lnTo>
                  <a:pt x="9038590" y="4122484"/>
                </a:lnTo>
                <a:lnTo>
                  <a:pt x="8922703" y="4175760"/>
                </a:lnTo>
                <a:lnTo>
                  <a:pt x="9026398" y="4068826"/>
                </a:lnTo>
                <a:close/>
                <a:moveTo>
                  <a:pt x="9040495" y="4054284"/>
                </a:moveTo>
                <a:lnTo>
                  <a:pt x="9142095" y="3949319"/>
                </a:lnTo>
                <a:lnTo>
                  <a:pt x="9251886" y="3884549"/>
                </a:lnTo>
                <a:lnTo>
                  <a:pt x="9152192" y="3995674"/>
                </a:lnTo>
                <a:close/>
                <a:moveTo>
                  <a:pt x="6947344" y="5157851"/>
                </a:moveTo>
                <a:lnTo>
                  <a:pt x="7082600" y="5156200"/>
                </a:lnTo>
                <a:lnTo>
                  <a:pt x="6965950" y="5225034"/>
                </a:lnTo>
                <a:lnTo>
                  <a:pt x="6828854" y="5220018"/>
                </a:lnTo>
                <a:close/>
                <a:moveTo>
                  <a:pt x="6815963" y="5219700"/>
                </a:moveTo>
                <a:lnTo>
                  <a:pt x="6680137" y="5214747"/>
                </a:lnTo>
                <a:lnTo>
                  <a:pt x="6799326" y="5159947"/>
                </a:lnTo>
                <a:lnTo>
                  <a:pt x="6933311" y="5158232"/>
                </a:lnTo>
                <a:close/>
                <a:moveTo>
                  <a:pt x="8665591" y="4432300"/>
                </a:moveTo>
                <a:lnTo>
                  <a:pt x="8559800" y="4541393"/>
                </a:lnTo>
                <a:lnTo>
                  <a:pt x="8435022" y="4576382"/>
                </a:lnTo>
                <a:lnTo>
                  <a:pt x="8542972" y="4473512"/>
                </a:lnTo>
                <a:close/>
                <a:moveTo>
                  <a:pt x="8553450" y="4463098"/>
                </a:moveTo>
                <a:lnTo>
                  <a:pt x="8660447" y="4361498"/>
                </a:lnTo>
                <a:lnTo>
                  <a:pt x="8779955" y="4313873"/>
                </a:lnTo>
                <a:lnTo>
                  <a:pt x="8674989" y="4421823"/>
                </a:lnTo>
                <a:close/>
                <a:moveTo>
                  <a:pt x="7515098" y="5062157"/>
                </a:moveTo>
                <a:lnTo>
                  <a:pt x="7650099" y="5053648"/>
                </a:lnTo>
                <a:lnTo>
                  <a:pt x="7537450" y="5144135"/>
                </a:lnTo>
                <a:lnTo>
                  <a:pt x="7400544" y="5145850"/>
                </a:lnTo>
                <a:close/>
                <a:moveTo>
                  <a:pt x="7389051" y="5145977"/>
                </a:moveTo>
                <a:lnTo>
                  <a:pt x="7252970" y="5147691"/>
                </a:lnTo>
                <a:lnTo>
                  <a:pt x="7369112" y="5071491"/>
                </a:lnTo>
                <a:lnTo>
                  <a:pt x="7503287" y="5063046"/>
                </a:lnTo>
                <a:close/>
                <a:moveTo>
                  <a:pt x="8177720" y="4811967"/>
                </a:moveTo>
                <a:lnTo>
                  <a:pt x="8068183" y="4916234"/>
                </a:lnTo>
                <a:lnTo>
                  <a:pt x="7935469" y="4931537"/>
                </a:lnTo>
                <a:lnTo>
                  <a:pt x="8046911" y="4834001"/>
                </a:lnTo>
                <a:close/>
                <a:moveTo>
                  <a:pt x="8056309" y="4826000"/>
                </a:moveTo>
                <a:lnTo>
                  <a:pt x="8167053" y="4729099"/>
                </a:lnTo>
                <a:lnTo>
                  <a:pt x="8295006" y="4700524"/>
                </a:lnTo>
                <a:lnTo>
                  <a:pt x="8186166" y="4804093"/>
                </a:lnTo>
                <a:close/>
                <a:moveTo>
                  <a:pt x="8060818" y="4923473"/>
                </a:moveTo>
                <a:lnTo>
                  <a:pt x="7950708" y="5028248"/>
                </a:lnTo>
                <a:lnTo>
                  <a:pt x="7815199" y="5036820"/>
                </a:lnTo>
                <a:lnTo>
                  <a:pt x="7927277" y="4938840"/>
                </a:lnTo>
                <a:close/>
                <a:moveTo>
                  <a:pt x="7924800" y="4932807"/>
                </a:moveTo>
                <a:lnTo>
                  <a:pt x="7792784" y="4947984"/>
                </a:lnTo>
                <a:lnTo>
                  <a:pt x="7905179" y="4857750"/>
                </a:lnTo>
                <a:lnTo>
                  <a:pt x="8035227" y="4835843"/>
                </a:lnTo>
                <a:close/>
                <a:moveTo>
                  <a:pt x="7916355" y="4940173"/>
                </a:moveTo>
                <a:lnTo>
                  <a:pt x="7805039" y="5037519"/>
                </a:lnTo>
                <a:lnTo>
                  <a:pt x="7670229" y="5046028"/>
                </a:lnTo>
                <a:lnTo>
                  <a:pt x="7783449" y="4955477"/>
                </a:lnTo>
                <a:close/>
                <a:moveTo>
                  <a:pt x="7659180" y="5046726"/>
                </a:moveTo>
                <a:lnTo>
                  <a:pt x="7524750" y="5055172"/>
                </a:lnTo>
                <a:lnTo>
                  <a:pt x="7639050" y="4972050"/>
                </a:lnTo>
                <a:lnTo>
                  <a:pt x="7771194" y="4956810"/>
                </a:lnTo>
                <a:close/>
                <a:moveTo>
                  <a:pt x="7661529" y="5053076"/>
                </a:moveTo>
                <a:lnTo>
                  <a:pt x="7797165" y="5044504"/>
                </a:lnTo>
                <a:lnTo>
                  <a:pt x="7685278" y="5142357"/>
                </a:lnTo>
                <a:lnTo>
                  <a:pt x="7547737" y="5144135"/>
                </a:lnTo>
                <a:close/>
                <a:moveTo>
                  <a:pt x="7807579" y="5043869"/>
                </a:moveTo>
                <a:lnTo>
                  <a:pt x="7943723" y="5035233"/>
                </a:lnTo>
                <a:lnTo>
                  <a:pt x="7833107" y="5140516"/>
                </a:lnTo>
                <a:lnTo>
                  <a:pt x="7695057" y="5142230"/>
                </a:lnTo>
                <a:close/>
                <a:moveTo>
                  <a:pt x="7953629" y="5034598"/>
                </a:moveTo>
                <a:lnTo>
                  <a:pt x="8090218" y="5026025"/>
                </a:lnTo>
                <a:lnTo>
                  <a:pt x="7981061" y="5138674"/>
                </a:lnTo>
                <a:lnTo>
                  <a:pt x="7842504" y="5140389"/>
                </a:lnTo>
                <a:close/>
                <a:moveTo>
                  <a:pt x="7960805" y="5027803"/>
                </a:moveTo>
                <a:lnTo>
                  <a:pt x="8071549" y="4922457"/>
                </a:lnTo>
                <a:lnTo>
                  <a:pt x="8205597" y="4907026"/>
                </a:lnTo>
                <a:lnTo>
                  <a:pt x="8096822" y="5019231"/>
                </a:lnTo>
                <a:close/>
                <a:moveTo>
                  <a:pt x="8078915" y="4914900"/>
                </a:moveTo>
                <a:lnTo>
                  <a:pt x="8189151" y="4809998"/>
                </a:lnTo>
                <a:lnTo>
                  <a:pt x="8320595" y="4787837"/>
                </a:lnTo>
                <a:lnTo>
                  <a:pt x="8212645" y="4899533"/>
                </a:lnTo>
                <a:close/>
                <a:moveTo>
                  <a:pt x="8197406" y="4802124"/>
                </a:moveTo>
                <a:lnTo>
                  <a:pt x="8307006" y="4697794"/>
                </a:lnTo>
                <a:lnTo>
                  <a:pt x="8435721" y="4669028"/>
                </a:lnTo>
                <a:lnTo>
                  <a:pt x="8327771" y="4780153"/>
                </a:lnTo>
                <a:close/>
                <a:moveTo>
                  <a:pt x="8315960" y="4689285"/>
                </a:moveTo>
                <a:lnTo>
                  <a:pt x="8424926" y="4585589"/>
                </a:lnTo>
                <a:lnTo>
                  <a:pt x="8550783" y="4550347"/>
                </a:lnTo>
                <a:lnTo>
                  <a:pt x="8443785" y="4660900"/>
                </a:lnTo>
                <a:close/>
                <a:moveTo>
                  <a:pt x="8421688" y="4579874"/>
                </a:moveTo>
                <a:lnTo>
                  <a:pt x="8298053" y="4614482"/>
                </a:lnTo>
                <a:lnTo>
                  <a:pt x="8406829" y="4519232"/>
                </a:lnTo>
                <a:lnTo>
                  <a:pt x="8528494" y="4478084"/>
                </a:lnTo>
                <a:close/>
                <a:moveTo>
                  <a:pt x="8411845" y="4589209"/>
                </a:moveTo>
                <a:lnTo>
                  <a:pt x="8303895" y="4691952"/>
                </a:lnTo>
                <a:lnTo>
                  <a:pt x="8176895" y="4720336"/>
                </a:lnTo>
                <a:lnTo>
                  <a:pt x="8286750" y="4624197"/>
                </a:lnTo>
                <a:close/>
                <a:moveTo>
                  <a:pt x="8164195" y="4723194"/>
                </a:moveTo>
                <a:lnTo>
                  <a:pt x="8038402" y="4751324"/>
                </a:lnTo>
                <a:lnTo>
                  <a:pt x="8149019" y="4662869"/>
                </a:lnTo>
                <a:lnTo>
                  <a:pt x="8272844" y="4628198"/>
                </a:lnTo>
                <a:close/>
                <a:moveTo>
                  <a:pt x="8154162" y="4731957"/>
                </a:moveTo>
                <a:lnTo>
                  <a:pt x="8044434" y="4827905"/>
                </a:lnTo>
                <a:lnTo>
                  <a:pt x="7915466" y="4849686"/>
                </a:lnTo>
                <a:lnTo>
                  <a:pt x="8027162" y="4760341"/>
                </a:lnTo>
                <a:close/>
                <a:moveTo>
                  <a:pt x="7902575" y="4851845"/>
                </a:moveTo>
                <a:lnTo>
                  <a:pt x="7774750" y="4873371"/>
                </a:lnTo>
                <a:lnTo>
                  <a:pt x="7887144" y="4791647"/>
                </a:lnTo>
                <a:lnTo>
                  <a:pt x="8013002" y="4763516"/>
                </a:lnTo>
                <a:close/>
                <a:moveTo>
                  <a:pt x="7892352" y="4859973"/>
                </a:moveTo>
                <a:lnTo>
                  <a:pt x="7780782" y="4948873"/>
                </a:lnTo>
                <a:lnTo>
                  <a:pt x="7649781" y="4963986"/>
                </a:lnTo>
                <a:lnTo>
                  <a:pt x="7763257" y="4881436"/>
                </a:lnTo>
                <a:close/>
                <a:moveTo>
                  <a:pt x="7636891" y="4965700"/>
                </a:moveTo>
                <a:lnTo>
                  <a:pt x="7507034" y="4980686"/>
                </a:lnTo>
                <a:lnTo>
                  <a:pt x="7621334" y="4905629"/>
                </a:lnTo>
                <a:lnTo>
                  <a:pt x="7749286" y="4884039"/>
                </a:lnTo>
                <a:close/>
                <a:moveTo>
                  <a:pt x="7626414" y="4973320"/>
                </a:moveTo>
                <a:lnTo>
                  <a:pt x="7513130" y="5055870"/>
                </a:lnTo>
                <a:lnTo>
                  <a:pt x="7379780" y="5064252"/>
                </a:lnTo>
                <a:lnTo>
                  <a:pt x="7494969" y="4988560"/>
                </a:lnTo>
                <a:close/>
                <a:moveTo>
                  <a:pt x="7367270" y="5064951"/>
                </a:moveTo>
                <a:lnTo>
                  <a:pt x="7235381" y="5073650"/>
                </a:lnTo>
                <a:lnTo>
                  <a:pt x="7351205" y="5005388"/>
                </a:lnTo>
                <a:lnTo>
                  <a:pt x="7481253" y="4990402"/>
                </a:lnTo>
                <a:close/>
                <a:moveTo>
                  <a:pt x="7356539" y="5071999"/>
                </a:moveTo>
                <a:lnTo>
                  <a:pt x="7241477" y="5147628"/>
                </a:lnTo>
                <a:lnTo>
                  <a:pt x="7106349" y="5149342"/>
                </a:lnTo>
                <a:lnTo>
                  <a:pt x="7223316" y="5080381"/>
                </a:lnTo>
                <a:close/>
                <a:moveTo>
                  <a:pt x="7093585" y="5149850"/>
                </a:moveTo>
                <a:lnTo>
                  <a:pt x="6959791" y="5151565"/>
                </a:lnTo>
                <a:lnTo>
                  <a:pt x="7077266" y="5089970"/>
                </a:lnTo>
                <a:lnTo>
                  <a:pt x="7209282" y="5081651"/>
                </a:lnTo>
                <a:close/>
                <a:moveTo>
                  <a:pt x="7095363" y="5156200"/>
                </a:moveTo>
                <a:lnTo>
                  <a:pt x="7231634" y="5154486"/>
                </a:lnTo>
                <a:lnTo>
                  <a:pt x="7115683" y="5230686"/>
                </a:lnTo>
                <a:lnTo>
                  <a:pt x="6977570" y="5225669"/>
                </a:lnTo>
                <a:close/>
                <a:moveTo>
                  <a:pt x="7243381" y="5154359"/>
                </a:moveTo>
                <a:lnTo>
                  <a:pt x="7380478" y="5152644"/>
                </a:lnTo>
                <a:lnTo>
                  <a:pt x="7265544" y="5236210"/>
                </a:lnTo>
                <a:lnTo>
                  <a:pt x="7126669" y="5231130"/>
                </a:lnTo>
                <a:close/>
                <a:moveTo>
                  <a:pt x="7391400" y="5152454"/>
                </a:moveTo>
                <a:lnTo>
                  <a:pt x="7529131" y="5150739"/>
                </a:lnTo>
                <a:lnTo>
                  <a:pt x="7415467" y="5241671"/>
                </a:lnTo>
                <a:lnTo>
                  <a:pt x="7275767" y="5236591"/>
                </a:lnTo>
                <a:close/>
                <a:moveTo>
                  <a:pt x="7539482" y="5150612"/>
                </a:moveTo>
                <a:lnTo>
                  <a:pt x="7677722" y="5148898"/>
                </a:lnTo>
                <a:lnTo>
                  <a:pt x="7565327" y="5247196"/>
                </a:lnTo>
                <a:lnTo>
                  <a:pt x="7425182" y="5242052"/>
                </a:lnTo>
                <a:close/>
                <a:moveTo>
                  <a:pt x="7687501" y="5148771"/>
                </a:moveTo>
                <a:lnTo>
                  <a:pt x="7826185" y="5146993"/>
                </a:lnTo>
                <a:lnTo>
                  <a:pt x="7715250" y="5252466"/>
                </a:lnTo>
                <a:lnTo>
                  <a:pt x="7574661" y="5247323"/>
                </a:lnTo>
                <a:close/>
                <a:moveTo>
                  <a:pt x="7835519" y="5146929"/>
                </a:moveTo>
                <a:lnTo>
                  <a:pt x="7974584" y="5145151"/>
                </a:lnTo>
                <a:lnTo>
                  <a:pt x="7865047" y="5257800"/>
                </a:lnTo>
                <a:lnTo>
                  <a:pt x="7724077" y="5252657"/>
                </a:lnTo>
                <a:close/>
                <a:moveTo>
                  <a:pt x="7983538" y="5145024"/>
                </a:moveTo>
                <a:lnTo>
                  <a:pt x="8123238" y="5143310"/>
                </a:lnTo>
                <a:lnTo>
                  <a:pt x="8015288" y="5263642"/>
                </a:lnTo>
                <a:lnTo>
                  <a:pt x="7873937" y="5258435"/>
                </a:lnTo>
                <a:close/>
                <a:moveTo>
                  <a:pt x="7989888" y="5138674"/>
                </a:moveTo>
                <a:lnTo>
                  <a:pt x="8099552" y="5025517"/>
                </a:lnTo>
                <a:lnTo>
                  <a:pt x="8236522" y="5016881"/>
                </a:lnTo>
                <a:lnTo>
                  <a:pt x="8128572" y="5136896"/>
                </a:lnTo>
                <a:close/>
                <a:moveTo>
                  <a:pt x="8106093" y="5018786"/>
                </a:moveTo>
                <a:lnTo>
                  <a:pt x="8215376" y="4906010"/>
                </a:lnTo>
                <a:lnTo>
                  <a:pt x="8349869" y="4890516"/>
                </a:lnTo>
                <a:lnTo>
                  <a:pt x="8242300" y="5010150"/>
                </a:lnTo>
                <a:close/>
                <a:moveTo>
                  <a:pt x="8222361" y="4898771"/>
                </a:moveTo>
                <a:lnTo>
                  <a:pt x="8331200" y="4786186"/>
                </a:lnTo>
                <a:lnTo>
                  <a:pt x="8463153" y="4763961"/>
                </a:lnTo>
                <a:lnTo>
                  <a:pt x="8356156" y="4883150"/>
                </a:lnTo>
                <a:close/>
                <a:moveTo>
                  <a:pt x="8338756" y="4778693"/>
                </a:moveTo>
                <a:lnTo>
                  <a:pt x="8447151" y="4666869"/>
                </a:lnTo>
                <a:lnTo>
                  <a:pt x="8576437" y="4637977"/>
                </a:lnTo>
                <a:lnTo>
                  <a:pt x="8469884" y="4756150"/>
                </a:lnTo>
                <a:close/>
                <a:moveTo>
                  <a:pt x="8455216" y="4658551"/>
                </a:moveTo>
                <a:lnTo>
                  <a:pt x="8563166" y="4547299"/>
                </a:lnTo>
                <a:lnTo>
                  <a:pt x="8689721" y="4511866"/>
                </a:lnTo>
                <a:lnTo>
                  <a:pt x="8583867" y="4629849"/>
                </a:lnTo>
                <a:close/>
                <a:moveTo>
                  <a:pt x="8571802" y="4538282"/>
                </a:moveTo>
                <a:lnTo>
                  <a:pt x="8678926" y="4427728"/>
                </a:lnTo>
                <a:lnTo>
                  <a:pt x="8802624" y="4385882"/>
                </a:lnTo>
                <a:lnTo>
                  <a:pt x="8697468" y="4503039"/>
                </a:lnTo>
                <a:close/>
                <a:moveTo>
                  <a:pt x="8688578" y="4417632"/>
                </a:moveTo>
                <a:lnTo>
                  <a:pt x="8794750" y="4307967"/>
                </a:lnTo>
                <a:lnTo>
                  <a:pt x="8915400" y="4259898"/>
                </a:lnTo>
                <a:lnTo>
                  <a:pt x="8811260" y="4376039"/>
                </a:lnTo>
                <a:close/>
                <a:moveTo>
                  <a:pt x="8805545" y="4296982"/>
                </a:moveTo>
                <a:lnTo>
                  <a:pt x="8910638" y="4188587"/>
                </a:lnTo>
                <a:lnTo>
                  <a:pt x="9028049" y="4134549"/>
                </a:lnTo>
                <a:lnTo>
                  <a:pt x="8924989" y="4249420"/>
                </a:lnTo>
                <a:close/>
                <a:moveTo>
                  <a:pt x="8907145" y="4183316"/>
                </a:moveTo>
                <a:lnTo>
                  <a:pt x="8792845" y="4235768"/>
                </a:lnTo>
                <a:lnTo>
                  <a:pt x="8896350" y="4136898"/>
                </a:lnTo>
                <a:lnTo>
                  <a:pt x="9008364" y="4078224"/>
                </a:lnTo>
                <a:close/>
                <a:moveTo>
                  <a:pt x="8894953" y="4196017"/>
                </a:moveTo>
                <a:lnTo>
                  <a:pt x="8791384" y="4302824"/>
                </a:lnTo>
                <a:lnTo>
                  <a:pt x="8673402" y="4349814"/>
                </a:lnTo>
                <a:lnTo>
                  <a:pt x="8778939" y="4249357"/>
                </a:lnTo>
                <a:close/>
                <a:moveTo>
                  <a:pt x="8657209" y="4356100"/>
                </a:moveTo>
                <a:lnTo>
                  <a:pt x="8541068" y="4402328"/>
                </a:lnTo>
                <a:lnTo>
                  <a:pt x="8646605" y="4310063"/>
                </a:lnTo>
                <a:lnTo>
                  <a:pt x="8760905" y="4257548"/>
                </a:lnTo>
                <a:close/>
                <a:moveTo>
                  <a:pt x="8644827" y="4367848"/>
                </a:moveTo>
                <a:lnTo>
                  <a:pt x="8539417" y="4468178"/>
                </a:lnTo>
                <a:lnTo>
                  <a:pt x="8419338" y="4508818"/>
                </a:lnTo>
                <a:lnTo>
                  <a:pt x="8526717" y="4414901"/>
                </a:lnTo>
                <a:close/>
                <a:moveTo>
                  <a:pt x="8403527" y="4513898"/>
                </a:moveTo>
                <a:lnTo>
                  <a:pt x="8285353" y="4553839"/>
                </a:lnTo>
                <a:lnTo>
                  <a:pt x="8392731" y="4467987"/>
                </a:lnTo>
                <a:lnTo>
                  <a:pt x="8508936" y="4421696"/>
                </a:lnTo>
                <a:close/>
                <a:moveTo>
                  <a:pt x="8390827" y="4524820"/>
                </a:moveTo>
                <a:lnTo>
                  <a:pt x="8283512" y="4618609"/>
                </a:lnTo>
                <a:lnTo>
                  <a:pt x="8161338" y="4652836"/>
                </a:lnTo>
                <a:lnTo>
                  <a:pt x="8270875" y="4565650"/>
                </a:lnTo>
                <a:close/>
                <a:moveTo>
                  <a:pt x="8145717" y="4657217"/>
                </a:moveTo>
                <a:lnTo>
                  <a:pt x="8025448" y="4690872"/>
                </a:lnTo>
                <a:lnTo>
                  <a:pt x="8134604" y="4611497"/>
                </a:lnTo>
                <a:lnTo>
                  <a:pt x="8252969" y="4571429"/>
                </a:lnTo>
                <a:close/>
                <a:moveTo>
                  <a:pt x="8133017" y="4667377"/>
                </a:moveTo>
                <a:lnTo>
                  <a:pt x="8023924" y="4754563"/>
                </a:lnTo>
                <a:lnTo>
                  <a:pt x="7899654" y="4782376"/>
                </a:lnTo>
                <a:lnTo>
                  <a:pt x="8010716" y="4701604"/>
                </a:lnTo>
                <a:close/>
                <a:moveTo>
                  <a:pt x="7884097" y="4785868"/>
                </a:moveTo>
                <a:lnTo>
                  <a:pt x="7761795" y="4813173"/>
                </a:lnTo>
                <a:lnTo>
                  <a:pt x="7872731" y="4740275"/>
                </a:lnTo>
                <a:lnTo>
                  <a:pt x="7993381" y="4706557"/>
                </a:lnTo>
                <a:close/>
                <a:moveTo>
                  <a:pt x="7871397" y="4795266"/>
                </a:moveTo>
                <a:lnTo>
                  <a:pt x="7760526" y="4875848"/>
                </a:lnTo>
                <a:lnTo>
                  <a:pt x="7634224" y="4897184"/>
                </a:lnTo>
                <a:lnTo>
                  <a:pt x="7747000" y="4823016"/>
                </a:lnTo>
                <a:close/>
                <a:moveTo>
                  <a:pt x="7618667" y="4899787"/>
                </a:moveTo>
                <a:lnTo>
                  <a:pt x="7494334" y="4920742"/>
                </a:lnTo>
                <a:lnTo>
                  <a:pt x="7607300" y="4854321"/>
                </a:lnTo>
                <a:lnTo>
                  <a:pt x="7729792" y="4826953"/>
                </a:lnTo>
                <a:close/>
                <a:moveTo>
                  <a:pt x="7605522" y="4908423"/>
                </a:moveTo>
                <a:lnTo>
                  <a:pt x="7493000" y="4982464"/>
                </a:lnTo>
                <a:lnTo>
                  <a:pt x="7364731" y="4997450"/>
                </a:lnTo>
                <a:lnTo>
                  <a:pt x="7479031" y="4930013"/>
                </a:lnTo>
                <a:close/>
                <a:moveTo>
                  <a:pt x="7349045" y="4999038"/>
                </a:moveTo>
                <a:lnTo>
                  <a:pt x="7222744" y="5013579"/>
                </a:lnTo>
                <a:lnTo>
                  <a:pt x="7337044" y="4953699"/>
                </a:lnTo>
                <a:lnTo>
                  <a:pt x="7461568" y="4932680"/>
                </a:lnTo>
                <a:close/>
                <a:moveTo>
                  <a:pt x="7335584" y="5006975"/>
                </a:moveTo>
                <a:lnTo>
                  <a:pt x="7221284" y="5074349"/>
                </a:lnTo>
                <a:lnTo>
                  <a:pt x="7090981" y="5082604"/>
                </a:lnTo>
                <a:lnTo>
                  <a:pt x="7207123" y="5021771"/>
                </a:lnTo>
                <a:close/>
                <a:moveTo>
                  <a:pt x="7075234" y="5083556"/>
                </a:moveTo>
                <a:lnTo>
                  <a:pt x="6946964" y="5091684"/>
                </a:lnTo>
                <a:lnTo>
                  <a:pt x="7062915" y="5038344"/>
                </a:lnTo>
                <a:lnTo>
                  <a:pt x="7189344" y="5023739"/>
                </a:lnTo>
                <a:close/>
                <a:moveTo>
                  <a:pt x="7061391" y="5090795"/>
                </a:moveTo>
                <a:lnTo>
                  <a:pt x="6945440" y="5151565"/>
                </a:lnTo>
                <a:lnTo>
                  <a:pt x="6813169" y="5153216"/>
                </a:lnTo>
                <a:lnTo>
                  <a:pt x="6930962" y="5099050"/>
                </a:lnTo>
                <a:close/>
                <a:moveTo>
                  <a:pt x="6797548" y="5153406"/>
                </a:moveTo>
                <a:lnTo>
                  <a:pt x="6667437" y="5155057"/>
                </a:lnTo>
                <a:lnTo>
                  <a:pt x="6784912" y="5108258"/>
                </a:lnTo>
                <a:lnTo>
                  <a:pt x="6913372" y="5100130"/>
                </a:lnTo>
                <a:close/>
                <a:moveTo>
                  <a:pt x="6783388" y="5159756"/>
                </a:moveTo>
                <a:lnTo>
                  <a:pt x="6665786" y="5213858"/>
                </a:lnTo>
                <a:lnTo>
                  <a:pt x="6531610" y="5208969"/>
                </a:lnTo>
                <a:lnTo>
                  <a:pt x="6650927" y="5161407"/>
                </a:lnTo>
                <a:close/>
                <a:moveTo>
                  <a:pt x="6515926" y="5208397"/>
                </a:moveTo>
                <a:lnTo>
                  <a:pt x="6383909" y="5203508"/>
                </a:lnTo>
                <a:lnTo>
                  <a:pt x="6502908" y="5163249"/>
                </a:lnTo>
                <a:lnTo>
                  <a:pt x="6633210" y="5161661"/>
                </a:lnTo>
                <a:close/>
                <a:moveTo>
                  <a:pt x="6517006" y="5214747"/>
                </a:moveTo>
                <a:lnTo>
                  <a:pt x="6652959" y="5219764"/>
                </a:lnTo>
                <a:lnTo>
                  <a:pt x="6534150" y="5274691"/>
                </a:lnTo>
                <a:lnTo>
                  <a:pt x="6396419" y="5263071"/>
                </a:lnTo>
                <a:close/>
                <a:moveTo>
                  <a:pt x="6667056" y="5220272"/>
                </a:moveTo>
                <a:lnTo>
                  <a:pt x="6804279" y="5225288"/>
                </a:lnTo>
                <a:lnTo>
                  <a:pt x="6685852" y="5287328"/>
                </a:lnTo>
                <a:lnTo>
                  <a:pt x="6546787" y="5275580"/>
                </a:lnTo>
                <a:close/>
                <a:moveTo>
                  <a:pt x="6817107" y="5225733"/>
                </a:moveTo>
                <a:lnTo>
                  <a:pt x="6955345" y="5230813"/>
                </a:lnTo>
                <a:lnTo>
                  <a:pt x="6837681" y="5300155"/>
                </a:lnTo>
                <a:lnTo>
                  <a:pt x="6697599" y="5288344"/>
                </a:lnTo>
                <a:close/>
                <a:moveTo>
                  <a:pt x="6967094" y="5231257"/>
                </a:moveTo>
                <a:lnTo>
                  <a:pt x="7106222" y="5236337"/>
                </a:lnTo>
                <a:lnTo>
                  <a:pt x="6989572" y="5312982"/>
                </a:lnTo>
                <a:lnTo>
                  <a:pt x="6848666" y="5301107"/>
                </a:lnTo>
                <a:close/>
                <a:moveTo>
                  <a:pt x="7117144" y="5236718"/>
                </a:moveTo>
                <a:lnTo>
                  <a:pt x="7256844" y="5241862"/>
                </a:lnTo>
                <a:lnTo>
                  <a:pt x="7141401" y="5325872"/>
                </a:lnTo>
                <a:lnTo>
                  <a:pt x="6999795" y="5313871"/>
                </a:lnTo>
                <a:close/>
                <a:moveTo>
                  <a:pt x="7267194" y="5242243"/>
                </a:moveTo>
                <a:lnTo>
                  <a:pt x="7407529" y="5247386"/>
                </a:lnTo>
                <a:lnTo>
                  <a:pt x="7293229" y="5338699"/>
                </a:lnTo>
                <a:lnTo>
                  <a:pt x="7150989" y="5326634"/>
                </a:lnTo>
                <a:close/>
                <a:moveTo>
                  <a:pt x="7417244" y="5247704"/>
                </a:moveTo>
                <a:lnTo>
                  <a:pt x="7558024" y="5252911"/>
                </a:lnTo>
                <a:lnTo>
                  <a:pt x="7445248" y="5351526"/>
                </a:lnTo>
                <a:lnTo>
                  <a:pt x="7302564" y="5339461"/>
                </a:lnTo>
                <a:close/>
                <a:moveTo>
                  <a:pt x="7567295" y="5253228"/>
                </a:moveTo>
                <a:lnTo>
                  <a:pt x="7708456" y="5258372"/>
                </a:lnTo>
                <a:lnTo>
                  <a:pt x="7597140" y="5364353"/>
                </a:lnTo>
                <a:lnTo>
                  <a:pt x="7454011" y="5352288"/>
                </a:lnTo>
                <a:close/>
                <a:moveTo>
                  <a:pt x="7717282" y="5258689"/>
                </a:moveTo>
                <a:lnTo>
                  <a:pt x="7858824" y="5263896"/>
                </a:lnTo>
                <a:lnTo>
                  <a:pt x="7749032" y="5377180"/>
                </a:lnTo>
                <a:lnTo>
                  <a:pt x="7605586" y="5365052"/>
                </a:lnTo>
                <a:close/>
                <a:moveTo>
                  <a:pt x="7867650" y="5264150"/>
                </a:moveTo>
                <a:lnTo>
                  <a:pt x="8009445" y="5269357"/>
                </a:lnTo>
                <a:lnTo>
                  <a:pt x="7901495" y="5390007"/>
                </a:lnTo>
                <a:lnTo>
                  <a:pt x="7757731" y="5377879"/>
                </a:lnTo>
                <a:close/>
                <a:moveTo>
                  <a:pt x="8017701" y="5269611"/>
                </a:moveTo>
                <a:lnTo>
                  <a:pt x="8159687" y="5274818"/>
                </a:lnTo>
                <a:lnTo>
                  <a:pt x="8053134" y="5402771"/>
                </a:lnTo>
                <a:lnTo>
                  <a:pt x="7909116" y="5391150"/>
                </a:lnTo>
                <a:close/>
                <a:moveTo>
                  <a:pt x="8023225" y="5263261"/>
                </a:moveTo>
                <a:lnTo>
                  <a:pt x="8131557" y="5142611"/>
                </a:lnTo>
                <a:lnTo>
                  <a:pt x="8271257" y="5140833"/>
                </a:lnTo>
                <a:lnTo>
                  <a:pt x="8164894" y="5268532"/>
                </a:lnTo>
                <a:close/>
                <a:moveTo>
                  <a:pt x="8137525" y="5136261"/>
                </a:moveTo>
                <a:lnTo>
                  <a:pt x="8245475" y="5015611"/>
                </a:lnTo>
                <a:lnTo>
                  <a:pt x="8382762" y="5006975"/>
                </a:lnTo>
                <a:lnTo>
                  <a:pt x="8276654" y="5134356"/>
                </a:lnTo>
                <a:close/>
                <a:moveTo>
                  <a:pt x="8251825" y="5009261"/>
                </a:moveTo>
                <a:lnTo>
                  <a:pt x="8359775" y="4889119"/>
                </a:lnTo>
                <a:lnTo>
                  <a:pt x="8494649" y="4873562"/>
                </a:lnTo>
                <a:lnTo>
                  <a:pt x="8388794" y="5000562"/>
                </a:lnTo>
                <a:close/>
                <a:moveTo>
                  <a:pt x="8366125" y="4882261"/>
                </a:moveTo>
                <a:lnTo>
                  <a:pt x="8473122" y="4762500"/>
                </a:lnTo>
                <a:lnTo>
                  <a:pt x="8605520" y="4740212"/>
                </a:lnTo>
                <a:lnTo>
                  <a:pt x="8500046" y="4866831"/>
                </a:lnTo>
                <a:close/>
                <a:moveTo>
                  <a:pt x="8480425" y="4754880"/>
                </a:moveTo>
                <a:lnTo>
                  <a:pt x="8586978" y="4635500"/>
                </a:lnTo>
                <a:lnTo>
                  <a:pt x="8716835" y="4606481"/>
                </a:lnTo>
                <a:lnTo>
                  <a:pt x="8611743" y="4732655"/>
                </a:lnTo>
                <a:close/>
                <a:moveTo>
                  <a:pt x="8594725" y="4627436"/>
                </a:moveTo>
                <a:lnTo>
                  <a:pt x="8701278" y="4508691"/>
                </a:lnTo>
                <a:lnTo>
                  <a:pt x="8828278" y="4473067"/>
                </a:lnTo>
                <a:lnTo>
                  <a:pt x="8723757" y="4598543"/>
                </a:lnTo>
                <a:close/>
                <a:moveTo>
                  <a:pt x="8709025" y="4499864"/>
                </a:moveTo>
                <a:lnTo>
                  <a:pt x="8815006" y="4381754"/>
                </a:lnTo>
                <a:lnTo>
                  <a:pt x="8939403" y="4339654"/>
                </a:lnTo>
                <a:lnTo>
                  <a:pt x="8835199" y="4464050"/>
                </a:lnTo>
                <a:close/>
                <a:moveTo>
                  <a:pt x="8823325" y="4372166"/>
                </a:moveTo>
                <a:lnTo>
                  <a:pt x="8928608" y="4254500"/>
                </a:lnTo>
                <a:lnTo>
                  <a:pt x="9050147" y="4206050"/>
                </a:lnTo>
                <a:lnTo>
                  <a:pt x="8947150" y="4330065"/>
                </a:lnTo>
                <a:close/>
                <a:moveTo>
                  <a:pt x="8938133" y="4244213"/>
                </a:moveTo>
                <a:lnTo>
                  <a:pt x="9042400" y="4127500"/>
                </a:lnTo>
                <a:lnTo>
                  <a:pt x="9160891" y="4072953"/>
                </a:lnTo>
                <a:lnTo>
                  <a:pt x="9058593" y="4195763"/>
                </a:lnTo>
                <a:close/>
                <a:moveTo>
                  <a:pt x="9053131" y="4116070"/>
                </a:moveTo>
                <a:lnTo>
                  <a:pt x="9156319" y="4001072"/>
                </a:lnTo>
                <a:lnTo>
                  <a:pt x="9271571" y="3940683"/>
                </a:lnTo>
                <a:lnTo>
                  <a:pt x="9170416" y="4062095"/>
                </a:lnTo>
                <a:close/>
                <a:moveTo>
                  <a:pt x="9168447" y="3987483"/>
                </a:moveTo>
                <a:lnTo>
                  <a:pt x="9270047" y="3874135"/>
                </a:lnTo>
                <a:lnTo>
                  <a:pt x="9381744" y="3808286"/>
                </a:lnTo>
                <a:lnTo>
                  <a:pt x="9282049" y="3927920"/>
                </a:lnTo>
                <a:close/>
                <a:moveTo>
                  <a:pt x="9284208" y="3858514"/>
                </a:moveTo>
                <a:lnTo>
                  <a:pt x="9383967" y="3747262"/>
                </a:lnTo>
                <a:lnTo>
                  <a:pt x="9491917" y="3676459"/>
                </a:lnTo>
                <a:lnTo>
                  <a:pt x="9394190" y="3793808"/>
                </a:lnTo>
                <a:close/>
                <a:moveTo>
                  <a:pt x="9379839" y="3742372"/>
                </a:moveTo>
                <a:lnTo>
                  <a:pt x="9278239" y="3809047"/>
                </a:lnTo>
                <a:lnTo>
                  <a:pt x="9373489" y="3710432"/>
                </a:lnTo>
                <a:lnTo>
                  <a:pt x="9472867" y="3638169"/>
                </a:lnTo>
                <a:close/>
                <a:moveTo>
                  <a:pt x="9363202" y="3760915"/>
                </a:moveTo>
                <a:lnTo>
                  <a:pt x="9266047" y="3868865"/>
                </a:lnTo>
                <a:lnTo>
                  <a:pt x="9158922" y="3932365"/>
                </a:lnTo>
                <a:lnTo>
                  <a:pt x="9258300" y="3829749"/>
                </a:lnTo>
                <a:close/>
                <a:moveTo>
                  <a:pt x="9138285" y="3944493"/>
                </a:moveTo>
                <a:lnTo>
                  <a:pt x="9034653" y="4005580"/>
                </a:lnTo>
                <a:lnTo>
                  <a:pt x="9132189" y="3912743"/>
                </a:lnTo>
                <a:lnTo>
                  <a:pt x="9233789" y="3846005"/>
                </a:lnTo>
                <a:close/>
                <a:moveTo>
                  <a:pt x="9121584" y="3961702"/>
                </a:moveTo>
                <a:lnTo>
                  <a:pt x="9022524" y="4063937"/>
                </a:lnTo>
                <a:lnTo>
                  <a:pt x="8913178" y="4121087"/>
                </a:lnTo>
                <a:lnTo>
                  <a:pt x="9014333" y="4024821"/>
                </a:lnTo>
                <a:close/>
                <a:moveTo>
                  <a:pt x="8892984" y="4131945"/>
                </a:moveTo>
                <a:lnTo>
                  <a:pt x="8787194" y="4187317"/>
                </a:lnTo>
                <a:lnTo>
                  <a:pt x="8886634" y="4100386"/>
                </a:lnTo>
                <a:lnTo>
                  <a:pt x="8990394" y="4039235"/>
                </a:lnTo>
                <a:close/>
                <a:moveTo>
                  <a:pt x="8876220" y="4147884"/>
                </a:moveTo>
                <a:lnTo>
                  <a:pt x="8775192" y="4244023"/>
                </a:lnTo>
                <a:lnTo>
                  <a:pt x="8663749" y="4295331"/>
                </a:lnTo>
                <a:lnTo>
                  <a:pt x="8766746" y="4205224"/>
                </a:lnTo>
                <a:close/>
                <a:moveTo>
                  <a:pt x="8643366" y="4304665"/>
                </a:moveTo>
                <a:lnTo>
                  <a:pt x="8535416" y="4354322"/>
                </a:lnTo>
                <a:lnTo>
                  <a:pt x="8636698" y="4273296"/>
                </a:lnTo>
                <a:lnTo>
                  <a:pt x="8742553" y="4217797"/>
                </a:lnTo>
                <a:close/>
                <a:moveTo>
                  <a:pt x="8626539" y="4319397"/>
                </a:moveTo>
                <a:lnTo>
                  <a:pt x="8523605" y="4409377"/>
                </a:lnTo>
                <a:lnTo>
                  <a:pt x="8410067" y="4454652"/>
                </a:lnTo>
                <a:lnTo>
                  <a:pt x="8514969" y="4370769"/>
                </a:lnTo>
                <a:close/>
                <a:moveTo>
                  <a:pt x="8389810" y="4462717"/>
                </a:moveTo>
                <a:lnTo>
                  <a:pt x="8279829" y="4506468"/>
                </a:lnTo>
                <a:lnTo>
                  <a:pt x="8383016" y="4431475"/>
                </a:lnTo>
                <a:lnTo>
                  <a:pt x="8490966" y="4381754"/>
                </a:lnTo>
                <a:close/>
                <a:moveTo>
                  <a:pt x="8372793" y="4476306"/>
                </a:moveTo>
                <a:lnTo>
                  <a:pt x="8267700" y="4559808"/>
                </a:lnTo>
                <a:lnTo>
                  <a:pt x="8152067" y="4598924"/>
                </a:lnTo>
                <a:lnTo>
                  <a:pt x="8258810" y="4521200"/>
                </a:lnTo>
                <a:close/>
                <a:moveTo>
                  <a:pt x="8132191" y="4606036"/>
                </a:moveTo>
                <a:lnTo>
                  <a:pt x="8020241" y="4644136"/>
                </a:lnTo>
                <a:lnTo>
                  <a:pt x="8125143" y="4575112"/>
                </a:lnTo>
                <a:lnTo>
                  <a:pt x="8235252" y="4531297"/>
                </a:lnTo>
                <a:close/>
                <a:moveTo>
                  <a:pt x="8114982" y="4618736"/>
                </a:moveTo>
                <a:lnTo>
                  <a:pt x="8008430" y="4696270"/>
                </a:lnTo>
                <a:lnTo>
                  <a:pt x="7890764" y="4729226"/>
                </a:lnTo>
                <a:lnTo>
                  <a:pt x="7999222" y="4657916"/>
                </a:lnTo>
                <a:close/>
                <a:moveTo>
                  <a:pt x="7870635" y="4734878"/>
                </a:moveTo>
                <a:lnTo>
                  <a:pt x="7756335" y="4766628"/>
                </a:lnTo>
                <a:lnTo>
                  <a:pt x="7862951" y="4703763"/>
                </a:lnTo>
                <a:lnTo>
                  <a:pt x="7975156" y="4665663"/>
                </a:lnTo>
                <a:close/>
                <a:moveTo>
                  <a:pt x="7853172" y="4746371"/>
                </a:moveTo>
                <a:lnTo>
                  <a:pt x="7744841" y="4817555"/>
                </a:lnTo>
                <a:lnTo>
                  <a:pt x="7625144" y="4844288"/>
                </a:lnTo>
                <a:lnTo>
                  <a:pt x="7735316" y="4779328"/>
                </a:lnTo>
                <a:close/>
                <a:moveTo>
                  <a:pt x="7605014" y="4848797"/>
                </a:moveTo>
                <a:lnTo>
                  <a:pt x="7489063" y="4874705"/>
                </a:lnTo>
                <a:lnTo>
                  <a:pt x="7597331" y="4817999"/>
                </a:lnTo>
                <a:lnTo>
                  <a:pt x="7711631" y="4786249"/>
                </a:lnTo>
                <a:close/>
                <a:moveTo>
                  <a:pt x="7587234" y="4859274"/>
                </a:moveTo>
                <a:lnTo>
                  <a:pt x="7477252" y="4924108"/>
                </a:lnTo>
                <a:lnTo>
                  <a:pt x="7355586" y="4944618"/>
                </a:lnTo>
                <a:lnTo>
                  <a:pt x="7467346" y="4886071"/>
                </a:lnTo>
                <a:close/>
                <a:moveTo>
                  <a:pt x="7335394" y="4948174"/>
                </a:moveTo>
                <a:lnTo>
                  <a:pt x="7217537" y="4967986"/>
                </a:lnTo>
                <a:lnTo>
                  <a:pt x="7327329" y="4917504"/>
                </a:lnTo>
                <a:lnTo>
                  <a:pt x="7443470" y="4891532"/>
                </a:lnTo>
                <a:close/>
                <a:moveTo>
                  <a:pt x="7317232" y="4957636"/>
                </a:moveTo>
                <a:lnTo>
                  <a:pt x="7205599" y="5016119"/>
                </a:lnTo>
                <a:lnTo>
                  <a:pt x="7082028" y="5030343"/>
                </a:lnTo>
                <a:lnTo>
                  <a:pt x="7195439" y="4978210"/>
                </a:lnTo>
                <a:close/>
                <a:moveTo>
                  <a:pt x="7061772" y="5032693"/>
                </a:moveTo>
                <a:lnTo>
                  <a:pt x="6942011" y="5046472"/>
                </a:lnTo>
                <a:lnTo>
                  <a:pt x="7053453" y="5002022"/>
                </a:lnTo>
                <a:lnTo>
                  <a:pt x="7171436" y="4982147"/>
                </a:lnTo>
                <a:close/>
                <a:moveTo>
                  <a:pt x="7043230" y="5041202"/>
                </a:moveTo>
                <a:lnTo>
                  <a:pt x="6929692" y="5092700"/>
                </a:lnTo>
                <a:lnTo>
                  <a:pt x="6804216" y="5100638"/>
                </a:lnTo>
                <a:lnTo>
                  <a:pt x="6919214" y="5054854"/>
                </a:lnTo>
                <a:close/>
                <a:moveTo>
                  <a:pt x="6784086" y="5102543"/>
                </a:moveTo>
                <a:lnTo>
                  <a:pt x="6662611" y="5110226"/>
                </a:lnTo>
                <a:lnTo>
                  <a:pt x="6775450" y="5072126"/>
                </a:lnTo>
                <a:lnTo>
                  <a:pt x="6895275" y="5058283"/>
                </a:lnTo>
                <a:close/>
                <a:moveTo>
                  <a:pt x="6765036" y="5110099"/>
                </a:moveTo>
                <a:lnTo>
                  <a:pt x="6650228" y="5155819"/>
                </a:lnTo>
                <a:lnTo>
                  <a:pt x="6523228" y="5157470"/>
                </a:lnTo>
                <a:lnTo>
                  <a:pt x="6639751" y="5118037"/>
                </a:lnTo>
                <a:close/>
                <a:moveTo>
                  <a:pt x="6502337" y="5157724"/>
                </a:moveTo>
                <a:lnTo>
                  <a:pt x="6379147" y="5159248"/>
                </a:lnTo>
                <a:lnTo>
                  <a:pt x="6493447" y="5127498"/>
                </a:lnTo>
                <a:lnTo>
                  <a:pt x="6615113" y="5119815"/>
                </a:lnTo>
                <a:close/>
                <a:moveTo>
                  <a:pt x="6482842" y="5164074"/>
                </a:moveTo>
                <a:lnTo>
                  <a:pt x="6366510" y="5203381"/>
                </a:lnTo>
                <a:lnTo>
                  <a:pt x="6237478" y="5198682"/>
                </a:lnTo>
                <a:lnTo>
                  <a:pt x="6355398" y="5165662"/>
                </a:lnTo>
                <a:close/>
                <a:moveTo>
                  <a:pt x="6216650" y="5197602"/>
                </a:moveTo>
                <a:lnTo>
                  <a:pt x="6091809" y="5193030"/>
                </a:lnTo>
                <a:lnTo>
                  <a:pt x="6207379" y="5167186"/>
                </a:lnTo>
                <a:lnTo>
                  <a:pt x="6330760" y="5165662"/>
                </a:lnTo>
                <a:close/>
                <a:moveTo>
                  <a:pt x="6196584" y="5203190"/>
                </a:moveTo>
                <a:lnTo>
                  <a:pt x="6078855" y="5236210"/>
                </a:lnTo>
                <a:lnTo>
                  <a:pt x="5948109" y="5225161"/>
                </a:lnTo>
                <a:lnTo>
                  <a:pt x="6067362" y="5198491"/>
                </a:lnTo>
                <a:close/>
                <a:moveTo>
                  <a:pt x="5926963" y="5223383"/>
                </a:moveTo>
                <a:lnTo>
                  <a:pt x="5800535" y="5212652"/>
                </a:lnTo>
                <a:lnTo>
                  <a:pt x="5917311" y="5192967"/>
                </a:lnTo>
                <a:lnTo>
                  <a:pt x="6042343" y="5197539"/>
                </a:lnTo>
                <a:close/>
                <a:moveTo>
                  <a:pt x="5927408" y="5229733"/>
                </a:moveTo>
                <a:lnTo>
                  <a:pt x="6061329" y="5241100"/>
                </a:lnTo>
                <a:lnTo>
                  <a:pt x="5940679" y="5274818"/>
                </a:lnTo>
                <a:lnTo>
                  <a:pt x="5805170" y="5257038"/>
                </a:lnTo>
                <a:close/>
                <a:moveTo>
                  <a:pt x="6079427" y="5242433"/>
                </a:moveTo>
                <a:lnTo>
                  <a:pt x="6215634" y="5253927"/>
                </a:lnTo>
                <a:lnTo>
                  <a:pt x="6094984" y="5294757"/>
                </a:lnTo>
                <a:lnTo>
                  <a:pt x="5956872" y="5276850"/>
                </a:lnTo>
                <a:close/>
                <a:moveTo>
                  <a:pt x="6231509" y="5255133"/>
                </a:moveTo>
                <a:lnTo>
                  <a:pt x="6369368" y="5266817"/>
                </a:lnTo>
                <a:lnTo>
                  <a:pt x="6248400" y="5314950"/>
                </a:lnTo>
                <a:lnTo>
                  <a:pt x="6108700" y="5296662"/>
                </a:lnTo>
                <a:close/>
                <a:moveTo>
                  <a:pt x="6383528" y="5267833"/>
                </a:moveTo>
                <a:lnTo>
                  <a:pt x="6522784" y="5279581"/>
                </a:lnTo>
                <a:lnTo>
                  <a:pt x="6402642" y="5334826"/>
                </a:lnTo>
                <a:lnTo>
                  <a:pt x="6261672" y="5316347"/>
                </a:lnTo>
                <a:close/>
                <a:moveTo>
                  <a:pt x="6535928" y="5280533"/>
                </a:moveTo>
                <a:lnTo>
                  <a:pt x="6676200" y="5292408"/>
                </a:lnTo>
                <a:lnTo>
                  <a:pt x="6556883" y="5354892"/>
                </a:lnTo>
                <a:lnTo>
                  <a:pt x="6414770" y="5336223"/>
                </a:lnTo>
                <a:close/>
                <a:moveTo>
                  <a:pt x="6687947" y="5293233"/>
                </a:moveTo>
                <a:lnTo>
                  <a:pt x="6829107" y="5305171"/>
                </a:lnTo>
                <a:lnTo>
                  <a:pt x="6710744" y="5375021"/>
                </a:lnTo>
                <a:lnTo>
                  <a:pt x="6567806" y="5355971"/>
                </a:lnTo>
                <a:close/>
                <a:moveTo>
                  <a:pt x="6840030" y="5305933"/>
                </a:moveTo>
                <a:lnTo>
                  <a:pt x="6981825" y="5317871"/>
                </a:lnTo>
                <a:lnTo>
                  <a:pt x="6864350" y="5395913"/>
                </a:lnTo>
                <a:lnTo>
                  <a:pt x="6720650" y="5376863"/>
                </a:lnTo>
                <a:close/>
                <a:moveTo>
                  <a:pt x="6992049" y="5318633"/>
                </a:moveTo>
                <a:lnTo>
                  <a:pt x="7134479" y="5330635"/>
                </a:lnTo>
                <a:lnTo>
                  <a:pt x="7018528" y="5414963"/>
                </a:lnTo>
                <a:lnTo>
                  <a:pt x="6874257" y="5395913"/>
                </a:lnTo>
                <a:close/>
                <a:moveTo>
                  <a:pt x="7144449" y="5331333"/>
                </a:moveTo>
                <a:lnTo>
                  <a:pt x="7287260" y="5343398"/>
                </a:lnTo>
                <a:lnTo>
                  <a:pt x="7172960" y="5435029"/>
                </a:lnTo>
                <a:lnTo>
                  <a:pt x="7028244" y="5415979"/>
                </a:lnTo>
                <a:close/>
                <a:moveTo>
                  <a:pt x="7296468" y="5344033"/>
                </a:moveTo>
                <a:lnTo>
                  <a:pt x="7439724" y="5356098"/>
                </a:lnTo>
                <a:lnTo>
                  <a:pt x="7326631" y="5455031"/>
                </a:lnTo>
                <a:lnTo>
                  <a:pt x="7181469" y="5435981"/>
                </a:lnTo>
                <a:close/>
                <a:moveTo>
                  <a:pt x="7448550" y="5356733"/>
                </a:moveTo>
                <a:lnTo>
                  <a:pt x="7592124" y="5368862"/>
                </a:lnTo>
                <a:lnTo>
                  <a:pt x="7480491" y="5475097"/>
                </a:lnTo>
                <a:lnTo>
                  <a:pt x="7335012" y="5456047"/>
                </a:lnTo>
                <a:close/>
                <a:moveTo>
                  <a:pt x="7600569" y="5369433"/>
                </a:moveTo>
                <a:lnTo>
                  <a:pt x="7744460" y="5381625"/>
                </a:lnTo>
                <a:lnTo>
                  <a:pt x="7634415" y="5495163"/>
                </a:lnTo>
                <a:lnTo>
                  <a:pt x="7488365" y="5476113"/>
                </a:lnTo>
                <a:close/>
                <a:moveTo>
                  <a:pt x="7752969" y="5382133"/>
                </a:moveTo>
                <a:lnTo>
                  <a:pt x="7897051" y="5394325"/>
                </a:lnTo>
                <a:lnTo>
                  <a:pt x="7788657" y="5514975"/>
                </a:lnTo>
                <a:lnTo>
                  <a:pt x="7642607" y="5495925"/>
                </a:lnTo>
                <a:close/>
                <a:moveTo>
                  <a:pt x="7904988" y="5394833"/>
                </a:moveTo>
                <a:lnTo>
                  <a:pt x="8049324" y="5407025"/>
                </a:lnTo>
                <a:lnTo>
                  <a:pt x="7941374" y="5537200"/>
                </a:lnTo>
                <a:lnTo>
                  <a:pt x="7795324" y="5518150"/>
                </a:lnTo>
                <a:close/>
                <a:moveTo>
                  <a:pt x="8057007" y="5407533"/>
                </a:moveTo>
                <a:lnTo>
                  <a:pt x="8201533" y="5419789"/>
                </a:lnTo>
                <a:lnTo>
                  <a:pt x="8096441" y="5555234"/>
                </a:lnTo>
                <a:lnTo>
                  <a:pt x="7949946" y="5536184"/>
                </a:lnTo>
                <a:close/>
                <a:moveTo>
                  <a:pt x="8061960" y="5401628"/>
                </a:moveTo>
                <a:lnTo>
                  <a:pt x="8168831" y="5273294"/>
                </a:lnTo>
                <a:lnTo>
                  <a:pt x="8311070" y="5278501"/>
                </a:lnTo>
                <a:lnTo>
                  <a:pt x="8206169" y="5413820"/>
                </a:lnTo>
                <a:close/>
                <a:moveTo>
                  <a:pt x="8173974" y="5267135"/>
                </a:moveTo>
                <a:lnTo>
                  <a:pt x="8280718" y="5139055"/>
                </a:lnTo>
                <a:lnTo>
                  <a:pt x="8420418" y="5137277"/>
                </a:lnTo>
                <a:lnTo>
                  <a:pt x="8315707" y="5272342"/>
                </a:lnTo>
                <a:close/>
                <a:moveTo>
                  <a:pt x="8286052" y="5132578"/>
                </a:moveTo>
                <a:lnTo>
                  <a:pt x="8392541" y="5004753"/>
                </a:lnTo>
                <a:lnTo>
                  <a:pt x="8530145" y="4996053"/>
                </a:lnTo>
                <a:lnTo>
                  <a:pt x="8425561" y="5130864"/>
                </a:lnTo>
                <a:close/>
                <a:moveTo>
                  <a:pt x="8398193" y="4998022"/>
                </a:moveTo>
                <a:lnTo>
                  <a:pt x="8504428" y="4870514"/>
                </a:lnTo>
                <a:lnTo>
                  <a:pt x="8639556" y="4854956"/>
                </a:lnTo>
                <a:lnTo>
                  <a:pt x="8534400" y="4991481"/>
                </a:lnTo>
                <a:close/>
                <a:moveTo>
                  <a:pt x="8510333" y="4863402"/>
                </a:moveTo>
                <a:lnTo>
                  <a:pt x="8616252" y="4736402"/>
                </a:lnTo>
                <a:lnTo>
                  <a:pt x="8749030" y="4714050"/>
                </a:lnTo>
                <a:lnTo>
                  <a:pt x="8645017" y="4848098"/>
                </a:lnTo>
                <a:close/>
                <a:moveTo>
                  <a:pt x="8621395" y="4730750"/>
                </a:moveTo>
                <a:lnTo>
                  <a:pt x="8726995" y="4603750"/>
                </a:lnTo>
                <a:lnTo>
                  <a:pt x="8857234" y="4574604"/>
                </a:lnTo>
                <a:lnTo>
                  <a:pt x="8753602" y="4707954"/>
                </a:lnTo>
                <a:close/>
                <a:moveTo>
                  <a:pt x="8733663" y="4596003"/>
                </a:moveTo>
                <a:lnTo>
                  <a:pt x="8838819" y="4469702"/>
                </a:lnTo>
                <a:lnTo>
                  <a:pt x="8966518" y="4433951"/>
                </a:lnTo>
                <a:lnTo>
                  <a:pt x="8863330" y="4567301"/>
                </a:lnTo>
                <a:close/>
                <a:moveTo>
                  <a:pt x="8845994" y="4461129"/>
                </a:moveTo>
                <a:lnTo>
                  <a:pt x="8950643" y="4335463"/>
                </a:lnTo>
                <a:lnTo>
                  <a:pt x="9075738" y="4293172"/>
                </a:lnTo>
                <a:lnTo>
                  <a:pt x="8973058" y="4425506"/>
                </a:lnTo>
                <a:close/>
                <a:moveTo>
                  <a:pt x="8958453" y="4326128"/>
                </a:moveTo>
                <a:lnTo>
                  <a:pt x="9062530" y="4201160"/>
                </a:lnTo>
                <a:lnTo>
                  <a:pt x="9184831" y="4152456"/>
                </a:lnTo>
                <a:lnTo>
                  <a:pt x="9082786" y="4284028"/>
                </a:lnTo>
                <a:close/>
                <a:moveTo>
                  <a:pt x="9071039" y="4191000"/>
                </a:moveTo>
                <a:lnTo>
                  <a:pt x="9174353" y="4066984"/>
                </a:lnTo>
                <a:lnTo>
                  <a:pt x="9293796" y="4012057"/>
                </a:lnTo>
                <a:lnTo>
                  <a:pt x="9192514" y="4142677"/>
                </a:lnTo>
                <a:close/>
                <a:moveTo>
                  <a:pt x="9183815" y="4055682"/>
                </a:moveTo>
                <a:lnTo>
                  <a:pt x="9286177" y="3932746"/>
                </a:lnTo>
                <a:lnTo>
                  <a:pt x="9402572" y="3871786"/>
                </a:lnTo>
                <a:lnTo>
                  <a:pt x="9302242" y="4001199"/>
                </a:lnTo>
                <a:close/>
                <a:moveTo>
                  <a:pt x="9296781" y="3919982"/>
                </a:moveTo>
                <a:lnTo>
                  <a:pt x="9398381" y="3798443"/>
                </a:lnTo>
                <a:lnTo>
                  <a:pt x="9511474" y="3731768"/>
                </a:lnTo>
                <a:lnTo>
                  <a:pt x="9412288" y="3859721"/>
                </a:lnTo>
                <a:close/>
                <a:moveTo>
                  <a:pt x="9410129" y="3783965"/>
                </a:moveTo>
                <a:lnTo>
                  <a:pt x="9509887" y="3663950"/>
                </a:lnTo>
                <a:lnTo>
                  <a:pt x="9619361" y="3592005"/>
                </a:lnTo>
                <a:lnTo>
                  <a:pt x="9521698" y="3717989"/>
                </a:lnTo>
                <a:close/>
                <a:moveTo>
                  <a:pt x="9523857" y="3647440"/>
                </a:moveTo>
                <a:lnTo>
                  <a:pt x="9621710" y="3529965"/>
                </a:lnTo>
                <a:lnTo>
                  <a:pt x="9727184" y="3453257"/>
                </a:lnTo>
                <a:lnTo>
                  <a:pt x="9631426" y="3576701"/>
                </a:lnTo>
                <a:close/>
                <a:moveTo>
                  <a:pt x="9638157" y="3510026"/>
                </a:moveTo>
                <a:lnTo>
                  <a:pt x="9733407" y="3395726"/>
                </a:lnTo>
                <a:lnTo>
                  <a:pt x="9834181" y="3315145"/>
                </a:lnTo>
                <a:lnTo>
                  <a:pt x="9740900" y="3435350"/>
                </a:lnTo>
                <a:close/>
                <a:moveTo>
                  <a:pt x="9729089" y="3390900"/>
                </a:moveTo>
                <a:lnTo>
                  <a:pt x="9637522" y="3464116"/>
                </a:lnTo>
                <a:lnTo>
                  <a:pt x="9725533" y="3366008"/>
                </a:lnTo>
                <a:lnTo>
                  <a:pt x="9814941" y="3287840"/>
                </a:lnTo>
                <a:close/>
                <a:moveTo>
                  <a:pt x="9607550" y="3488563"/>
                </a:moveTo>
                <a:lnTo>
                  <a:pt x="9525000" y="3554476"/>
                </a:lnTo>
                <a:lnTo>
                  <a:pt x="9605835" y="3471101"/>
                </a:lnTo>
                <a:lnTo>
                  <a:pt x="9686099" y="3401251"/>
                </a:lnTo>
                <a:close/>
                <a:moveTo>
                  <a:pt x="9581769" y="3517328"/>
                </a:moveTo>
                <a:lnTo>
                  <a:pt x="9493821" y="3615372"/>
                </a:lnTo>
                <a:lnTo>
                  <a:pt x="9400032" y="3683572"/>
                </a:lnTo>
                <a:lnTo>
                  <a:pt x="9490075" y="3590671"/>
                </a:lnTo>
                <a:close/>
                <a:moveTo>
                  <a:pt x="9369996" y="3705416"/>
                </a:moveTo>
                <a:lnTo>
                  <a:pt x="9285288" y="3767011"/>
                </a:lnTo>
                <a:lnTo>
                  <a:pt x="9367838" y="3688144"/>
                </a:lnTo>
                <a:lnTo>
                  <a:pt x="9450388" y="3622103"/>
                </a:lnTo>
                <a:close/>
                <a:moveTo>
                  <a:pt x="9344216" y="3732022"/>
                </a:moveTo>
                <a:lnTo>
                  <a:pt x="9254236" y="3824796"/>
                </a:lnTo>
                <a:lnTo>
                  <a:pt x="9158224" y="3887978"/>
                </a:lnTo>
                <a:lnTo>
                  <a:pt x="9250299" y="3800348"/>
                </a:lnTo>
                <a:close/>
                <a:moveTo>
                  <a:pt x="9128316" y="3907536"/>
                </a:moveTo>
                <a:lnTo>
                  <a:pt x="9041384" y="3964686"/>
                </a:lnTo>
                <a:lnTo>
                  <a:pt x="9126283" y="3890455"/>
                </a:lnTo>
                <a:lnTo>
                  <a:pt x="9211119" y="3828733"/>
                </a:lnTo>
                <a:close/>
                <a:moveTo>
                  <a:pt x="9102534" y="3932111"/>
                </a:moveTo>
                <a:lnTo>
                  <a:pt x="9010650" y="4019550"/>
                </a:lnTo>
                <a:lnTo>
                  <a:pt x="8912416" y="4077462"/>
                </a:lnTo>
                <a:lnTo>
                  <a:pt x="9006459" y="3994912"/>
                </a:lnTo>
                <a:close/>
                <a:moveTo>
                  <a:pt x="8882761" y="4094925"/>
                </a:moveTo>
                <a:lnTo>
                  <a:pt x="8793861" y="4147503"/>
                </a:lnTo>
                <a:lnTo>
                  <a:pt x="8880666" y="4078034"/>
                </a:lnTo>
                <a:lnTo>
                  <a:pt x="8967724" y="4020884"/>
                </a:lnTo>
                <a:close/>
                <a:moveTo>
                  <a:pt x="8856917" y="4117594"/>
                </a:moveTo>
                <a:lnTo>
                  <a:pt x="8763000" y="4199700"/>
                </a:lnTo>
                <a:lnTo>
                  <a:pt x="8662670" y="4252214"/>
                </a:lnTo>
                <a:lnTo>
                  <a:pt x="8758619" y="4175506"/>
                </a:lnTo>
                <a:close/>
                <a:moveTo>
                  <a:pt x="8633206" y="4267708"/>
                </a:moveTo>
                <a:lnTo>
                  <a:pt x="8541956" y="4315460"/>
                </a:lnTo>
                <a:lnTo>
                  <a:pt x="8630856" y="4250944"/>
                </a:lnTo>
                <a:lnTo>
                  <a:pt x="8719756" y="4198366"/>
                </a:lnTo>
                <a:close/>
                <a:moveTo>
                  <a:pt x="8607234" y="4288473"/>
                </a:moveTo>
                <a:lnTo>
                  <a:pt x="8511413" y="4365054"/>
                </a:lnTo>
                <a:lnTo>
                  <a:pt x="8408988" y="4412171"/>
                </a:lnTo>
                <a:lnTo>
                  <a:pt x="8506778" y="4341114"/>
                </a:lnTo>
                <a:close/>
                <a:moveTo>
                  <a:pt x="8379524" y="4425950"/>
                </a:moveTo>
                <a:lnTo>
                  <a:pt x="8286243" y="4468876"/>
                </a:lnTo>
                <a:lnTo>
                  <a:pt x="8376730" y="4409377"/>
                </a:lnTo>
                <a:lnTo>
                  <a:pt x="8468106" y="4361561"/>
                </a:lnTo>
                <a:close/>
                <a:moveTo>
                  <a:pt x="8353362" y="4445000"/>
                </a:moveTo>
                <a:lnTo>
                  <a:pt x="8255762" y="4515993"/>
                </a:lnTo>
                <a:lnTo>
                  <a:pt x="8151241" y="4557586"/>
                </a:lnTo>
                <a:lnTo>
                  <a:pt x="8250809" y="4492181"/>
                </a:lnTo>
                <a:close/>
                <a:moveTo>
                  <a:pt x="8121650" y="4569016"/>
                </a:moveTo>
                <a:lnTo>
                  <a:pt x="8026400" y="4607116"/>
                </a:lnTo>
                <a:lnTo>
                  <a:pt x="8118602" y="4552760"/>
                </a:lnTo>
                <a:lnTo>
                  <a:pt x="8212011" y="4509770"/>
                </a:lnTo>
                <a:close/>
                <a:moveTo>
                  <a:pt x="8095298" y="4586351"/>
                </a:moveTo>
                <a:lnTo>
                  <a:pt x="7995920" y="4651693"/>
                </a:lnTo>
                <a:lnTo>
                  <a:pt x="7889431" y="4687761"/>
                </a:lnTo>
                <a:lnTo>
                  <a:pt x="7990650" y="4628071"/>
                </a:lnTo>
                <a:close/>
                <a:moveTo>
                  <a:pt x="7860348" y="4697667"/>
                </a:moveTo>
                <a:lnTo>
                  <a:pt x="7763129" y="4730750"/>
                </a:lnTo>
                <a:lnTo>
                  <a:pt x="7856982" y="4681601"/>
                </a:lnTo>
                <a:lnTo>
                  <a:pt x="7952232" y="4643501"/>
                </a:lnTo>
                <a:close/>
                <a:moveTo>
                  <a:pt x="7833678" y="4713415"/>
                </a:moveTo>
                <a:lnTo>
                  <a:pt x="7732522" y="4772978"/>
                </a:lnTo>
                <a:lnTo>
                  <a:pt x="7624128" y="4803394"/>
                </a:lnTo>
                <a:lnTo>
                  <a:pt x="7726998" y="4749483"/>
                </a:lnTo>
                <a:close/>
                <a:moveTo>
                  <a:pt x="7594600" y="4811586"/>
                </a:moveTo>
                <a:lnTo>
                  <a:pt x="7495604" y="4839335"/>
                </a:lnTo>
                <a:lnTo>
                  <a:pt x="7590854" y="4795457"/>
                </a:lnTo>
                <a:lnTo>
                  <a:pt x="7688199" y="4762564"/>
                </a:lnTo>
                <a:close/>
                <a:moveTo>
                  <a:pt x="7567549" y="4825746"/>
                </a:moveTo>
                <a:lnTo>
                  <a:pt x="7464807" y="4879594"/>
                </a:lnTo>
                <a:lnTo>
                  <a:pt x="7354506" y="4904232"/>
                </a:lnTo>
                <a:lnTo>
                  <a:pt x="7458964" y="4856163"/>
                </a:lnTo>
                <a:close/>
                <a:moveTo>
                  <a:pt x="7324979" y="4910836"/>
                </a:moveTo>
                <a:lnTo>
                  <a:pt x="7224269" y="4933379"/>
                </a:lnTo>
                <a:lnTo>
                  <a:pt x="7320979" y="4894834"/>
                </a:lnTo>
                <a:lnTo>
                  <a:pt x="7420166" y="4867085"/>
                </a:lnTo>
                <a:close/>
                <a:moveTo>
                  <a:pt x="7297420" y="4923536"/>
                </a:moveTo>
                <a:lnTo>
                  <a:pt x="7193153" y="4971479"/>
                </a:lnTo>
                <a:lnTo>
                  <a:pt x="7081076" y="4990529"/>
                </a:lnTo>
                <a:lnTo>
                  <a:pt x="7186994" y="4948301"/>
                </a:lnTo>
                <a:close/>
                <a:moveTo>
                  <a:pt x="7051357" y="4995355"/>
                </a:moveTo>
                <a:lnTo>
                  <a:pt x="6948995" y="5012627"/>
                </a:lnTo>
                <a:lnTo>
                  <a:pt x="7046976" y="4979480"/>
                </a:lnTo>
                <a:lnTo>
                  <a:pt x="7147878" y="4956937"/>
                </a:lnTo>
                <a:close/>
                <a:moveTo>
                  <a:pt x="7023291" y="5006531"/>
                </a:moveTo>
                <a:lnTo>
                  <a:pt x="6917500" y="5048695"/>
                </a:lnTo>
                <a:lnTo>
                  <a:pt x="6803707" y="5061776"/>
                </a:lnTo>
                <a:lnTo>
                  <a:pt x="6911023" y="5025454"/>
                </a:lnTo>
                <a:close/>
                <a:moveTo>
                  <a:pt x="6773672" y="5065205"/>
                </a:moveTo>
                <a:lnTo>
                  <a:pt x="6669786" y="5077206"/>
                </a:lnTo>
                <a:lnTo>
                  <a:pt x="6769037" y="5049393"/>
                </a:lnTo>
                <a:lnTo>
                  <a:pt x="6871526" y="5032121"/>
                </a:lnTo>
                <a:close/>
                <a:moveTo>
                  <a:pt x="6745034" y="5074920"/>
                </a:moveTo>
                <a:lnTo>
                  <a:pt x="6637845" y="5111179"/>
                </a:lnTo>
                <a:lnTo>
                  <a:pt x="6522403" y="5118481"/>
                </a:lnTo>
                <a:lnTo>
                  <a:pt x="6631051" y="5088065"/>
                </a:lnTo>
                <a:close/>
                <a:moveTo>
                  <a:pt x="6491986" y="5120386"/>
                </a:moveTo>
                <a:lnTo>
                  <a:pt x="6386767" y="5126736"/>
                </a:lnTo>
                <a:lnTo>
                  <a:pt x="6487033" y="5104321"/>
                </a:lnTo>
                <a:lnTo>
                  <a:pt x="6591300" y="5092700"/>
                </a:lnTo>
                <a:close/>
                <a:moveTo>
                  <a:pt x="6462649" y="5128578"/>
                </a:moveTo>
                <a:lnTo>
                  <a:pt x="6354191" y="5158994"/>
                </a:lnTo>
                <a:lnTo>
                  <a:pt x="6237161" y="5160455"/>
                </a:lnTo>
                <a:lnTo>
                  <a:pt x="6347079" y="5135880"/>
                </a:lnTo>
                <a:close/>
                <a:moveTo>
                  <a:pt x="6206300" y="5160836"/>
                </a:moveTo>
                <a:lnTo>
                  <a:pt x="6099747" y="5162169"/>
                </a:lnTo>
                <a:lnTo>
                  <a:pt x="6201029" y="5145088"/>
                </a:lnTo>
                <a:lnTo>
                  <a:pt x="6306503" y="5138738"/>
                </a:lnTo>
                <a:close/>
                <a:moveTo>
                  <a:pt x="6176201" y="5167567"/>
                </a:moveTo>
                <a:lnTo>
                  <a:pt x="6066473" y="5192078"/>
                </a:lnTo>
                <a:lnTo>
                  <a:pt x="5948109" y="5187950"/>
                </a:lnTo>
                <a:lnTo>
                  <a:pt x="6059107" y="5168900"/>
                </a:lnTo>
                <a:close/>
                <a:moveTo>
                  <a:pt x="5916613" y="5186617"/>
                </a:moveTo>
                <a:lnTo>
                  <a:pt x="5808663" y="5182680"/>
                </a:lnTo>
                <a:lnTo>
                  <a:pt x="5910771" y="5170932"/>
                </a:lnTo>
                <a:lnTo>
                  <a:pt x="6017451" y="5169599"/>
                </a:lnTo>
                <a:close/>
                <a:moveTo>
                  <a:pt x="5885625" y="5191824"/>
                </a:moveTo>
                <a:lnTo>
                  <a:pt x="5774754" y="5210493"/>
                </a:lnTo>
                <a:lnTo>
                  <a:pt x="5655056" y="5200650"/>
                </a:lnTo>
                <a:lnTo>
                  <a:pt x="5767134" y="5187950"/>
                </a:lnTo>
                <a:close/>
                <a:moveTo>
                  <a:pt x="5622862" y="5197666"/>
                </a:moveTo>
                <a:lnTo>
                  <a:pt x="5514086" y="5188458"/>
                </a:lnTo>
                <a:lnTo>
                  <a:pt x="5616893" y="5182108"/>
                </a:lnTo>
                <a:lnTo>
                  <a:pt x="5724843" y="5186045"/>
                </a:lnTo>
                <a:close/>
                <a:moveTo>
                  <a:pt x="5591112" y="5201349"/>
                </a:moveTo>
                <a:lnTo>
                  <a:pt x="5479225" y="5214049"/>
                </a:lnTo>
                <a:lnTo>
                  <a:pt x="5358067" y="5198174"/>
                </a:lnTo>
                <a:lnTo>
                  <a:pt x="5471097" y="5190998"/>
                </a:lnTo>
                <a:close/>
                <a:moveTo>
                  <a:pt x="5325237" y="5194300"/>
                </a:moveTo>
                <a:lnTo>
                  <a:pt x="5215573" y="5179949"/>
                </a:lnTo>
                <a:lnTo>
                  <a:pt x="5319014" y="5178616"/>
                </a:lnTo>
                <a:lnTo>
                  <a:pt x="5427917" y="5187823"/>
                </a:lnTo>
                <a:close/>
                <a:moveTo>
                  <a:pt x="5325237" y="5200650"/>
                </a:moveTo>
                <a:lnTo>
                  <a:pt x="5453380" y="5217414"/>
                </a:lnTo>
                <a:lnTo>
                  <a:pt x="5335524" y="5231003"/>
                </a:lnTo>
                <a:lnTo>
                  <a:pt x="5206175" y="5208143"/>
                </a:lnTo>
                <a:close/>
                <a:moveTo>
                  <a:pt x="5479352" y="5220843"/>
                </a:moveTo>
                <a:lnTo>
                  <a:pt x="5611876" y="5238242"/>
                </a:lnTo>
                <a:lnTo>
                  <a:pt x="5491226" y="5258499"/>
                </a:lnTo>
                <a:lnTo>
                  <a:pt x="5357305" y="5234877"/>
                </a:lnTo>
                <a:close/>
                <a:moveTo>
                  <a:pt x="5633403" y="5241036"/>
                </a:moveTo>
                <a:lnTo>
                  <a:pt x="5769102" y="5258816"/>
                </a:lnTo>
                <a:lnTo>
                  <a:pt x="5647309" y="5286058"/>
                </a:lnTo>
                <a:lnTo>
                  <a:pt x="5510086" y="5261801"/>
                </a:lnTo>
                <a:close/>
                <a:moveTo>
                  <a:pt x="5787454" y="5261229"/>
                </a:moveTo>
                <a:lnTo>
                  <a:pt x="5925503" y="5279327"/>
                </a:lnTo>
                <a:lnTo>
                  <a:pt x="5803265" y="5313553"/>
                </a:lnTo>
                <a:lnTo>
                  <a:pt x="5663565" y="5288915"/>
                </a:lnTo>
                <a:close/>
                <a:moveTo>
                  <a:pt x="5941505" y="5281422"/>
                </a:moveTo>
                <a:lnTo>
                  <a:pt x="6081205" y="5299774"/>
                </a:lnTo>
                <a:lnTo>
                  <a:pt x="5959031" y="5341112"/>
                </a:lnTo>
                <a:lnTo>
                  <a:pt x="5817553" y="5316157"/>
                </a:lnTo>
                <a:close/>
                <a:moveTo>
                  <a:pt x="6095556" y="5301679"/>
                </a:moveTo>
                <a:lnTo>
                  <a:pt x="6236716" y="5320157"/>
                </a:lnTo>
                <a:lnTo>
                  <a:pt x="6115050" y="5368481"/>
                </a:lnTo>
                <a:lnTo>
                  <a:pt x="5972175" y="5343081"/>
                </a:lnTo>
                <a:close/>
                <a:moveTo>
                  <a:pt x="6249670" y="5321872"/>
                </a:moveTo>
                <a:lnTo>
                  <a:pt x="6391910" y="5340541"/>
                </a:lnTo>
                <a:lnTo>
                  <a:pt x="6271260" y="5396167"/>
                </a:lnTo>
                <a:lnTo>
                  <a:pt x="6127242" y="5370767"/>
                </a:lnTo>
                <a:close/>
                <a:moveTo>
                  <a:pt x="6403721" y="5342065"/>
                </a:moveTo>
                <a:lnTo>
                  <a:pt x="6546850" y="5361115"/>
                </a:lnTo>
                <a:lnTo>
                  <a:pt x="6426835" y="5423980"/>
                </a:lnTo>
                <a:lnTo>
                  <a:pt x="6281865" y="5398580"/>
                </a:lnTo>
                <a:close/>
                <a:moveTo>
                  <a:pt x="6557772" y="5362258"/>
                </a:moveTo>
                <a:lnTo>
                  <a:pt x="6701600" y="5381308"/>
                </a:lnTo>
                <a:lnTo>
                  <a:pt x="6582728" y="5451158"/>
                </a:lnTo>
                <a:lnTo>
                  <a:pt x="6437059" y="5425758"/>
                </a:lnTo>
                <a:close/>
                <a:moveTo>
                  <a:pt x="6711823" y="5382451"/>
                </a:moveTo>
                <a:lnTo>
                  <a:pt x="6856286" y="5401501"/>
                </a:lnTo>
                <a:lnTo>
                  <a:pt x="6738620" y="5478844"/>
                </a:lnTo>
                <a:lnTo>
                  <a:pt x="6592570" y="5452999"/>
                </a:lnTo>
                <a:close/>
                <a:moveTo>
                  <a:pt x="6865874" y="5402707"/>
                </a:moveTo>
                <a:lnTo>
                  <a:pt x="7010782" y="5421757"/>
                </a:lnTo>
                <a:lnTo>
                  <a:pt x="6894513" y="5506339"/>
                </a:lnTo>
                <a:lnTo>
                  <a:pt x="6747447" y="5480050"/>
                </a:lnTo>
                <a:close/>
                <a:moveTo>
                  <a:pt x="7019925" y="5422900"/>
                </a:moveTo>
                <a:lnTo>
                  <a:pt x="7165277" y="5441950"/>
                </a:lnTo>
                <a:lnTo>
                  <a:pt x="7050406" y="5533835"/>
                </a:lnTo>
                <a:lnTo>
                  <a:pt x="6903149" y="5507800"/>
                </a:lnTo>
                <a:close/>
                <a:moveTo>
                  <a:pt x="7174040" y="5443093"/>
                </a:moveTo>
                <a:lnTo>
                  <a:pt x="7319709" y="5462143"/>
                </a:lnTo>
                <a:lnTo>
                  <a:pt x="7206298" y="5561267"/>
                </a:lnTo>
                <a:lnTo>
                  <a:pt x="7058724" y="5535232"/>
                </a:lnTo>
                <a:close/>
                <a:moveTo>
                  <a:pt x="7328091" y="5463286"/>
                </a:moveTo>
                <a:lnTo>
                  <a:pt x="7474141" y="5482336"/>
                </a:lnTo>
                <a:lnTo>
                  <a:pt x="7362318" y="5588762"/>
                </a:lnTo>
                <a:lnTo>
                  <a:pt x="7214044" y="5562600"/>
                </a:lnTo>
                <a:close/>
                <a:moveTo>
                  <a:pt x="7482142" y="5483479"/>
                </a:moveTo>
                <a:lnTo>
                  <a:pt x="7628192" y="5502529"/>
                </a:lnTo>
                <a:lnTo>
                  <a:pt x="7517956" y="5616321"/>
                </a:lnTo>
                <a:lnTo>
                  <a:pt x="7369810" y="5590159"/>
                </a:lnTo>
                <a:close/>
                <a:moveTo>
                  <a:pt x="7636193" y="5503736"/>
                </a:moveTo>
                <a:lnTo>
                  <a:pt x="7782624" y="5522786"/>
                </a:lnTo>
                <a:lnTo>
                  <a:pt x="7673975" y="5643817"/>
                </a:lnTo>
                <a:lnTo>
                  <a:pt x="7525639" y="5617655"/>
                </a:lnTo>
                <a:close/>
                <a:moveTo>
                  <a:pt x="7790244" y="5523929"/>
                </a:moveTo>
                <a:lnTo>
                  <a:pt x="7936802" y="5542979"/>
                </a:lnTo>
                <a:lnTo>
                  <a:pt x="7829550" y="5671312"/>
                </a:lnTo>
                <a:lnTo>
                  <a:pt x="7680960" y="5645087"/>
                </a:lnTo>
                <a:close/>
                <a:moveTo>
                  <a:pt x="7944294" y="5544122"/>
                </a:moveTo>
                <a:lnTo>
                  <a:pt x="8091044" y="5563172"/>
                </a:lnTo>
                <a:lnTo>
                  <a:pt x="7985824" y="5698808"/>
                </a:lnTo>
                <a:lnTo>
                  <a:pt x="7837106" y="5672582"/>
                </a:lnTo>
                <a:close/>
                <a:moveTo>
                  <a:pt x="8098345" y="5564315"/>
                </a:moveTo>
                <a:lnTo>
                  <a:pt x="8245221" y="5583365"/>
                </a:lnTo>
                <a:lnTo>
                  <a:pt x="8141716" y="5726367"/>
                </a:lnTo>
                <a:lnTo>
                  <a:pt x="7992872" y="5700078"/>
                </a:lnTo>
                <a:close/>
                <a:moveTo>
                  <a:pt x="8102854" y="5558473"/>
                </a:moveTo>
                <a:lnTo>
                  <a:pt x="8208137" y="5422710"/>
                </a:lnTo>
                <a:lnTo>
                  <a:pt x="8352790" y="5434902"/>
                </a:lnTo>
                <a:lnTo>
                  <a:pt x="8249412" y="5577713"/>
                </a:lnTo>
                <a:close/>
                <a:moveTo>
                  <a:pt x="8212519" y="5416550"/>
                </a:moveTo>
                <a:lnTo>
                  <a:pt x="8317738" y="5280914"/>
                </a:lnTo>
                <a:lnTo>
                  <a:pt x="8460105" y="5286121"/>
                </a:lnTo>
                <a:lnTo>
                  <a:pt x="8356918" y="5428742"/>
                </a:lnTo>
                <a:close/>
                <a:moveTo>
                  <a:pt x="8322564" y="5274691"/>
                </a:moveTo>
                <a:lnTo>
                  <a:pt x="8427593" y="5139246"/>
                </a:lnTo>
                <a:lnTo>
                  <a:pt x="8567674" y="5137468"/>
                </a:lnTo>
                <a:lnTo>
                  <a:pt x="8464550" y="5279898"/>
                </a:lnTo>
                <a:close/>
                <a:moveTo>
                  <a:pt x="8432800" y="5132832"/>
                </a:moveTo>
                <a:lnTo>
                  <a:pt x="8537448" y="4997450"/>
                </a:lnTo>
                <a:lnTo>
                  <a:pt x="8675243" y="4988751"/>
                </a:lnTo>
                <a:lnTo>
                  <a:pt x="8572500" y="5131118"/>
                </a:lnTo>
                <a:close/>
                <a:moveTo>
                  <a:pt x="8542655" y="4991100"/>
                </a:moveTo>
                <a:lnTo>
                  <a:pt x="8647303" y="4856226"/>
                </a:lnTo>
                <a:lnTo>
                  <a:pt x="8782685" y="4840605"/>
                </a:lnTo>
                <a:lnTo>
                  <a:pt x="8680069" y="4982464"/>
                </a:lnTo>
                <a:close/>
                <a:moveTo>
                  <a:pt x="8652701" y="4849178"/>
                </a:moveTo>
                <a:lnTo>
                  <a:pt x="8757094" y="4714558"/>
                </a:lnTo>
                <a:lnTo>
                  <a:pt x="8890444" y="4692142"/>
                </a:lnTo>
                <a:lnTo>
                  <a:pt x="8788019" y="4833620"/>
                </a:lnTo>
                <a:close/>
                <a:moveTo>
                  <a:pt x="8763000" y="4707001"/>
                </a:moveTo>
                <a:lnTo>
                  <a:pt x="8867077" y="4572762"/>
                </a:lnTo>
                <a:lnTo>
                  <a:pt x="8997696" y="4543552"/>
                </a:lnTo>
                <a:lnTo>
                  <a:pt x="8895588" y="4684649"/>
                </a:lnTo>
                <a:close/>
                <a:moveTo>
                  <a:pt x="8873172" y="4564888"/>
                </a:moveTo>
                <a:lnTo>
                  <a:pt x="8976931" y="4431157"/>
                </a:lnTo>
                <a:lnTo>
                  <a:pt x="9105011" y="4395280"/>
                </a:lnTo>
                <a:lnTo>
                  <a:pt x="9003411" y="4535805"/>
                </a:lnTo>
                <a:close/>
                <a:moveTo>
                  <a:pt x="8983472" y="4422712"/>
                </a:moveTo>
                <a:lnTo>
                  <a:pt x="9086786" y="4289362"/>
                </a:lnTo>
                <a:lnTo>
                  <a:pt x="9212326" y="4246944"/>
                </a:lnTo>
                <a:lnTo>
                  <a:pt x="9110726" y="4386644"/>
                </a:lnTo>
                <a:close/>
                <a:moveTo>
                  <a:pt x="9093835" y="4280408"/>
                </a:moveTo>
                <a:lnTo>
                  <a:pt x="9196578" y="4147884"/>
                </a:lnTo>
                <a:lnTo>
                  <a:pt x="9319514" y="4098925"/>
                </a:lnTo>
                <a:lnTo>
                  <a:pt x="9218740" y="4238181"/>
                </a:lnTo>
                <a:close/>
                <a:moveTo>
                  <a:pt x="9204261" y="4138041"/>
                </a:moveTo>
                <a:lnTo>
                  <a:pt x="9306433" y="4006278"/>
                </a:lnTo>
                <a:lnTo>
                  <a:pt x="9426575" y="3950970"/>
                </a:lnTo>
                <a:lnTo>
                  <a:pt x="9326308" y="4089400"/>
                </a:lnTo>
                <a:close/>
                <a:moveTo>
                  <a:pt x="9314879" y="3995420"/>
                </a:moveTo>
                <a:lnTo>
                  <a:pt x="9416479" y="3864674"/>
                </a:lnTo>
                <a:lnTo>
                  <a:pt x="9533763" y="3803206"/>
                </a:lnTo>
                <a:lnTo>
                  <a:pt x="9434385" y="3940493"/>
                </a:lnTo>
                <a:close/>
                <a:moveTo>
                  <a:pt x="9425622" y="3852609"/>
                </a:moveTo>
                <a:lnTo>
                  <a:pt x="9526080" y="3723069"/>
                </a:lnTo>
                <a:lnTo>
                  <a:pt x="9640380" y="3655695"/>
                </a:lnTo>
                <a:lnTo>
                  <a:pt x="9541955" y="3791712"/>
                </a:lnTo>
                <a:close/>
                <a:moveTo>
                  <a:pt x="9536620" y="3709480"/>
                </a:moveTo>
                <a:lnTo>
                  <a:pt x="9635807" y="3581400"/>
                </a:lnTo>
                <a:lnTo>
                  <a:pt x="9746742" y="3508439"/>
                </a:lnTo>
                <a:lnTo>
                  <a:pt x="9649523" y="3642805"/>
                </a:lnTo>
                <a:close/>
                <a:moveTo>
                  <a:pt x="9647936" y="3565970"/>
                </a:moveTo>
                <a:lnTo>
                  <a:pt x="9745790" y="3439859"/>
                </a:lnTo>
                <a:lnTo>
                  <a:pt x="9853105" y="3361753"/>
                </a:lnTo>
                <a:lnTo>
                  <a:pt x="9757346" y="3494024"/>
                </a:lnTo>
                <a:close/>
                <a:moveTo>
                  <a:pt x="9759759" y="3421825"/>
                </a:moveTo>
                <a:lnTo>
                  <a:pt x="9855200" y="3298253"/>
                </a:lnTo>
                <a:lnTo>
                  <a:pt x="9958451" y="3215704"/>
                </a:lnTo>
                <a:lnTo>
                  <a:pt x="9864661" y="3345244"/>
                </a:lnTo>
                <a:close/>
                <a:moveTo>
                  <a:pt x="9872091" y="3276600"/>
                </a:moveTo>
                <a:lnTo>
                  <a:pt x="9965309" y="3156458"/>
                </a:lnTo>
                <a:lnTo>
                  <a:pt x="10063797" y="3070289"/>
                </a:lnTo>
                <a:lnTo>
                  <a:pt x="9972675" y="3196146"/>
                </a:lnTo>
                <a:close/>
                <a:moveTo>
                  <a:pt x="9985629" y="3130550"/>
                </a:moveTo>
                <a:lnTo>
                  <a:pt x="10075101" y="3015171"/>
                </a:lnTo>
                <a:lnTo>
                  <a:pt x="10167747" y="2926969"/>
                </a:lnTo>
                <a:lnTo>
                  <a:pt x="10080434" y="3047619"/>
                </a:lnTo>
                <a:close/>
                <a:moveTo>
                  <a:pt x="10101072" y="2981643"/>
                </a:moveTo>
                <a:lnTo>
                  <a:pt x="10184956" y="2873693"/>
                </a:lnTo>
                <a:lnTo>
                  <a:pt x="10269792" y="2786126"/>
                </a:lnTo>
                <a:lnTo>
                  <a:pt x="10188131" y="2898902"/>
                </a:lnTo>
                <a:close/>
                <a:moveTo>
                  <a:pt x="10144633" y="2915095"/>
                </a:moveTo>
                <a:lnTo>
                  <a:pt x="10070338" y="3010916"/>
                </a:lnTo>
                <a:lnTo>
                  <a:pt x="9992487" y="3085021"/>
                </a:lnTo>
                <a:lnTo>
                  <a:pt x="10069005" y="2993136"/>
                </a:lnTo>
                <a:close/>
                <a:moveTo>
                  <a:pt x="9917303" y="3165348"/>
                </a:moveTo>
                <a:lnTo>
                  <a:pt x="9841103" y="3257169"/>
                </a:lnTo>
                <a:lnTo>
                  <a:pt x="9760903" y="3327019"/>
                </a:lnTo>
                <a:lnTo>
                  <a:pt x="9839643" y="3239262"/>
                </a:lnTo>
                <a:close/>
                <a:moveTo>
                  <a:pt x="4606544" y="5118100"/>
                </a:moveTo>
                <a:lnTo>
                  <a:pt x="4710875" y="5126927"/>
                </a:lnTo>
                <a:lnTo>
                  <a:pt x="4821492" y="5146421"/>
                </a:lnTo>
                <a:lnTo>
                  <a:pt x="4717669" y="5142675"/>
                </a:lnTo>
                <a:close/>
                <a:moveTo>
                  <a:pt x="4752213" y="5150295"/>
                </a:moveTo>
                <a:lnTo>
                  <a:pt x="4866958" y="5154486"/>
                </a:lnTo>
                <a:lnTo>
                  <a:pt x="4989449" y="5176076"/>
                </a:lnTo>
                <a:lnTo>
                  <a:pt x="4875594" y="5177536"/>
                </a:lnTo>
                <a:close/>
                <a:moveTo>
                  <a:pt x="4902835" y="5183569"/>
                </a:moveTo>
                <a:lnTo>
                  <a:pt x="5022977" y="5182045"/>
                </a:lnTo>
                <a:lnTo>
                  <a:pt x="5152517" y="5204905"/>
                </a:lnTo>
                <a:lnTo>
                  <a:pt x="5033518" y="5212398"/>
                </a:lnTo>
                <a:close/>
                <a:moveTo>
                  <a:pt x="5055934" y="5217351"/>
                </a:moveTo>
                <a:lnTo>
                  <a:pt x="5179060" y="5209604"/>
                </a:lnTo>
                <a:lnTo>
                  <a:pt x="5313172" y="5233289"/>
                </a:lnTo>
                <a:lnTo>
                  <a:pt x="5191443" y="5247259"/>
                </a:lnTo>
                <a:close/>
                <a:moveTo>
                  <a:pt x="5210493" y="5251450"/>
                </a:moveTo>
                <a:lnTo>
                  <a:pt x="5335143" y="5237099"/>
                </a:lnTo>
                <a:lnTo>
                  <a:pt x="5472494" y="5261356"/>
                </a:lnTo>
                <a:lnTo>
                  <a:pt x="5349367" y="5282121"/>
                </a:lnTo>
                <a:close/>
                <a:moveTo>
                  <a:pt x="5507228" y="5316982"/>
                </a:moveTo>
                <a:lnTo>
                  <a:pt x="5365750" y="5285867"/>
                </a:lnTo>
                <a:lnTo>
                  <a:pt x="5491036" y="5264785"/>
                </a:lnTo>
                <a:lnTo>
                  <a:pt x="5630736" y="5289487"/>
                </a:lnTo>
                <a:close/>
                <a:moveTo>
                  <a:pt x="5665153" y="5351844"/>
                </a:moveTo>
                <a:lnTo>
                  <a:pt x="5521897" y="5320094"/>
                </a:lnTo>
                <a:lnTo>
                  <a:pt x="5647246" y="5292090"/>
                </a:lnTo>
                <a:lnTo>
                  <a:pt x="5788851" y="5317109"/>
                </a:lnTo>
                <a:close/>
                <a:moveTo>
                  <a:pt x="5823077" y="5386769"/>
                </a:moveTo>
                <a:lnTo>
                  <a:pt x="5678297" y="5355019"/>
                </a:lnTo>
                <a:lnTo>
                  <a:pt x="5803329" y="5320030"/>
                </a:lnTo>
                <a:lnTo>
                  <a:pt x="5946331" y="5345430"/>
                </a:lnTo>
                <a:close/>
                <a:moveTo>
                  <a:pt x="5980938" y="5421630"/>
                </a:moveTo>
                <a:lnTo>
                  <a:pt x="5834888" y="5389372"/>
                </a:lnTo>
                <a:lnTo>
                  <a:pt x="5959221" y="5347335"/>
                </a:lnTo>
                <a:lnTo>
                  <a:pt x="6103430" y="5372735"/>
                </a:lnTo>
                <a:close/>
                <a:moveTo>
                  <a:pt x="6138863" y="5456492"/>
                </a:moveTo>
                <a:lnTo>
                  <a:pt x="5991987" y="5424043"/>
                </a:lnTo>
                <a:lnTo>
                  <a:pt x="6115431" y="5374894"/>
                </a:lnTo>
                <a:lnTo>
                  <a:pt x="6260529" y="5400294"/>
                </a:lnTo>
                <a:close/>
                <a:moveTo>
                  <a:pt x="6296787" y="5491353"/>
                </a:moveTo>
                <a:lnTo>
                  <a:pt x="6149150" y="5458778"/>
                </a:lnTo>
                <a:lnTo>
                  <a:pt x="6271514" y="5402453"/>
                </a:lnTo>
                <a:lnTo>
                  <a:pt x="6417564" y="5428234"/>
                </a:lnTo>
                <a:close/>
                <a:moveTo>
                  <a:pt x="6454648" y="5526278"/>
                </a:moveTo>
                <a:lnTo>
                  <a:pt x="6306376" y="5493512"/>
                </a:lnTo>
                <a:lnTo>
                  <a:pt x="6427597" y="5430012"/>
                </a:lnTo>
                <a:lnTo>
                  <a:pt x="6574028" y="5455857"/>
                </a:lnTo>
                <a:close/>
                <a:moveTo>
                  <a:pt x="6612573" y="5561140"/>
                </a:moveTo>
                <a:lnTo>
                  <a:pt x="6463729" y="5528247"/>
                </a:lnTo>
                <a:lnTo>
                  <a:pt x="6583681" y="5457571"/>
                </a:lnTo>
                <a:lnTo>
                  <a:pt x="6730619" y="5483543"/>
                </a:lnTo>
                <a:close/>
                <a:moveTo>
                  <a:pt x="6770497" y="5596001"/>
                </a:moveTo>
                <a:lnTo>
                  <a:pt x="6621209" y="5563045"/>
                </a:lnTo>
                <a:lnTo>
                  <a:pt x="6739700" y="5485130"/>
                </a:lnTo>
                <a:lnTo>
                  <a:pt x="6887083" y="5511165"/>
                </a:lnTo>
                <a:close/>
                <a:moveTo>
                  <a:pt x="6928358" y="5630863"/>
                </a:moveTo>
                <a:lnTo>
                  <a:pt x="6778752" y="5597843"/>
                </a:lnTo>
                <a:lnTo>
                  <a:pt x="6896100" y="5512816"/>
                </a:lnTo>
                <a:lnTo>
                  <a:pt x="7043865" y="5538915"/>
                </a:lnTo>
                <a:close/>
                <a:moveTo>
                  <a:pt x="7086282" y="5665788"/>
                </a:moveTo>
                <a:lnTo>
                  <a:pt x="6936359" y="5632641"/>
                </a:lnTo>
                <a:lnTo>
                  <a:pt x="7051866" y="5540248"/>
                </a:lnTo>
                <a:lnTo>
                  <a:pt x="7199884" y="5566410"/>
                </a:lnTo>
                <a:close/>
                <a:moveTo>
                  <a:pt x="7244207" y="5700649"/>
                </a:moveTo>
                <a:lnTo>
                  <a:pt x="7093966" y="5667439"/>
                </a:lnTo>
                <a:lnTo>
                  <a:pt x="7207949" y="5567807"/>
                </a:lnTo>
                <a:lnTo>
                  <a:pt x="7356221" y="5594033"/>
                </a:lnTo>
                <a:close/>
                <a:moveTo>
                  <a:pt x="7402069" y="5735511"/>
                </a:moveTo>
                <a:lnTo>
                  <a:pt x="7251700" y="5702300"/>
                </a:lnTo>
                <a:lnTo>
                  <a:pt x="7364031" y="5595366"/>
                </a:lnTo>
                <a:lnTo>
                  <a:pt x="7512558" y="5621592"/>
                </a:lnTo>
                <a:close/>
                <a:moveTo>
                  <a:pt x="7559993" y="5770436"/>
                </a:moveTo>
                <a:lnTo>
                  <a:pt x="7409370" y="5737162"/>
                </a:lnTo>
                <a:lnTo>
                  <a:pt x="7520051" y="5622862"/>
                </a:lnTo>
                <a:lnTo>
                  <a:pt x="7668769" y="5649151"/>
                </a:lnTo>
                <a:close/>
                <a:moveTo>
                  <a:pt x="7717918" y="5805297"/>
                </a:moveTo>
                <a:lnTo>
                  <a:pt x="7567105" y="5772150"/>
                </a:lnTo>
                <a:lnTo>
                  <a:pt x="7676134" y="5650675"/>
                </a:lnTo>
                <a:lnTo>
                  <a:pt x="7824978" y="5676964"/>
                </a:lnTo>
                <a:close/>
                <a:moveTo>
                  <a:pt x="7875842" y="5840159"/>
                </a:moveTo>
                <a:lnTo>
                  <a:pt x="7724902" y="5806821"/>
                </a:lnTo>
                <a:lnTo>
                  <a:pt x="7832154" y="5678043"/>
                </a:lnTo>
                <a:lnTo>
                  <a:pt x="7981188" y="5704396"/>
                </a:lnTo>
                <a:close/>
                <a:moveTo>
                  <a:pt x="8033766" y="5875020"/>
                </a:moveTo>
                <a:lnTo>
                  <a:pt x="7882700" y="5842000"/>
                </a:lnTo>
                <a:lnTo>
                  <a:pt x="7988300" y="5705729"/>
                </a:lnTo>
                <a:lnTo>
                  <a:pt x="8137398" y="5732082"/>
                </a:lnTo>
                <a:close/>
                <a:moveTo>
                  <a:pt x="8191691" y="5909945"/>
                </a:moveTo>
                <a:lnTo>
                  <a:pt x="8040497" y="5876544"/>
                </a:lnTo>
                <a:lnTo>
                  <a:pt x="8144257" y="5733161"/>
                </a:lnTo>
                <a:lnTo>
                  <a:pt x="8293482" y="5759514"/>
                </a:lnTo>
                <a:close/>
                <a:moveTo>
                  <a:pt x="8297355" y="5753735"/>
                </a:moveTo>
                <a:lnTo>
                  <a:pt x="8148447" y="5727700"/>
                </a:lnTo>
                <a:lnTo>
                  <a:pt x="8252079" y="5584444"/>
                </a:lnTo>
                <a:lnTo>
                  <a:pt x="8399081" y="5603494"/>
                </a:lnTo>
                <a:close/>
                <a:moveTo>
                  <a:pt x="8403082" y="5597589"/>
                </a:moveTo>
                <a:lnTo>
                  <a:pt x="8256334" y="5578539"/>
                </a:lnTo>
                <a:lnTo>
                  <a:pt x="8359966" y="5435600"/>
                </a:lnTo>
                <a:lnTo>
                  <a:pt x="8504745" y="5447856"/>
                </a:lnTo>
                <a:close/>
                <a:moveTo>
                  <a:pt x="8509000" y="5441569"/>
                </a:moveTo>
                <a:lnTo>
                  <a:pt x="8364284" y="5429250"/>
                </a:lnTo>
                <a:lnTo>
                  <a:pt x="8467789" y="5286248"/>
                </a:lnTo>
                <a:lnTo>
                  <a:pt x="8610282" y="5291455"/>
                </a:lnTo>
                <a:close/>
                <a:moveTo>
                  <a:pt x="8614664" y="5285359"/>
                </a:moveTo>
                <a:lnTo>
                  <a:pt x="8472424" y="5280152"/>
                </a:lnTo>
                <a:lnTo>
                  <a:pt x="8575611" y="5137150"/>
                </a:lnTo>
                <a:lnTo>
                  <a:pt x="8715883" y="5135372"/>
                </a:lnTo>
                <a:close/>
                <a:moveTo>
                  <a:pt x="8720392" y="5129213"/>
                </a:moveTo>
                <a:lnTo>
                  <a:pt x="8580692" y="5130991"/>
                </a:lnTo>
                <a:lnTo>
                  <a:pt x="8683879" y="4988433"/>
                </a:lnTo>
                <a:lnTo>
                  <a:pt x="8821865" y="4979670"/>
                </a:lnTo>
                <a:close/>
                <a:moveTo>
                  <a:pt x="8826119" y="4973066"/>
                </a:moveTo>
                <a:lnTo>
                  <a:pt x="8688451" y="4981766"/>
                </a:lnTo>
                <a:lnTo>
                  <a:pt x="8791448" y="4839462"/>
                </a:lnTo>
                <a:lnTo>
                  <a:pt x="8927147" y="4823841"/>
                </a:lnTo>
                <a:close/>
                <a:moveTo>
                  <a:pt x="8931846" y="4816920"/>
                </a:moveTo>
                <a:lnTo>
                  <a:pt x="8796338" y="4832350"/>
                </a:lnTo>
                <a:lnTo>
                  <a:pt x="8899081" y="4690301"/>
                </a:lnTo>
                <a:lnTo>
                  <a:pt x="9032431" y="4667885"/>
                </a:lnTo>
                <a:close/>
                <a:moveTo>
                  <a:pt x="9037320" y="4660900"/>
                </a:moveTo>
                <a:lnTo>
                  <a:pt x="8904415" y="4683316"/>
                </a:lnTo>
                <a:lnTo>
                  <a:pt x="9006904" y="4541647"/>
                </a:lnTo>
                <a:lnTo>
                  <a:pt x="9137841" y="4512437"/>
                </a:lnTo>
                <a:close/>
                <a:moveTo>
                  <a:pt x="9143047" y="4504754"/>
                </a:moveTo>
                <a:lnTo>
                  <a:pt x="9012555" y="4533900"/>
                </a:lnTo>
                <a:lnTo>
                  <a:pt x="9114727" y="4392676"/>
                </a:lnTo>
                <a:lnTo>
                  <a:pt x="9243251" y="4356735"/>
                </a:lnTo>
                <a:close/>
                <a:moveTo>
                  <a:pt x="9248775" y="4348544"/>
                </a:moveTo>
                <a:lnTo>
                  <a:pt x="9120759" y="4384421"/>
                </a:lnTo>
                <a:lnTo>
                  <a:pt x="9222359" y="4243705"/>
                </a:lnTo>
                <a:lnTo>
                  <a:pt x="9348406" y="4201097"/>
                </a:lnTo>
                <a:close/>
                <a:moveTo>
                  <a:pt x="9354439" y="4192397"/>
                </a:moveTo>
                <a:lnTo>
                  <a:pt x="9229027" y="4234815"/>
                </a:lnTo>
                <a:lnTo>
                  <a:pt x="9330627" y="4094734"/>
                </a:lnTo>
                <a:lnTo>
                  <a:pt x="9454070" y="4045585"/>
                </a:lnTo>
                <a:close/>
                <a:moveTo>
                  <a:pt x="9460167" y="4036251"/>
                </a:moveTo>
                <a:lnTo>
                  <a:pt x="9337357" y="4085146"/>
                </a:lnTo>
                <a:lnTo>
                  <a:pt x="9438195" y="3945763"/>
                </a:lnTo>
                <a:lnTo>
                  <a:pt x="9558845" y="3890201"/>
                </a:lnTo>
                <a:close/>
                <a:moveTo>
                  <a:pt x="9565894" y="3880041"/>
                </a:moveTo>
                <a:lnTo>
                  <a:pt x="9445816" y="3935286"/>
                </a:lnTo>
                <a:lnTo>
                  <a:pt x="9546019" y="3796792"/>
                </a:lnTo>
                <a:lnTo>
                  <a:pt x="9664065" y="3735007"/>
                </a:lnTo>
                <a:close/>
                <a:moveTo>
                  <a:pt x="9671621" y="3723894"/>
                </a:moveTo>
                <a:lnTo>
                  <a:pt x="9554401" y="3785235"/>
                </a:lnTo>
                <a:lnTo>
                  <a:pt x="9653842" y="3647821"/>
                </a:lnTo>
                <a:lnTo>
                  <a:pt x="9769031" y="3579940"/>
                </a:lnTo>
                <a:close/>
                <a:moveTo>
                  <a:pt x="9777285" y="3567684"/>
                </a:moveTo>
                <a:lnTo>
                  <a:pt x="9662985" y="3634994"/>
                </a:lnTo>
                <a:lnTo>
                  <a:pt x="9761665" y="3498850"/>
                </a:lnTo>
                <a:lnTo>
                  <a:pt x="9873742" y="3425127"/>
                </a:lnTo>
                <a:close/>
                <a:moveTo>
                  <a:pt x="9883013" y="3411538"/>
                </a:moveTo>
                <a:lnTo>
                  <a:pt x="9772206" y="3484372"/>
                </a:lnTo>
                <a:lnTo>
                  <a:pt x="9869488" y="3349943"/>
                </a:lnTo>
                <a:lnTo>
                  <a:pt x="9978263" y="3270822"/>
                </a:lnTo>
                <a:close/>
                <a:moveTo>
                  <a:pt x="9988741" y="3255328"/>
                </a:moveTo>
                <a:lnTo>
                  <a:pt x="9881489" y="3333369"/>
                </a:lnTo>
                <a:lnTo>
                  <a:pt x="9977310" y="3200972"/>
                </a:lnTo>
                <a:lnTo>
                  <a:pt x="10082467" y="3116898"/>
                </a:lnTo>
                <a:close/>
                <a:moveTo>
                  <a:pt x="10094468" y="3099118"/>
                </a:moveTo>
                <a:lnTo>
                  <a:pt x="9991281" y="3181668"/>
                </a:lnTo>
                <a:lnTo>
                  <a:pt x="10085133" y="3052001"/>
                </a:lnTo>
                <a:lnTo>
                  <a:pt x="10186226" y="2963609"/>
                </a:lnTo>
                <a:close/>
                <a:moveTo>
                  <a:pt x="10200195" y="2942971"/>
                </a:moveTo>
                <a:lnTo>
                  <a:pt x="10101770" y="3028950"/>
                </a:lnTo>
                <a:lnTo>
                  <a:pt x="10192956" y="2902966"/>
                </a:lnTo>
                <a:lnTo>
                  <a:pt x="10289222" y="2811336"/>
                </a:lnTo>
                <a:close/>
                <a:moveTo>
                  <a:pt x="10305923" y="2786761"/>
                </a:moveTo>
                <a:lnTo>
                  <a:pt x="10213340" y="2874899"/>
                </a:lnTo>
                <a:lnTo>
                  <a:pt x="10300716" y="2754249"/>
                </a:lnTo>
                <a:lnTo>
                  <a:pt x="10391140" y="2660650"/>
                </a:lnTo>
                <a:close/>
                <a:moveTo>
                  <a:pt x="10411651" y="2630551"/>
                </a:moveTo>
                <a:lnTo>
                  <a:pt x="10326815" y="2717800"/>
                </a:lnTo>
                <a:lnTo>
                  <a:pt x="10408539" y="2604897"/>
                </a:lnTo>
                <a:lnTo>
                  <a:pt x="10491089" y="2512822"/>
                </a:lnTo>
                <a:close/>
                <a:moveTo>
                  <a:pt x="10517378" y="2474341"/>
                </a:moveTo>
                <a:lnTo>
                  <a:pt x="10444162" y="2555939"/>
                </a:lnTo>
                <a:lnTo>
                  <a:pt x="10516362" y="2456180"/>
                </a:lnTo>
                <a:lnTo>
                  <a:pt x="10587292" y="2371090"/>
                </a:lnTo>
                <a:close/>
              </a:path>
            </a:pathLst>
          </a:custGeom>
          <a:solidFill>
            <a:srgbClr val="FFFFFF">
              <a:alpha val="374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- White">
  <p:cSld name="BLANK_2">
    <p:bg>
      <p:bgPr>
        <a:gradFill>
          <a:gsLst>
            <a:gs pos="0">
              <a:schemeClr val="lt2"/>
            </a:gs>
            <a:gs pos="50000">
              <a:schemeClr val="lt1"/>
            </a:gs>
            <a:gs pos="100000">
              <a:schemeClr val="lt1"/>
            </a:gs>
          </a:gsLst>
          <a:lin ang="1680027" scaled="0"/>
        </a:gra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/>
          <p:nvPr/>
        </p:nvSpPr>
        <p:spPr>
          <a:xfrm>
            <a:off x="0" y="9540"/>
            <a:ext cx="9144191" cy="5133975"/>
          </a:xfrm>
          <a:custGeom>
            <a:rect b="b" l="l" r="r" t="t"/>
            <a:pathLst>
              <a:path extrusionOk="0" h="6845300" w="12192254">
                <a:moveTo>
                  <a:pt x="12192000" y="0"/>
                </a:moveTo>
                <a:lnTo>
                  <a:pt x="10834624" y="2005520"/>
                </a:lnTo>
                <a:lnTo>
                  <a:pt x="10619105" y="2303272"/>
                </a:lnTo>
                <a:lnTo>
                  <a:pt x="10399522" y="2586355"/>
                </a:lnTo>
                <a:lnTo>
                  <a:pt x="10176066" y="2854579"/>
                </a:lnTo>
                <a:lnTo>
                  <a:pt x="9948608" y="3108135"/>
                </a:lnTo>
                <a:lnTo>
                  <a:pt x="9717024" y="3347085"/>
                </a:lnTo>
                <a:lnTo>
                  <a:pt x="9481503" y="3571303"/>
                </a:lnTo>
                <a:lnTo>
                  <a:pt x="9241981" y="3780853"/>
                </a:lnTo>
                <a:lnTo>
                  <a:pt x="8998331" y="3975672"/>
                </a:lnTo>
                <a:lnTo>
                  <a:pt x="8750681" y="4155694"/>
                </a:lnTo>
                <a:lnTo>
                  <a:pt x="8499094" y="4321112"/>
                </a:lnTo>
                <a:lnTo>
                  <a:pt x="8243506" y="4471797"/>
                </a:lnTo>
                <a:lnTo>
                  <a:pt x="7983856" y="4607751"/>
                </a:lnTo>
                <a:lnTo>
                  <a:pt x="7720331" y="4729036"/>
                </a:lnTo>
                <a:lnTo>
                  <a:pt x="7452678" y="4835652"/>
                </a:lnTo>
                <a:lnTo>
                  <a:pt x="7181215" y="4927600"/>
                </a:lnTo>
                <a:lnTo>
                  <a:pt x="6905625" y="5004753"/>
                </a:lnTo>
                <a:lnTo>
                  <a:pt x="6626225" y="5067300"/>
                </a:lnTo>
                <a:lnTo>
                  <a:pt x="6342507" y="5115116"/>
                </a:lnTo>
                <a:lnTo>
                  <a:pt x="6054852" y="5148199"/>
                </a:lnTo>
                <a:lnTo>
                  <a:pt x="5762752" y="5166614"/>
                </a:lnTo>
                <a:lnTo>
                  <a:pt x="5467350" y="5170170"/>
                </a:lnTo>
                <a:lnTo>
                  <a:pt x="5167440" y="5159185"/>
                </a:lnTo>
                <a:lnTo>
                  <a:pt x="4863846" y="5133785"/>
                </a:lnTo>
                <a:lnTo>
                  <a:pt x="4555935" y="5093399"/>
                </a:lnTo>
                <a:lnTo>
                  <a:pt x="4244213" y="5038344"/>
                </a:lnTo>
                <a:lnTo>
                  <a:pt x="0" y="4100640"/>
                </a:lnTo>
                <a:lnTo>
                  <a:pt x="0" y="4106990"/>
                </a:lnTo>
                <a:lnTo>
                  <a:pt x="4097147" y="5012119"/>
                </a:lnTo>
                <a:lnTo>
                  <a:pt x="0" y="4288600"/>
                </a:lnTo>
                <a:lnTo>
                  <a:pt x="0" y="4294950"/>
                </a:lnTo>
                <a:lnTo>
                  <a:pt x="4242689" y="5044250"/>
                </a:lnTo>
                <a:lnTo>
                  <a:pt x="4329367" y="5063300"/>
                </a:lnTo>
                <a:lnTo>
                  <a:pt x="0" y="4495800"/>
                </a:lnTo>
                <a:lnTo>
                  <a:pt x="0" y="4502150"/>
                </a:lnTo>
                <a:lnTo>
                  <a:pt x="4400550" y="5079365"/>
                </a:lnTo>
                <a:lnTo>
                  <a:pt x="4511866" y="5103940"/>
                </a:lnTo>
                <a:lnTo>
                  <a:pt x="0" y="4722495"/>
                </a:lnTo>
                <a:lnTo>
                  <a:pt x="0" y="4728845"/>
                </a:lnTo>
                <a:lnTo>
                  <a:pt x="4558856" y="5114100"/>
                </a:lnTo>
                <a:lnTo>
                  <a:pt x="4682427" y="5141405"/>
                </a:lnTo>
                <a:lnTo>
                  <a:pt x="0" y="4969955"/>
                </a:lnTo>
                <a:lnTo>
                  <a:pt x="0" y="4976305"/>
                </a:lnTo>
                <a:lnTo>
                  <a:pt x="4716907" y="5149025"/>
                </a:lnTo>
                <a:lnTo>
                  <a:pt x="4847781" y="5177917"/>
                </a:lnTo>
                <a:lnTo>
                  <a:pt x="0" y="5238750"/>
                </a:lnTo>
                <a:lnTo>
                  <a:pt x="0" y="5245100"/>
                </a:lnTo>
                <a:lnTo>
                  <a:pt x="4874959" y="5183759"/>
                </a:lnTo>
                <a:lnTo>
                  <a:pt x="5010595" y="5213731"/>
                </a:lnTo>
                <a:lnTo>
                  <a:pt x="0" y="5530215"/>
                </a:lnTo>
                <a:lnTo>
                  <a:pt x="0" y="5536565"/>
                </a:lnTo>
                <a:lnTo>
                  <a:pt x="5033010" y="5219065"/>
                </a:lnTo>
                <a:lnTo>
                  <a:pt x="5172075" y="5249799"/>
                </a:lnTo>
                <a:lnTo>
                  <a:pt x="0" y="5844858"/>
                </a:lnTo>
                <a:lnTo>
                  <a:pt x="0" y="5851208"/>
                </a:lnTo>
                <a:lnTo>
                  <a:pt x="5191125" y="5253800"/>
                </a:lnTo>
                <a:lnTo>
                  <a:pt x="5332603" y="5285042"/>
                </a:lnTo>
                <a:lnTo>
                  <a:pt x="0" y="6183694"/>
                </a:lnTo>
                <a:lnTo>
                  <a:pt x="0" y="6190044"/>
                </a:lnTo>
                <a:lnTo>
                  <a:pt x="5349177" y="5288344"/>
                </a:lnTo>
                <a:lnTo>
                  <a:pt x="5492623" y="5320094"/>
                </a:lnTo>
                <a:lnTo>
                  <a:pt x="0" y="6547930"/>
                </a:lnTo>
                <a:lnTo>
                  <a:pt x="0" y="6554280"/>
                </a:lnTo>
                <a:lnTo>
                  <a:pt x="5507292" y="5323586"/>
                </a:lnTo>
                <a:lnTo>
                  <a:pt x="5652135" y="5355336"/>
                </a:lnTo>
                <a:lnTo>
                  <a:pt x="332931" y="6845300"/>
                </a:lnTo>
                <a:lnTo>
                  <a:pt x="356489" y="6845300"/>
                </a:lnTo>
                <a:lnTo>
                  <a:pt x="5665089" y="5358511"/>
                </a:lnTo>
                <a:lnTo>
                  <a:pt x="5811139" y="5390833"/>
                </a:lnTo>
                <a:lnTo>
                  <a:pt x="1511935" y="6845300"/>
                </a:lnTo>
                <a:lnTo>
                  <a:pt x="1531747" y="6845300"/>
                </a:lnTo>
                <a:lnTo>
                  <a:pt x="5823395" y="5393436"/>
                </a:lnTo>
                <a:lnTo>
                  <a:pt x="5970461" y="5425948"/>
                </a:lnTo>
                <a:lnTo>
                  <a:pt x="2406650" y="6845300"/>
                </a:lnTo>
                <a:lnTo>
                  <a:pt x="2423795" y="6845300"/>
                </a:lnTo>
                <a:lnTo>
                  <a:pt x="5981700" y="5428361"/>
                </a:lnTo>
                <a:lnTo>
                  <a:pt x="6129274" y="5461000"/>
                </a:lnTo>
                <a:lnTo>
                  <a:pt x="3120644" y="6845300"/>
                </a:lnTo>
                <a:lnTo>
                  <a:pt x="3135821" y="6845300"/>
                </a:lnTo>
                <a:lnTo>
                  <a:pt x="6139371" y="5463286"/>
                </a:lnTo>
                <a:lnTo>
                  <a:pt x="6287834" y="5496052"/>
                </a:lnTo>
                <a:lnTo>
                  <a:pt x="3712274" y="6845300"/>
                </a:lnTo>
                <a:lnTo>
                  <a:pt x="3725990" y="6845300"/>
                </a:lnTo>
                <a:lnTo>
                  <a:pt x="6297740" y="5498211"/>
                </a:lnTo>
                <a:lnTo>
                  <a:pt x="6446711" y="5531104"/>
                </a:lnTo>
                <a:lnTo>
                  <a:pt x="4217480" y="6845300"/>
                </a:lnTo>
                <a:lnTo>
                  <a:pt x="4230180" y="6845300"/>
                </a:lnTo>
                <a:lnTo>
                  <a:pt x="6455918" y="5533136"/>
                </a:lnTo>
                <a:lnTo>
                  <a:pt x="6605334" y="5566156"/>
                </a:lnTo>
                <a:lnTo>
                  <a:pt x="4659313" y="6845300"/>
                </a:lnTo>
                <a:lnTo>
                  <a:pt x="4670870" y="6845300"/>
                </a:lnTo>
                <a:lnTo>
                  <a:pt x="6613969" y="5568061"/>
                </a:lnTo>
                <a:lnTo>
                  <a:pt x="6763766" y="5601145"/>
                </a:lnTo>
                <a:lnTo>
                  <a:pt x="5053203" y="6845300"/>
                </a:lnTo>
                <a:lnTo>
                  <a:pt x="5063998" y="6845300"/>
                </a:lnTo>
                <a:lnTo>
                  <a:pt x="6772148" y="5602986"/>
                </a:lnTo>
                <a:lnTo>
                  <a:pt x="6922262" y="5636133"/>
                </a:lnTo>
                <a:lnTo>
                  <a:pt x="5410200" y="6845300"/>
                </a:lnTo>
                <a:lnTo>
                  <a:pt x="5420360" y="6845300"/>
                </a:lnTo>
                <a:lnTo>
                  <a:pt x="6930136" y="5637848"/>
                </a:lnTo>
                <a:lnTo>
                  <a:pt x="7080504" y="5671058"/>
                </a:lnTo>
                <a:lnTo>
                  <a:pt x="5737606" y="6845300"/>
                </a:lnTo>
                <a:lnTo>
                  <a:pt x="5747258" y="6845300"/>
                </a:lnTo>
                <a:lnTo>
                  <a:pt x="7088061" y="5672773"/>
                </a:lnTo>
                <a:lnTo>
                  <a:pt x="7238619" y="5706047"/>
                </a:lnTo>
                <a:lnTo>
                  <a:pt x="6041708" y="6845300"/>
                </a:lnTo>
                <a:lnTo>
                  <a:pt x="6050915" y="6845300"/>
                </a:lnTo>
                <a:lnTo>
                  <a:pt x="7246112" y="5707698"/>
                </a:lnTo>
                <a:lnTo>
                  <a:pt x="7396925" y="5741035"/>
                </a:lnTo>
                <a:lnTo>
                  <a:pt x="6326632" y="6845300"/>
                </a:lnTo>
                <a:lnTo>
                  <a:pt x="6335522" y="6845300"/>
                </a:lnTo>
                <a:lnTo>
                  <a:pt x="7404100" y="5742623"/>
                </a:lnTo>
                <a:lnTo>
                  <a:pt x="7555103" y="5775960"/>
                </a:lnTo>
                <a:lnTo>
                  <a:pt x="6595745" y="6845300"/>
                </a:lnTo>
                <a:lnTo>
                  <a:pt x="6604318" y="6845300"/>
                </a:lnTo>
                <a:lnTo>
                  <a:pt x="7562279" y="5777548"/>
                </a:lnTo>
                <a:lnTo>
                  <a:pt x="7713345" y="5810885"/>
                </a:lnTo>
                <a:lnTo>
                  <a:pt x="6851650" y="6845300"/>
                </a:lnTo>
                <a:lnTo>
                  <a:pt x="6859906" y="6845300"/>
                </a:lnTo>
                <a:lnTo>
                  <a:pt x="7720331" y="5812473"/>
                </a:lnTo>
                <a:lnTo>
                  <a:pt x="7871524" y="5845874"/>
                </a:lnTo>
                <a:lnTo>
                  <a:pt x="7096379" y="6845300"/>
                </a:lnTo>
                <a:lnTo>
                  <a:pt x="7104444" y="6845300"/>
                </a:lnTo>
                <a:lnTo>
                  <a:pt x="7878381" y="5847398"/>
                </a:lnTo>
                <a:lnTo>
                  <a:pt x="8029702" y="5880799"/>
                </a:lnTo>
                <a:lnTo>
                  <a:pt x="7331583" y="6845300"/>
                </a:lnTo>
                <a:lnTo>
                  <a:pt x="7339394" y="6845300"/>
                </a:lnTo>
                <a:lnTo>
                  <a:pt x="8036433" y="5882259"/>
                </a:lnTo>
                <a:lnTo>
                  <a:pt x="8187818" y="5915724"/>
                </a:lnTo>
                <a:lnTo>
                  <a:pt x="7558595" y="6845300"/>
                </a:lnTo>
                <a:lnTo>
                  <a:pt x="7566279" y="6845300"/>
                </a:lnTo>
                <a:lnTo>
                  <a:pt x="8194485" y="5917184"/>
                </a:lnTo>
                <a:lnTo>
                  <a:pt x="12192000" y="6800152"/>
                </a:lnTo>
                <a:lnTo>
                  <a:pt x="12192000" y="6793802"/>
                </a:lnTo>
                <a:lnTo>
                  <a:pt x="8198358" y="5911850"/>
                </a:lnTo>
                <a:lnTo>
                  <a:pt x="8300339" y="5761165"/>
                </a:lnTo>
                <a:lnTo>
                  <a:pt x="12192000" y="6448108"/>
                </a:lnTo>
                <a:lnTo>
                  <a:pt x="12192000" y="6441758"/>
                </a:lnTo>
                <a:lnTo>
                  <a:pt x="8304213" y="5755132"/>
                </a:lnTo>
                <a:lnTo>
                  <a:pt x="8405812" y="5604510"/>
                </a:lnTo>
                <a:lnTo>
                  <a:pt x="12192000" y="6101080"/>
                </a:lnTo>
                <a:lnTo>
                  <a:pt x="12192000" y="6094730"/>
                </a:lnTo>
                <a:lnTo>
                  <a:pt x="8410131" y="5598732"/>
                </a:lnTo>
                <a:lnTo>
                  <a:pt x="8511731" y="5448237"/>
                </a:lnTo>
                <a:lnTo>
                  <a:pt x="12192000" y="5759450"/>
                </a:lnTo>
                <a:lnTo>
                  <a:pt x="12192000" y="5753100"/>
                </a:lnTo>
                <a:lnTo>
                  <a:pt x="8516048" y="5441950"/>
                </a:lnTo>
                <a:lnTo>
                  <a:pt x="8617648" y="5291646"/>
                </a:lnTo>
                <a:lnTo>
                  <a:pt x="12192000" y="5422900"/>
                </a:lnTo>
                <a:lnTo>
                  <a:pt x="12192000" y="5416550"/>
                </a:lnTo>
                <a:lnTo>
                  <a:pt x="8621967" y="5285867"/>
                </a:lnTo>
                <a:lnTo>
                  <a:pt x="8723567" y="5135753"/>
                </a:lnTo>
                <a:lnTo>
                  <a:pt x="12191936" y="5092065"/>
                </a:lnTo>
                <a:lnTo>
                  <a:pt x="12191936" y="5085715"/>
                </a:lnTo>
                <a:lnTo>
                  <a:pt x="8727884" y="5129340"/>
                </a:lnTo>
                <a:lnTo>
                  <a:pt x="8829484" y="4979416"/>
                </a:lnTo>
                <a:lnTo>
                  <a:pt x="12192000" y="4766945"/>
                </a:lnTo>
                <a:lnTo>
                  <a:pt x="12192000" y="4760595"/>
                </a:lnTo>
                <a:lnTo>
                  <a:pt x="8833930" y="4972622"/>
                </a:lnTo>
                <a:lnTo>
                  <a:pt x="8935530" y="4822952"/>
                </a:lnTo>
                <a:lnTo>
                  <a:pt x="12192254" y="4448302"/>
                </a:lnTo>
                <a:lnTo>
                  <a:pt x="12192254" y="4441952"/>
                </a:lnTo>
                <a:lnTo>
                  <a:pt x="8940165" y="4816221"/>
                </a:lnTo>
                <a:lnTo>
                  <a:pt x="9041320" y="4666869"/>
                </a:lnTo>
                <a:lnTo>
                  <a:pt x="12192000" y="4135501"/>
                </a:lnTo>
                <a:lnTo>
                  <a:pt x="12192000" y="4129151"/>
                </a:lnTo>
                <a:lnTo>
                  <a:pt x="9046019" y="4659313"/>
                </a:lnTo>
                <a:lnTo>
                  <a:pt x="9146857" y="4510278"/>
                </a:lnTo>
                <a:lnTo>
                  <a:pt x="12192000" y="3829685"/>
                </a:lnTo>
                <a:lnTo>
                  <a:pt x="12192000" y="3823335"/>
                </a:lnTo>
                <a:lnTo>
                  <a:pt x="9152065" y="4502785"/>
                </a:lnTo>
                <a:lnTo>
                  <a:pt x="9252712" y="4354132"/>
                </a:lnTo>
                <a:lnTo>
                  <a:pt x="12192000" y="3530600"/>
                </a:lnTo>
                <a:lnTo>
                  <a:pt x="12192000" y="3524250"/>
                </a:lnTo>
                <a:lnTo>
                  <a:pt x="9258300" y="4345750"/>
                </a:lnTo>
                <a:lnTo>
                  <a:pt x="9358503" y="4197350"/>
                </a:lnTo>
                <a:lnTo>
                  <a:pt x="12192000" y="3239008"/>
                </a:lnTo>
                <a:lnTo>
                  <a:pt x="12192000" y="3232150"/>
                </a:lnTo>
                <a:lnTo>
                  <a:pt x="9364408" y="4188841"/>
                </a:lnTo>
                <a:lnTo>
                  <a:pt x="9464357" y="4041203"/>
                </a:lnTo>
                <a:lnTo>
                  <a:pt x="12192000" y="2954846"/>
                </a:lnTo>
                <a:lnTo>
                  <a:pt x="12192000" y="2947988"/>
                </a:lnTo>
                <a:lnTo>
                  <a:pt x="9470644" y="4031869"/>
                </a:lnTo>
                <a:lnTo>
                  <a:pt x="9570148" y="3884866"/>
                </a:lnTo>
                <a:lnTo>
                  <a:pt x="12192000" y="2678367"/>
                </a:lnTo>
                <a:lnTo>
                  <a:pt x="12192000" y="2671318"/>
                </a:lnTo>
                <a:lnTo>
                  <a:pt x="9577006" y="3874770"/>
                </a:lnTo>
                <a:lnTo>
                  <a:pt x="9675940" y="3728720"/>
                </a:lnTo>
                <a:lnTo>
                  <a:pt x="12192000" y="2410587"/>
                </a:lnTo>
                <a:lnTo>
                  <a:pt x="12192000" y="2403475"/>
                </a:lnTo>
                <a:lnTo>
                  <a:pt x="9683750" y="3717481"/>
                </a:lnTo>
                <a:lnTo>
                  <a:pt x="9782048" y="3572256"/>
                </a:lnTo>
                <a:lnTo>
                  <a:pt x="12192000" y="2151317"/>
                </a:lnTo>
                <a:lnTo>
                  <a:pt x="12192000" y="2143951"/>
                </a:lnTo>
                <a:lnTo>
                  <a:pt x="9790049" y="3560001"/>
                </a:lnTo>
                <a:lnTo>
                  <a:pt x="9887585" y="3415919"/>
                </a:lnTo>
                <a:lnTo>
                  <a:pt x="12192000" y="1901063"/>
                </a:lnTo>
                <a:lnTo>
                  <a:pt x="12192000" y="1893443"/>
                </a:lnTo>
                <a:lnTo>
                  <a:pt x="9896856" y="3402266"/>
                </a:lnTo>
                <a:lnTo>
                  <a:pt x="9993376" y="3259646"/>
                </a:lnTo>
                <a:lnTo>
                  <a:pt x="12192000" y="1660335"/>
                </a:lnTo>
                <a:lnTo>
                  <a:pt x="12192000" y="1652461"/>
                </a:lnTo>
                <a:lnTo>
                  <a:pt x="10003854" y="3244152"/>
                </a:lnTo>
                <a:lnTo>
                  <a:pt x="10099104" y="3103309"/>
                </a:lnTo>
                <a:lnTo>
                  <a:pt x="12192000" y="1429576"/>
                </a:lnTo>
                <a:lnTo>
                  <a:pt x="12192000" y="1421448"/>
                </a:lnTo>
                <a:lnTo>
                  <a:pt x="10111169" y="3085592"/>
                </a:lnTo>
                <a:lnTo>
                  <a:pt x="10205021" y="2946972"/>
                </a:lnTo>
                <a:lnTo>
                  <a:pt x="12192000" y="1209358"/>
                </a:lnTo>
                <a:lnTo>
                  <a:pt x="12192000" y="1200912"/>
                </a:lnTo>
                <a:lnTo>
                  <a:pt x="10218992" y="2926334"/>
                </a:lnTo>
                <a:lnTo>
                  <a:pt x="10310812" y="2790698"/>
                </a:lnTo>
                <a:lnTo>
                  <a:pt x="12192000" y="1000125"/>
                </a:lnTo>
                <a:lnTo>
                  <a:pt x="12192000" y="991362"/>
                </a:lnTo>
                <a:lnTo>
                  <a:pt x="10327513" y="2766060"/>
                </a:lnTo>
                <a:lnTo>
                  <a:pt x="10416413" y="2634425"/>
                </a:lnTo>
                <a:lnTo>
                  <a:pt x="12192000" y="802513"/>
                </a:lnTo>
                <a:lnTo>
                  <a:pt x="12192000" y="793369"/>
                </a:lnTo>
                <a:lnTo>
                  <a:pt x="10437051" y="2604135"/>
                </a:lnTo>
                <a:lnTo>
                  <a:pt x="10522394" y="2478088"/>
                </a:lnTo>
                <a:lnTo>
                  <a:pt x="12192000" y="617093"/>
                </a:lnTo>
                <a:lnTo>
                  <a:pt x="12192000" y="607568"/>
                </a:lnTo>
                <a:lnTo>
                  <a:pt x="10548620" y="2439353"/>
                </a:lnTo>
                <a:lnTo>
                  <a:pt x="10628185" y="2321751"/>
                </a:lnTo>
                <a:lnTo>
                  <a:pt x="12192000" y="444500"/>
                </a:lnTo>
                <a:lnTo>
                  <a:pt x="12192000" y="434657"/>
                </a:lnTo>
                <a:lnTo>
                  <a:pt x="10663999" y="2268855"/>
                </a:lnTo>
                <a:lnTo>
                  <a:pt x="10733849" y="2165541"/>
                </a:lnTo>
                <a:lnTo>
                  <a:pt x="12192000" y="285750"/>
                </a:lnTo>
                <a:lnTo>
                  <a:pt x="12192000" y="275209"/>
                </a:lnTo>
                <a:lnTo>
                  <a:pt x="10789094" y="2084070"/>
                </a:lnTo>
                <a:lnTo>
                  <a:pt x="10839894" y="2009204"/>
                </a:lnTo>
                <a:lnTo>
                  <a:pt x="12192000" y="140970"/>
                </a:lnTo>
                <a:lnTo>
                  <a:pt x="12192000" y="130112"/>
                </a:lnTo>
                <a:lnTo>
                  <a:pt x="10952924" y="1842072"/>
                </a:lnTo>
                <a:lnTo>
                  <a:pt x="12192000" y="11494"/>
                </a:lnTo>
                <a:close/>
                <a:moveTo>
                  <a:pt x="10367962" y="2650173"/>
                </a:moveTo>
                <a:lnTo>
                  <a:pt x="10295890" y="2749550"/>
                </a:lnTo>
                <a:lnTo>
                  <a:pt x="10220389" y="2827465"/>
                </a:lnTo>
                <a:lnTo>
                  <a:pt x="10294747" y="2731580"/>
                </a:lnTo>
                <a:close/>
                <a:moveTo>
                  <a:pt x="5170996" y="5180203"/>
                </a:moveTo>
                <a:lnTo>
                  <a:pt x="5292281" y="5196142"/>
                </a:lnTo>
                <a:lnTo>
                  <a:pt x="5179378" y="5203254"/>
                </a:lnTo>
                <a:lnTo>
                  <a:pt x="5057077" y="5181600"/>
                </a:lnTo>
                <a:close/>
                <a:moveTo>
                  <a:pt x="5023485" y="5175758"/>
                </a:moveTo>
                <a:lnTo>
                  <a:pt x="4912995" y="5156200"/>
                </a:lnTo>
                <a:lnTo>
                  <a:pt x="5016945" y="5160010"/>
                </a:lnTo>
                <a:lnTo>
                  <a:pt x="5126800" y="5174425"/>
                </a:lnTo>
                <a:close/>
                <a:moveTo>
                  <a:pt x="9940290" y="3178493"/>
                </a:moveTo>
                <a:lnTo>
                  <a:pt x="9850882" y="3293745"/>
                </a:lnTo>
                <a:lnTo>
                  <a:pt x="9753600" y="3371342"/>
                </a:lnTo>
                <a:lnTo>
                  <a:pt x="9845167" y="3261487"/>
                </a:lnTo>
                <a:close/>
                <a:moveTo>
                  <a:pt x="9871266" y="3230372"/>
                </a:moveTo>
                <a:lnTo>
                  <a:pt x="9957244" y="3127248"/>
                </a:lnTo>
                <a:lnTo>
                  <a:pt x="10044367" y="3044254"/>
                </a:lnTo>
                <a:lnTo>
                  <a:pt x="9960610" y="3152204"/>
                </a:lnTo>
                <a:close/>
                <a:moveTo>
                  <a:pt x="5775135" y="5216906"/>
                </a:moveTo>
                <a:lnTo>
                  <a:pt x="5906072" y="5227955"/>
                </a:lnTo>
                <a:lnTo>
                  <a:pt x="5786946" y="5254625"/>
                </a:lnTo>
                <a:lnTo>
                  <a:pt x="5654548" y="5237226"/>
                </a:lnTo>
                <a:close/>
                <a:moveTo>
                  <a:pt x="5633022" y="5234432"/>
                </a:moveTo>
                <a:lnTo>
                  <a:pt x="5505450" y="5217668"/>
                </a:lnTo>
                <a:lnTo>
                  <a:pt x="5623433" y="5204079"/>
                </a:lnTo>
                <a:lnTo>
                  <a:pt x="5749989" y="5214747"/>
                </a:lnTo>
                <a:close/>
                <a:moveTo>
                  <a:pt x="9600756" y="3545332"/>
                </a:moveTo>
                <a:lnTo>
                  <a:pt x="9505506" y="3659632"/>
                </a:lnTo>
                <a:lnTo>
                  <a:pt x="9400477" y="3728657"/>
                </a:lnTo>
                <a:lnTo>
                  <a:pt x="9497695" y="3620262"/>
                </a:lnTo>
                <a:close/>
                <a:moveTo>
                  <a:pt x="9518206" y="3597593"/>
                </a:moveTo>
                <a:lnTo>
                  <a:pt x="9611741" y="3493326"/>
                </a:lnTo>
                <a:lnTo>
                  <a:pt x="9708896" y="3415665"/>
                </a:lnTo>
                <a:lnTo>
                  <a:pt x="9617393" y="3525393"/>
                </a:lnTo>
                <a:close/>
                <a:moveTo>
                  <a:pt x="6367336" y="5209604"/>
                </a:moveTo>
                <a:lnTo>
                  <a:pt x="6501638" y="5214493"/>
                </a:lnTo>
                <a:lnTo>
                  <a:pt x="6382449" y="5261991"/>
                </a:lnTo>
                <a:lnTo>
                  <a:pt x="6246432" y="5250498"/>
                </a:lnTo>
                <a:close/>
                <a:moveTo>
                  <a:pt x="6230557" y="5249164"/>
                </a:moveTo>
                <a:lnTo>
                  <a:pt x="6096762" y="5237861"/>
                </a:lnTo>
                <a:lnTo>
                  <a:pt x="6217412" y="5204079"/>
                </a:lnTo>
                <a:lnTo>
                  <a:pt x="6349556" y="5208969"/>
                </a:lnTo>
                <a:close/>
                <a:moveTo>
                  <a:pt x="9140190" y="4009200"/>
                </a:moveTo>
                <a:lnTo>
                  <a:pt x="9038590" y="4122484"/>
                </a:lnTo>
                <a:lnTo>
                  <a:pt x="8922703" y="4175760"/>
                </a:lnTo>
                <a:lnTo>
                  <a:pt x="9026398" y="4068826"/>
                </a:lnTo>
                <a:close/>
                <a:moveTo>
                  <a:pt x="9040495" y="4054284"/>
                </a:moveTo>
                <a:lnTo>
                  <a:pt x="9142095" y="3949319"/>
                </a:lnTo>
                <a:lnTo>
                  <a:pt x="9251886" y="3884549"/>
                </a:lnTo>
                <a:lnTo>
                  <a:pt x="9152192" y="3995674"/>
                </a:lnTo>
                <a:close/>
                <a:moveTo>
                  <a:pt x="6947344" y="5157851"/>
                </a:moveTo>
                <a:lnTo>
                  <a:pt x="7082600" y="5156200"/>
                </a:lnTo>
                <a:lnTo>
                  <a:pt x="6965950" y="5225034"/>
                </a:lnTo>
                <a:lnTo>
                  <a:pt x="6828854" y="5220018"/>
                </a:lnTo>
                <a:close/>
                <a:moveTo>
                  <a:pt x="6815963" y="5219700"/>
                </a:moveTo>
                <a:lnTo>
                  <a:pt x="6680137" y="5214747"/>
                </a:lnTo>
                <a:lnTo>
                  <a:pt x="6799326" y="5159947"/>
                </a:lnTo>
                <a:lnTo>
                  <a:pt x="6933311" y="5158232"/>
                </a:lnTo>
                <a:close/>
                <a:moveTo>
                  <a:pt x="8665591" y="4432300"/>
                </a:moveTo>
                <a:lnTo>
                  <a:pt x="8559800" y="4541393"/>
                </a:lnTo>
                <a:lnTo>
                  <a:pt x="8435022" y="4576382"/>
                </a:lnTo>
                <a:lnTo>
                  <a:pt x="8542972" y="4473512"/>
                </a:lnTo>
                <a:close/>
                <a:moveTo>
                  <a:pt x="8553450" y="4463098"/>
                </a:moveTo>
                <a:lnTo>
                  <a:pt x="8660447" y="4361498"/>
                </a:lnTo>
                <a:lnTo>
                  <a:pt x="8779955" y="4313873"/>
                </a:lnTo>
                <a:lnTo>
                  <a:pt x="8674989" y="4421823"/>
                </a:lnTo>
                <a:close/>
                <a:moveTo>
                  <a:pt x="7515098" y="5062157"/>
                </a:moveTo>
                <a:lnTo>
                  <a:pt x="7650099" y="5053648"/>
                </a:lnTo>
                <a:lnTo>
                  <a:pt x="7537450" y="5144135"/>
                </a:lnTo>
                <a:lnTo>
                  <a:pt x="7400544" y="5145850"/>
                </a:lnTo>
                <a:close/>
                <a:moveTo>
                  <a:pt x="7389051" y="5145977"/>
                </a:moveTo>
                <a:lnTo>
                  <a:pt x="7252970" y="5147691"/>
                </a:lnTo>
                <a:lnTo>
                  <a:pt x="7369112" y="5071491"/>
                </a:lnTo>
                <a:lnTo>
                  <a:pt x="7503287" y="5063046"/>
                </a:lnTo>
                <a:close/>
                <a:moveTo>
                  <a:pt x="8177720" y="4811967"/>
                </a:moveTo>
                <a:lnTo>
                  <a:pt x="8068183" y="4916234"/>
                </a:lnTo>
                <a:lnTo>
                  <a:pt x="7935469" y="4931537"/>
                </a:lnTo>
                <a:lnTo>
                  <a:pt x="8046911" y="4834001"/>
                </a:lnTo>
                <a:close/>
                <a:moveTo>
                  <a:pt x="8056309" y="4826000"/>
                </a:moveTo>
                <a:lnTo>
                  <a:pt x="8167053" y="4729099"/>
                </a:lnTo>
                <a:lnTo>
                  <a:pt x="8295006" y="4700524"/>
                </a:lnTo>
                <a:lnTo>
                  <a:pt x="8186166" y="4804093"/>
                </a:lnTo>
                <a:close/>
                <a:moveTo>
                  <a:pt x="8060818" y="4923473"/>
                </a:moveTo>
                <a:lnTo>
                  <a:pt x="7950708" y="5028248"/>
                </a:lnTo>
                <a:lnTo>
                  <a:pt x="7815199" y="5036820"/>
                </a:lnTo>
                <a:lnTo>
                  <a:pt x="7927277" y="4938840"/>
                </a:lnTo>
                <a:close/>
                <a:moveTo>
                  <a:pt x="7924800" y="4932807"/>
                </a:moveTo>
                <a:lnTo>
                  <a:pt x="7792784" y="4947984"/>
                </a:lnTo>
                <a:lnTo>
                  <a:pt x="7905179" y="4857750"/>
                </a:lnTo>
                <a:lnTo>
                  <a:pt x="8035227" y="4835843"/>
                </a:lnTo>
                <a:close/>
                <a:moveTo>
                  <a:pt x="7916355" y="4940173"/>
                </a:moveTo>
                <a:lnTo>
                  <a:pt x="7805039" y="5037519"/>
                </a:lnTo>
                <a:lnTo>
                  <a:pt x="7670229" y="5046028"/>
                </a:lnTo>
                <a:lnTo>
                  <a:pt x="7783449" y="4955477"/>
                </a:lnTo>
                <a:close/>
                <a:moveTo>
                  <a:pt x="7659180" y="5046726"/>
                </a:moveTo>
                <a:lnTo>
                  <a:pt x="7524750" y="5055172"/>
                </a:lnTo>
                <a:lnTo>
                  <a:pt x="7639050" y="4972050"/>
                </a:lnTo>
                <a:lnTo>
                  <a:pt x="7771194" y="4956810"/>
                </a:lnTo>
                <a:close/>
                <a:moveTo>
                  <a:pt x="7661529" y="5053076"/>
                </a:moveTo>
                <a:lnTo>
                  <a:pt x="7797165" y="5044504"/>
                </a:lnTo>
                <a:lnTo>
                  <a:pt x="7685278" y="5142357"/>
                </a:lnTo>
                <a:lnTo>
                  <a:pt x="7547737" y="5144135"/>
                </a:lnTo>
                <a:close/>
                <a:moveTo>
                  <a:pt x="7807579" y="5043869"/>
                </a:moveTo>
                <a:lnTo>
                  <a:pt x="7943723" y="5035233"/>
                </a:lnTo>
                <a:lnTo>
                  <a:pt x="7833107" y="5140516"/>
                </a:lnTo>
                <a:lnTo>
                  <a:pt x="7695057" y="5142230"/>
                </a:lnTo>
                <a:close/>
                <a:moveTo>
                  <a:pt x="7953629" y="5034598"/>
                </a:moveTo>
                <a:lnTo>
                  <a:pt x="8090218" y="5026025"/>
                </a:lnTo>
                <a:lnTo>
                  <a:pt x="7981061" y="5138674"/>
                </a:lnTo>
                <a:lnTo>
                  <a:pt x="7842504" y="5140389"/>
                </a:lnTo>
                <a:close/>
                <a:moveTo>
                  <a:pt x="7960805" y="5027803"/>
                </a:moveTo>
                <a:lnTo>
                  <a:pt x="8071549" y="4922457"/>
                </a:lnTo>
                <a:lnTo>
                  <a:pt x="8205597" y="4907026"/>
                </a:lnTo>
                <a:lnTo>
                  <a:pt x="8096822" y="5019231"/>
                </a:lnTo>
                <a:close/>
                <a:moveTo>
                  <a:pt x="8078915" y="4914900"/>
                </a:moveTo>
                <a:lnTo>
                  <a:pt x="8189151" y="4809998"/>
                </a:lnTo>
                <a:lnTo>
                  <a:pt x="8320595" y="4787837"/>
                </a:lnTo>
                <a:lnTo>
                  <a:pt x="8212645" y="4899533"/>
                </a:lnTo>
                <a:close/>
                <a:moveTo>
                  <a:pt x="8197406" y="4802124"/>
                </a:moveTo>
                <a:lnTo>
                  <a:pt x="8307006" y="4697794"/>
                </a:lnTo>
                <a:lnTo>
                  <a:pt x="8435721" y="4669028"/>
                </a:lnTo>
                <a:lnTo>
                  <a:pt x="8327771" y="4780153"/>
                </a:lnTo>
                <a:close/>
                <a:moveTo>
                  <a:pt x="8315960" y="4689285"/>
                </a:moveTo>
                <a:lnTo>
                  <a:pt x="8424926" y="4585589"/>
                </a:lnTo>
                <a:lnTo>
                  <a:pt x="8550783" y="4550347"/>
                </a:lnTo>
                <a:lnTo>
                  <a:pt x="8443785" y="4660900"/>
                </a:lnTo>
                <a:close/>
                <a:moveTo>
                  <a:pt x="8421688" y="4579874"/>
                </a:moveTo>
                <a:lnTo>
                  <a:pt x="8298053" y="4614482"/>
                </a:lnTo>
                <a:lnTo>
                  <a:pt x="8406829" y="4519232"/>
                </a:lnTo>
                <a:lnTo>
                  <a:pt x="8528494" y="4478084"/>
                </a:lnTo>
                <a:close/>
                <a:moveTo>
                  <a:pt x="8411845" y="4589209"/>
                </a:moveTo>
                <a:lnTo>
                  <a:pt x="8303895" y="4691952"/>
                </a:lnTo>
                <a:lnTo>
                  <a:pt x="8176895" y="4720336"/>
                </a:lnTo>
                <a:lnTo>
                  <a:pt x="8286750" y="4624197"/>
                </a:lnTo>
                <a:close/>
                <a:moveTo>
                  <a:pt x="8164195" y="4723194"/>
                </a:moveTo>
                <a:lnTo>
                  <a:pt x="8038402" y="4751324"/>
                </a:lnTo>
                <a:lnTo>
                  <a:pt x="8149019" y="4662869"/>
                </a:lnTo>
                <a:lnTo>
                  <a:pt x="8272844" y="4628198"/>
                </a:lnTo>
                <a:close/>
                <a:moveTo>
                  <a:pt x="8154162" y="4731957"/>
                </a:moveTo>
                <a:lnTo>
                  <a:pt x="8044434" y="4827905"/>
                </a:lnTo>
                <a:lnTo>
                  <a:pt x="7915466" y="4849686"/>
                </a:lnTo>
                <a:lnTo>
                  <a:pt x="8027162" y="4760341"/>
                </a:lnTo>
                <a:close/>
                <a:moveTo>
                  <a:pt x="7902575" y="4851845"/>
                </a:moveTo>
                <a:lnTo>
                  <a:pt x="7774750" y="4873371"/>
                </a:lnTo>
                <a:lnTo>
                  <a:pt x="7887144" y="4791647"/>
                </a:lnTo>
                <a:lnTo>
                  <a:pt x="8013002" y="4763516"/>
                </a:lnTo>
                <a:close/>
                <a:moveTo>
                  <a:pt x="7892352" y="4859973"/>
                </a:moveTo>
                <a:lnTo>
                  <a:pt x="7780782" y="4948873"/>
                </a:lnTo>
                <a:lnTo>
                  <a:pt x="7649781" y="4963986"/>
                </a:lnTo>
                <a:lnTo>
                  <a:pt x="7763257" y="4881436"/>
                </a:lnTo>
                <a:close/>
                <a:moveTo>
                  <a:pt x="7636891" y="4965700"/>
                </a:moveTo>
                <a:lnTo>
                  <a:pt x="7507034" y="4980686"/>
                </a:lnTo>
                <a:lnTo>
                  <a:pt x="7621334" y="4905629"/>
                </a:lnTo>
                <a:lnTo>
                  <a:pt x="7749286" y="4884039"/>
                </a:lnTo>
                <a:close/>
                <a:moveTo>
                  <a:pt x="7626414" y="4973320"/>
                </a:moveTo>
                <a:lnTo>
                  <a:pt x="7513130" y="5055870"/>
                </a:lnTo>
                <a:lnTo>
                  <a:pt x="7379780" y="5064252"/>
                </a:lnTo>
                <a:lnTo>
                  <a:pt x="7494969" y="4988560"/>
                </a:lnTo>
                <a:close/>
                <a:moveTo>
                  <a:pt x="7367270" y="5064951"/>
                </a:moveTo>
                <a:lnTo>
                  <a:pt x="7235381" y="5073650"/>
                </a:lnTo>
                <a:lnTo>
                  <a:pt x="7351205" y="5005388"/>
                </a:lnTo>
                <a:lnTo>
                  <a:pt x="7481253" y="4990402"/>
                </a:lnTo>
                <a:close/>
                <a:moveTo>
                  <a:pt x="7356539" y="5071999"/>
                </a:moveTo>
                <a:lnTo>
                  <a:pt x="7241477" y="5147628"/>
                </a:lnTo>
                <a:lnTo>
                  <a:pt x="7106349" y="5149342"/>
                </a:lnTo>
                <a:lnTo>
                  <a:pt x="7223316" y="5080381"/>
                </a:lnTo>
                <a:close/>
                <a:moveTo>
                  <a:pt x="7093585" y="5149850"/>
                </a:moveTo>
                <a:lnTo>
                  <a:pt x="6959791" y="5151565"/>
                </a:lnTo>
                <a:lnTo>
                  <a:pt x="7077266" y="5089970"/>
                </a:lnTo>
                <a:lnTo>
                  <a:pt x="7209282" y="5081651"/>
                </a:lnTo>
                <a:close/>
                <a:moveTo>
                  <a:pt x="7095363" y="5156200"/>
                </a:moveTo>
                <a:lnTo>
                  <a:pt x="7231634" y="5154486"/>
                </a:lnTo>
                <a:lnTo>
                  <a:pt x="7115683" y="5230686"/>
                </a:lnTo>
                <a:lnTo>
                  <a:pt x="6977570" y="5225669"/>
                </a:lnTo>
                <a:close/>
                <a:moveTo>
                  <a:pt x="7243381" y="5154359"/>
                </a:moveTo>
                <a:lnTo>
                  <a:pt x="7380478" y="5152644"/>
                </a:lnTo>
                <a:lnTo>
                  <a:pt x="7265544" y="5236210"/>
                </a:lnTo>
                <a:lnTo>
                  <a:pt x="7126669" y="5231130"/>
                </a:lnTo>
                <a:close/>
                <a:moveTo>
                  <a:pt x="7391400" y="5152454"/>
                </a:moveTo>
                <a:lnTo>
                  <a:pt x="7529131" y="5150739"/>
                </a:lnTo>
                <a:lnTo>
                  <a:pt x="7415467" y="5241671"/>
                </a:lnTo>
                <a:lnTo>
                  <a:pt x="7275767" y="5236591"/>
                </a:lnTo>
                <a:close/>
                <a:moveTo>
                  <a:pt x="7539482" y="5150612"/>
                </a:moveTo>
                <a:lnTo>
                  <a:pt x="7677722" y="5148898"/>
                </a:lnTo>
                <a:lnTo>
                  <a:pt x="7565327" y="5247196"/>
                </a:lnTo>
                <a:lnTo>
                  <a:pt x="7425182" y="5242052"/>
                </a:lnTo>
                <a:close/>
                <a:moveTo>
                  <a:pt x="7687501" y="5148771"/>
                </a:moveTo>
                <a:lnTo>
                  <a:pt x="7826185" y="5146993"/>
                </a:lnTo>
                <a:lnTo>
                  <a:pt x="7715250" y="5252466"/>
                </a:lnTo>
                <a:lnTo>
                  <a:pt x="7574661" y="5247323"/>
                </a:lnTo>
                <a:close/>
                <a:moveTo>
                  <a:pt x="7835519" y="5146929"/>
                </a:moveTo>
                <a:lnTo>
                  <a:pt x="7974584" y="5145151"/>
                </a:lnTo>
                <a:lnTo>
                  <a:pt x="7865047" y="5257800"/>
                </a:lnTo>
                <a:lnTo>
                  <a:pt x="7724077" y="5252657"/>
                </a:lnTo>
                <a:close/>
                <a:moveTo>
                  <a:pt x="7983538" y="5145024"/>
                </a:moveTo>
                <a:lnTo>
                  <a:pt x="8123238" y="5143310"/>
                </a:lnTo>
                <a:lnTo>
                  <a:pt x="8015288" y="5263642"/>
                </a:lnTo>
                <a:lnTo>
                  <a:pt x="7873937" y="5258435"/>
                </a:lnTo>
                <a:close/>
                <a:moveTo>
                  <a:pt x="7989888" y="5138674"/>
                </a:moveTo>
                <a:lnTo>
                  <a:pt x="8099552" y="5025517"/>
                </a:lnTo>
                <a:lnTo>
                  <a:pt x="8236522" y="5016881"/>
                </a:lnTo>
                <a:lnTo>
                  <a:pt x="8128572" y="5136896"/>
                </a:lnTo>
                <a:close/>
                <a:moveTo>
                  <a:pt x="8106093" y="5018786"/>
                </a:moveTo>
                <a:lnTo>
                  <a:pt x="8215376" y="4906010"/>
                </a:lnTo>
                <a:lnTo>
                  <a:pt x="8349869" y="4890516"/>
                </a:lnTo>
                <a:lnTo>
                  <a:pt x="8242300" y="5010150"/>
                </a:lnTo>
                <a:close/>
                <a:moveTo>
                  <a:pt x="8222361" y="4898771"/>
                </a:moveTo>
                <a:lnTo>
                  <a:pt x="8331200" y="4786186"/>
                </a:lnTo>
                <a:lnTo>
                  <a:pt x="8463153" y="4763961"/>
                </a:lnTo>
                <a:lnTo>
                  <a:pt x="8356156" y="4883150"/>
                </a:lnTo>
                <a:close/>
                <a:moveTo>
                  <a:pt x="8338756" y="4778693"/>
                </a:moveTo>
                <a:lnTo>
                  <a:pt x="8447151" y="4666869"/>
                </a:lnTo>
                <a:lnTo>
                  <a:pt x="8576437" y="4637977"/>
                </a:lnTo>
                <a:lnTo>
                  <a:pt x="8469884" y="4756150"/>
                </a:lnTo>
                <a:close/>
                <a:moveTo>
                  <a:pt x="8455216" y="4658551"/>
                </a:moveTo>
                <a:lnTo>
                  <a:pt x="8563166" y="4547299"/>
                </a:lnTo>
                <a:lnTo>
                  <a:pt x="8689721" y="4511866"/>
                </a:lnTo>
                <a:lnTo>
                  <a:pt x="8583867" y="4629849"/>
                </a:lnTo>
                <a:close/>
                <a:moveTo>
                  <a:pt x="8571802" y="4538282"/>
                </a:moveTo>
                <a:lnTo>
                  <a:pt x="8678926" y="4427728"/>
                </a:lnTo>
                <a:lnTo>
                  <a:pt x="8802624" y="4385882"/>
                </a:lnTo>
                <a:lnTo>
                  <a:pt x="8697468" y="4503039"/>
                </a:lnTo>
                <a:close/>
                <a:moveTo>
                  <a:pt x="8688578" y="4417632"/>
                </a:moveTo>
                <a:lnTo>
                  <a:pt x="8794750" y="4307967"/>
                </a:lnTo>
                <a:lnTo>
                  <a:pt x="8915400" y="4259898"/>
                </a:lnTo>
                <a:lnTo>
                  <a:pt x="8811260" y="4376039"/>
                </a:lnTo>
                <a:close/>
                <a:moveTo>
                  <a:pt x="8805545" y="4296982"/>
                </a:moveTo>
                <a:lnTo>
                  <a:pt x="8910638" y="4188587"/>
                </a:lnTo>
                <a:lnTo>
                  <a:pt x="9028049" y="4134549"/>
                </a:lnTo>
                <a:lnTo>
                  <a:pt x="8924989" y="4249420"/>
                </a:lnTo>
                <a:close/>
                <a:moveTo>
                  <a:pt x="8907145" y="4183316"/>
                </a:moveTo>
                <a:lnTo>
                  <a:pt x="8792845" y="4235768"/>
                </a:lnTo>
                <a:lnTo>
                  <a:pt x="8896350" y="4136898"/>
                </a:lnTo>
                <a:lnTo>
                  <a:pt x="9008364" y="4078224"/>
                </a:lnTo>
                <a:close/>
                <a:moveTo>
                  <a:pt x="8894953" y="4196017"/>
                </a:moveTo>
                <a:lnTo>
                  <a:pt x="8791384" y="4302824"/>
                </a:lnTo>
                <a:lnTo>
                  <a:pt x="8673402" y="4349814"/>
                </a:lnTo>
                <a:lnTo>
                  <a:pt x="8778939" y="4249357"/>
                </a:lnTo>
                <a:close/>
                <a:moveTo>
                  <a:pt x="8657209" y="4356100"/>
                </a:moveTo>
                <a:lnTo>
                  <a:pt x="8541068" y="4402328"/>
                </a:lnTo>
                <a:lnTo>
                  <a:pt x="8646605" y="4310063"/>
                </a:lnTo>
                <a:lnTo>
                  <a:pt x="8760905" y="4257548"/>
                </a:lnTo>
                <a:close/>
                <a:moveTo>
                  <a:pt x="8644827" y="4367848"/>
                </a:moveTo>
                <a:lnTo>
                  <a:pt x="8539417" y="4468178"/>
                </a:lnTo>
                <a:lnTo>
                  <a:pt x="8419338" y="4508818"/>
                </a:lnTo>
                <a:lnTo>
                  <a:pt x="8526717" y="4414901"/>
                </a:lnTo>
                <a:close/>
                <a:moveTo>
                  <a:pt x="8403527" y="4513898"/>
                </a:moveTo>
                <a:lnTo>
                  <a:pt x="8285353" y="4553839"/>
                </a:lnTo>
                <a:lnTo>
                  <a:pt x="8392731" y="4467987"/>
                </a:lnTo>
                <a:lnTo>
                  <a:pt x="8508936" y="4421696"/>
                </a:lnTo>
                <a:close/>
                <a:moveTo>
                  <a:pt x="8390827" y="4524820"/>
                </a:moveTo>
                <a:lnTo>
                  <a:pt x="8283512" y="4618609"/>
                </a:lnTo>
                <a:lnTo>
                  <a:pt x="8161338" y="4652836"/>
                </a:lnTo>
                <a:lnTo>
                  <a:pt x="8270875" y="4565650"/>
                </a:lnTo>
                <a:close/>
                <a:moveTo>
                  <a:pt x="8145717" y="4657217"/>
                </a:moveTo>
                <a:lnTo>
                  <a:pt x="8025448" y="4690872"/>
                </a:lnTo>
                <a:lnTo>
                  <a:pt x="8134604" y="4611497"/>
                </a:lnTo>
                <a:lnTo>
                  <a:pt x="8252969" y="4571429"/>
                </a:lnTo>
                <a:close/>
                <a:moveTo>
                  <a:pt x="8133017" y="4667377"/>
                </a:moveTo>
                <a:lnTo>
                  <a:pt x="8023924" y="4754563"/>
                </a:lnTo>
                <a:lnTo>
                  <a:pt x="7899654" y="4782376"/>
                </a:lnTo>
                <a:lnTo>
                  <a:pt x="8010716" y="4701604"/>
                </a:lnTo>
                <a:close/>
                <a:moveTo>
                  <a:pt x="7884097" y="4785868"/>
                </a:moveTo>
                <a:lnTo>
                  <a:pt x="7761795" y="4813173"/>
                </a:lnTo>
                <a:lnTo>
                  <a:pt x="7872731" y="4740275"/>
                </a:lnTo>
                <a:lnTo>
                  <a:pt x="7993381" y="4706557"/>
                </a:lnTo>
                <a:close/>
                <a:moveTo>
                  <a:pt x="7871397" y="4795266"/>
                </a:moveTo>
                <a:lnTo>
                  <a:pt x="7760526" y="4875848"/>
                </a:lnTo>
                <a:lnTo>
                  <a:pt x="7634224" y="4897184"/>
                </a:lnTo>
                <a:lnTo>
                  <a:pt x="7747000" y="4823016"/>
                </a:lnTo>
                <a:close/>
                <a:moveTo>
                  <a:pt x="7618667" y="4899787"/>
                </a:moveTo>
                <a:lnTo>
                  <a:pt x="7494334" y="4920742"/>
                </a:lnTo>
                <a:lnTo>
                  <a:pt x="7607300" y="4854321"/>
                </a:lnTo>
                <a:lnTo>
                  <a:pt x="7729792" y="4826953"/>
                </a:lnTo>
                <a:close/>
                <a:moveTo>
                  <a:pt x="7605522" y="4908423"/>
                </a:moveTo>
                <a:lnTo>
                  <a:pt x="7493000" y="4982464"/>
                </a:lnTo>
                <a:lnTo>
                  <a:pt x="7364731" y="4997450"/>
                </a:lnTo>
                <a:lnTo>
                  <a:pt x="7479031" y="4930013"/>
                </a:lnTo>
                <a:close/>
                <a:moveTo>
                  <a:pt x="7349045" y="4999038"/>
                </a:moveTo>
                <a:lnTo>
                  <a:pt x="7222744" y="5013579"/>
                </a:lnTo>
                <a:lnTo>
                  <a:pt x="7337044" y="4953699"/>
                </a:lnTo>
                <a:lnTo>
                  <a:pt x="7461568" y="4932680"/>
                </a:lnTo>
                <a:close/>
                <a:moveTo>
                  <a:pt x="7335584" y="5006975"/>
                </a:moveTo>
                <a:lnTo>
                  <a:pt x="7221284" y="5074349"/>
                </a:lnTo>
                <a:lnTo>
                  <a:pt x="7090981" y="5082604"/>
                </a:lnTo>
                <a:lnTo>
                  <a:pt x="7207123" y="5021771"/>
                </a:lnTo>
                <a:close/>
                <a:moveTo>
                  <a:pt x="7075234" y="5083556"/>
                </a:moveTo>
                <a:lnTo>
                  <a:pt x="6946964" y="5091684"/>
                </a:lnTo>
                <a:lnTo>
                  <a:pt x="7062915" y="5038344"/>
                </a:lnTo>
                <a:lnTo>
                  <a:pt x="7189344" y="5023739"/>
                </a:lnTo>
                <a:close/>
                <a:moveTo>
                  <a:pt x="7061391" y="5090795"/>
                </a:moveTo>
                <a:lnTo>
                  <a:pt x="6945440" y="5151565"/>
                </a:lnTo>
                <a:lnTo>
                  <a:pt x="6813169" y="5153216"/>
                </a:lnTo>
                <a:lnTo>
                  <a:pt x="6930962" y="5099050"/>
                </a:lnTo>
                <a:close/>
                <a:moveTo>
                  <a:pt x="6797548" y="5153406"/>
                </a:moveTo>
                <a:lnTo>
                  <a:pt x="6667437" y="5155057"/>
                </a:lnTo>
                <a:lnTo>
                  <a:pt x="6784912" y="5108258"/>
                </a:lnTo>
                <a:lnTo>
                  <a:pt x="6913372" y="5100130"/>
                </a:lnTo>
                <a:close/>
                <a:moveTo>
                  <a:pt x="6783388" y="5159756"/>
                </a:moveTo>
                <a:lnTo>
                  <a:pt x="6665786" y="5213858"/>
                </a:lnTo>
                <a:lnTo>
                  <a:pt x="6531610" y="5208969"/>
                </a:lnTo>
                <a:lnTo>
                  <a:pt x="6650927" y="5161407"/>
                </a:lnTo>
                <a:close/>
                <a:moveTo>
                  <a:pt x="6515926" y="5208397"/>
                </a:moveTo>
                <a:lnTo>
                  <a:pt x="6383909" y="5203508"/>
                </a:lnTo>
                <a:lnTo>
                  <a:pt x="6502908" y="5163249"/>
                </a:lnTo>
                <a:lnTo>
                  <a:pt x="6633210" y="5161661"/>
                </a:lnTo>
                <a:close/>
                <a:moveTo>
                  <a:pt x="6517006" y="5214747"/>
                </a:moveTo>
                <a:lnTo>
                  <a:pt x="6652959" y="5219764"/>
                </a:lnTo>
                <a:lnTo>
                  <a:pt x="6534150" y="5274691"/>
                </a:lnTo>
                <a:lnTo>
                  <a:pt x="6396419" y="5263071"/>
                </a:lnTo>
                <a:close/>
                <a:moveTo>
                  <a:pt x="6667056" y="5220272"/>
                </a:moveTo>
                <a:lnTo>
                  <a:pt x="6804279" y="5225288"/>
                </a:lnTo>
                <a:lnTo>
                  <a:pt x="6685852" y="5287328"/>
                </a:lnTo>
                <a:lnTo>
                  <a:pt x="6546787" y="5275580"/>
                </a:lnTo>
                <a:close/>
                <a:moveTo>
                  <a:pt x="6817107" y="5225733"/>
                </a:moveTo>
                <a:lnTo>
                  <a:pt x="6955345" y="5230813"/>
                </a:lnTo>
                <a:lnTo>
                  <a:pt x="6837681" y="5300155"/>
                </a:lnTo>
                <a:lnTo>
                  <a:pt x="6697599" y="5288344"/>
                </a:lnTo>
                <a:close/>
                <a:moveTo>
                  <a:pt x="6967094" y="5231257"/>
                </a:moveTo>
                <a:lnTo>
                  <a:pt x="7106222" y="5236337"/>
                </a:lnTo>
                <a:lnTo>
                  <a:pt x="6989572" y="5312982"/>
                </a:lnTo>
                <a:lnTo>
                  <a:pt x="6848666" y="5301107"/>
                </a:lnTo>
                <a:close/>
                <a:moveTo>
                  <a:pt x="7117144" y="5236718"/>
                </a:moveTo>
                <a:lnTo>
                  <a:pt x="7256844" y="5241862"/>
                </a:lnTo>
                <a:lnTo>
                  <a:pt x="7141401" y="5325872"/>
                </a:lnTo>
                <a:lnTo>
                  <a:pt x="6999795" y="5313871"/>
                </a:lnTo>
                <a:close/>
                <a:moveTo>
                  <a:pt x="7267194" y="5242243"/>
                </a:moveTo>
                <a:lnTo>
                  <a:pt x="7407529" y="5247386"/>
                </a:lnTo>
                <a:lnTo>
                  <a:pt x="7293229" y="5338699"/>
                </a:lnTo>
                <a:lnTo>
                  <a:pt x="7150989" y="5326634"/>
                </a:lnTo>
                <a:close/>
                <a:moveTo>
                  <a:pt x="7417244" y="5247704"/>
                </a:moveTo>
                <a:lnTo>
                  <a:pt x="7558024" y="5252911"/>
                </a:lnTo>
                <a:lnTo>
                  <a:pt x="7445248" y="5351526"/>
                </a:lnTo>
                <a:lnTo>
                  <a:pt x="7302564" y="5339461"/>
                </a:lnTo>
                <a:close/>
                <a:moveTo>
                  <a:pt x="7567295" y="5253228"/>
                </a:moveTo>
                <a:lnTo>
                  <a:pt x="7708456" y="5258372"/>
                </a:lnTo>
                <a:lnTo>
                  <a:pt x="7597140" y="5364353"/>
                </a:lnTo>
                <a:lnTo>
                  <a:pt x="7454011" y="5352288"/>
                </a:lnTo>
                <a:close/>
                <a:moveTo>
                  <a:pt x="7717282" y="5258689"/>
                </a:moveTo>
                <a:lnTo>
                  <a:pt x="7858824" y="5263896"/>
                </a:lnTo>
                <a:lnTo>
                  <a:pt x="7749032" y="5377180"/>
                </a:lnTo>
                <a:lnTo>
                  <a:pt x="7605586" y="5365052"/>
                </a:lnTo>
                <a:close/>
                <a:moveTo>
                  <a:pt x="7867650" y="5264150"/>
                </a:moveTo>
                <a:lnTo>
                  <a:pt x="8009445" y="5269357"/>
                </a:lnTo>
                <a:lnTo>
                  <a:pt x="7901495" y="5390007"/>
                </a:lnTo>
                <a:lnTo>
                  <a:pt x="7757731" y="5377879"/>
                </a:lnTo>
                <a:close/>
                <a:moveTo>
                  <a:pt x="8017701" y="5269611"/>
                </a:moveTo>
                <a:lnTo>
                  <a:pt x="8159687" y="5274818"/>
                </a:lnTo>
                <a:lnTo>
                  <a:pt x="8053134" y="5402771"/>
                </a:lnTo>
                <a:lnTo>
                  <a:pt x="7909116" y="5391150"/>
                </a:lnTo>
                <a:close/>
                <a:moveTo>
                  <a:pt x="8023225" y="5263261"/>
                </a:moveTo>
                <a:lnTo>
                  <a:pt x="8131557" y="5142611"/>
                </a:lnTo>
                <a:lnTo>
                  <a:pt x="8271257" y="5140833"/>
                </a:lnTo>
                <a:lnTo>
                  <a:pt x="8164894" y="5268532"/>
                </a:lnTo>
                <a:close/>
                <a:moveTo>
                  <a:pt x="8137525" y="5136261"/>
                </a:moveTo>
                <a:lnTo>
                  <a:pt x="8245475" y="5015611"/>
                </a:lnTo>
                <a:lnTo>
                  <a:pt x="8382762" y="5006975"/>
                </a:lnTo>
                <a:lnTo>
                  <a:pt x="8276654" y="5134356"/>
                </a:lnTo>
                <a:close/>
                <a:moveTo>
                  <a:pt x="8251825" y="5009261"/>
                </a:moveTo>
                <a:lnTo>
                  <a:pt x="8359775" y="4889119"/>
                </a:lnTo>
                <a:lnTo>
                  <a:pt x="8494649" y="4873562"/>
                </a:lnTo>
                <a:lnTo>
                  <a:pt x="8388794" y="5000562"/>
                </a:lnTo>
                <a:close/>
                <a:moveTo>
                  <a:pt x="8366125" y="4882261"/>
                </a:moveTo>
                <a:lnTo>
                  <a:pt x="8473122" y="4762500"/>
                </a:lnTo>
                <a:lnTo>
                  <a:pt x="8605520" y="4740212"/>
                </a:lnTo>
                <a:lnTo>
                  <a:pt x="8500046" y="4866831"/>
                </a:lnTo>
                <a:close/>
                <a:moveTo>
                  <a:pt x="8480425" y="4754880"/>
                </a:moveTo>
                <a:lnTo>
                  <a:pt x="8586978" y="4635500"/>
                </a:lnTo>
                <a:lnTo>
                  <a:pt x="8716835" y="4606481"/>
                </a:lnTo>
                <a:lnTo>
                  <a:pt x="8611743" y="4732655"/>
                </a:lnTo>
                <a:close/>
                <a:moveTo>
                  <a:pt x="8594725" y="4627436"/>
                </a:moveTo>
                <a:lnTo>
                  <a:pt x="8701278" y="4508691"/>
                </a:lnTo>
                <a:lnTo>
                  <a:pt x="8828278" y="4473067"/>
                </a:lnTo>
                <a:lnTo>
                  <a:pt x="8723757" y="4598543"/>
                </a:lnTo>
                <a:close/>
                <a:moveTo>
                  <a:pt x="8709025" y="4499864"/>
                </a:moveTo>
                <a:lnTo>
                  <a:pt x="8815006" y="4381754"/>
                </a:lnTo>
                <a:lnTo>
                  <a:pt x="8939403" y="4339654"/>
                </a:lnTo>
                <a:lnTo>
                  <a:pt x="8835199" y="4464050"/>
                </a:lnTo>
                <a:close/>
                <a:moveTo>
                  <a:pt x="8823325" y="4372166"/>
                </a:moveTo>
                <a:lnTo>
                  <a:pt x="8928608" y="4254500"/>
                </a:lnTo>
                <a:lnTo>
                  <a:pt x="9050147" y="4206050"/>
                </a:lnTo>
                <a:lnTo>
                  <a:pt x="8947150" y="4330065"/>
                </a:lnTo>
                <a:close/>
                <a:moveTo>
                  <a:pt x="8938133" y="4244213"/>
                </a:moveTo>
                <a:lnTo>
                  <a:pt x="9042400" y="4127500"/>
                </a:lnTo>
                <a:lnTo>
                  <a:pt x="9160891" y="4072953"/>
                </a:lnTo>
                <a:lnTo>
                  <a:pt x="9058593" y="4195763"/>
                </a:lnTo>
                <a:close/>
                <a:moveTo>
                  <a:pt x="9053131" y="4116070"/>
                </a:moveTo>
                <a:lnTo>
                  <a:pt x="9156319" y="4001072"/>
                </a:lnTo>
                <a:lnTo>
                  <a:pt x="9271571" y="3940683"/>
                </a:lnTo>
                <a:lnTo>
                  <a:pt x="9170416" y="4062095"/>
                </a:lnTo>
                <a:close/>
                <a:moveTo>
                  <a:pt x="9168447" y="3987483"/>
                </a:moveTo>
                <a:lnTo>
                  <a:pt x="9270047" y="3874135"/>
                </a:lnTo>
                <a:lnTo>
                  <a:pt x="9381744" y="3808286"/>
                </a:lnTo>
                <a:lnTo>
                  <a:pt x="9282049" y="3927920"/>
                </a:lnTo>
                <a:close/>
                <a:moveTo>
                  <a:pt x="9284208" y="3858514"/>
                </a:moveTo>
                <a:lnTo>
                  <a:pt x="9383967" y="3747262"/>
                </a:lnTo>
                <a:lnTo>
                  <a:pt x="9491917" y="3676459"/>
                </a:lnTo>
                <a:lnTo>
                  <a:pt x="9394190" y="3793808"/>
                </a:lnTo>
                <a:close/>
                <a:moveTo>
                  <a:pt x="9379839" y="3742372"/>
                </a:moveTo>
                <a:lnTo>
                  <a:pt x="9278239" y="3809047"/>
                </a:lnTo>
                <a:lnTo>
                  <a:pt x="9373489" y="3710432"/>
                </a:lnTo>
                <a:lnTo>
                  <a:pt x="9472867" y="3638169"/>
                </a:lnTo>
                <a:close/>
                <a:moveTo>
                  <a:pt x="9363202" y="3760915"/>
                </a:moveTo>
                <a:lnTo>
                  <a:pt x="9266047" y="3868865"/>
                </a:lnTo>
                <a:lnTo>
                  <a:pt x="9158922" y="3932365"/>
                </a:lnTo>
                <a:lnTo>
                  <a:pt x="9258300" y="3829749"/>
                </a:lnTo>
                <a:close/>
                <a:moveTo>
                  <a:pt x="9138285" y="3944493"/>
                </a:moveTo>
                <a:lnTo>
                  <a:pt x="9034653" y="4005580"/>
                </a:lnTo>
                <a:lnTo>
                  <a:pt x="9132189" y="3912743"/>
                </a:lnTo>
                <a:lnTo>
                  <a:pt x="9233789" y="3846005"/>
                </a:lnTo>
                <a:close/>
                <a:moveTo>
                  <a:pt x="9121584" y="3961702"/>
                </a:moveTo>
                <a:lnTo>
                  <a:pt x="9022524" y="4063937"/>
                </a:lnTo>
                <a:lnTo>
                  <a:pt x="8913178" y="4121087"/>
                </a:lnTo>
                <a:lnTo>
                  <a:pt x="9014333" y="4024821"/>
                </a:lnTo>
                <a:close/>
                <a:moveTo>
                  <a:pt x="8892984" y="4131945"/>
                </a:moveTo>
                <a:lnTo>
                  <a:pt x="8787194" y="4187317"/>
                </a:lnTo>
                <a:lnTo>
                  <a:pt x="8886634" y="4100386"/>
                </a:lnTo>
                <a:lnTo>
                  <a:pt x="8990394" y="4039235"/>
                </a:lnTo>
                <a:close/>
                <a:moveTo>
                  <a:pt x="8876220" y="4147884"/>
                </a:moveTo>
                <a:lnTo>
                  <a:pt x="8775192" y="4244023"/>
                </a:lnTo>
                <a:lnTo>
                  <a:pt x="8663749" y="4295331"/>
                </a:lnTo>
                <a:lnTo>
                  <a:pt x="8766746" y="4205224"/>
                </a:lnTo>
                <a:close/>
                <a:moveTo>
                  <a:pt x="8643366" y="4304665"/>
                </a:moveTo>
                <a:lnTo>
                  <a:pt x="8535416" y="4354322"/>
                </a:lnTo>
                <a:lnTo>
                  <a:pt x="8636698" y="4273296"/>
                </a:lnTo>
                <a:lnTo>
                  <a:pt x="8742553" y="4217797"/>
                </a:lnTo>
                <a:close/>
                <a:moveTo>
                  <a:pt x="8626539" y="4319397"/>
                </a:moveTo>
                <a:lnTo>
                  <a:pt x="8523605" y="4409377"/>
                </a:lnTo>
                <a:lnTo>
                  <a:pt x="8410067" y="4454652"/>
                </a:lnTo>
                <a:lnTo>
                  <a:pt x="8514969" y="4370769"/>
                </a:lnTo>
                <a:close/>
                <a:moveTo>
                  <a:pt x="8389810" y="4462717"/>
                </a:moveTo>
                <a:lnTo>
                  <a:pt x="8279829" y="4506468"/>
                </a:lnTo>
                <a:lnTo>
                  <a:pt x="8383016" y="4431475"/>
                </a:lnTo>
                <a:lnTo>
                  <a:pt x="8490966" y="4381754"/>
                </a:lnTo>
                <a:close/>
                <a:moveTo>
                  <a:pt x="8372793" y="4476306"/>
                </a:moveTo>
                <a:lnTo>
                  <a:pt x="8267700" y="4559808"/>
                </a:lnTo>
                <a:lnTo>
                  <a:pt x="8152067" y="4598924"/>
                </a:lnTo>
                <a:lnTo>
                  <a:pt x="8258810" y="4521200"/>
                </a:lnTo>
                <a:close/>
                <a:moveTo>
                  <a:pt x="8132191" y="4606036"/>
                </a:moveTo>
                <a:lnTo>
                  <a:pt x="8020241" y="4644136"/>
                </a:lnTo>
                <a:lnTo>
                  <a:pt x="8125143" y="4575112"/>
                </a:lnTo>
                <a:lnTo>
                  <a:pt x="8235252" y="4531297"/>
                </a:lnTo>
                <a:close/>
                <a:moveTo>
                  <a:pt x="8114982" y="4618736"/>
                </a:moveTo>
                <a:lnTo>
                  <a:pt x="8008430" y="4696270"/>
                </a:lnTo>
                <a:lnTo>
                  <a:pt x="7890764" y="4729226"/>
                </a:lnTo>
                <a:lnTo>
                  <a:pt x="7999222" y="4657916"/>
                </a:lnTo>
                <a:close/>
                <a:moveTo>
                  <a:pt x="7870635" y="4734878"/>
                </a:moveTo>
                <a:lnTo>
                  <a:pt x="7756335" y="4766628"/>
                </a:lnTo>
                <a:lnTo>
                  <a:pt x="7862951" y="4703763"/>
                </a:lnTo>
                <a:lnTo>
                  <a:pt x="7975156" y="4665663"/>
                </a:lnTo>
                <a:close/>
                <a:moveTo>
                  <a:pt x="7853172" y="4746371"/>
                </a:moveTo>
                <a:lnTo>
                  <a:pt x="7744841" y="4817555"/>
                </a:lnTo>
                <a:lnTo>
                  <a:pt x="7625144" y="4844288"/>
                </a:lnTo>
                <a:lnTo>
                  <a:pt x="7735316" y="4779328"/>
                </a:lnTo>
                <a:close/>
                <a:moveTo>
                  <a:pt x="7605014" y="4848797"/>
                </a:moveTo>
                <a:lnTo>
                  <a:pt x="7489063" y="4874705"/>
                </a:lnTo>
                <a:lnTo>
                  <a:pt x="7597331" y="4817999"/>
                </a:lnTo>
                <a:lnTo>
                  <a:pt x="7711631" y="4786249"/>
                </a:lnTo>
                <a:close/>
                <a:moveTo>
                  <a:pt x="7587234" y="4859274"/>
                </a:moveTo>
                <a:lnTo>
                  <a:pt x="7477252" y="4924108"/>
                </a:lnTo>
                <a:lnTo>
                  <a:pt x="7355586" y="4944618"/>
                </a:lnTo>
                <a:lnTo>
                  <a:pt x="7467346" y="4886071"/>
                </a:lnTo>
                <a:close/>
                <a:moveTo>
                  <a:pt x="7335394" y="4948174"/>
                </a:moveTo>
                <a:lnTo>
                  <a:pt x="7217537" y="4967986"/>
                </a:lnTo>
                <a:lnTo>
                  <a:pt x="7327329" y="4917504"/>
                </a:lnTo>
                <a:lnTo>
                  <a:pt x="7443470" y="4891532"/>
                </a:lnTo>
                <a:close/>
                <a:moveTo>
                  <a:pt x="7317232" y="4957636"/>
                </a:moveTo>
                <a:lnTo>
                  <a:pt x="7205599" y="5016119"/>
                </a:lnTo>
                <a:lnTo>
                  <a:pt x="7082028" y="5030343"/>
                </a:lnTo>
                <a:lnTo>
                  <a:pt x="7195439" y="4978210"/>
                </a:lnTo>
                <a:close/>
                <a:moveTo>
                  <a:pt x="7061772" y="5032693"/>
                </a:moveTo>
                <a:lnTo>
                  <a:pt x="6942011" y="5046472"/>
                </a:lnTo>
                <a:lnTo>
                  <a:pt x="7053453" y="5002022"/>
                </a:lnTo>
                <a:lnTo>
                  <a:pt x="7171436" y="4982147"/>
                </a:lnTo>
                <a:close/>
                <a:moveTo>
                  <a:pt x="7043230" y="5041202"/>
                </a:moveTo>
                <a:lnTo>
                  <a:pt x="6929692" y="5092700"/>
                </a:lnTo>
                <a:lnTo>
                  <a:pt x="6804216" y="5100638"/>
                </a:lnTo>
                <a:lnTo>
                  <a:pt x="6919214" y="5054854"/>
                </a:lnTo>
                <a:close/>
                <a:moveTo>
                  <a:pt x="6784086" y="5102543"/>
                </a:moveTo>
                <a:lnTo>
                  <a:pt x="6662611" y="5110226"/>
                </a:lnTo>
                <a:lnTo>
                  <a:pt x="6775450" y="5072126"/>
                </a:lnTo>
                <a:lnTo>
                  <a:pt x="6895275" y="5058283"/>
                </a:lnTo>
                <a:close/>
                <a:moveTo>
                  <a:pt x="6765036" y="5110099"/>
                </a:moveTo>
                <a:lnTo>
                  <a:pt x="6650228" y="5155819"/>
                </a:lnTo>
                <a:lnTo>
                  <a:pt x="6523228" y="5157470"/>
                </a:lnTo>
                <a:lnTo>
                  <a:pt x="6639751" y="5118037"/>
                </a:lnTo>
                <a:close/>
                <a:moveTo>
                  <a:pt x="6502337" y="5157724"/>
                </a:moveTo>
                <a:lnTo>
                  <a:pt x="6379147" y="5159248"/>
                </a:lnTo>
                <a:lnTo>
                  <a:pt x="6493447" y="5127498"/>
                </a:lnTo>
                <a:lnTo>
                  <a:pt x="6615113" y="5119815"/>
                </a:lnTo>
                <a:close/>
                <a:moveTo>
                  <a:pt x="6482842" y="5164074"/>
                </a:moveTo>
                <a:lnTo>
                  <a:pt x="6366510" y="5203381"/>
                </a:lnTo>
                <a:lnTo>
                  <a:pt x="6237478" y="5198682"/>
                </a:lnTo>
                <a:lnTo>
                  <a:pt x="6355398" y="5165662"/>
                </a:lnTo>
                <a:close/>
                <a:moveTo>
                  <a:pt x="6216650" y="5197602"/>
                </a:moveTo>
                <a:lnTo>
                  <a:pt x="6091809" y="5193030"/>
                </a:lnTo>
                <a:lnTo>
                  <a:pt x="6207379" y="5167186"/>
                </a:lnTo>
                <a:lnTo>
                  <a:pt x="6330760" y="5165662"/>
                </a:lnTo>
                <a:close/>
                <a:moveTo>
                  <a:pt x="6196584" y="5203190"/>
                </a:moveTo>
                <a:lnTo>
                  <a:pt x="6078855" y="5236210"/>
                </a:lnTo>
                <a:lnTo>
                  <a:pt x="5948109" y="5225161"/>
                </a:lnTo>
                <a:lnTo>
                  <a:pt x="6067362" y="5198491"/>
                </a:lnTo>
                <a:close/>
                <a:moveTo>
                  <a:pt x="5926963" y="5223383"/>
                </a:moveTo>
                <a:lnTo>
                  <a:pt x="5800535" y="5212652"/>
                </a:lnTo>
                <a:lnTo>
                  <a:pt x="5917311" y="5192967"/>
                </a:lnTo>
                <a:lnTo>
                  <a:pt x="6042343" y="5197539"/>
                </a:lnTo>
                <a:close/>
                <a:moveTo>
                  <a:pt x="5927408" y="5229733"/>
                </a:moveTo>
                <a:lnTo>
                  <a:pt x="6061329" y="5241100"/>
                </a:lnTo>
                <a:lnTo>
                  <a:pt x="5940679" y="5274818"/>
                </a:lnTo>
                <a:lnTo>
                  <a:pt x="5805170" y="5257038"/>
                </a:lnTo>
                <a:close/>
                <a:moveTo>
                  <a:pt x="6079427" y="5242433"/>
                </a:moveTo>
                <a:lnTo>
                  <a:pt x="6215634" y="5253927"/>
                </a:lnTo>
                <a:lnTo>
                  <a:pt x="6094984" y="5294757"/>
                </a:lnTo>
                <a:lnTo>
                  <a:pt x="5956872" y="5276850"/>
                </a:lnTo>
                <a:close/>
                <a:moveTo>
                  <a:pt x="6231509" y="5255133"/>
                </a:moveTo>
                <a:lnTo>
                  <a:pt x="6369368" y="5266817"/>
                </a:lnTo>
                <a:lnTo>
                  <a:pt x="6248400" y="5314950"/>
                </a:lnTo>
                <a:lnTo>
                  <a:pt x="6108700" y="5296662"/>
                </a:lnTo>
                <a:close/>
                <a:moveTo>
                  <a:pt x="6383528" y="5267833"/>
                </a:moveTo>
                <a:lnTo>
                  <a:pt x="6522784" y="5279581"/>
                </a:lnTo>
                <a:lnTo>
                  <a:pt x="6402642" y="5334826"/>
                </a:lnTo>
                <a:lnTo>
                  <a:pt x="6261672" y="5316347"/>
                </a:lnTo>
                <a:close/>
                <a:moveTo>
                  <a:pt x="6535928" y="5280533"/>
                </a:moveTo>
                <a:lnTo>
                  <a:pt x="6676200" y="5292408"/>
                </a:lnTo>
                <a:lnTo>
                  <a:pt x="6556883" y="5354892"/>
                </a:lnTo>
                <a:lnTo>
                  <a:pt x="6414770" y="5336223"/>
                </a:lnTo>
                <a:close/>
                <a:moveTo>
                  <a:pt x="6687947" y="5293233"/>
                </a:moveTo>
                <a:lnTo>
                  <a:pt x="6829107" y="5305171"/>
                </a:lnTo>
                <a:lnTo>
                  <a:pt x="6710744" y="5375021"/>
                </a:lnTo>
                <a:lnTo>
                  <a:pt x="6567806" y="5355971"/>
                </a:lnTo>
                <a:close/>
                <a:moveTo>
                  <a:pt x="6840030" y="5305933"/>
                </a:moveTo>
                <a:lnTo>
                  <a:pt x="6981825" y="5317871"/>
                </a:lnTo>
                <a:lnTo>
                  <a:pt x="6864350" y="5395913"/>
                </a:lnTo>
                <a:lnTo>
                  <a:pt x="6720650" y="5376863"/>
                </a:lnTo>
                <a:close/>
                <a:moveTo>
                  <a:pt x="6992049" y="5318633"/>
                </a:moveTo>
                <a:lnTo>
                  <a:pt x="7134479" y="5330635"/>
                </a:lnTo>
                <a:lnTo>
                  <a:pt x="7018528" y="5414963"/>
                </a:lnTo>
                <a:lnTo>
                  <a:pt x="6874257" y="5395913"/>
                </a:lnTo>
                <a:close/>
                <a:moveTo>
                  <a:pt x="7144449" y="5331333"/>
                </a:moveTo>
                <a:lnTo>
                  <a:pt x="7287260" y="5343398"/>
                </a:lnTo>
                <a:lnTo>
                  <a:pt x="7172960" y="5435029"/>
                </a:lnTo>
                <a:lnTo>
                  <a:pt x="7028244" y="5415979"/>
                </a:lnTo>
                <a:close/>
                <a:moveTo>
                  <a:pt x="7296468" y="5344033"/>
                </a:moveTo>
                <a:lnTo>
                  <a:pt x="7439724" y="5356098"/>
                </a:lnTo>
                <a:lnTo>
                  <a:pt x="7326631" y="5455031"/>
                </a:lnTo>
                <a:lnTo>
                  <a:pt x="7181469" y="5435981"/>
                </a:lnTo>
                <a:close/>
                <a:moveTo>
                  <a:pt x="7448550" y="5356733"/>
                </a:moveTo>
                <a:lnTo>
                  <a:pt x="7592124" y="5368862"/>
                </a:lnTo>
                <a:lnTo>
                  <a:pt x="7480491" y="5475097"/>
                </a:lnTo>
                <a:lnTo>
                  <a:pt x="7335012" y="5456047"/>
                </a:lnTo>
                <a:close/>
                <a:moveTo>
                  <a:pt x="7600569" y="5369433"/>
                </a:moveTo>
                <a:lnTo>
                  <a:pt x="7744460" y="5381625"/>
                </a:lnTo>
                <a:lnTo>
                  <a:pt x="7634415" y="5495163"/>
                </a:lnTo>
                <a:lnTo>
                  <a:pt x="7488365" y="5476113"/>
                </a:lnTo>
                <a:close/>
                <a:moveTo>
                  <a:pt x="7752969" y="5382133"/>
                </a:moveTo>
                <a:lnTo>
                  <a:pt x="7897051" y="5394325"/>
                </a:lnTo>
                <a:lnTo>
                  <a:pt x="7788657" y="5514975"/>
                </a:lnTo>
                <a:lnTo>
                  <a:pt x="7642607" y="5495925"/>
                </a:lnTo>
                <a:close/>
                <a:moveTo>
                  <a:pt x="7904988" y="5394833"/>
                </a:moveTo>
                <a:lnTo>
                  <a:pt x="8049324" y="5407025"/>
                </a:lnTo>
                <a:lnTo>
                  <a:pt x="7941374" y="5537200"/>
                </a:lnTo>
                <a:lnTo>
                  <a:pt x="7795324" y="5518150"/>
                </a:lnTo>
                <a:close/>
                <a:moveTo>
                  <a:pt x="8057007" y="5407533"/>
                </a:moveTo>
                <a:lnTo>
                  <a:pt x="8201533" y="5419789"/>
                </a:lnTo>
                <a:lnTo>
                  <a:pt x="8096441" y="5555234"/>
                </a:lnTo>
                <a:lnTo>
                  <a:pt x="7949946" y="5536184"/>
                </a:lnTo>
                <a:close/>
                <a:moveTo>
                  <a:pt x="8061960" y="5401628"/>
                </a:moveTo>
                <a:lnTo>
                  <a:pt x="8168831" y="5273294"/>
                </a:lnTo>
                <a:lnTo>
                  <a:pt x="8311070" y="5278501"/>
                </a:lnTo>
                <a:lnTo>
                  <a:pt x="8206169" y="5413820"/>
                </a:lnTo>
                <a:close/>
                <a:moveTo>
                  <a:pt x="8173974" y="5267135"/>
                </a:moveTo>
                <a:lnTo>
                  <a:pt x="8280718" y="5139055"/>
                </a:lnTo>
                <a:lnTo>
                  <a:pt x="8420418" y="5137277"/>
                </a:lnTo>
                <a:lnTo>
                  <a:pt x="8315707" y="5272342"/>
                </a:lnTo>
                <a:close/>
                <a:moveTo>
                  <a:pt x="8286052" y="5132578"/>
                </a:moveTo>
                <a:lnTo>
                  <a:pt x="8392541" y="5004753"/>
                </a:lnTo>
                <a:lnTo>
                  <a:pt x="8530145" y="4996053"/>
                </a:lnTo>
                <a:lnTo>
                  <a:pt x="8425561" y="5130864"/>
                </a:lnTo>
                <a:close/>
                <a:moveTo>
                  <a:pt x="8398193" y="4998022"/>
                </a:moveTo>
                <a:lnTo>
                  <a:pt x="8504428" y="4870514"/>
                </a:lnTo>
                <a:lnTo>
                  <a:pt x="8639556" y="4854956"/>
                </a:lnTo>
                <a:lnTo>
                  <a:pt x="8534400" y="4991481"/>
                </a:lnTo>
                <a:close/>
                <a:moveTo>
                  <a:pt x="8510333" y="4863402"/>
                </a:moveTo>
                <a:lnTo>
                  <a:pt x="8616252" y="4736402"/>
                </a:lnTo>
                <a:lnTo>
                  <a:pt x="8749030" y="4714050"/>
                </a:lnTo>
                <a:lnTo>
                  <a:pt x="8645017" y="4848098"/>
                </a:lnTo>
                <a:close/>
                <a:moveTo>
                  <a:pt x="8621395" y="4730750"/>
                </a:moveTo>
                <a:lnTo>
                  <a:pt x="8726995" y="4603750"/>
                </a:lnTo>
                <a:lnTo>
                  <a:pt x="8857234" y="4574604"/>
                </a:lnTo>
                <a:lnTo>
                  <a:pt x="8753602" y="4707954"/>
                </a:lnTo>
                <a:close/>
                <a:moveTo>
                  <a:pt x="8733663" y="4596003"/>
                </a:moveTo>
                <a:lnTo>
                  <a:pt x="8838819" y="4469702"/>
                </a:lnTo>
                <a:lnTo>
                  <a:pt x="8966518" y="4433951"/>
                </a:lnTo>
                <a:lnTo>
                  <a:pt x="8863330" y="4567301"/>
                </a:lnTo>
                <a:close/>
                <a:moveTo>
                  <a:pt x="8845994" y="4461129"/>
                </a:moveTo>
                <a:lnTo>
                  <a:pt x="8950643" y="4335463"/>
                </a:lnTo>
                <a:lnTo>
                  <a:pt x="9075738" y="4293172"/>
                </a:lnTo>
                <a:lnTo>
                  <a:pt x="8973058" y="4425506"/>
                </a:lnTo>
                <a:close/>
                <a:moveTo>
                  <a:pt x="8958453" y="4326128"/>
                </a:moveTo>
                <a:lnTo>
                  <a:pt x="9062530" y="4201160"/>
                </a:lnTo>
                <a:lnTo>
                  <a:pt x="9184831" y="4152456"/>
                </a:lnTo>
                <a:lnTo>
                  <a:pt x="9082786" y="4284028"/>
                </a:lnTo>
                <a:close/>
                <a:moveTo>
                  <a:pt x="9071039" y="4191000"/>
                </a:moveTo>
                <a:lnTo>
                  <a:pt x="9174353" y="4066984"/>
                </a:lnTo>
                <a:lnTo>
                  <a:pt x="9293796" y="4012057"/>
                </a:lnTo>
                <a:lnTo>
                  <a:pt x="9192514" y="4142677"/>
                </a:lnTo>
                <a:close/>
                <a:moveTo>
                  <a:pt x="9183815" y="4055682"/>
                </a:moveTo>
                <a:lnTo>
                  <a:pt x="9286177" y="3932746"/>
                </a:lnTo>
                <a:lnTo>
                  <a:pt x="9402572" y="3871786"/>
                </a:lnTo>
                <a:lnTo>
                  <a:pt x="9302242" y="4001199"/>
                </a:lnTo>
                <a:close/>
                <a:moveTo>
                  <a:pt x="9296781" y="3919982"/>
                </a:moveTo>
                <a:lnTo>
                  <a:pt x="9398381" y="3798443"/>
                </a:lnTo>
                <a:lnTo>
                  <a:pt x="9511474" y="3731768"/>
                </a:lnTo>
                <a:lnTo>
                  <a:pt x="9412288" y="3859721"/>
                </a:lnTo>
                <a:close/>
                <a:moveTo>
                  <a:pt x="9410129" y="3783965"/>
                </a:moveTo>
                <a:lnTo>
                  <a:pt x="9509887" y="3663950"/>
                </a:lnTo>
                <a:lnTo>
                  <a:pt x="9619361" y="3592005"/>
                </a:lnTo>
                <a:lnTo>
                  <a:pt x="9521698" y="3717989"/>
                </a:lnTo>
                <a:close/>
                <a:moveTo>
                  <a:pt x="9523857" y="3647440"/>
                </a:moveTo>
                <a:lnTo>
                  <a:pt x="9621710" y="3529965"/>
                </a:lnTo>
                <a:lnTo>
                  <a:pt x="9727184" y="3453257"/>
                </a:lnTo>
                <a:lnTo>
                  <a:pt x="9631426" y="3576701"/>
                </a:lnTo>
                <a:close/>
                <a:moveTo>
                  <a:pt x="9638157" y="3510026"/>
                </a:moveTo>
                <a:lnTo>
                  <a:pt x="9733407" y="3395726"/>
                </a:lnTo>
                <a:lnTo>
                  <a:pt x="9834181" y="3315145"/>
                </a:lnTo>
                <a:lnTo>
                  <a:pt x="9740900" y="3435350"/>
                </a:lnTo>
                <a:close/>
                <a:moveTo>
                  <a:pt x="9729089" y="3390900"/>
                </a:moveTo>
                <a:lnTo>
                  <a:pt x="9637522" y="3464116"/>
                </a:lnTo>
                <a:lnTo>
                  <a:pt x="9725533" y="3366008"/>
                </a:lnTo>
                <a:lnTo>
                  <a:pt x="9814941" y="3287840"/>
                </a:lnTo>
                <a:close/>
                <a:moveTo>
                  <a:pt x="9607550" y="3488563"/>
                </a:moveTo>
                <a:lnTo>
                  <a:pt x="9525000" y="3554476"/>
                </a:lnTo>
                <a:lnTo>
                  <a:pt x="9605835" y="3471101"/>
                </a:lnTo>
                <a:lnTo>
                  <a:pt x="9686099" y="3401251"/>
                </a:lnTo>
                <a:close/>
                <a:moveTo>
                  <a:pt x="9581769" y="3517328"/>
                </a:moveTo>
                <a:lnTo>
                  <a:pt x="9493821" y="3615372"/>
                </a:lnTo>
                <a:lnTo>
                  <a:pt x="9400032" y="3683572"/>
                </a:lnTo>
                <a:lnTo>
                  <a:pt x="9490075" y="3590671"/>
                </a:lnTo>
                <a:close/>
                <a:moveTo>
                  <a:pt x="9369996" y="3705416"/>
                </a:moveTo>
                <a:lnTo>
                  <a:pt x="9285288" y="3767011"/>
                </a:lnTo>
                <a:lnTo>
                  <a:pt x="9367838" y="3688144"/>
                </a:lnTo>
                <a:lnTo>
                  <a:pt x="9450388" y="3622103"/>
                </a:lnTo>
                <a:close/>
                <a:moveTo>
                  <a:pt x="9344216" y="3732022"/>
                </a:moveTo>
                <a:lnTo>
                  <a:pt x="9254236" y="3824796"/>
                </a:lnTo>
                <a:lnTo>
                  <a:pt x="9158224" y="3887978"/>
                </a:lnTo>
                <a:lnTo>
                  <a:pt x="9250299" y="3800348"/>
                </a:lnTo>
                <a:close/>
                <a:moveTo>
                  <a:pt x="9128316" y="3907536"/>
                </a:moveTo>
                <a:lnTo>
                  <a:pt x="9041384" y="3964686"/>
                </a:lnTo>
                <a:lnTo>
                  <a:pt x="9126283" y="3890455"/>
                </a:lnTo>
                <a:lnTo>
                  <a:pt x="9211119" y="3828733"/>
                </a:lnTo>
                <a:close/>
                <a:moveTo>
                  <a:pt x="9102534" y="3932111"/>
                </a:moveTo>
                <a:lnTo>
                  <a:pt x="9010650" y="4019550"/>
                </a:lnTo>
                <a:lnTo>
                  <a:pt x="8912416" y="4077462"/>
                </a:lnTo>
                <a:lnTo>
                  <a:pt x="9006459" y="3994912"/>
                </a:lnTo>
                <a:close/>
                <a:moveTo>
                  <a:pt x="8882761" y="4094925"/>
                </a:moveTo>
                <a:lnTo>
                  <a:pt x="8793861" y="4147503"/>
                </a:lnTo>
                <a:lnTo>
                  <a:pt x="8880666" y="4078034"/>
                </a:lnTo>
                <a:lnTo>
                  <a:pt x="8967724" y="4020884"/>
                </a:lnTo>
                <a:close/>
                <a:moveTo>
                  <a:pt x="8856917" y="4117594"/>
                </a:moveTo>
                <a:lnTo>
                  <a:pt x="8763000" y="4199700"/>
                </a:lnTo>
                <a:lnTo>
                  <a:pt x="8662670" y="4252214"/>
                </a:lnTo>
                <a:lnTo>
                  <a:pt x="8758619" y="4175506"/>
                </a:lnTo>
                <a:close/>
                <a:moveTo>
                  <a:pt x="8633206" y="4267708"/>
                </a:moveTo>
                <a:lnTo>
                  <a:pt x="8541956" y="4315460"/>
                </a:lnTo>
                <a:lnTo>
                  <a:pt x="8630856" y="4250944"/>
                </a:lnTo>
                <a:lnTo>
                  <a:pt x="8719756" y="4198366"/>
                </a:lnTo>
                <a:close/>
                <a:moveTo>
                  <a:pt x="8607234" y="4288473"/>
                </a:moveTo>
                <a:lnTo>
                  <a:pt x="8511413" y="4365054"/>
                </a:lnTo>
                <a:lnTo>
                  <a:pt x="8408988" y="4412171"/>
                </a:lnTo>
                <a:lnTo>
                  <a:pt x="8506778" y="4341114"/>
                </a:lnTo>
                <a:close/>
                <a:moveTo>
                  <a:pt x="8379524" y="4425950"/>
                </a:moveTo>
                <a:lnTo>
                  <a:pt x="8286243" y="4468876"/>
                </a:lnTo>
                <a:lnTo>
                  <a:pt x="8376730" y="4409377"/>
                </a:lnTo>
                <a:lnTo>
                  <a:pt x="8468106" y="4361561"/>
                </a:lnTo>
                <a:close/>
                <a:moveTo>
                  <a:pt x="8353362" y="4445000"/>
                </a:moveTo>
                <a:lnTo>
                  <a:pt x="8255762" y="4515993"/>
                </a:lnTo>
                <a:lnTo>
                  <a:pt x="8151241" y="4557586"/>
                </a:lnTo>
                <a:lnTo>
                  <a:pt x="8250809" y="4492181"/>
                </a:lnTo>
                <a:close/>
                <a:moveTo>
                  <a:pt x="8121650" y="4569016"/>
                </a:moveTo>
                <a:lnTo>
                  <a:pt x="8026400" y="4607116"/>
                </a:lnTo>
                <a:lnTo>
                  <a:pt x="8118602" y="4552760"/>
                </a:lnTo>
                <a:lnTo>
                  <a:pt x="8212011" y="4509770"/>
                </a:lnTo>
                <a:close/>
                <a:moveTo>
                  <a:pt x="8095298" y="4586351"/>
                </a:moveTo>
                <a:lnTo>
                  <a:pt x="7995920" y="4651693"/>
                </a:lnTo>
                <a:lnTo>
                  <a:pt x="7889431" y="4687761"/>
                </a:lnTo>
                <a:lnTo>
                  <a:pt x="7990650" y="4628071"/>
                </a:lnTo>
                <a:close/>
                <a:moveTo>
                  <a:pt x="7860348" y="4697667"/>
                </a:moveTo>
                <a:lnTo>
                  <a:pt x="7763129" y="4730750"/>
                </a:lnTo>
                <a:lnTo>
                  <a:pt x="7856982" y="4681601"/>
                </a:lnTo>
                <a:lnTo>
                  <a:pt x="7952232" y="4643501"/>
                </a:lnTo>
                <a:close/>
                <a:moveTo>
                  <a:pt x="7833678" y="4713415"/>
                </a:moveTo>
                <a:lnTo>
                  <a:pt x="7732522" y="4772978"/>
                </a:lnTo>
                <a:lnTo>
                  <a:pt x="7624128" y="4803394"/>
                </a:lnTo>
                <a:lnTo>
                  <a:pt x="7726998" y="4749483"/>
                </a:lnTo>
                <a:close/>
                <a:moveTo>
                  <a:pt x="7594600" y="4811586"/>
                </a:moveTo>
                <a:lnTo>
                  <a:pt x="7495604" y="4839335"/>
                </a:lnTo>
                <a:lnTo>
                  <a:pt x="7590854" y="4795457"/>
                </a:lnTo>
                <a:lnTo>
                  <a:pt x="7688199" y="4762564"/>
                </a:lnTo>
                <a:close/>
                <a:moveTo>
                  <a:pt x="7567549" y="4825746"/>
                </a:moveTo>
                <a:lnTo>
                  <a:pt x="7464807" y="4879594"/>
                </a:lnTo>
                <a:lnTo>
                  <a:pt x="7354506" y="4904232"/>
                </a:lnTo>
                <a:lnTo>
                  <a:pt x="7458964" y="4856163"/>
                </a:lnTo>
                <a:close/>
                <a:moveTo>
                  <a:pt x="7324979" y="4910836"/>
                </a:moveTo>
                <a:lnTo>
                  <a:pt x="7224269" y="4933379"/>
                </a:lnTo>
                <a:lnTo>
                  <a:pt x="7320979" y="4894834"/>
                </a:lnTo>
                <a:lnTo>
                  <a:pt x="7420166" y="4867085"/>
                </a:lnTo>
                <a:close/>
                <a:moveTo>
                  <a:pt x="7297420" y="4923536"/>
                </a:moveTo>
                <a:lnTo>
                  <a:pt x="7193153" y="4971479"/>
                </a:lnTo>
                <a:lnTo>
                  <a:pt x="7081076" y="4990529"/>
                </a:lnTo>
                <a:lnTo>
                  <a:pt x="7186994" y="4948301"/>
                </a:lnTo>
                <a:close/>
                <a:moveTo>
                  <a:pt x="7051357" y="4995355"/>
                </a:moveTo>
                <a:lnTo>
                  <a:pt x="6948995" y="5012627"/>
                </a:lnTo>
                <a:lnTo>
                  <a:pt x="7046976" y="4979480"/>
                </a:lnTo>
                <a:lnTo>
                  <a:pt x="7147878" y="4956937"/>
                </a:lnTo>
                <a:close/>
                <a:moveTo>
                  <a:pt x="7023291" y="5006531"/>
                </a:moveTo>
                <a:lnTo>
                  <a:pt x="6917500" y="5048695"/>
                </a:lnTo>
                <a:lnTo>
                  <a:pt x="6803707" y="5061776"/>
                </a:lnTo>
                <a:lnTo>
                  <a:pt x="6911023" y="5025454"/>
                </a:lnTo>
                <a:close/>
                <a:moveTo>
                  <a:pt x="6773672" y="5065205"/>
                </a:moveTo>
                <a:lnTo>
                  <a:pt x="6669786" y="5077206"/>
                </a:lnTo>
                <a:lnTo>
                  <a:pt x="6769037" y="5049393"/>
                </a:lnTo>
                <a:lnTo>
                  <a:pt x="6871526" y="5032121"/>
                </a:lnTo>
                <a:close/>
                <a:moveTo>
                  <a:pt x="6745034" y="5074920"/>
                </a:moveTo>
                <a:lnTo>
                  <a:pt x="6637845" y="5111179"/>
                </a:lnTo>
                <a:lnTo>
                  <a:pt x="6522403" y="5118481"/>
                </a:lnTo>
                <a:lnTo>
                  <a:pt x="6631051" y="5088065"/>
                </a:lnTo>
                <a:close/>
                <a:moveTo>
                  <a:pt x="6491986" y="5120386"/>
                </a:moveTo>
                <a:lnTo>
                  <a:pt x="6386767" y="5126736"/>
                </a:lnTo>
                <a:lnTo>
                  <a:pt x="6487033" y="5104321"/>
                </a:lnTo>
                <a:lnTo>
                  <a:pt x="6591300" y="5092700"/>
                </a:lnTo>
                <a:close/>
                <a:moveTo>
                  <a:pt x="6462649" y="5128578"/>
                </a:moveTo>
                <a:lnTo>
                  <a:pt x="6354191" y="5158994"/>
                </a:lnTo>
                <a:lnTo>
                  <a:pt x="6237161" y="5160455"/>
                </a:lnTo>
                <a:lnTo>
                  <a:pt x="6347079" y="5135880"/>
                </a:lnTo>
                <a:close/>
                <a:moveTo>
                  <a:pt x="6206300" y="5160836"/>
                </a:moveTo>
                <a:lnTo>
                  <a:pt x="6099747" y="5162169"/>
                </a:lnTo>
                <a:lnTo>
                  <a:pt x="6201029" y="5145088"/>
                </a:lnTo>
                <a:lnTo>
                  <a:pt x="6306503" y="5138738"/>
                </a:lnTo>
                <a:close/>
                <a:moveTo>
                  <a:pt x="6176201" y="5167567"/>
                </a:moveTo>
                <a:lnTo>
                  <a:pt x="6066473" y="5192078"/>
                </a:lnTo>
                <a:lnTo>
                  <a:pt x="5948109" y="5187950"/>
                </a:lnTo>
                <a:lnTo>
                  <a:pt x="6059107" y="5168900"/>
                </a:lnTo>
                <a:close/>
                <a:moveTo>
                  <a:pt x="5916613" y="5186617"/>
                </a:moveTo>
                <a:lnTo>
                  <a:pt x="5808663" y="5182680"/>
                </a:lnTo>
                <a:lnTo>
                  <a:pt x="5910771" y="5170932"/>
                </a:lnTo>
                <a:lnTo>
                  <a:pt x="6017451" y="5169599"/>
                </a:lnTo>
                <a:close/>
                <a:moveTo>
                  <a:pt x="5885625" y="5191824"/>
                </a:moveTo>
                <a:lnTo>
                  <a:pt x="5774754" y="5210493"/>
                </a:lnTo>
                <a:lnTo>
                  <a:pt x="5655056" y="5200650"/>
                </a:lnTo>
                <a:lnTo>
                  <a:pt x="5767134" y="5187950"/>
                </a:lnTo>
                <a:close/>
                <a:moveTo>
                  <a:pt x="5622862" y="5197666"/>
                </a:moveTo>
                <a:lnTo>
                  <a:pt x="5514086" y="5188458"/>
                </a:lnTo>
                <a:lnTo>
                  <a:pt x="5616893" y="5182108"/>
                </a:lnTo>
                <a:lnTo>
                  <a:pt x="5724843" y="5186045"/>
                </a:lnTo>
                <a:close/>
                <a:moveTo>
                  <a:pt x="5591112" y="5201349"/>
                </a:moveTo>
                <a:lnTo>
                  <a:pt x="5479225" y="5214049"/>
                </a:lnTo>
                <a:lnTo>
                  <a:pt x="5358067" y="5198174"/>
                </a:lnTo>
                <a:lnTo>
                  <a:pt x="5471097" y="5190998"/>
                </a:lnTo>
                <a:close/>
                <a:moveTo>
                  <a:pt x="5325237" y="5194300"/>
                </a:moveTo>
                <a:lnTo>
                  <a:pt x="5215573" y="5179949"/>
                </a:lnTo>
                <a:lnTo>
                  <a:pt x="5319014" y="5178616"/>
                </a:lnTo>
                <a:lnTo>
                  <a:pt x="5427917" y="5187823"/>
                </a:lnTo>
                <a:close/>
                <a:moveTo>
                  <a:pt x="5325237" y="5200650"/>
                </a:moveTo>
                <a:lnTo>
                  <a:pt x="5453380" y="5217414"/>
                </a:lnTo>
                <a:lnTo>
                  <a:pt x="5335524" y="5231003"/>
                </a:lnTo>
                <a:lnTo>
                  <a:pt x="5206175" y="5208143"/>
                </a:lnTo>
                <a:close/>
                <a:moveTo>
                  <a:pt x="5479352" y="5220843"/>
                </a:moveTo>
                <a:lnTo>
                  <a:pt x="5611876" y="5238242"/>
                </a:lnTo>
                <a:lnTo>
                  <a:pt x="5491226" y="5258499"/>
                </a:lnTo>
                <a:lnTo>
                  <a:pt x="5357305" y="5234877"/>
                </a:lnTo>
                <a:close/>
                <a:moveTo>
                  <a:pt x="5633403" y="5241036"/>
                </a:moveTo>
                <a:lnTo>
                  <a:pt x="5769102" y="5258816"/>
                </a:lnTo>
                <a:lnTo>
                  <a:pt x="5647309" y="5286058"/>
                </a:lnTo>
                <a:lnTo>
                  <a:pt x="5510086" y="5261801"/>
                </a:lnTo>
                <a:close/>
                <a:moveTo>
                  <a:pt x="5787454" y="5261229"/>
                </a:moveTo>
                <a:lnTo>
                  <a:pt x="5925503" y="5279327"/>
                </a:lnTo>
                <a:lnTo>
                  <a:pt x="5803265" y="5313553"/>
                </a:lnTo>
                <a:lnTo>
                  <a:pt x="5663565" y="5288915"/>
                </a:lnTo>
                <a:close/>
                <a:moveTo>
                  <a:pt x="5941505" y="5281422"/>
                </a:moveTo>
                <a:lnTo>
                  <a:pt x="6081205" y="5299774"/>
                </a:lnTo>
                <a:lnTo>
                  <a:pt x="5959031" y="5341112"/>
                </a:lnTo>
                <a:lnTo>
                  <a:pt x="5817553" y="5316157"/>
                </a:lnTo>
                <a:close/>
                <a:moveTo>
                  <a:pt x="6095556" y="5301679"/>
                </a:moveTo>
                <a:lnTo>
                  <a:pt x="6236716" y="5320157"/>
                </a:lnTo>
                <a:lnTo>
                  <a:pt x="6115050" y="5368481"/>
                </a:lnTo>
                <a:lnTo>
                  <a:pt x="5972175" y="5343081"/>
                </a:lnTo>
                <a:close/>
                <a:moveTo>
                  <a:pt x="6249670" y="5321872"/>
                </a:moveTo>
                <a:lnTo>
                  <a:pt x="6391910" y="5340541"/>
                </a:lnTo>
                <a:lnTo>
                  <a:pt x="6271260" y="5396167"/>
                </a:lnTo>
                <a:lnTo>
                  <a:pt x="6127242" y="5370767"/>
                </a:lnTo>
                <a:close/>
                <a:moveTo>
                  <a:pt x="6403721" y="5342065"/>
                </a:moveTo>
                <a:lnTo>
                  <a:pt x="6546850" y="5361115"/>
                </a:lnTo>
                <a:lnTo>
                  <a:pt x="6426835" y="5423980"/>
                </a:lnTo>
                <a:lnTo>
                  <a:pt x="6281865" y="5398580"/>
                </a:lnTo>
                <a:close/>
                <a:moveTo>
                  <a:pt x="6557772" y="5362258"/>
                </a:moveTo>
                <a:lnTo>
                  <a:pt x="6701600" y="5381308"/>
                </a:lnTo>
                <a:lnTo>
                  <a:pt x="6582728" y="5451158"/>
                </a:lnTo>
                <a:lnTo>
                  <a:pt x="6437059" y="5425758"/>
                </a:lnTo>
                <a:close/>
                <a:moveTo>
                  <a:pt x="6711823" y="5382451"/>
                </a:moveTo>
                <a:lnTo>
                  <a:pt x="6856286" y="5401501"/>
                </a:lnTo>
                <a:lnTo>
                  <a:pt x="6738620" y="5478844"/>
                </a:lnTo>
                <a:lnTo>
                  <a:pt x="6592570" y="5452999"/>
                </a:lnTo>
                <a:close/>
                <a:moveTo>
                  <a:pt x="6865874" y="5402707"/>
                </a:moveTo>
                <a:lnTo>
                  <a:pt x="7010782" y="5421757"/>
                </a:lnTo>
                <a:lnTo>
                  <a:pt x="6894513" y="5506339"/>
                </a:lnTo>
                <a:lnTo>
                  <a:pt x="6747447" y="5480050"/>
                </a:lnTo>
                <a:close/>
                <a:moveTo>
                  <a:pt x="7019925" y="5422900"/>
                </a:moveTo>
                <a:lnTo>
                  <a:pt x="7165277" y="5441950"/>
                </a:lnTo>
                <a:lnTo>
                  <a:pt x="7050406" y="5533835"/>
                </a:lnTo>
                <a:lnTo>
                  <a:pt x="6903149" y="5507800"/>
                </a:lnTo>
                <a:close/>
                <a:moveTo>
                  <a:pt x="7174040" y="5443093"/>
                </a:moveTo>
                <a:lnTo>
                  <a:pt x="7319709" y="5462143"/>
                </a:lnTo>
                <a:lnTo>
                  <a:pt x="7206298" y="5561267"/>
                </a:lnTo>
                <a:lnTo>
                  <a:pt x="7058724" y="5535232"/>
                </a:lnTo>
                <a:close/>
                <a:moveTo>
                  <a:pt x="7328091" y="5463286"/>
                </a:moveTo>
                <a:lnTo>
                  <a:pt x="7474141" y="5482336"/>
                </a:lnTo>
                <a:lnTo>
                  <a:pt x="7362318" y="5588762"/>
                </a:lnTo>
                <a:lnTo>
                  <a:pt x="7214044" y="5562600"/>
                </a:lnTo>
                <a:close/>
                <a:moveTo>
                  <a:pt x="7482142" y="5483479"/>
                </a:moveTo>
                <a:lnTo>
                  <a:pt x="7628192" y="5502529"/>
                </a:lnTo>
                <a:lnTo>
                  <a:pt x="7517956" y="5616321"/>
                </a:lnTo>
                <a:lnTo>
                  <a:pt x="7369810" y="5590159"/>
                </a:lnTo>
                <a:close/>
                <a:moveTo>
                  <a:pt x="7636193" y="5503736"/>
                </a:moveTo>
                <a:lnTo>
                  <a:pt x="7782624" y="5522786"/>
                </a:lnTo>
                <a:lnTo>
                  <a:pt x="7673975" y="5643817"/>
                </a:lnTo>
                <a:lnTo>
                  <a:pt x="7525639" y="5617655"/>
                </a:lnTo>
                <a:close/>
                <a:moveTo>
                  <a:pt x="7790244" y="5523929"/>
                </a:moveTo>
                <a:lnTo>
                  <a:pt x="7936802" y="5542979"/>
                </a:lnTo>
                <a:lnTo>
                  <a:pt x="7829550" y="5671312"/>
                </a:lnTo>
                <a:lnTo>
                  <a:pt x="7680960" y="5645087"/>
                </a:lnTo>
                <a:close/>
                <a:moveTo>
                  <a:pt x="7944294" y="5544122"/>
                </a:moveTo>
                <a:lnTo>
                  <a:pt x="8091044" y="5563172"/>
                </a:lnTo>
                <a:lnTo>
                  <a:pt x="7985824" y="5698808"/>
                </a:lnTo>
                <a:lnTo>
                  <a:pt x="7837106" y="5672582"/>
                </a:lnTo>
                <a:close/>
                <a:moveTo>
                  <a:pt x="8098345" y="5564315"/>
                </a:moveTo>
                <a:lnTo>
                  <a:pt x="8245221" y="5583365"/>
                </a:lnTo>
                <a:lnTo>
                  <a:pt x="8141716" y="5726367"/>
                </a:lnTo>
                <a:lnTo>
                  <a:pt x="7992872" y="5700078"/>
                </a:lnTo>
                <a:close/>
                <a:moveTo>
                  <a:pt x="8102854" y="5558473"/>
                </a:moveTo>
                <a:lnTo>
                  <a:pt x="8208137" y="5422710"/>
                </a:lnTo>
                <a:lnTo>
                  <a:pt x="8352790" y="5434902"/>
                </a:lnTo>
                <a:lnTo>
                  <a:pt x="8249412" y="5577713"/>
                </a:lnTo>
                <a:close/>
                <a:moveTo>
                  <a:pt x="8212519" y="5416550"/>
                </a:moveTo>
                <a:lnTo>
                  <a:pt x="8317738" y="5280914"/>
                </a:lnTo>
                <a:lnTo>
                  <a:pt x="8460105" y="5286121"/>
                </a:lnTo>
                <a:lnTo>
                  <a:pt x="8356918" y="5428742"/>
                </a:lnTo>
                <a:close/>
                <a:moveTo>
                  <a:pt x="8322564" y="5274691"/>
                </a:moveTo>
                <a:lnTo>
                  <a:pt x="8427593" y="5139246"/>
                </a:lnTo>
                <a:lnTo>
                  <a:pt x="8567674" y="5137468"/>
                </a:lnTo>
                <a:lnTo>
                  <a:pt x="8464550" y="5279898"/>
                </a:lnTo>
                <a:close/>
                <a:moveTo>
                  <a:pt x="8432800" y="5132832"/>
                </a:moveTo>
                <a:lnTo>
                  <a:pt x="8537448" y="4997450"/>
                </a:lnTo>
                <a:lnTo>
                  <a:pt x="8675243" y="4988751"/>
                </a:lnTo>
                <a:lnTo>
                  <a:pt x="8572500" y="5131118"/>
                </a:lnTo>
                <a:close/>
                <a:moveTo>
                  <a:pt x="8542655" y="4991100"/>
                </a:moveTo>
                <a:lnTo>
                  <a:pt x="8647303" y="4856226"/>
                </a:lnTo>
                <a:lnTo>
                  <a:pt x="8782685" y="4840605"/>
                </a:lnTo>
                <a:lnTo>
                  <a:pt x="8680069" y="4982464"/>
                </a:lnTo>
                <a:close/>
                <a:moveTo>
                  <a:pt x="8652701" y="4849178"/>
                </a:moveTo>
                <a:lnTo>
                  <a:pt x="8757094" y="4714558"/>
                </a:lnTo>
                <a:lnTo>
                  <a:pt x="8890444" y="4692142"/>
                </a:lnTo>
                <a:lnTo>
                  <a:pt x="8788019" y="4833620"/>
                </a:lnTo>
                <a:close/>
                <a:moveTo>
                  <a:pt x="8763000" y="4707001"/>
                </a:moveTo>
                <a:lnTo>
                  <a:pt x="8867077" y="4572762"/>
                </a:lnTo>
                <a:lnTo>
                  <a:pt x="8997696" y="4543552"/>
                </a:lnTo>
                <a:lnTo>
                  <a:pt x="8895588" y="4684649"/>
                </a:lnTo>
                <a:close/>
                <a:moveTo>
                  <a:pt x="8873172" y="4564888"/>
                </a:moveTo>
                <a:lnTo>
                  <a:pt x="8976931" y="4431157"/>
                </a:lnTo>
                <a:lnTo>
                  <a:pt x="9105011" y="4395280"/>
                </a:lnTo>
                <a:lnTo>
                  <a:pt x="9003411" y="4535805"/>
                </a:lnTo>
                <a:close/>
                <a:moveTo>
                  <a:pt x="8983472" y="4422712"/>
                </a:moveTo>
                <a:lnTo>
                  <a:pt x="9086786" y="4289362"/>
                </a:lnTo>
                <a:lnTo>
                  <a:pt x="9212326" y="4246944"/>
                </a:lnTo>
                <a:lnTo>
                  <a:pt x="9110726" y="4386644"/>
                </a:lnTo>
                <a:close/>
                <a:moveTo>
                  <a:pt x="9093835" y="4280408"/>
                </a:moveTo>
                <a:lnTo>
                  <a:pt x="9196578" y="4147884"/>
                </a:lnTo>
                <a:lnTo>
                  <a:pt x="9319514" y="4098925"/>
                </a:lnTo>
                <a:lnTo>
                  <a:pt x="9218740" y="4238181"/>
                </a:lnTo>
                <a:close/>
                <a:moveTo>
                  <a:pt x="9204261" y="4138041"/>
                </a:moveTo>
                <a:lnTo>
                  <a:pt x="9306433" y="4006278"/>
                </a:lnTo>
                <a:lnTo>
                  <a:pt x="9426575" y="3950970"/>
                </a:lnTo>
                <a:lnTo>
                  <a:pt x="9326308" y="4089400"/>
                </a:lnTo>
                <a:close/>
                <a:moveTo>
                  <a:pt x="9314879" y="3995420"/>
                </a:moveTo>
                <a:lnTo>
                  <a:pt x="9416479" y="3864674"/>
                </a:lnTo>
                <a:lnTo>
                  <a:pt x="9533763" y="3803206"/>
                </a:lnTo>
                <a:lnTo>
                  <a:pt x="9434385" y="3940493"/>
                </a:lnTo>
                <a:close/>
                <a:moveTo>
                  <a:pt x="9425622" y="3852609"/>
                </a:moveTo>
                <a:lnTo>
                  <a:pt x="9526080" y="3723069"/>
                </a:lnTo>
                <a:lnTo>
                  <a:pt x="9640380" y="3655695"/>
                </a:lnTo>
                <a:lnTo>
                  <a:pt x="9541955" y="3791712"/>
                </a:lnTo>
                <a:close/>
                <a:moveTo>
                  <a:pt x="9536620" y="3709480"/>
                </a:moveTo>
                <a:lnTo>
                  <a:pt x="9635807" y="3581400"/>
                </a:lnTo>
                <a:lnTo>
                  <a:pt x="9746742" y="3508439"/>
                </a:lnTo>
                <a:lnTo>
                  <a:pt x="9649523" y="3642805"/>
                </a:lnTo>
                <a:close/>
                <a:moveTo>
                  <a:pt x="9647936" y="3565970"/>
                </a:moveTo>
                <a:lnTo>
                  <a:pt x="9745790" y="3439859"/>
                </a:lnTo>
                <a:lnTo>
                  <a:pt x="9853105" y="3361753"/>
                </a:lnTo>
                <a:lnTo>
                  <a:pt x="9757346" y="3494024"/>
                </a:lnTo>
                <a:close/>
                <a:moveTo>
                  <a:pt x="9759759" y="3421825"/>
                </a:moveTo>
                <a:lnTo>
                  <a:pt x="9855200" y="3298253"/>
                </a:lnTo>
                <a:lnTo>
                  <a:pt x="9958451" y="3215704"/>
                </a:lnTo>
                <a:lnTo>
                  <a:pt x="9864661" y="3345244"/>
                </a:lnTo>
                <a:close/>
                <a:moveTo>
                  <a:pt x="9872091" y="3276600"/>
                </a:moveTo>
                <a:lnTo>
                  <a:pt x="9965309" y="3156458"/>
                </a:lnTo>
                <a:lnTo>
                  <a:pt x="10063797" y="3070289"/>
                </a:lnTo>
                <a:lnTo>
                  <a:pt x="9972675" y="3196146"/>
                </a:lnTo>
                <a:close/>
                <a:moveTo>
                  <a:pt x="9985629" y="3130550"/>
                </a:moveTo>
                <a:lnTo>
                  <a:pt x="10075101" y="3015171"/>
                </a:lnTo>
                <a:lnTo>
                  <a:pt x="10167747" y="2926969"/>
                </a:lnTo>
                <a:lnTo>
                  <a:pt x="10080434" y="3047619"/>
                </a:lnTo>
                <a:close/>
                <a:moveTo>
                  <a:pt x="10101072" y="2981643"/>
                </a:moveTo>
                <a:lnTo>
                  <a:pt x="10184956" y="2873693"/>
                </a:lnTo>
                <a:lnTo>
                  <a:pt x="10269792" y="2786126"/>
                </a:lnTo>
                <a:lnTo>
                  <a:pt x="10188131" y="2898902"/>
                </a:lnTo>
                <a:close/>
                <a:moveTo>
                  <a:pt x="10144633" y="2915095"/>
                </a:moveTo>
                <a:lnTo>
                  <a:pt x="10070338" y="3010916"/>
                </a:lnTo>
                <a:lnTo>
                  <a:pt x="9992487" y="3085021"/>
                </a:lnTo>
                <a:lnTo>
                  <a:pt x="10069005" y="2993136"/>
                </a:lnTo>
                <a:close/>
                <a:moveTo>
                  <a:pt x="9917303" y="3165348"/>
                </a:moveTo>
                <a:lnTo>
                  <a:pt x="9841103" y="3257169"/>
                </a:lnTo>
                <a:lnTo>
                  <a:pt x="9760903" y="3327019"/>
                </a:lnTo>
                <a:lnTo>
                  <a:pt x="9839643" y="3239262"/>
                </a:lnTo>
                <a:close/>
                <a:moveTo>
                  <a:pt x="4606544" y="5118100"/>
                </a:moveTo>
                <a:lnTo>
                  <a:pt x="4710875" y="5126927"/>
                </a:lnTo>
                <a:lnTo>
                  <a:pt x="4821492" y="5146421"/>
                </a:lnTo>
                <a:lnTo>
                  <a:pt x="4717669" y="5142675"/>
                </a:lnTo>
                <a:close/>
                <a:moveTo>
                  <a:pt x="4752213" y="5150295"/>
                </a:moveTo>
                <a:lnTo>
                  <a:pt x="4866958" y="5154486"/>
                </a:lnTo>
                <a:lnTo>
                  <a:pt x="4989449" y="5176076"/>
                </a:lnTo>
                <a:lnTo>
                  <a:pt x="4875594" y="5177536"/>
                </a:lnTo>
                <a:close/>
                <a:moveTo>
                  <a:pt x="4902835" y="5183569"/>
                </a:moveTo>
                <a:lnTo>
                  <a:pt x="5022977" y="5182045"/>
                </a:lnTo>
                <a:lnTo>
                  <a:pt x="5152517" y="5204905"/>
                </a:lnTo>
                <a:lnTo>
                  <a:pt x="5033518" y="5212398"/>
                </a:lnTo>
                <a:close/>
                <a:moveTo>
                  <a:pt x="5055934" y="5217351"/>
                </a:moveTo>
                <a:lnTo>
                  <a:pt x="5179060" y="5209604"/>
                </a:lnTo>
                <a:lnTo>
                  <a:pt x="5313172" y="5233289"/>
                </a:lnTo>
                <a:lnTo>
                  <a:pt x="5191443" y="5247259"/>
                </a:lnTo>
                <a:close/>
                <a:moveTo>
                  <a:pt x="5210493" y="5251450"/>
                </a:moveTo>
                <a:lnTo>
                  <a:pt x="5335143" y="5237099"/>
                </a:lnTo>
                <a:lnTo>
                  <a:pt x="5472494" y="5261356"/>
                </a:lnTo>
                <a:lnTo>
                  <a:pt x="5349367" y="5282121"/>
                </a:lnTo>
                <a:close/>
                <a:moveTo>
                  <a:pt x="5507228" y="5316982"/>
                </a:moveTo>
                <a:lnTo>
                  <a:pt x="5365750" y="5285867"/>
                </a:lnTo>
                <a:lnTo>
                  <a:pt x="5491036" y="5264785"/>
                </a:lnTo>
                <a:lnTo>
                  <a:pt x="5630736" y="5289487"/>
                </a:lnTo>
                <a:close/>
                <a:moveTo>
                  <a:pt x="5665153" y="5351844"/>
                </a:moveTo>
                <a:lnTo>
                  <a:pt x="5521897" y="5320094"/>
                </a:lnTo>
                <a:lnTo>
                  <a:pt x="5647246" y="5292090"/>
                </a:lnTo>
                <a:lnTo>
                  <a:pt x="5788851" y="5317109"/>
                </a:lnTo>
                <a:close/>
                <a:moveTo>
                  <a:pt x="5823077" y="5386769"/>
                </a:moveTo>
                <a:lnTo>
                  <a:pt x="5678297" y="5355019"/>
                </a:lnTo>
                <a:lnTo>
                  <a:pt x="5803329" y="5320030"/>
                </a:lnTo>
                <a:lnTo>
                  <a:pt x="5946331" y="5345430"/>
                </a:lnTo>
                <a:close/>
                <a:moveTo>
                  <a:pt x="5980938" y="5421630"/>
                </a:moveTo>
                <a:lnTo>
                  <a:pt x="5834888" y="5389372"/>
                </a:lnTo>
                <a:lnTo>
                  <a:pt x="5959221" y="5347335"/>
                </a:lnTo>
                <a:lnTo>
                  <a:pt x="6103430" y="5372735"/>
                </a:lnTo>
                <a:close/>
                <a:moveTo>
                  <a:pt x="6138863" y="5456492"/>
                </a:moveTo>
                <a:lnTo>
                  <a:pt x="5991987" y="5424043"/>
                </a:lnTo>
                <a:lnTo>
                  <a:pt x="6115431" y="5374894"/>
                </a:lnTo>
                <a:lnTo>
                  <a:pt x="6260529" y="5400294"/>
                </a:lnTo>
                <a:close/>
                <a:moveTo>
                  <a:pt x="6296787" y="5491353"/>
                </a:moveTo>
                <a:lnTo>
                  <a:pt x="6149150" y="5458778"/>
                </a:lnTo>
                <a:lnTo>
                  <a:pt x="6271514" y="5402453"/>
                </a:lnTo>
                <a:lnTo>
                  <a:pt x="6417564" y="5428234"/>
                </a:lnTo>
                <a:close/>
                <a:moveTo>
                  <a:pt x="6454648" y="5526278"/>
                </a:moveTo>
                <a:lnTo>
                  <a:pt x="6306376" y="5493512"/>
                </a:lnTo>
                <a:lnTo>
                  <a:pt x="6427597" y="5430012"/>
                </a:lnTo>
                <a:lnTo>
                  <a:pt x="6574028" y="5455857"/>
                </a:lnTo>
                <a:close/>
                <a:moveTo>
                  <a:pt x="6612573" y="5561140"/>
                </a:moveTo>
                <a:lnTo>
                  <a:pt x="6463729" y="5528247"/>
                </a:lnTo>
                <a:lnTo>
                  <a:pt x="6583681" y="5457571"/>
                </a:lnTo>
                <a:lnTo>
                  <a:pt x="6730619" y="5483543"/>
                </a:lnTo>
                <a:close/>
                <a:moveTo>
                  <a:pt x="6770497" y="5596001"/>
                </a:moveTo>
                <a:lnTo>
                  <a:pt x="6621209" y="5563045"/>
                </a:lnTo>
                <a:lnTo>
                  <a:pt x="6739700" y="5485130"/>
                </a:lnTo>
                <a:lnTo>
                  <a:pt x="6887083" y="5511165"/>
                </a:lnTo>
                <a:close/>
                <a:moveTo>
                  <a:pt x="6928358" y="5630863"/>
                </a:moveTo>
                <a:lnTo>
                  <a:pt x="6778752" y="5597843"/>
                </a:lnTo>
                <a:lnTo>
                  <a:pt x="6896100" y="5512816"/>
                </a:lnTo>
                <a:lnTo>
                  <a:pt x="7043865" y="5538915"/>
                </a:lnTo>
                <a:close/>
                <a:moveTo>
                  <a:pt x="7086282" y="5665788"/>
                </a:moveTo>
                <a:lnTo>
                  <a:pt x="6936359" y="5632641"/>
                </a:lnTo>
                <a:lnTo>
                  <a:pt x="7051866" y="5540248"/>
                </a:lnTo>
                <a:lnTo>
                  <a:pt x="7199884" y="5566410"/>
                </a:lnTo>
                <a:close/>
                <a:moveTo>
                  <a:pt x="7244207" y="5700649"/>
                </a:moveTo>
                <a:lnTo>
                  <a:pt x="7093966" y="5667439"/>
                </a:lnTo>
                <a:lnTo>
                  <a:pt x="7207949" y="5567807"/>
                </a:lnTo>
                <a:lnTo>
                  <a:pt x="7356221" y="5594033"/>
                </a:lnTo>
                <a:close/>
                <a:moveTo>
                  <a:pt x="7402069" y="5735511"/>
                </a:moveTo>
                <a:lnTo>
                  <a:pt x="7251700" y="5702300"/>
                </a:lnTo>
                <a:lnTo>
                  <a:pt x="7364031" y="5595366"/>
                </a:lnTo>
                <a:lnTo>
                  <a:pt x="7512558" y="5621592"/>
                </a:lnTo>
                <a:close/>
                <a:moveTo>
                  <a:pt x="7559993" y="5770436"/>
                </a:moveTo>
                <a:lnTo>
                  <a:pt x="7409370" y="5737162"/>
                </a:lnTo>
                <a:lnTo>
                  <a:pt x="7520051" y="5622862"/>
                </a:lnTo>
                <a:lnTo>
                  <a:pt x="7668769" y="5649151"/>
                </a:lnTo>
                <a:close/>
                <a:moveTo>
                  <a:pt x="7717918" y="5805297"/>
                </a:moveTo>
                <a:lnTo>
                  <a:pt x="7567105" y="5772150"/>
                </a:lnTo>
                <a:lnTo>
                  <a:pt x="7676134" y="5650675"/>
                </a:lnTo>
                <a:lnTo>
                  <a:pt x="7824978" y="5676964"/>
                </a:lnTo>
                <a:close/>
                <a:moveTo>
                  <a:pt x="7875842" y="5840159"/>
                </a:moveTo>
                <a:lnTo>
                  <a:pt x="7724902" y="5806821"/>
                </a:lnTo>
                <a:lnTo>
                  <a:pt x="7832154" y="5678043"/>
                </a:lnTo>
                <a:lnTo>
                  <a:pt x="7981188" y="5704396"/>
                </a:lnTo>
                <a:close/>
                <a:moveTo>
                  <a:pt x="8033766" y="5875020"/>
                </a:moveTo>
                <a:lnTo>
                  <a:pt x="7882700" y="5842000"/>
                </a:lnTo>
                <a:lnTo>
                  <a:pt x="7988300" y="5705729"/>
                </a:lnTo>
                <a:lnTo>
                  <a:pt x="8137398" y="5732082"/>
                </a:lnTo>
                <a:close/>
                <a:moveTo>
                  <a:pt x="8191691" y="5909945"/>
                </a:moveTo>
                <a:lnTo>
                  <a:pt x="8040497" y="5876544"/>
                </a:lnTo>
                <a:lnTo>
                  <a:pt x="8144257" y="5733161"/>
                </a:lnTo>
                <a:lnTo>
                  <a:pt x="8293482" y="5759514"/>
                </a:lnTo>
                <a:close/>
                <a:moveTo>
                  <a:pt x="8297355" y="5753735"/>
                </a:moveTo>
                <a:lnTo>
                  <a:pt x="8148447" y="5727700"/>
                </a:lnTo>
                <a:lnTo>
                  <a:pt x="8252079" y="5584444"/>
                </a:lnTo>
                <a:lnTo>
                  <a:pt x="8399081" y="5603494"/>
                </a:lnTo>
                <a:close/>
                <a:moveTo>
                  <a:pt x="8403082" y="5597589"/>
                </a:moveTo>
                <a:lnTo>
                  <a:pt x="8256334" y="5578539"/>
                </a:lnTo>
                <a:lnTo>
                  <a:pt x="8359966" y="5435600"/>
                </a:lnTo>
                <a:lnTo>
                  <a:pt x="8504745" y="5447856"/>
                </a:lnTo>
                <a:close/>
                <a:moveTo>
                  <a:pt x="8509000" y="5441569"/>
                </a:moveTo>
                <a:lnTo>
                  <a:pt x="8364284" y="5429250"/>
                </a:lnTo>
                <a:lnTo>
                  <a:pt x="8467789" y="5286248"/>
                </a:lnTo>
                <a:lnTo>
                  <a:pt x="8610282" y="5291455"/>
                </a:lnTo>
                <a:close/>
                <a:moveTo>
                  <a:pt x="8614664" y="5285359"/>
                </a:moveTo>
                <a:lnTo>
                  <a:pt x="8472424" y="5280152"/>
                </a:lnTo>
                <a:lnTo>
                  <a:pt x="8575611" y="5137150"/>
                </a:lnTo>
                <a:lnTo>
                  <a:pt x="8715883" y="5135372"/>
                </a:lnTo>
                <a:close/>
                <a:moveTo>
                  <a:pt x="8720392" y="5129213"/>
                </a:moveTo>
                <a:lnTo>
                  <a:pt x="8580692" y="5130991"/>
                </a:lnTo>
                <a:lnTo>
                  <a:pt x="8683879" y="4988433"/>
                </a:lnTo>
                <a:lnTo>
                  <a:pt x="8821865" y="4979670"/>
                </a:lnTo>
                <a:close/>
                <a:moveTo>
                  <a:pt x="8826119" y="4973066"/>
                </a:moveTo>
                <a:lnTo>
                  <a:pt x="8688451" y="4981766"/>
                </a:lnTo>
                <a:lnTo>
                  <a:pt x="8791448" y="4839462"/>
                </a:lnTo>
                <a:lnTo>
                  <a:pt x="8927147" y="4823841"/>
                </a:lnTo>
                <a:close/>
                <a:moveTo>
                  <a:pt x="8931846" y="4816920"/>
                </a:moveTo>
                <a:lnTo>
                  <a:pt x="8796338" y="4832350"/>
                </a:lnTo>
                <a:lnTo>
                  <a:pt x="8899081" y="4690301"/>
                </a:lnTo>
                <a:lnTo>
                  <a:pt x="9032431" y="4667885"/>
                </a:lnTo>
                <a:close/>
                <a:moveTo>
                  <a:pt x="9037320" y="4660900"/>
                </a:moveTo>
                <a:lnTo>
                  <a:pt x="8904415" y="4683316"/>
                </a:lnTo>
                <a:lnTo>
                  <a:pt x="9006904" y="4541647"/>
                </a:lnTo>
                <a:lnTo>
                  <a:pt x="9137841" y="4512437"/>
                </a:lnTo>
                <a:close/>
                <a:moveTo>
                  <a:pt x="9143047" y="4504754"/>
                </a:moveTo>
                <a:lnTo>
                  <a:pt x="9012555" y="4533900"/>
                </a:lnTo>
                <a:lnTo>
                  <a:pt x="9114727" y="4392676"/>
                </a:lnTo>
                <a:lnTo>
                  <a:pt x="9243251" y="4356735"/>
                </a:lnTo>
                <a:close/>
                <a:moveTo>
                  <a:pt x="9248775" y="4348544"/>
                </a:moveTo>
                <a:lnTo>
                  <a:pt x="9120759" y="4384421"/>
                </a:lnTo>
                <a:lnTo>
                  <a:pt x="9222359" y="4243705"/>
                </a:lnTo>
                <a:lnTo>
                  <a:pt x="9348406" y="4201097"/>
                </a:lnTo>
                <a:close/>
                <a:moveTo>
                  <a:pt x="9354439" y="4192397"/>
                </a:moveTo>
                <a:lnTo>
                  <a:pt x="9229027" y="4234815"/>
                </a:lnTo>
                <a:lnTo>
                  <a:pt x="9330627" y="4094734"/>
                </a:lnTo>
                <a:lnTo>
                  <a:pt x="9454070" y="4045585"/>
                </a:lnTo>
                <a:close/>
                <a:moveTo>
                  <a:pt x="9460167" y="4036251"/>
                </a:moveTo>
                <a:lnTo>
                  <a:pt x="9337357" y="4085146"/>
                </a:lnTo>
                <a:lnTo>
                  <a:pt x="9438195" y="3945763"/>
                </a:lnTo>
                <a:lnTo>
                  <a:pt x="9558845" y="3890201"/>
                </a:lnTo>
                <a:close/>
                <a:moveTo>
                  <a:pt x="9565894" y="3880041"/>
                </a:moveTo>
                <a:lnTo>
                  <a:pt x="9445816" y="3935286"/>
                </a:lnTo>
                <a:lnTo>
                  <a:pt x="9546019" y="3796792"/>
                </a:lnTo>
                <a:lnTo>
                  <a:pt x="9664065" y="3735007"/>
                </a:lnTo>
                <a:close/>
                <a:moveTo>
                  <a:pt x="9671621" y="3723894"/>
                </a:moveTo>
                <a:lnTo>
                  <a:pt x="9554401" y="3785235"/>
                </a:lnTo>
                <a:lnTo>
                  <a:pt x="9653842" y="3647821"/>
                </a:lnTo>
                <a:lnTo>
                  <a:pt x="9769031" y="3579940"/>
                </a:lnTo>
                <a:close/>
                <a:moveTo>
                  <a:pt x="9777285" y="3567684"/>
                </a:moveTo>
                <a:lnTo>
                  <a:pt x="9662985" y="3634994"/>
                </a:lnTo>
                <a:lnTo>
                  <a:pt x="9761665" y="3498850"/>
                </a:lnTo>
                <a:lnTo>
                  <a:pt x="9873742" y="3425127"/>
                </a:lnTo>
                <a:close/>
                <a:moveTo>
                  <a:pt x="9883013" y="3411538"/>
                </a:moveTo>
                <a:lnTo>
                  <a:pt x="9772206" y="3484372"/>
                </a:lnTo>
                <a:lnTo>
                  <a:pt x="9869488" y="3349943"/>
                </a:lnTo>
                <a:lnTo>
                  <a:pt x="9978263" y="3270822"/>
                </a:lnTo>
                <a:close/>
                <a:moveTo>
                  <a:pt x="9988741" y="3255328"/>
                </a:moveTo>
                <a:lnTo>
                  <a:pt x="9881489" y="3333369"/>
                </a:lnTo>
                <a:lnTo>
                  <a:pt x="9977310" y="3200972"/>
                </a:lnTo>
                <a:lnTo>
                  <a:pt x="10082467" y="3116898"/>
                </a:lnTo>
                <a:close/>
                <a:moveTo>
                  <a:pt x="10094468" y="3099118"/>
                </a:moveTo>
                <a:lnTo>
                  <a:pt x="9991281" y="3181668"/>
                </a:lnTo>
                <a:lnTo>
                  <a:pt x="10085133" y="3052001"/>
                </a:lnTo>
                <a:lnTo>
                  <a:pt x="10186226" y="2963609"/>
                </a:lnTo>
                <a:close/>
                <a:moveTo>
                  <a:pt x="10200195" y="2942971"/>
                </a:moveTo>
                <a:lnTo>
                  <a:pt x="10101770" y="3028950"/>
                </a:lnTo>
                <a:lnTo>
                  <a:pt x="10192956" y="2902966"/>
                </a:lnTo>
                <a:lnTo>
                  <a:pt x="10289222" y="2811336"/>
                </a:lnTo>
                <a:close/>
                <a:moveTo>
                  <a:pt x="10305923" y="2786761"/>
                </a:moveTo>
                <a:lnTo>
                  <a:pt x="10213340" y="2874899"/>
                </a:lnTo>
                <a:lnTo>
                  <a:pt x="10300716" y="2754249"/>
                </a:lnTo>
                <a:lnTo>
                  <a:pt x="10391140" y="2660650"/>
                </a:lnTo>
                <a:close/>
                <a:moveTo>
                  <a:pt x="10411651" y="2630551"/>
                </a:moveTo>
                <a:lnTo>
                  <a:pt x="10326815" y="2717800"/>
                </a:lnTo>
                <a:lnTo>
                  <a:pt x="10408539" y="2604897"/>
                </a:lnTo>
                <a:lnTo>
                  <a:pt x="10491089" y="2512822"/>
                </a:lnTo>
                <a:close/>
                <a:moveTo>
                  <a:pt x="10517378" y="2474341"/>
                </a:moveTo>
                <a:lnTo>
                  <a:pt x="10444162" y="2555939"/>
                </a:lnTo>
                <a:lnTo>
                  <a:pt x="10516362" y="2456180"/>
                </a:lnTo>
                <a:lnTo>
                  <a:pt x="10587292" y="2371090"/>
                </a:lnTo>
                <a:close/>
              </a:path>
            </a:pathLst>
          </a:custGeom>
          <a:solidFill>
            <a:srgbClr val="A7C1FF">
              <a:alpha val="3127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2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- Dark 2">
  <p:cSld name="BLANK_1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8" name="Google Shape;58;p13"/>
          <p:cNvSpPr/>
          <p:nvPr/>
        </p:nvSpPr>
        <p:spPr>
          <a:xfrm>
            <a:off x="0" y="0"/>
            <a:ext cx="9144191" cy="5143500"/>
          </a:xfrm>
          <a:custGeom>
            <a:rect b="b" l="l" r="r" t="t"/>
            <a:pathLst>
              <a:path extrusionOk="0" h="6858000" w="12192254">
                <a:moveTo>
                  <a:pt x="12192000" y="5069650"/>
                </a:moveTo>
                <a:lnTo>
                  <a:pt x="9906381" y="4900168"/>
                </a:lnTo>
                <a:lnTo>
                  <a:pt x="12192000" y="4948873"/>
                </a:lnTo>
                <a:lnTo>
                  <a:pt x="12192000" y="4944682"/>
                </a:lnTo>
                <a:lnTo>
                  <a:pt x="9826181" y="4893882"/>
                </a:lnTo>
                <a:lnTo>
                  <a:pt x="9797034" y="4891723"/>
                </a:lnTo>
                <a:lnTo>
                  <a:pt x="12192000" y="4817682"/>
                </a:lnTo>
                <a:lnTo>
                  <a:pt x="12192000" y="4813300"/>
                </a:lnTo>
                <a:lnTo>
                  <a:pt x="9756775" y="4888929"/>
                </a:lnTo>
                <a:lnTo>
                  <a:pt x="9714484" y="4885754"/>
                </a:lnTo>
                <a:lnTo>
                  <a:pt x="12192000" y="4680331"/>
                </a:lnTo>
                <a:lnTo>
                  <a:pt x="12192000" y="4676077"/>
                </a:lnTo>
                <a:lnTo>
                  <a:pt x="9687433" y="4883912"/>
                </a:lnTo>
                <a:lnTo>
                  <a:pt x="9638602" y="4880293"/>
                </a:lnTo>
                <a:lnTo>
                  <a:pt x="12192000" y="4536948"/>
                </a:lnTo>
                <a:lnTo>
                  <a:pt x="12192000" y="4532694"/>
                </a:lnTo>
                <a:lnTo>
                  <a:pt x="9618091" y="4878769"/>
                </a:lnTo>
                <a:lnTo>
                  <a:pt x="9565386" y="4874832"/>
                </a:lnTo>
                <a:lnTo>
                  <a:pt x="12192000" y="4387850"/>
                </a:lnTo>
                <a:lnTo>
                  <a:pt x="12192000" y="4383532"/>
                </a:lnTo>
                <a:lnTo>
                  <a:pt x="9548749" y="4873625"/>
                </a:lnTo>
                <a:lnTo>
                  <a:pt x="9493504" y="4869498"/>
                </a:lnTo>
                <a:lnTo>
                  <a:pt x="12192254" y="4232466"/>
                </a:lnTo>
                <a:lnTo>
                  <a:pt x="12192254" y="4228148"/>
                </a:lnTo>
                <a:lnTo>
                  <a:pt x="9479470" y="4868482"/>
                </a:lnTo>
                <a:lnTo>
                  <a:pt x="9422320" y="4864227"/>
                </a:lnTo>
                <a:lnTo>
                  <a:pt x="12192000" y="4071493"/>
                </a:lnTo>
                <a:lnTo>
                  <a:pt x="12192000" y="4067048"/>
                </a:lnTo>
                <a:lnTo>
                  <a:pt x="9410129" y="4863338"/>
                </a:lnTo>
                <a:lnTo>
                  <a:pt x="9351708" y="4859020"/>
                </a:lnTo>
                <a:lnTo>
                  <a:pt x="12192000" y="3904742"/>
                </a:lnTo>
                <a:lnTo>
                  <a:pt x="12192000" y="3900297"/>
                </a:lnTo>
                <a:lnTo>
                  <a:pt x="9340850" y="4858195"/>
                </a:lnTo>
                <a:lnTo>
                  <a:pt x="9281414" y="4853813"/>
                </a:lnTo>
                <a:lnTo>
                  <a:pt x="12192000" y="3732403"/>
                </a:lnTo>
                <a:lnTo>
                  <a:pt x="12192000" y="3727831"/>
                </a:lnTo>
                <a:lnTo>
                  <a:pt x="9271444" y="4853051"/>
                </a:lnTo>
                <a:lnTo>
                  <a:pt x="9211246" y="4848606"/>
                </a:lnTo>
                <a:lnTo>
                  <a:pt x="12192000" y="3554413"/>
                </a:lnTo>
                <a:lnTo>
                  <a:pt x="12192000" y="3549650"/>
                </a:lnTo>
                <a:lnTo>
                  <a:pt x="9202166" y="4847908"/>
                </a:lnTo>
                <a:lnTo>
                  <a:pt x="9141269" y="4843399"/>
                </a:lnTo>
                <a:lnTo>
                  <a:pt x="12192000" y="3370897"/>
                </a:lnTo>
                <a:lnTo>
                  <a:pt x="12192000" y="3366199"/>
                </a:lnTo>
                <a:lnTo>
                  <a:pt x="9132824" y="4842764"/>
                </a:lnTo>
                <a:lnTo>
                  <a:pt x="9071483" y="4838192"/>
                </a:lnTo>
                <a:lnTo>
                  <a:pt x="12192000" y="3181985"/>
                </a:lnTo>
                <a:lnTo>
                  <a:pt x="12192000" y="3177223"/>
                </a:lnTo>
                <a:lnTo>
                  <a:pt x="9063545" y="4837621"/>
                </a:lnTo>
                <a:lnTo>
                  <a:pt x="9001696" y="4833049"/>
                </a:lnTo>
                <a:lnTo>
                  <a:pt x="12192000" y="2987739"/>
                </a:lnTo>
                <a:lnTo>
                  <a:pt x="12192000" y="2982786"/>
                </a:lnTo>
                <a:lnTo>
                  <a:pt x="8994204" y="4832350"/>
                </a:lnTo>
                <a:lnTo>
                  <a:pt x="8932037" y="4827778"/>
                </a:lnTo>
                <a:lnTo>
                  <a:pt x="12192000" y="2788095"/>
                </a:lnTo>
                <a:lnTo>
                  <a:pt x="12192000" y="2783078"/>
                </a:lnTo>
                <a:lnTo>
                  <a:pt x="8924861" y="4827334"/>
                </a:lnTo>
                <a:lnTo>
                  <a:pt x="8862441" y="4822698"/>
                </a:lnTo>
                <a:lnTo>
                  <a:pt x="12192000" y="2583244"/>
                </a:lnTo>
                <a:lnTo>
                  <a:pt x="12192000" y="2578100"/>
                </a:lnTo>
                <a:lnTo>
                  <a:pt x="8855583" y="4822190"/>
                </a:lnTo>
                <a:lnTo>
                  <a:pt x="8792845" y="4817555"/>
                </a:lnTo>
                <a:lnTo>
                  <a:pt x="12192000" y="2373186"/>
                </a:lnTo>
                <a:lnTo>
                  <a:pt x="12192000" y="2367979"/>
                </a:lnTo>
                <a:lnTo>
                  <a:pt x="8786305" y="4817047"/>
                </a:lnTo>
                <a:lnTo>
                  <a:pt x="8723312" y="4812411"/>
                </a:lnTo>
                <a:lnTo>
                  <a:pt x="12192000" y="2158111"/>
                </a:lnTo>
                <a:lnTo>
                  <a:pt x="12192000" y="2152650"/>
                </a:lnTo>
                <a:lnTo>
                  <a:pt x="8716962" y="4811903"/>
                </a:lnTo>
                <a:lnTo>
                  <a:pt x="8653844" y="4807268"/>
                </a:lnTo>
                <a:lnTo>
                  <a:pt x="12192000" y="1937830"/>
                </a:lnTo>
                <a:lnTo>
                  <a:pt x="12192000" y="1932369"/>
                </a:lnTo>
                <a:lnTo>
                  <a:pt x="8647684" y="4806950"/>
                </a:lnTo>
                <a:lnTo>
                  <a:pt x="8584184" y="4802251"/>
                </a:lnTo>
                <a:lnTo>
                  <a:pt x="12192000" y="1712659"/>
                </a:lnTo>
                <a:lnTo>
                  <a:pt x="12192000" y="1707070"/>
                </a:lnTo>
                <a:lnTo>
                  <a:pt x="8578342" y="4801616"/>
                </a:lnTo>
                <a:lnTo>
                  <a:pt x="8514842" y="4796917"/>
                </a:lnTo>
                <a:lnTo>
                  <a:pt x="12192000" y="1482535"/>
                </a:lnTo>
                <a:lnTo>
                  <a:pt x="12192000" y="1476820"/>
                </a:lnTo>
                <a:lnTo>
                  <a:pt x="8509000" y="4796473"/>
                </a:lnTo>
                <a:lnTo>
                  <a:pt x="8445500" y="4791774"/>
                </a:lnTo>
                <a:lnTo>
                  <a:pt x="12192000" y="1247521"/>
                </a:lnTo>
                <a:lnTo>
                  <a:pt x="12192000" y="1241679"/>
                </a:lnTo>
                <a:lnTo>
                  <a:pt x="8439721" y="4791329"/>
                </a:lnTo>
                <a:lnTo>
                  <a:pt x="8376222" y="4786567"/>
                </a:lnTo>
                <a:lnTo>
                  <a:pt x="12192000" y="1007682"/>
                </a:lnTo>
                <a:lnTo>
                  <a:pt x="12192000" y="1001713"/>
                </a:lnTo>
                <a:lnTo>
                  <a:pt x="8370444" y="4786313"/>
                </a:lnTo>
                <a:lnTo>
                  <a:pt x="8306944" y="4781550"/>
                </a:lnTo>
                <a:lnTo>
                  <a:pt x="12192000" y="763080"/>
                </a:lnTo>
                <a:lnTo>
                  <a:pt x="12192000" y="756730"/>
                </a:lnTo>
                <a:lnTo>
                  <a:pt x="8301165" y="4781106"/>
                </a:lnTo>
                <a:lnTo>
                  <a:pt x="8237220" y="4776343"/>
                </a:lnTo>
                <a:lnTo>
                  <a:pt x="12192000" y="513842"/>
                </a:lnTo>
                <a:lnTo>
                  <a:pt x="12192000" y="507492"/>
                </a:lnTo>
                <a:lnTo>
                  <a:pt x="8231823" y="4775962"/>
                </a:lnTo>
                <a:lnTo>
                  <a:pt x="8167878" y="4771200"/>
                </a:lnTo>
                <a:lnTo>
                  <a:pt x="12192000" y="259906"/>
                </a:lnTo>
                <a:lnTo>
                  <a:pt x="12192000" y="253556"/>
                </a:lnTo>
                <a:lnTo>
                  <a:pt x="8162544" y="4770819"/>
                </a:lnTo>
                <a:lnTo>
                  <a:pt x="8098473" y="4766056"/>
                </a:lnTo>
                <a:lnTo>
                  <a:pt x="12192000" y="1397"/>
                </a:lnTo>
                <a:lnTo>
                  <a:pt x="12192000" y="0"/>
                </a:lnTo>
                <a:lnTo>
                  <a:pt x="12187619" y="0"/>
                </a:lnTo>
                <a:lnTo>
                  <a:pt x="8093266" y="4765675"/>
                </a:lnTo>
                <a:lnTo>
                  <a:pt x="0" y="4165600"/>
                </a:lnTo>
                <a:lnTo>
                  <a:pt x="0" y="4169855"/>
                </a:lnTo>
                <a:lnTo>
                  <a:pt x="8089900" y="4769930"/>
                </a:lnTo>
                <a:lnTo>
                  <a:pt x="8016050" y="4855845"/>
                </a:lnTo>
                <a:lnTo>
                  <a:pt x="0" y="4684586"/>
                </a:lnTo>
                <a:lnTo>
                  <a:pt x="0" y="4688840"/>
                </a:lnTo>
                <a:lnTo>
                  <a:pt x="8012431" y="4859719"/>
                </a:lnTo>
                <a:lnTo>
                  <a:pt x="7938770" y="4945507"/>
                </a:lnTo>
                <a:lnTo>
                  <a:pt x="0" y="5192014"/>
                </a:lnTo>
                <a:lnTo>
                  <a:pt x="0" y="5196205"/>
                </a:lnTo>
                <a:lnTo>
                  <a:pt x="7935024" y="4949825"/>
                </a:lnTo>
                <a:lnTo>
                  <a:pt x="7861300" y="5035550"/>
                </a:lnTo>
                <a:lnTo>
                  <a:pt x="0" y="5687695"/>
                </a:lnTo>
                <a:lnTo>
                  <a:pt x="0" y="5691950"/>
                </a:lnTo>
                <a:lnTo>
                  <a:pt x="7857554" y="5039995"/>
                </a:lnTo>
                <a:lnTo>
                  <a:pt x="7784275" y="5125339"/>
                </a:lnTo>
                <a:lnTo>
                  <a:pt x="0" y="6172200"/>
                </a:lnTo>
                <a:lnTo>
                  <a:pt x="0" y="6176518"/>
                </a:lnTo>
                <a:lnTo>
                  <a:pt x="7780084" y="5130165"/>
                </a:lnTo>
                <a:lnTo>
                  <a:pt x="7706995" y="5215255"/>
                </a:lnTo>
                <a:lnTo>
                  <a:pt x="0" y="6644704"/>
                </a:lnTo>
                <a:lnTo>
                  <a:pt x="0" y="6649022"/>
                </a:lnTo>
                <a:lnTo>
                  <a:pt x="7702550" y="5220272"/>
                </a:lnTo>
                <a:lnTo>
                  <a:pt x="7629716" y="5305108"/>
                </a:lnTo>
                <a:lnTo>
                  <a:pt x="1051878" y="6858000"/>
                </a:lnTo>
                <a:lnTo>
                  <a:pt x="1070293" y="6858000"/>
                </a:lnTo>
                <a:lnTo>
                  <a:pt x="7625081" y="5310569"/>
                </a:lnTo>
                <a:lnTo>
                  <a:pt x="7552500" y="5395024"/>
                </a:lnTo>
                <a:lnTo>
                  <a:pt x="2441512" y="6858000"/>
                </a:lnTo>
                <a:lnTo>
                  <a:pt x="2456879" y="6858000"/>
                </a:lnTo>
                <a:lnTo>
                  <a:pt x="7547483" y="5400866"/>
                </a:lnTo>
                <a:lnTo>
                  <a:pt x="7475284" y="5484940"/>
                </a:lnTo>
                <a:lnTo>
                  <a:pt x="3388424" y="6858000"/>
                </a:lnTo>
                <a:lnTo>
                  <a:pt x="3401759" y="6858000"/>
                </a:lnTo>
                <a:lnTo>
                  <a:pt x="7469886" y="5491226"/>
                </a:lnTo>
                <a:lnTo>
                  <a:pt x="7398068" y="5574856"/>
                </a:lnTo>
                <a:lnTo>
                  <a:pt x="4067620" y="6858000"/>
                </a:lnTo>
                <a:lnTo>
                  <a:pt x="4079431" y="6858000"/>
                </a:lnTo>
                <a:lnTo>
                  <a:pt x="7392226" y="5581650"/>
                </a:lnTo>
                <a:lnTo>
                  <a:pt x="7320788" y="5664772"/>
                </a:lnTo>
                <a:lnTo>
                  <a:pt x="4572508" y="6858000"/>
                </a:lnTo>
                <a:lnTo>
                  <a:pt x="4583176" y="6858000"/>
                </a:lnTo>
                <a:lnTo>
                  <a:pt x="7314438" y="5672138"/>
                </a:lnTo>
                <a:lnTo>
                  <a:pt x="7243572" y="5754688"/>
                </a:lnTo>
                <a:lnTo>
                  <a:pt x="4957572" y="6858000"/>
                </a:lnTo>
                <a:lnTo>
                  <a:pt x="4967351" y="6858000"/>
                </a:lnTo>
                <a:lnTo>
                  <a:pt x="7236651" y="5762689"/>
                </a:lnTo>
                <a:lnTo>
                  <a:pt x="7166357" y="5844540"/>
                </a:lnTo>
                <a:lnTo>
                  <a:pt x="5256848" y="6858000"/>
                </a:lnTo>
                <a:lnTo>
                  <a:pt x="5265865" y="6858000"/>
                </a:lnTo>
                <a:lnTo>
                  <a:pt x="7158736" y="5853367"/>
                </a:lnTo>
                <a:lnTo>
                  <a:pt x="7088886" y="5934456"/>
                </a:lnTo>
                <a:lnTo>
                  <a:pt x="5492750" y="6858000"/>
                </a:lnTo>
                <a:lnTo>
                  <a:pt x="5501196" y="6858000"/>
                </a:lnTo>
                <a:lnTo>
                  <a:pt x="7081076" y="5944172"/>
                </a:lnTo>
                <a:lnTo>
                  <a:pt x="7012178" y="6024309"/>
                </a:lnTo>
                <a:lnTo>
                  <a:pt x="5679504" y="6858000"/>
                </a:lnTo>
                <a:lnTo>
                  <a:pt x="5687505" y="6858000"/>
                </a:lnTo>
                <a:lnTo>
                  <a:pt x="7002590" y="6035167"/>
                </a:lnTo>
                <a:lnTo>
                  <a:pt x="6934644" y="6114225"/>
                </a:lnTo>
                <a:lnTo>
                  <a:pt x="5828792" y="6858000"/>
                </a:lnTo>
                <a:lnTo>
                  <a:pt x="5836412" y="6858000"/>
                </a:lnTo>
                <a:lnTo>
                  <a:pt x="6924231" y="6126353"/>
                </a:lnTo>
                <a:lnTo>
                  <a:pt x="6857429" y="6203950"/>
                </a:lnTo>
                <a:lnTo>
                  <a:pt x="5948109" y="6858000"/>
                </a:lnTo>
                <a:lnTo>
                  <a:pt x="5955348" y="6858000"/>
                </a:lnTo>
                <a:lnTo>
                  <a:pt x="6845682" y="6217793"/>
                </a:lnTo>
                <a:lnTo>
                  <a:pt x="6780149" y="6293993"/>
                </a:lnTo>
                <a:lnTo>
                  <a:pt x="6043168" y="6858000"/>
                </a:lnTo>
                <a:lnTo>
                  <a:pt x="6050153" y="6858000"/>
                </a:lnTo>
                <a:lnTo>
                  <a:pt x="6766814" y="6309614"/>
                </a:lnTo>
                <a:lnTo>
                  <a:pt x="6702933" y="6383909"/>
                </a:lnTo>
                <a:lnTo>
                  <a:pt x="6118352" y="6858000"/>
                </a:lnTo>
                <a:lnTo>
                  <a:pt x="6125083" y="6858000"/>
                </a:lnTo>
                <a:lnTo>
                  <a:pt x="6687503" y="6401880"/>
                </a:lnTo>
                <a:lnTo>
                  <a:pt x="6625718" y="6473825"/>
                </a:lnTo>
                <a:lnTo>
                  <a:pt x="6177090" y="6858000"/>
                </a:lnTo>
                <a:lnTo>
                  <a:pt x="6183440" y="6858000"/>
                </a:lnTo>
                <a:lnTo>
                  <a:pt x="6607429" y="6494907"/>
                </a:lnTo>
                <a:lnTo>
                  <a:pt x="6548374" y="6563678"/>
                </a:lnTo>
                <a:lnTo>
                  <a:pt x="6221984" y="6858000"/>
                </a:lnTo>
                <a:lnTo>
                  <a:pt x="6228334" y="6858000"/>
                </a:lnTo>
                <a:lnTo>
                  <a:pt x="6526784" y="6588951"/>
                </a:lnTo>
                <a:lnTo>
                  <a:pt x="6471285" y="6653531"/>
                </a:lnTo>
                <a:lnTo>
                  <a:pt x="6255385" y="6858000"/>
                </a:lnTo>
                <a:lnTo>
                  <a:pt x="6261735" y="6858000"/>
                </a:lnTo>
                <a:lnTo>
                  <a:pt x="6444869" y="6684709"/>
                </a:lnTo>
                <a:lnTo>
                  <a:pt x="6394450" y="6743382"/>
                </a:lnTo>
                <a:lnTo>
                  <a:pt x="6278753" y="6857682"/>
                </a:lnTo>
                <a:lnTo>
                  <a:pt x="6284786" y="6857682"/>
                </a:lnTo>
                <a:lnTo>
                  <a:pt x="6360097" y="6783070"/>
                </a:lnTo>
                <a:lnTo>
                  <a:pt x="6317234" y="6832982"/>
                </a:lnTo>
                <a:lnTo>
                  <a:pt x="6292850" y="6858000"/>
                </a:lnTo>
                <a:lnTo>
                  <a:pt x="6306249" y="6858000"/>
                </a:lnTo>
                <a:lnTo>
                  <a:pt x="6318949" y="6843459"/>
                </a:lnTo>
                <a:lnTo>
                  <a:pt x="6472174" y="6678359"/>
                </a:lnTo>
                <a:lnTo>
                  <a:pt x="6624574" y="6520625"/>
                </a:lnTo>
                <a:lnTo>
                  <a:pt x="6776403" y="6370257"/>
                </a:lnTo>
                <a:lnTo>
                  <a:pt x="6927914" y="6226937"/>
                </a:lnTo>
                <a:lnTo>
                  <a:pt x="7078409" y="6091301"/>
                </a:lnTo>
                <a:lnTo>
                  <a:pt x="7229285" y="5962650"/>
                </a:lnTo>
                <a:lnTo>
                  <a:pt x="7378700" y="5841429"/>
                </a:lnTo>
                <a:lnTo>
                  <a:pt x="7527481" y="5727700"/>
                </a:lnTo>
                <a:lnTo>
                  <a:pt x="7675753" y="5621147"/>
                </a:lnTo>
                <a:lnTo>
                  <a:pt x="7823518" y="5521706"/>
                </a:lnTo>
                <a:lnTo>
                  <a:pt x="7970330" y="5429822"/>
                </a:lnTo>
                <a:lnTo>
                  <a:pt x="8116824" y="5345113"/>
                </a:lnTo>
                <a:lnTo>
                  <a:pt x="8262874" y="5267706"/>
                </a:lnTo>
                <a:lnTo>
                  <a:pt x="8407971" y="5197856"/>
                </a:lnTo>
                <a:lnTo>
                  <a:pt x="8552561" y="5135118"/>
                </a:lnTo>
                <a:lnTo>
                  <a:pt x="8696516" y="5079619"/>
                </a:lnTo>
                <a:lnTo>
                  <a:pt x="8839962" y="5031423"/>
                </a:lnTo>
                <a:lnTo>
                  <a:pt x="8982646" y="4990592"/>
                </a:lnTo>
                <a:lnTo>
                  <a:pt x="9124696" y="4957064"/>
                </a:lnTo>
                <a:lnTo>
                  <a:pt x="9266174" y="4930839"/>
                </a:lnTo>
                <a:lnTo>
                  <a:pt x="9407144" y="4911789"/>
                </a:lnTo>
                <a:lnTo>
                  <a:pt x="9547289" y="4900168"/>
                </a:lnTo>
                <a:lnTo>
                  <a:pt x="9686989" y="4895850"/>
                </a:lnTo>
                <a:lnTo>
                  <a:pt x="9826117" y="4898835"/>
                </a:lnTo>
                <a:lnTo>
                  <a:pt x="12192000" y="5073650"/>
                </a:lnTo>
                <a:close/>
                <a:moveTo>
                  <a:pt x="6316282" y="6840538"/>
                </a:moveTo>
                <a:lnTo>
                  <a:pt x="6315139" y="6841744"/>
                </a:lnTo>
                <a:lnTo>
                  <a:pt x="6320028" y="6836093"/>
                </a:lnTo>
                <a:lnTo>
                  <a:pt x="6322949" y="6833044"/>
                </a:lnTo>
                <a:close/>
                <a:moveTo>
                  <a:pt x="9549003" y="4877880"/>
                </a:moveTo>
                <a:lnTo>
                  <a:pt x="9597707" y="4881499"/>
                </a:lnTo>
                <a:lnTo>
                  <a:pt x="9547479" y="4888230"/>
                </a:lnTo>
                <a:lnTo>
                  <a:pt x="9498711" y="4887214"/>
                </a:lnTo>
                <a:close/>
                <a:moveTo>
                  <a:pt x="9479788" y="4872736"/>
                </a:moveTo>
                <a:lnTo>
                  <a:pt x="9532366" y="4876673"/>
                </a:lnTo>
                <a:lnTo>
                  <a:pt x="9477883" y="4886770"/>
                </a:lnTo>
                <a:lnTo>
                  <a:pt x="9425178" y="4885627"/>
                </a:lnTo>
                <a:close/>
                <a:moveTo>
                  <a:pt x="6724650" y="6388926"/>
                </a:moveTo>
                <a:lnTo>
                  <a:pt x="6780467" y="6326315"/>
                </a:lnTo>
                <a:lnTo>
                  <a:pt x="6831902" y="6284659"/>
                </a:lnTo>
                <a:lnTo>
                  <a:pt x="6775704" y="6345238"/>
                </a:lnTo>
                <a:close/>
                <a:moveTo>
                  <a:pt x="6750494" y="6372352"/>
                </a:moveTo>
                <a:lnTo>
                  <a:pt x="6699123" y="6427788"/>
                </a:lnTo>
                <a:lnTo>
                  <a:pt x="6652705" y="6469571"/>
                </a:lnTo>
                <a:lnTo>
                  <a:pt x="6703505" y="6412421"/>
                </a:lnTo>
                <a:close/>
                <a:moveTo>
                  <a:pt x="9197086" y="4906455"/>
                </a:moveTo>
                <a:lnTo>
                  <a:pt x="9139936" y="4908169"/>
                </a:lnTo>
                <a:lnTo>
                  <a:pt x="9199944" y="4885055"/>
                </a:lnTo>
                <a:lnTo>
                  <a:pt x="9257094" y="4886325"/>
                </a:lnTo>
                <a:close/>
                <a:moveTo>
                  <a:pt x="9269476" y="4886579"/>
                </a:moveTo>
                <a:lnTo>
                  <a:pt x="9324657" y="4887722"/>
                </a:lnTo>
                <a:lnTo>
                  <a:pt x="9266999" y="4904232"/>
                </a:lnTo>
                <a:lnTo>
                  <a:pt x="9211755" y="4905947"/>
                </a:lnTo>
                <a:close/>
                <a:moveTo>
                  <a:pt x="8914574" y="4947984"/>
                </a:moveTo>
                <a:lnTo>
                  <a:pt x="8855075" y="4952937"/>
                </a:lnTo>
                <a:lnTo>
                  <a:pt x="8918575" y="4919282"/>
                </a:lnTo>
                <a:lnTo>
                  <a:pt x="8978011" y="4917440"/>
                </a:lnTo>
                <a:close/>
                <a:moveTo>
                  <a:pt x="8988298" y="4917123"/>
                </a:moveTo>
                <a:lnTo>
                  <a:pt x="9046718" y="4915345"/>
                </a:lnTo>
                <a:lnTo>
                  <a:pt x="8985250" y="4942205"/>
                </a:lnTo>
                <a:lnTo>
                  <a:pt x="8926830" y="4947031"/>
                </a:lnTo>
                <a:close/>
                <a:moveTo>
                  <a:pt x="7247445" y="5876925"/>
                </a:moveTo>
                <a:lnTo>
                  <a:pt x="7311518" y="5810695"/>
                </a:lnTo>
                <a:lnTo>
                  <a:pt x="7370255" y="5776722"/>
                </a:lnTo>
                <a:lnTo>
                  <a:pt x="7306119" y="5840222"/>
                </a:lnTo>
                <a:close/>
                <a:moveTo>
                  <a:pt x="7292404" y="5853811"/>
                </a:moveTo>
                <a:lnTo>
                  <a:pt x="7230110" y="5915533"/>
                </a:lnTo>
                <a:lnTo>
                  <a:pt x="7172960" y="5953633"/>
                </a:lnTo>
                <a:lnTo>
                  <a:pt x="7235127" y="5889371"/>
                </a:lnTo>
                <a:close/>
                <a:moveTo>
                  <a:pt x="8630539" y="5011547"/>
                </a:moveTo>
                <a:lnTo>
                  <a:pt x="8569452" y="5019739"/>
                </a:lnTo>
                <a:lnTo>
                  <a:pt x="8635365" y="4975289"/>
                </a:lnTo>
                <a:lnTo>
                  <a:pt x="8696261" y="4970209"/>
                </a:lnTo>
                <a:close/>
                <a:moveTo>
                  <a:pt x="8705469" y="4969637"/>
                </a:moveTo>
                <a:lnTo>
                  <a:pt x="8765731" y="4964621"/>
                </a:lnTo>
                <a:lnTo>
                  <a:pt x="8701024" y="5002086"/>
                </a:lnTo>
                <a:lnTo>
                  <a:pt x="8640699" y="5010150"/>
                </a:lnTo>
                <a:close/>
                <a:moveTo>
                  <a:pt x="7545895" y="5608701"/>
                </a:moveTo>
                <a:lnTo>
                  <a:pt x="7612570" y="5542661"/>
                </a:lnTo>
                <a:lnTo>
                  <a:pt x="7673531" y="5516245"/>
                </a:lnTo>
                <a:lnTo>
                  <a:pt x="7606793" y="5579301"/>
                </a:lnTo>
                <a:close/>
                <a:moveTo>
                  <a:pt x="7596695" y="5588953"/>
                </a:moveTo>
                <a:lnTo>
                  <a:pt x="7531100" y="5650929"/>
                </a:lnTo>
                <a:lnTo>
                  <a:pt x="7471093" y="5682679"/>
                </a:lnTo>
                <a:lnTo>
                  <a:pt x="7536625" y="5617782"/>
                </a:lnTo>
                <a:close/>
                <a:moveTo>
                  <a:pt x="8344472" y="5097018"/>
                </a:moveTo>
                <a:lnTo>
                  <a:pt x="8282369" y="5108512"/>
                </a:lnTo>
                <a:lnTo>
                  <a:pt x="8350187" y="5053521"/>
                </a:lnTo>
                <a:lnTo>
                  <a:pt x="8412226" y="5045202"/>
                </a:lnTo>
                <a:close/>
                <a:moveTo>
                  <a:pt x="8420671" y="5044059"/>
                </a:moveTo>
                <a:lnTo>
                  <a:pt x="8482203" y="5035741"/>
                </a:lnTo>
                <a:lnTo>
                  <a:pt x="8415338" y="5083874"/>
                </a:lnTo>
                <a:lnTo>
                  <a:pt x="8353679" y="5095304"/>
                </a:lnTo>
                <a:close/>
                <a:moveTo>
                  <a:pt x="7843584" y="5361242"/>
                </a:moveTo>
                <a:lnTo>
                  <a:pt x="7912100" y="5296599"/>
                </a:lnTo>
                <a:lnTo>
                  <a:pt x="7974203" y="5278819"/>
                </a:lnTo>
                <a:lnTo>
                  <a:pt x="7905750" y="5340350"/>
                </a:lnTo>
                <a:close/>
                <a:moveTo>
                  <a:pt x="7897813" y="5347462"/>
                </a:moveTo>
                <a:lnTo>
                  <a:pt x="7830312" y="5408295"/>
                </a:lnTo>
                <a:lnTo>
                  <a:pt x="7768718" y="5432044"/>
                </a:lnTo>
                <a:lnTo>
                  <a:pt x="7835900" y="5368163"/>
                </a:lnTo>
                <a:close/>
                <a:moveTo>
                  <a:pt x="8056563" y="5204397"/>
                </a:moveTo>
                <a:lnTo>
                  <a:pt x="7993698" y="5219256"/>
                </a:lnTo>
                <a:lnTo>
                  <a:pt x="8063167" y="5153470"/>
                </a:lnTo>
                <a:lnTo>
                  <a:pt x="8125969" y="5141849"/>
                </a:lnTo>
                <a:close/>
                <a:moveTo>
                  <a:pt x="8133969" y="5140389"/>
                </a:moveTo>
                <a:lnTo>
                  <a:pt x="8196390" y="5128768"/>
                </a:lnTo>
                <a:lnTo>
                  <a:pt x="8128000" y="5187950"/>
                </a:lnTo>
                <a:lnTo>
                  <a:pt x="8065389" y="5202682"/>
                </a:lnTo>
                <a:close/>
                <a:moveTo>
                  <a:pt x="8050022" y="5210239"/>
                </a:moveTo>
                <a:lnTo>
                  <a:pt x="7981188" y="5272278"/>
                </a:lnTo>
                <a:lnTo>
                  <a:pt x="7918577" y="5290249"/>
                </a:lnTo>
                <a:lnTo>
                  <a:pt x="7987538" y="5224971"/>
                </a:lnTo>
                <a:close/>
                <a:moveTo>
                  <a:pt x="7983284" y="5276088"/>
                </a:moveTo>
                <a:lnTo>
                  <a:pt x="8044879" y="5258499"/>
                </a:lnTo>
                <a:lnTo>
                  <a:pt x="7977506" y="5316157"/>
                </a:lnTo>
                <a:lnTo>
                  <a:pt x="7915847" y="5336921"/>
                </a:lnTo>
                <a:close/>
                <a:moveTo>
                  <a:pt x="7990459" y="5269738"/>
                </a:moveTo>
                <a:lnTo>
                  <a:pt x="8058594" y="5208270"/>
                </a:lnTo>
                <a:lnTo>
                  <a:pt x="8120698" y="5193602"/>
                </a:lnTo>
                <a:lnTo>
                  <a:pt x="8052626" y="5251895"/>
                </a:lnTo>
                <a:close/>
                <a:moveTo>
                  <a:pt x="8129715" y="5191506"/>
                </a:moveTo>
                <a:lnTo>
                  <a:pt x="8191246" y="5176965"/>
                </a:lnTo>
                <a:lnTo>
                  <a:pt x="8124063" y="5231448"/>
                </a:lnTo>
                <a:lnTo>
                  <a:pt x="8062405" y="5249101"/>
                </a:lnTo>
                <a:close/>
                <a:moveTo>
                  <a:pt x="8136700" y="5185474"/>
                </a:moveTo>
                <a:lnTo>
                  <a:pt x="8204708" y="5127244"/>
                </a:lnTo>
                <a:lnTo>
                  <a:pt x="8266748" y="5115751"/>
                </a:lnTo>
                <a:lnTo>
                  <a:pt x="8198866" y="5170805"/>
                </a:lnTo>
                <a:close/>
                <a:moveTo>
                  <a:pt x="8275511" y="5114100"/>
                </a:moveTo>
                <a:lnTo>
                  <a:pt x="8337043" y="5102670"/>
                </a:lnTo>
                <a:lnTo>
                  <a:pt x="8269986" y="5154041"/>
                </a:lnTo>
                <a:lnTo>
                  <a:pt x="8208328" y="5168583"/>
                </a:lnTo>
                <a:close/>
                <a:moveTo>
                  <a:pt x="8273669" y="5110163"/>
                </a:moveTo>
                <a:lnTo>
                  <a:pt x="8211122" y="5121720"/>
                </a:lnTo>
                <a:lnTo>
                  <a:pt x="8279765" y="5062982"/>
                </a:lnTo>
                <a:lnTo>
                  <a:pt x="8342122" y="5054600"/>
                </a:lnTo>
                <a:close/>
                <a:moveTo>
                  <a:pt x="8202803" y="5123307"/>
                </a:moveTo>
                <a:lnTo>
                  <a:pt x="8139938" y="5134928"/>
                </a:lnTo>
                <a:lnTo>
                  <a:pt x="8209281" y="5072444"/>
                </a:lnTo>
                <a:lnTo>
                  <a:pt x="8272019" y="5063998"/>
                </a:lnTo>
                <a:close/>
                <a:moveTo>
                  <a:pt x="8132001" y="5136388"/>
                </a:moveTo>
                <a:lnTo>
                  <a:pt x="8068819" y="5148136"/>
                </a:lnTo>
                <a:lnTo>
                  <a:pt x="8138669" y="5081905"/>
                </a:lnTo>
                <a:lnTo>
                  <a:pt x="8201724" y="5073460"/>
                </a:lnTo>
                <a:close/>
                <a:moveTo>
                  <a:pt x="8061135" y="5149850"/>
                </a:moveTo>
                <a:lnTo>
                  <a:pt x="7997635" y="5161661"/>
                </a:lnTo>
                <a:lnTo>
                  <a:pt x="8068247" y="5091811"/>
                </a:lnTo>
                <a:lnTo>
                  <a:pt x="8131747" y="5083302"/>
                </a:lnTo>
                <a:close/>
                <a:moveTo>
                  <a:pt x="8055419" y="5155248"/>
                </a:moveTo>
                <a:lnTo>
                  <a:pt x="7985569" y="5221478"/>
                </a:lnTo>
                <a:lnTo>
                  <a:pt x="7922069" y="5236401"/>
                </a:lnTo>
                <a:lnTo>
                  <a:pt x="7992301" y="5166932"/>
                </a:lnTo>
                <a:close/>
                <a:moveTo>
                  <a:pt x="7979219" y="5227320"/>
                </a:moveTo>
                <a:lnTo>
                  <a:pt x="7909369" y="5293106"/>
                </a:lnTo>
                <a:lnTo>
                  <a:pt x="7846378" y="5311140"/>
                </a:lnTo>
                <a:lnTo>
                  <a:pt x="7916228" y="5242116"/>
                </a:lnTo>
                <a:close/>
                <a:moveTo>
                  <a:pt x="7903019" y="5299456"/>
                </a:moveTo>
                <a:lnTo>
                  <a:pt x="7833931" y="5364798"/>
                </a:lnTo>
                <a:lnTo>
                  <a:pt x="7771320" y="5385816"/>
                </a:lnTo>
                <a:lnTo>
                  <a:pt x="7840472" y="5317363"/>
                </a:lnTo>
                <a:close/>
                <a:moveTo>
                  <a:pt x="7826819" y="5371719"/>
                </a:moveTo>
                <a:lnTo>
                  <a:pt x="7758431" y="5436362"/>
                </a:lnTo>
                <a:lnTo>
                  <a:pt x="7696264" y="5460365"/>
                </a:lnTo>
                <a:lnTo>
                  <a:pt x="7764653" y="5392547"/>
                </a:lnTo>
                <a:close/>
                <a:moveTo>
                  <a:pt x="7750619" y="5444046"/>
                </a:moveTo>
                <a:lnTo>
                  <a:pt x="7683056" y="5508054"/>
                </a:lnTo>
                <a:lnTo>
                  <a:pt x="7621397" y="5534787"/>
                </a:lnTo>
                <a:lnTo>
                  <a:pt x="7688517" y="5467350"/>
                </a:lnTo>
                <a:close/>
                <a:moveTo>
                  <a:pt x="7685406" y="5511610"/>
                </a:moveTo>
                <a:lnTo>
                  <a:pt x="7745476" y="5485511"/>
                </a:lnTo>
                <a:lnTo>
                  <a:pt x="7679944" y="5544566"/>
                </a:lnTo>
                <a:lnTo>
                  <a:pt x="7619937" y="5573586"/>
                </a:lnTo>
                <a:close/>
                <a:moveTo>
                  <a:pt x="7694422" y="5503101"/>
                </a:moveTo>
                <a:lnTo>
                  <a:pt x="7761034" y="5440045"/>
                </a:lnTo>
                <a:lnTo>
                  <a:pt x="7821994" y="5416550"/>
                </a:lnTo>
                <a:lnTo>
                  <a:pt x="7755382" y="5476621"/>
                </a:lnTo>
                <a:close/>
                <a:moveTo>
                  <a:pt x="7833043" y="5412296"/>
                </a:moveTo>
                <a:lnTo>
                  <a:pt x="7893177" y="5389118"/>
                </a:lnTo>
                <a:lnTo>
                  <a:pt x="7827709" y="5445189"/>
                </a:lnTo>
                <a:lnTo>
                  <a:pt x="7767574" y="5471287"/>
                </a:lnTo>
                <a:close/>
                <a:moveTo>
                  <a:pt x="7841869" y="5404358"/>
                </a:moveTo>
                <a:lnTo>
                  <a:pt x="7908354" y="5344414"/>
                </a:lnTo>
                <a:lnTo>
                  <a:pt x="7969377" y="5323904"/>
                </a:lnTo>
                <a:lnTo>
                  <a:pt x="7902829" y="5381054"/>
                </a:lnTo>
                <a:close/>
                <a:moveTo>
                  <a:pt x="7980045" y="5320348"/>
                </a:moveTo>
                <a:lnTo>
                  <a:pt x="8040244" y="5300091"/>
                </a:lnTo>
                <a:lnTo>
                  <a:pt x="7974394" y="5353050"/>
                </a:lnTo>
                <a:lnTo>
                  <a:pt x="7914195" y="5376228"/>
                </a:lnTo>
                <a:close/>
                <a:moveTo>
                  <a:pt x="7988682" y="5312982"/>
                </a:moveTo>
                <a:lnTo>
                  <a:pt x="8055102" y="5255832"/>
                </a:lnTo>
                <a:lnTo>
                  <a:pt x="8116062" y="5238369"/>
                </a:lnTo>
                <a:lnTo>
                  <a:pt x="8049705" y="5292217"/>
                </a:lnTo>
                <a:close/>
                <a:moveTo>
                  <a:pt x="8126476" y="5235639"/>
                </a:moveTo>
                <a:lnTo>
                  <a:pt x="8186738" y="5218367"/>
                </a:lnTo>
                <a:lnTo>
                  <a:pt x="8121460" y="5268341"/>
                </a:lnTo>
                <a:lnTo>
                  <a:pt x="8061135" y="5288598"/>
                </a:lnTo>
                <a:close/>
                <a:moveTo>
                  <a:pt x="8134858" y="5228844"/>
                </a:moveTo>
                <a:lnTo>
                  <a:pt x="8201216" y="5174996"/>
                </a:lnTo>
                <a:lnTo>
                  <a:pt x="8262239" y="5160645"/>
                </a:lnTo>
                <a:lnTo>
                  <a:pt x="8195945" y="5211445"/>
                </a:lnTo>
                <a:close/>
                <a:moveTo>
                  <a:pt x="8272272" y="5158232"/>
                </a:moveTo>
                <a:lnTo>
                  <a:pt x="8332534" y="5144008"/>
                </a:lnTo>
                <a:lnTo>
                  <a:pt x="8267382" y="5190871"/>
                </a:lnTo>
                <a:lnTo>
                  <a:pt x="8207057" y="5208143"/>
                </a:lnTo>
                <a:close/>
                <a:moveTo>
                  <a:pt x="8280527" y="5151882"/>
                </a:moveTo>
                <a:lnTo>
                  <a:pt x="8346694" y="5101082"/>
                </a:lnTo>
                <a:lnTo>
                  <a:pt x="8407718" y="5089779"/>
                </a:lnTo>
                <a:lnTo>
                  <a:pt x="8341043" y="5137150"/>
                </a:lnTo>
                <a:close/>
                <a:moveTo>
                  <a:pt x="8417496" y="5088382"/>
                </a:moveTo>
                <a:lnTo>
                  <a:pt x="8477758" y="5077206"/>
                </a:lnTo>
                <a:lnTo>
                  <a:pt x="8412670" y="5120958"/>
                </a:lnTo>
                <a:lnTo>
                  <a:pt x="8352345" y="5135182"/>
                </a:lnTo>
                <a:close/>
                <a:moveTo>
                  <a:pt x="8425561" y="5082540"/>
                </a:moveTo>
                <a:lnTo>
                  <a:pt x="8491601" y="5035106"/>
                </a:lnTo>
                <a:lnTo>
                  <a:pt x="8552561" y="5026851"/>
                </a:lnTo>
                <a:lnTo>
                  <a:pt x="8486584" y="5071301"/>
                </a:lnTo>
                <a:close/>
                <a:moveTo>
                  <a:pt x="8562022" y="5025390"/>
                </a:moveTo>
                <a:lnTo>
                  <a:pt x="8622284" y="5017326"/>
                </a:lnTo>
                <a:lnTo>
                  <a:pt x="8557451" y="5057902"/>
                </a:lnTo>
                <a:lnTo>
                  <a:pt x="8497062" y="5069078"/>
                </a:lnTo>
                <a:close/>
                <a:moveTo>
                  <a:pt x="8560498" y="5021326"/>
                </a:moveTo>
                <a:lnTo>
                  <a:pt x="8498904" y="5029645"/>
                </a:lnTo>
                <a:lnTo>
                  <a:pt x="8565706" y="4981575"/>
                </a:lnTo>
                <a:lnTo>
                  <a:pt x="8627173" y="4976495"/>
                </a:lnTo>
                <a:close/>
                <a:moveTo>
                  <a:pt x="8489950" y="5030851"/>
                </a:moveTo>
                <a:lnTo>
                  <a:pt x="8427910" y="5039170"/>
                </a:lnTo>
                <a:lnTo>
                  <a:pt x="8495538" y="4987417"/>
                </a:lnTo>
                <a:lnTo>
                  <a:pt x="8557514" y="4982274"/>
                </a:lnTo>
                <a:close/>
                <a:moveTo>
                  <a:pt x="8419465" y="5040313"/>
                </a:moveTo>
                <a:lnTo>
                  <a:pt x="8356600" y="5048250"/>
                </a:lnTo>
                <a:lnTo>
                  <a:pt x="8424990" y="4992815"/>
                </a:lnTo>
                <a:lnTo>
                  <a:pt x="8487346" y="4987608"/>
                </a:lnTo>
                <a:close/>
                <a:moveTo>
                  <a:pt x="8348917" y="5049774"/>
                </a:moveTo>
                <a:lnTo>
                  <a:pt x="8286115" y="5058220"/>
                </a:lnTo>
                <a:lnTo>
                  <a:pt x="8355203" y="4999038"/>
                </a:lnTo>
                <a:lnTo>
                  <a:pt x="8417878" y="4993831"/>
                </a:lnTo>
                <a:close/>
                <a:moveTo>
                  <a:pt x="8278369" y="5059299"/>
                </a:moveTo>
                <a:lnTo>
                  <a:pt x="8215313" y="5067745"/>
                </a:lnTo>
                <a:lnTo>
                  <a:pt x="8285163" y="5004880"/>
                </a:lnTo>
                <a:lnTo>
                  <a:pt x="8348155" y="4999673"/>
                </a:lnTo>
                <a:close/>
                <a:moveTo>
                  <a:pt x="8207883" y="5068761"/>
                </a:moveTo>
                <a:lnTo>
                  <a:pt x="8144383" y="5077270"/>
                </a:lnTo>
                <a:lnTo>
                  <a:pt x="8214424" y="5010150"/>
                </a:lnTo>
                <a:lnTo>
                  <a:pt x="8277924" y="5004880"/>
                </a:lnTo>
                <a:close/>
                <a:moveTo>
                  <a:pt x="8137335" y="5078222"/>
                </a:moveTo>
                <a:lnTo>
                  <a:pt x="8073835" y="5086795"/>
                </a:lnTo>
                <a:lnTo>
                  <a:pt x="8144257" y="5016500"/>
                </a:lnTo>
                <a:lnTo>
                  <a:pt x="8207757" y="5011230"/>
                </a:lnTo>
                <a:close/>
                <a:moveTo>
                  <a:pt x="8066850" y="5087684"/>
                </a:moveTo>
                <a:lnTo>
                  <a:pt x="8003350" y="5096256"/>
                </a:lnTo>
                <a:lnTo>
                  <a:pt x="8074851" y="5022342"/>
                </a:lnTo>
                <a:lnTo>
                  <a:pt x="8138351" y="5017072"/>
                </a:lnTo>
                <a:close/>
                <a:moveTo>
                  <a:pt x="8061833" y="5092637"/>
                </a:moveTo>
                <a:lnTo>
                  <a:pt x="7990269" y="5162550"/>
                </a:lnTo>
                <a:lnTo>
                  <a:pt x="7926769" y="5174361"/>
                </a:lnTo>
                <a:lnTo>
                  <a:pt x="7997952" y="5100765"/>
                </a:lnTo>
                <a:close/>
                <a:moveTo>
                  <a:pt x="7985633" y="5168329"/>
                </a:moveTo>
                <a:lnTo>
                  <a:pt x="7914957" y="5238179"/>
                </a:lnTo>
                <a:lnTo>
                  <a:pt x="7851457" y="5253165"/>
                </a:lnTo>
                <a:lnTo>
                  <a:pt x="7922260" y="5179949"/>
                </a:lnTo>
                <a:close/>
                <a:moveTo>
                  <a:pt x="7909433" y="5244021"/>
                </a:moveTo>
                <a:lnTo>
                  <a:pt x="7839202" y="5313871"/>
                </a:lnTo>
                <a:lnTo>
                  <a:pt x="7775702" y="5331968"/>
                </a:lnTo>
                <a:lnTo>
                  <a:pt x="7846060" y="5259197"/>
                </a:lnTo>
                <a:close/>
                <a:moveTo>
                  <a:pt x="7833233" y="5319776"/>
                </a:moveTo>
                <a:lnTo>
                  <a:pt x="7763383" y="5388864"/>
                </a:lnTo>
                <a:lnTo>
                  <a:pt x="7700391" y="5410010"/>
                </a:lnTo>
                <a:lnTo>
                  <a:pt x="7770241" y="5337810"/>
                </a:lnTo>
                <a:close/>
                <a:moveTo>
                  <a:pt x="7756652" y="5395659"/>
                </a:moveTo>
                <a:lnTo>
                  <a:pt x="7687437" y="5464175"/>
                </a:lnTo>
                <a:lnTo>
                  <a:pt x="7624826" y="5488305"/>
                </a:lnTo>
                <a:lnTo>
                  <a:pt x="7694041" y="5416677"/>
                </a:lnTo>
                <a:close/>
                <a:moveTo>
                  <a:pt x="7679944" y="5471859"/>
                </a:moveTo>
                <a:lnTo>
                  <a:pt x="7611428" y="5539677"/>
                </a:lnTo>
                <a:lnTo>
                  <a:pt x="7549261" y="5566664"/>
                </a:lnTo>
                <a:lnTo>
                  <a:pt x="7617841" y="5495798"/>
                </a:lnTo>
                <a:close/>
                <a:moveTo>
                  <a:pt x="7603109" y="5548059"/>
                </a:moveTo>
                <a:lnTo>
                  <a:pt x="7535419" y="5615115"/>
                </a:lnTo>
                <a:lnTo>
                  <a:pt x="7473823" y="5644833"/>
                </a:lnTo>
                <a:lnTo>
                  <a:pt x="7541578" y="5574983"/>
                </a:lnTo>
                <a:close/>
                <a:moveTo>
                  <a:pt x="7526147" y="5624259"/>
                </a:moveTo>
                <a:lnTo>
                  <a:pt x="7458139" y="5689600"/>
                </a:lnTo>
                <a:lnTo>
                  <a:pt x="7397306" y="5721922"/>
                </a:lnTo>
                <a:lnTo>
                  <a:pt x="7464044" y="5652897"/>
                </a:lnTo>
                <a:close/>
                <a:moveTo>
                  <a:pt x="7448994" y="5700459"/>
                </a:moveTo>
                <a:lnTo>
                  <a:pt x="7383399" y="5765419"/>
                </a:lnTo>
                <a:lnTo>
                  <a:pt x="7323519" y="5800027"/>
                </a:lnTo>
                <a:lnTo>
                  <a:pt x="7389051" y="5732272"/>
                </a:lnTo>
                <a:close/>
                <a:moveTo>
                  <a:pt x="7385050" y="5768340"/>
                </a:moveTo>
                <a:lnTo>
                  <a:pt x="7442200" y="5735193"/>
                </a:lnTo>
                <a:lnTo>
                  <a:pt x="7379844" y="5794185"/>
                </a:lnTo>
                <a:lnTo>
                  <a:pt x="7322694" y="5829999"/>
                </a:lnTo>
                <a:close/>
                <a:moveTo>
                  <a:pt x="7396925" y="5756593"/>
                </a:moveTo>
                <a:lnTo>
                  <a:pt x="7460996" y="5693093"/>
                </a:lnTo>
                <a:lnTo>
                  <a:pt x="7519861" y="5661787"/>
                </a:lnTo>
                <a:lnTo>
                  <a:pt x="7455726" y="5722493"/>
                </a:lnTo>
                <a:close/>
                <a:moveTo>
                  <a:pt x="7533894" y="5654421"/>
                </a:moveTo>
                <a:lnTo>
                  <a:pt x="7591425" y="5623878"/>
                </a:lnTo>
                <a:lnTo>
                  <a:pt x="7528941" y="5680202"/>
                </a:lnTo>
                <a:lnTo>
                  <a:pt x="7471791" y="5713413"/>
                </a:lnTo>
                <a:close/>
                <a:moveTo>
                  <a:pt x="7545451" y="5643499"/>
                </a:moveTo>
                <a:lnTo>
                  <a:pt x="7609586" y="5582857"/>
                </a:lnTo>
                <a:lnTo>
                  <a:pt x="7668514" y="5554409"/>
                </a:lnTo>
                <a:lnTo>
                  <a:pt x="7604379" y="5612257"/>
                </a:lnTo>
                <a:close/>
                <a:moveTo>
                  <a:pt x="7682167" y="5547805"/>
                </a:moveTo>
                <a:lnTo>
                  <a:pt x="7739888" y="5519992"/>
                </a:lnTo>
                <a:lnTo>
                  <a:pt x="7677341" y="5573522"/>
                </a:lnTo>
                <a:lnTo>
                  <a:pt x="7619746" y="5604066"/>
                </a:lnTo>
                <a:close/>
                <a:moveTo>
                  <a:pt x="7693407" y="5537708"/>
                </a:moveTo>
                <a:lnTo>
                  <a:pt x="7757478" y="5479923"/>
                </a:lnTo>
                <a:lnTo>
                  <a:pt x="7816596" y="5454523"/>
                </a:lnTo>
                <a:lnTo>
                  <a:pt x="7752461" y="5509451"/>
                </a:lnTo>
                <a:close/>
                <a:moveTo>
                  <a:pt x="7829550" y="5448300"/>
                </a:moveTo>
                <a:lnTo>
                  <a:pt x="7887399" y="5423218"/>
                </a:lnTo>
                <a:lnTo>
                  <a:pt x="7824851" y="5474018"/>
                </a:lnTo>
                <a:lnTo>
                  <a:pt x="7767130" y="5501831"/>
                </a:lnTo>
                <a:close/>
                <a:moveTo>
                  <a:pt x="7840472" y="5438966"/>
                </a:moveTo>
                <a:lnTo>
                  <a:pt x="7904607" y="5384038"/>
                </a:lnTo>
                <a:lnTo>
                  <a:pt x="7963789" y="5361242"/>
                </a:lnTo>
                <a:lnTo>
                  <a:pt x="7899654" y="5413312"/>
                </a:lnTo>
                <a:close/>
                <a:moveTo>
                  <a:pt x="7976553" y="5356416"/>
                </a:moveTo>
                <a:lnTo>
                  <a:pt x="8034528" y="5334064"/>
                </a:lnTo>
                <a:lnTo>
                  <a:pt x="7971981" y="5381943"/>
                </a:lnTo>
                <a:lnTo>
                  <a:pt x="7914069" y="5407343"/>
                </a:lnTo>
                <a:close/>
                <a:moveTo>
                  <a:pt x="7987220" y="5347716"/>
                </a:moveTo>
                <a:lnTo>
                  <a:pt x="8051293" y="5295773"/>
                </a:lnTo>
                <a:lnTo>
                  <a:pt x="8110538" y="5275898"/>
                </a:lnTo>
                <a:lnTo>
                  <a:pt x="8046466" y="5324920"/>
                </a:lnTo>
                <a:close/>
                <a:moveTo>
                  <a:pt x="8122984" y="5271516"/>
                </a:moveTo>
                <a:lnTo>
                  <a:pt x="8181086" y="5252022"/>
                </a:lnTo>
                <a:lnTo>
                  <a:pt x="8118539" y="5296980"/>
                </a:lnTo>
                <a:lnTo>
                  <a:pt x="8060500" y="5319332"/>
                </a:lnTo>
                <a:close/>
                <a:moveTo>
                  <a:pt x="8133398" y="5263515"/>
                </a:moveTo>
                <a:lnTo>
                  <a:pt x="8197406" y="5214557"/>
                </a:lnTo>
                <a:lnTo>
                  <a:pt x="8256778" y="5197602"/>
                </a:lnTo>
                <a:lnTo>
                  <a:pt x="8192706" y="5243640"/>
                </a:lnTo>
                <a:close/>
                <a:moveTo>
                  <a:pt x="8268716" y="5194300"/>
                </a:moveTo>
                <a:lnTo>
                  <a:pt x="8326882" y="5177663"/>
                </a:lnTo>
                <a:lnTo>
                  <a:pt x="8264398" y="5219700"/>
                </a:lnTo>
                <a:lnTo>
                  <a:pt x="8206295" y="5239258"/>
                </a:lnTo>
                <a:close/>
                <a:moveTo>
                  <a:pt x="8278940" y="5186998"/>
                </a:moveTo>
                <a:lnTo>
                  <a:pt x="8342820" y="5141024"/>
                </a:lnTo>
                <a:lnTo>
                  <a:pt x="8402193" y="5126990"/>
                </a:lnTo>
                <a:lnTo>
                  <a:pt x="8338312" y="5169980"/>
                </a:lnTo>
                <a:close/>
                <a:moveTo>
                  <a:pt x="8413750" y="5124450"/>
                </a:moveTo>
                <a:lnTo>
                  <a:pt x="8471980" y="5110671"/>
                </a:lnTo>
                <a:lnTo>
                  <a:pt x="8409559" y="5149723"/>
                </a:lnTo>
                <a:lnTo>
                  <a:pt x="8351330" y="5166424"/>
                </a:lnTo>
                <a:close/>
                <a:moveTo>
                  <a:pt x="8423719" y="5117719"/>
                </a:moveTo>
                <a:lnTo>
                  <a:pt x="8487537" y="5074793"/>
                </a:lnTo>
                <a:lnTo>
                  <a:pt x="8546909" y="5063808"/>
                </a:lnTo>
                <a:lnTo>
                  <a:pt x="8483409" y="5103686"/>
                </a:lnTo>
                <a:close/>
                <a:moveTo>
                  <a:pt x="8558276" y="5061649"/>
                </a:moveTo>
                <a:lnTo>
                  <a:pt x="8616632" y="5050854"/>
                </a:lnTo>
                <a:lnTo>
                  <a:pt x="8554276" y="5086922"/>
                </a:lnTo>
                <a:lnTo>
                  <a:pt x="8495982" y="5100701"/>
                </a:lnTo>
                <a:close/>
                <a:moveTo>
                  <a:pt x="8568055" y="5055299"/>
                </a:moveTo>
                <a:lnTo>
                  <a:pt x="8631555" y="5015421"/>
                </a:lnTo>
                <a:lnTo>
                  <a:pt x="8690991" y="5007420"/>
                </a:lnTo>
                <a:lnTo>
                  <a:pt x="8627491" y="5044250"/>
                </a:lnTo>
                <a:close/>
                <a:moveTo>
                  <a:pt x="8702231" y="5005959"/>
                </a:moveTo>
                <a:lnTo>
                  <a:pt x="8760587" y="4998085"/>
                </a:lnTo>
                <a:lnTo>
                  <a:pt x="8698420" y="5031105"/>
                </a:lnTo>
                <a:lnTo>
                  <a:pt x="8640001" y="5041964"/>
                </a:lnTo>
                <a:close/>
                <a:moveTo>
                  <a:pt x="8711882" y="5000371"/>
                </a:moveTo>
                <a:lnTo>
                  <a:pt x="8775382" y="4963605"/>
                </a:lnTo>
                <a:lnTo>
                  <a:pt x="8834819" y="4958715"/>
                </a:lnTo>
                <a:lnTo>
                  <a:pt x="8771319" y="4992370"/>
                </a:lnTo>
                <a:close/>
                <a:moveTo>
                  <a:pt x="8845614" y="4957826"/>
                </a:moveTo>
                <a:lnTo>
                  <a:pt x="8903970" y="4952937"/>
                </a:lnTo>
                <a:lnTo>
                  <a:pt x="8841931" y="4982909"/>
                </a:lnTo>
                <a:lnTo>
                  <a:pt x="8783510" y="4990783"/>
                </a:lnTo>
                <a:close/>
                <a:moveTo>
                  <a:pt x="8844344" y="4953635"/>
                </a:moveTo>
                <a:lnTo>
                  <a:pt x="8784019" y="4958652"/>
                </a:lnTo>
                <a:lnTo>
                  <a:pt x="8848598" y="4921314"/>
                </a:lnTo>
                <a:lnTo>
                  <a:pt x="8908859" y="4919409"/>
                </a:lnTo>
                <a:close/>
                <a:moveTo>
                  <a:pt x="8774112" y="4959477"/>
                </a:moveTo>
                <a:lnTo>
                  <a:pt x="8713089" y="4964557"/>
                </a:lnTo>
                <a:lnTo>
                  <a:pt x="8778748" y="4923473"/>
                </a:lnTo>
                <a:lnTo>
                  <a:pt x="8839708" y="4921568"/>
                </a:lnTo>
                <a:close/>
                <a:moveTo>
                  <a:pt x="8703881" y="4965319"/>
                </a:moveTo>
                <a:lnTo>
                  <a:pt x="8642350" y="4970399"/>
                </a:lnTo>
                <a:lnTo>
                  <a:pt x="8708961" y="4925949"/>
                </a:lnTo>
                <a:lnTo>
                  <a:pt x="8770366" y="4924044"/>
                </a:lnTo>
                <a:close/>
                <a:moveTo>
                  <a:pt x="8634031" y="4971161"/>
                </a:moveTo>
                <a:lnTo>
                  <a:pt x="8571992" y="4976305"/>
                </a:lnTo>
                <a:lnTo>
                  <a:pt x="8639429" y="4927791"/>
                </a:lnTo>
                <a:lnTo>
                  <a:pt x="8701278" y="4925886"/>
                </a:lnTo>
                <a:close/>
                <a:moveTo>
                  <a:pt x="8563801" y="4976940"/>
                </a:moveTo>
                <a:lnTo>
                  <a:pt x="8501380" y="4982147"/>
                </a:lnTo>
                <a:lnTo>
                  <a:pt x="8569579" y="4929950"/>
                </a:lnTo>
                <a:lnTo>
                  <a:pt x="8631809" y="4928045"/>
                </a:lnTo>
                <a:close/>
                <a:moveTo>
                  <a:pt x="8493569" y="4982782"/>
                </a:moveTo>
                <a:lnTo>
                  <a:pt x="8430831" y="4987989"/>
                </a:lnTo>
                <a:lnTo>
                  <a:pt x="8499729" y="4932109"/>
                </a:lnTo>
                <a:lnTo>
                  <a:pt x="8562277" y="4930204"/>
                </a:lnTo>
                <a:close/>
                <a:moveTo>
                  <a:pt x="8423339" y="4988624"/>
                </a:moveTo>
                <a:lnTo>
                  <a:pt x="8360347" y="4993831"/>
                </a:lnTo>
                <a:lnTo>
                  <a:pt x="8430196" y="4934331"/>
                </a:lnTo>
                <a:lnTo>
                  <a:pt x="8493061" y="4932363"/>
                </a:lnTo>
                <a:close/>
                <a:moveTo>
                  <a:pt x="8353107" y="4994466"/>
                </a:moveTo>
                <a:lnTo>
                  <a:pt x="8289607" y="4999673"/>
                </a:lnTo>
                <a:lnTo>
                  <a:pt x="8359457" y="4936173"/>
                </a:lnTo>
                <a:lnTo>
                  <a:pt x="8422513" y="4934204"/>
                </a:lnTo>
                <a:close/>
                <a:moveTo>
                  <a:pt x="8282877" y="5000244"/>
                </a:moveTo>
                <a:lnTo>
                  <a:pt x="8219377" y="5005515"/>
                </a:lnTo>
                <a:lnTo>
                  <a:pt x="8290116" y="4938649"/>
                </a:lnTo>
                <a:lnTo>
                  <a:pt x="8353616" y="4936681"/>
                </a:lnTo>
                <a:close/>
                <a:moveTo>
                  <a:pt x="8213027" y="5006086"/>
                </a:moveTo>
                <a:lnTo>
                  <a:pt x="8149527" y="5011357"/>
                </a:lnTo>
                <a:lnTo>
                  <a:pt x="8220774" y="4940808"/>
                </a:lnTo>
                <a:lnTo>
                  <a:pt x="8284274" y="4938840"/>
                </a:lnTo>
                <a:close/>
                <a:moveTo>
                  <a:pt x="8142795" y="5011928"/>
                </a:moveTo>
                <a:lnTo>
                  <a:pt x="8079295" y="5017199"/>
                </a:lnTo>
                <a:lnTo>
                  <a:pt x="8151051" y="4942967"/>
                </a:lnTo>
                <a:lnTo>
                  <a:pt x="8214551" y="4940999"/>
                </a:lnTo>
                <a:close/>
                <a:moveTo>
                  <a:pt x="8072565" y="5017770"/>
                </a:moveTo>
                <a:lnTo>
                  <a:pt x="8008620" y="5023041"/>
                </a:lnTo>
                <a:lnTo>
                  <a:pt x="8080883" y="4945126"/>
                </a:lnTo>
                <a:lnTo>
                  <a:pt x="8144383" y="4943158"/>
                </a:lnTo>
                <a:close/>
                <a:moveTo>
                  <a:pt x="8068119" y="5022342"/>
                </a:moveTo>
                <a:lnTo>
                  <a:pt x="7996238" y="5096701"/>
                </a:lnTo>
                <a:lnTo>
                  <a:pt x="7931849" y="5105400"/>
                </a:lnTo>
                <a:lnTo>
                  <a:pt x="8003921" y="5027803"/>
                </a:lnTo>
                <a:close/>
                <a:moveTo>
                  <a:pt x="7991475" y="5101590"/>
                </a:moveTo>
                <a:lnTo>
                  <a:pt x="7919911" y="5175631"/>
                </a:lnTo>
                <a:lnTo>
                  <a:pt x="7855649" y="5187950"/>
                </a:lnTo>
                <a:lnTo>
                  <a:pt x="7927340" y="5110607"/>
                </a:lnTo>
                <a:close/>
                <a:moveTo>
                  <a:pt x="7914831" y="5180902"/>
                </a:moveTo>
                <a:lnTo>
                  <a:pt x="7843584" y="5254562"/>
                </a:lnTo>
                <a:lnTo>
                  <a:pt x="7780084" y="5269611"/>
                </a:lnTo>
                <a:lnTo>
                  <a:pt x="7851457" y="5192713"/>
                </a:lnTo>
                <a:close/>
                <a:moveTo>
                  <a:pt x="7838123" y="5260213"/>
                </a:moveTo>
                <a:lnTo>
                  <a:pt x="7766812" y="5334000"/>
                </a:lnTo>
                <a:lnTo>
                  <a:pt x="7703312" y="5352225"/>
                </a:lnTo>
                <a:lnTo>
                  <a:pt x="7774306" y="5275707"/>
                </a:lnTo>
                <a:close/>
                <a:moveTo>
                  <a:pt x="7761351" y="5339588"/>
                </a:moveTo>
                <a:lnTo>
                  <a:pt x="7690930" y="5412486"/>
                </a:lnTo>
                <a:lnTo>
                  <a:pt x="7627430" y="5433759"/>
                </a:lnTo>
                <a:lnTo>
                  <a:pt x="7697978" y="5357559"/>
                </a:lnTo>
                <a:close/>
                <a:moveTo>
                  <a:pt x="7684516" y="5419090"/>
                </a:moveTo>
                <a:lnTo>
                  <a:pt x="7614666" y="5491417"/>
                </a:lnTo>
                <a:lnTo>
                  <a:pt x="7551611" y="5515674"/>
                </a:lnTo>
                <a:lnTo>
                  <a:pt x="7621461" y="5440236"/>
                </a:lnTo>
                <a:close/>
                <a:moveTo>
                  <a:pt x="7607300" y="5499100"/>
                </a:moveTo>
                <a:lnTo>
                  <a:pt x="7537958" y="5570792"/>
                </a:lnTo>
                <a:lnTo>
                  <a:pt x="7475284" y="5597970"/>
                </a:lnTo>
                <a:lnTo>
                  <a:pt x="7544689" y="5523230"/>
                </a:lnTo>
                <a:close/>
                <a:moveTo>
                  <a:pt x="7530275" y="5578729"/>
                </a:moveTo>
                <a:lnTo>
                  <a:pt x="7461250" y="5649468"/>
                </a:lnTo>
                <a:lnTo>
                  <a:pt x="7399084" y="5679440"/>
                </a:lnTo>
                <a:lnTo>
                  <a:pt x="7467727" y="5605463"/>
                </a:lnTo>
                <a:close/>
                <a:moveTo>
                  <a:pt x="7453122" y="5658549"/>
                </a:moveTo>
                <a:lnTo>
                  <a:pt x="7385304" y="5728399"/>
                </a:lnTo>
                <a:lnTo>
                  <a:pt x="7323773" y="5761101"/>
                </a:lnTo>
                <a:lnTo>
                  <a:pt x="7391400" y="5688013"/>
                </a:lnTo>
                <a:close/>
                <a:moveTo>
                  <a:pt x="7375779" y="5738495"/>
                </a:moveTo>
                <a:lnTo>
                  <a:pt x="7308850" y="5807329"/>
                </a:lnTo>
                <a:lnTo>
                  <a:pt x="7248081" y="5842508"/>
                </a:lnTo>
                <a:lnTo>
                  <a:pt x="7314819" y="5770499"/>
                </a:lnTo>
                <a:close/>
                <a:moveTo>
                  <a:pt x="7298245" y="5818696"/>
                </a:moveTo>
                <a:lnTo>
                  <a:pt x="7232650" y="5886450"/>
                </a:lnTo>
                <a:lnTo>
                  <a:pt x="7172897" y="5923852"/>
                </a:lnTo>
                <a:lnTo>
                  <a:pt x="7238429" y="5853240"/>
                </a:lnTo>
                <a:close/>
                <a:moveTo>
                  <a:pt x="7220332" y="5899150"/>
                </a:moveTo>
                <a:lnTo>
                  <a:pt x="7156450" y="5965190"/>
                </a:lnTo>
                <a:lnTo>
                  <a:pt x="7097903" y="6004560"/>
                </a:lnTo>
                <a:lnTo>
                  <a:pt x="7161911" y="5935599"/>
                </a:lnTo>
                <a:close/>
                <a:moveTo>
                  <a:pt x="7142099" y="5980049"/>
                </a:moveTo>
                <a:lnTo>
                  <a:pt x="7080250" y="6044121"/>
                </a:lnTo>
                <a:lnTo>
                  <a:pt x="7023100" y="6084951"/>
                </a:lnTo>
                <a:lnTo>
                  <a:pt x="7085140" y="6018149"/>
                </a:lnTo>
                <a:close/>
                <a:moveTo>
                  <a:pt x="7063359" y="6061520"/>
                </a:moveTo>
                <a:lnTo>
                  <a:pt x="7003606" y="6123305"/>
                </a:lnTo>
                <a:lnTo>
                  <a:pt x="6949059" y="6165025"/>
                </a:lnTo>
                <a:lnTo>
                  <a:pt x="7008559" y="6100890"/>
                </a:lnTo>
                <a:close/>
                <a:moveTo>
                  <a:pt x="7082409" y="6047613"/>
                </a:moveTo>
                <a:lnTo>
                  <a:pt x="7134607" y="6010085"/>
                </a:lnTo>
                <a:lnTo>
                  <a:pt x="7077774" y="6066346"/>
                </a:lnTo>
                <a:lnTo>
                  <a:pt x="7026021" y="6105970"/>
                </a:lnTo>
                <a:close/>
                <a:moveTo>
                  <a:pt x="7098982" y="6030468"/>
                </a:moveTo>
                <a:lnTo>
                  <a:pt x="7158673" y="5968746"/>
                </a:lnTo>
                <a:lnTo>
                  <a:pt x="7213791" y="5931662"/>
                </a:lnTo>
                <a:lnTo>
                  <a:pt x="7153847" y="5991035"/>
                </a:lnTo>
                <a:close/>
                <a:moveTo>
                  <a:pt x="7232332" y="5919089"/>
                </a:moveTo>
                <a:lnTo>
                  <a:pt x="7284847" y="5883720"/>
                </a:lnTo>
                <a:lnTo>
                  <a:pt x="7227697" y="5937695"/>
                </a:lnTo>
                <a:lnTo>
                  <a:pt x="7175500" y="5975223"/>
                </a:lnTo>
                <a:close/>
                <a:moveTo>
                  <a:pt x="7248398" y="5903151"/>
                </a:moveTo>
                <a:lnTo>
                  <a:pt x="7308343" y="5843842"/>
                </a:lnTo>
                <a:lnTo>
                  <a:pt x="7363651" y="5809171"/>
                </a:lnTo>
                <a:lnTo>
                  <a:pt x="7303516" y="5866321"/>
                </a:lnTo>
                <a:close/>
                <a:moveTo>
                  <a:pt x="7381748" y="5797804"/>
                </a:moveTo>
                <a:lnTo>
                  <a:pt x="7434517" y="5764784"/>
                </a:lnTo>
                <a:lnTo>
                  <a:pt x="7377367" y="5816410"/>
                </a:lnTo>
                <a:lnTo>
                  <a:pt x="7324852" y="5851716"/>
                </a:lnTo>
                <a:close/>
                <a:moveTo>
                  <a:pt x="7397306" y="5783072"/>
                </a:moveTo>
                <a:lnTo>
                  <a:pt x="7457377" y="5726240"/>
                </a:lnTo>
                <a:lnTo>
                  <a:pt x="7512939" y="5694109"/>
                </a:lnTo>
                <a:lnTo>
                  <a:pt x="7452678" y="5748401"/>
                </a:lnTo>
                <a:close/>
                <a:moveTo>
                  <a:pt x="7530656" y="5683885"/>
                </a:moveTo>
                <a:lnTo>
                  <a:pt x="7583806" y="5653151"/>
                </a:lnTo>
                <a:lnTo>
                  <a:pt x="7526338" y="5702364"/>
                </a:lnTo>
                <a:lnTo>
                  <a:pt x="7473443" y="5735447"/>
                </a:lnTo>
                <a:close/>
                <a:moveTo>
                  <a:pt x="7545769" y="5670233"/>
                </a:moveTo>
                <a:lnTo>
                  <a:pt x="7605967" y="5616004"/>
                </a:lnTo>
                <a:lnTo>
                  <a:pt x="7661783" y="5586349"/>
                </a:lnTo>
                <a:lnTo>
                  <a:pt x="7601394" y="5638102"/>
                </a:lnTo>
                <a:close/>
                <a:moveTo>
                  <a:pt x="7679119" y="5577269"/>
                </a:moveTo>
                <a:lnTo>
                  <a:pt x="7732522" y="5548948"/>
                </a:lnTo>
                <a:lnTo>
                  <a:pt x="7674864" y="5595684"/>
                </a:lnTo>
                <a:lnTo>
                  <a:pt x="7621651" y="5626481"/>
                </a:lnTo>
                <a:close/>
                <a:moveTo>
                  <a:pt x="7693851" y="5564569"/>
                </a:moveTo>
                <a:lnTo>
                  <a:pt x="7754176" y="5512943"/>
                </a:lnTo>
                <a:lnTo>
                  <a:pt x="7810119" y="5485956"/>
                </a:lnTo>
                <a:lnTo>
                  <a:pt x="7749668" y="5534978"/>
                </a:lnTo>
                <a:close/>
                <a:moveTo>
                  <a:pt x="7826757" y="5477891"/>
                </a:moveTo>
                <a:lnTo>
                  <a:pt x="7880477" y="5451983"/>
                </a:lnTo>
                <a:lnTo>
                  <a:pt x="7822629" y="5496433"/>
                </a:lnTo>
                <a:lnTo>
                  <a:pt x="7769098" y="5524818"/>
                </a:lnTo>
                <a:close/>
                <a:moveTo>
                  <a:pt x="7841044" y="5466271"/>
                </a:moveTo>
                <a:lnTo>
                  <a:pt x="7901495" y="5417312"/>
                </a:lnTo>
                <a:lnTo>
                  <a:pt x="7957694" y="5392928"/>
                </a:lnTo>
                <a:lnTo>
                  <a:pt x="7897114" y="5439220"/>
                </a:lnTo>
                <a:close/>
                <a:moveTo>
                  <a:pt x="7973759" y="5385943"/>
                </a:moveTo>
                <a:lnTo>
                  <a:pt x="8027734" y="5362512"/>
                </a:lnTo>
                <a:lnTo>
                  <a:pt x="7969822" y="5404168"/>
                </a:lnTo>
                <a:lnTo>
                  <a:pt x="7915974" y="5430139"/>
                </a:lnTo>
                <a:close/>
                <a:moveTo>
                  <a:pt x="7987729" y="5375275"/>
                </a:moveTo>
                <a:lnTo>
                  <a:pt x="8048181" y="5328984"/>
                </a:lnTo>
                <a:lnTo>
                  <a:pt x="8104569" y="5307267"/>
                </a:lnTo>
                <a:lnTo>
                  <a:pt x="8043990" y="5350828"/>
                </a:lnTo>
                <a:close/>
                <a:moveTo>
                  <a:pt x="8120190" y="5301234"/>
                </a:moveTo>
                <a:lnTo>
                  <a:pt x="8174419" y="5280343"/>
                </a:lnTo>
                <a:lnTo>
                  <a:pt x="8116316" y="5319395"/>
                </a:lnTo>
                <a:lnTo>
                  <a:pt x="8062278" y="5342890"/>
                </a:lnTo>
                <a:close/>
                <a:moveTo>
                  <a:pt x="8133779" y="5291455"/>
                </a:moveTo>
                <a:lnTo>
                  <a:pt x="8194294" y="5247958"/>
                </a:lnTo>
                <a:lnTo>
                  <a:pt x="8250809" y="5228908"/>
                </a:lnTo>
                <a:lnTo>
                  <a:pt x="8190231" y="5269675"/>
                </a:lnTo>
                <a:close/>
                <a:moveTo>
                  <a:pt x="8265986" y="5223828"/>
                </a:moveTo>
                <a:lnTo>
                  <a:pt x="8320406" y="5205603"/>
                </a:lnTo>
                <a:lnTo>
                  <a:pt x="8262239" y="5241925"/>
                </a:lnTo>
                <a:lnTo>
                  <a:pt x="8208010" y="5262880"/>
                </a:lnTo>
                <a:close/>
                <a:moveTo>
                  <a:pt x="8279257" y="5214938"/>
                </a:moveTo>
                <a:lnTo>
                  <a:pt x="8339773" y="5174234"/>
                </a:lnTo>
                <a:lnTo>
                  <a:pt x="8396415" y="5157978"/>
                </a:lnTo>
                <a:lnTo>
                  <a:pt x="8335836" y="5196078"/>
                </a:lnTo>
                <a:close/>
                <a:moveTo>
                  <a:pt x="8411146" y="5153787"/>
                </a:moveTo>
                <a:lnTo>
                  <a:pt x="8465820" y="5138166"/>
                </a:lnTo>
                <a:lnTo>
                  <a:pt x="8407591" y="5171821"/>
                </a:lnTo>
                <a:lnTo>
                  <a:pt x="8353044" y="5190109"/>
                </a:lnTo>
                <a:close/>
                <a:moveTo>
                  <a:pt x="8423846" y="5145659"/>
                </a:moveTo>
                <a:lnTo>
                  <a:pt x="8484362" y="5107559"/>
                </a:lnTo>
                <a:lnTo>
                  <a:pt x="8541131" y="5094097"/>
                </a:lnTo>
                <a:lnTo>
                  <a:pt x="8480552" y="5129149"/>
                </a:lnTo>
                <a:close/>
                <a:moveTo>
                  <a:pt x="8555419" y="5090986"/>
                </a:moveTo>
                <a:lnTo>
                  <a:pt x="8610219" y="5078286"/>
                </a:lnTo>
                <a:lnTo>
                  <a:pt x="8551990" y="5109147"/>
                </a:lnTo>
                <a:lnTo>
                  <a:pt x="8497316" y="5124831"/>
                </a:lnTo>
                <a:close/>
                <a:moveTo>
                  <a:pt x="8568119" y="5083683"/>
                </a:moveTo>
                <a:lnTo>
                  <a:pt x="8628634" y="5048695"/>
                </a:lnTo>
                <a:lnTo>
                  <a:pt x="8685784" y="5038154"/>
                </a:lnTo>
                <a:lnTo>
                  <a:pt x="8625269" y="5069904"/>
                </a:lnTo>
                <a:close/>
                <a:moveTo>
                  <a:pt x="8699373" y="5035550"/>
                </a:moveTo>
                <a:lnTo>
                  <a:pt x="8754301" y="5025390"/>
                </a:lnTo>
                <a:lnTo>
                  <a:pt x="8696134" y="5053457"/>
                </a:lnTo>
                <a:lnTo>
                  <a:pt x="8641270" y="5066157"/>
                </a:lnTo>
                <a:close/>
                <a:moveTo>
                  <a:pt x="8712073" y="5029200"/>
                </a:moveTo>
                <a:lnTo>
                  <a:pt x="8772461" y="4997450"/>
                </a:lnTo>
                <a:lnTo>
                  <a:pt x="8829611" y="4989767"/>
                </a:lnTo>
                <a:lnTo>
                  <a:pt x="8769223" y="5018913"/>
                </a:lnTo>
                <a:close/>
                <a:moveTo>
                  <a:pt x="8842883" y="4987671"/>
                </a:moveTo>
                <a:lnTo>
                  <a:pt x="8897938" y="4980242"/>
                </a:lnTo>
                <a:lnTo>
                  <a:pt x="8839835" y="5005642"/>
                </a:lnTo>
                <a:lnTo>
                  <a:pt x="8784844" y="5015865"/>
                </a:lnTo>
                <a:close/>
                <a:moveTo>
                  <a:pt x="8855202" y="4981702"/>
                </a:moveTo>
                <a:lnTo>
                  <a:pt x="8915464" y="4952619"/>
                </a:lnTo>
                <a:lnTo>
                  <a:pt x="8972614" y="4947857"/>
                </a:lnTo>
                <a:lnTo>
                  <a:pt x="8912352" y="4974082"/>
                </a:lnTo>
                <a:close/>
                <a:moveTo>
                  <a:pt x="8985631" y="4946777"/>
                </a:moveTo>
                <a:lnTo>
                  <a:pt x="9040749" y="4942205"/>
                </a:lnTo>
                <a:lnTo>
                  <a:pt x="8982773" y="4964557"/>
                </a:lnTo>
                <a:lnTo>
                  <a:pt x="8927592" y="4971987"/>
                </a:lnTo>
                <a:close/>
                <a:moveTo>
                  <a:pt x="8997696" y="4941570"/>
                </a:moveTo>
                <a:lnTo>
                  <a:pt x="9057894" y="4915408"/>
                </a:lnTo>
                <a:lnTo>
                  <a:pt x="9115044" y="4913630"/>
                </a:lnTo>
                <a:lnTo>
                  <a:pt x="9054909" y="4936808"/>
                </a:lnTo>
                <a:close/>
                <a:moveTo>
                  <a:pt x="9127744" y="4913249"/>
                </a:moveTo>
                <a:lnTo>
                  <a:pt x="9182926" y="4911535"/>
                </a:lnTo>
                <a:lnTo>
                  <a:pt x="9125077" y="4930966"/>
                </a:lnTo>
                <a:lnTo>
                  <a:pt x="9069832" y="4935538"/>
                </a:lnTo>
                <a:close/>
                <a:moveTo>
                  <a:pt x="9126855" y="4909058"/>
                </a:moveTo>
                <a:lnTo>
                  <a:pt x="9068371" y="4910836"/>
                </a:lnTo>
                <a:lnTo>
                  <a:pt x="9130157" y="4884039"/>
                </a:lnTo>
                <a:lnTo>
                  <a:pt x="9188514" y="4885309"/>
                </a:lnTo>
                <a:close/>
                <a:moveTo>
                  <a:pt x="9057005" y="4911217"/>
                </a:moveTo>
                <a:lnTo>
                  <a:pt x="8997506" y="4913059"/>
                </a:lnTo>
                <a:lnTo>
                  <a:pt x="9061006" y="4882579"/>
                </a:lnTo>
                <a:lnTo>
                  <a:pt x="9120378" y="4883849"/>
                </a:lnTo>
                <a:close/>
                <a:moveTo>
                  <a:pt x="8987155" y="4913376"/>
                </a:moveTo>
                <a:lnTo>
                  <a:pt x="8926830" y="4915281"/>
                </a:lnTo>
                <a:lnTo>
                  <a:pt x="8991600" y="4880610"/>
                </a:lnTo>
                <a:lnTo>
                  <a:pt x="9051798" y="4881944"/>
                </a:lnTo>
                <a:close/>
                <a:moveTo>
                  <a:pt x="8917305" y="4915535"/>
                </a:moveTo>
                <a:lnTo>
                  <a:pt x="8856281" y="4917440"/>
                </a:lnTo>
                <a:lnTo>
                  <a:pt x="8921750" y="4879340"/>
                </a:lnTo>
                <a:lnTo>
                  <a:pt x="8982583" y="4880610"/>
                </a:lnTo>
                <a:close/>
                <a:moveTo>
                  <a:pt x="8847455" y="4917694"/>
                </a:moveTo>
                <a:lnTo>
                  <a:pt x="8785923" y="4919663"/>
                </a:lnTo>
                <a:lnTo>
                  <a:pt x="8852281" y="4878134"/>
                </a:lnTo>
                <a:lnTo>
                  <a:pt x="8913685" y="4879404"/>
                </a:lnTo>
                <a:close/>
                <a:moveTo>
                  <a:pt x="8777605" y="4919917"/>
                </a:moveTo>
                <a:lnTo>
                  <a:pt x="8715693" y="4921822"/>
                </a:lnTo>
                <a:lnTo>
                  <a:pt x="8782876" y="4876610"/>
                </a:lnTo>
                <a:lnTo>
                  <a:pt x="8844661" y="4877943"/>
                </a:lnTo>
                <a:close/>
                <a:moveTo>
                  <a:pt x="8707755" y="4922076"/>
                </a:moveTo>
                <a:lnTo>
                  <a:pt x="8645461" y="4923981"/>
                </a:lnTo>
                <a:lnTo>
                  <a:pt x="8713406" y="4875149"/>
                </a:lnTo>
                <a:lnTo>
                  <a:pt x="8775573" y="4876483"/>
                </a:lnTo>
                <a:close/>
                <a:moveTo>
                  <a:pt x="8637905" y="4924235"/>
                </a:moveTo>
                <a:lnTo>
                  <a:pt x="8575294" y="4926203"/>
                </a:lnTo>
                <a:lnTo>
                  <a:pt x="8643938" y="4873689"/>
                </a:lnTo>
                <a:lnTo>
                  <a:pt x="8706421" y="4875022"/>
                </a:lnTo>
                <a:close/>
                <a:moveTo>
                  <a:pt x="8568055" y="4926394"/>
                </a:moveTo>
                <a:lnTo>
                  <a:pt x="8505127" y="4928362"/>
                </a:lnTo>
                <a:lnTo>
                  <a:pt x="8574405" y="4872165"/>
                </a:lnTo>
                <a:lnTo>
                  <a:pt x="8637206" y="4873498"/>
                </a:lnTo>
                <a:close/>
                <a:moveTo>
                  <a:pt x="8498205" y="4928553"/>
                </a:moveTo>
                <a:lnTo>
                  <a:pt x="8435086" y="4930521"/>
                </a:lnTo>
                <a:lnTo>
                  <a:pt x="8504936" y="4870704"/>
                </a:lnTo>
                <a:lnTo>
                  <a:pt x="8567928" y="4872038"/>
                </a:lnTo>
                <a:close/>
                <a:moveTo>
                  <a:pt x="8428355" y="4930775"/>
                </a:moveTo>
                <a:lnTo>
                  <a:pt x="8364856" y="4932744"/>
                </a:lnTo>
                <a:lnTo>
                  <a:pt x="8435340" y="4869244"/>
                </a:lnTo>
                <a:lnTo>
                  <a:pt x="8498522" y="4870641"/>
                </a:lnTo>
                <a:close/>
                <a:moveTo>
                  <a:pt x="8358506" y="4932934"/>
                </a:moveTo>
                <a:lnTo>
                  <a:pt x="8295006" y="4934903"/>
                </a:lnTo>
                <a:lnTo>
                  <a:pt x="8365998" y="4867720"/>
                </a:lnTo>
                <a:lnTo>
                  <a:pt x="8429498" y="4869053"/>
                </a:lnTo>
                <a:close/>
                <a:moveTo>
                  <a:pt x="8288656" y="4935093"/>
                </a:moveTo>
                <a:lnTo>
                  <a:pt x="8225156" y="4937062"/>
                </a:lnTo>
                <a:lnTo>
                  <a:pt x="8296657" y="4866259"/>
                </a:lnTo>
                <a:lnTo>
                  <a:pt x="8360157" y="4867593"/>
                </a:lnTo>
                <a:close/>
                <a:moveTo>
                  <a:pt x="8218806" y="4937252"/>
                </a:moveTo>
                <a:lnTo>
                  <a:pt x="8155306" y="4939221"/>
                </a:lnTo>
                <a:lnTo>
                  <a:pt x="8226552" y="4864100"/>
                </a:lnTo>
                <a:lnTo>
                  <a:pt x="8290052" y="4865497"/>
                </a:lnTo>
                <a:close/>
                <a:moveTo>
                  <a:pt x="8148956" y="4939411"/>
                </a:moveTo>
                <a:lnTo>
                  <a:pt x="8085011" y="4941443"/>
                </a:lnTo>
                <a:lnTo>
                  <a:pt x="8157528" y="4863275"/>
                </a:lnTo>
                <a:lnTo>
                  <a:pt x="8221028" y="4864608"/>
                </a:lnTo>
                <a:close/>
                <a:moveTo>
                  <a:pt x="8079106" y="4941634"/>
                </a:moveTo>
                <a:lnTo>
                  <a:pt x="8015034" y="4943602"/>
                </a:lnTo>
                <a:lnTo>
                  <a:pt x="8087995" y="4861814"/>
                </a:lnTo>
                <a:lnTo>
                  <a:pt x="8151940" y="4863148"/>
                </a:lnTo>
                <a:close/>
                <a:moveTo>
                  <a:pt x="8075105" y="4945952"/>
                </a:moveTo>
                <a:lnTo>
                  <a:pt x="8002461" y="5024184"/>
                </a:lnTo>
                <a:lnTo>
                  <a:pt x="7938389" y="5029518"/>
                </a:lnTo>
                <a:lnTo>
                  <a:pt x="8011160" y="4947920"/>
                </a:lnTo>
                <a:close/>
                <a:moveTo>
                  <a:pt x="7998207" y="5028502"/>
                </a:moveTo>
                <a:lnTo>
                  <a:pt x="7925880" y="5106480"/>
                </a:lnTo>
                <a:lnTo>
                  <a:pt x="7861300" y="5114989"/>
                </a:lnTo>
                <a:lnTo>
                  <a:pt x="7933818" y="5033645"/>
                </a:lnTo>
                <a:close/>
                <a:moveTo>
                  <a:pt x="7921307" y="5111052"/>
                </a:moveTo>
                <a:lnTo>
                  <a:pt x="7848600" y="5188966"/>
                </a:lnTo>
                <a:lnTo>
                  <a:pt x="7784593" y="5200650"/>
                </a:lnTo>
                <a:lnTo>
                  <a:pt x="7856856" y="5119624"/>
                </a:lnTo>
                <a:close/>
                <a:moveTo>
                  <a:pt x="7843838" y="5194300"/>
                </a:moveTo>
                <a:lnTo>
                  <a:pt x="7772019" y="5271707"/>
                </a:lnTo>
                <a:lnTo>
                  <a:pt x="7708075" y="5286756"/>
                </a:lnTo>
                <a:lnTo>
                  <a:pt x="7780020" y="5206111"/>
                </a:lnTo>
                <a:close/>
                <a:moveTo>
                  <a:pt x="7766812" y="5276850"/>
                </a:moveTo>
                <a:lnTo>
                  <a:pt x="7695375" y="5353876"/>
                </a:lnTo>
                <a:lnTo>
                  <a:pt x="7631875" y="5372164"/>
                </a:lnTo>
                <a:lnTo>
                  <a:pt x="7703503" y="5291900"/>
                </a:lnTo>
                <a:close/>
                <a:moveTo>
                  <a:pt x="7689850" y="5360162"/>
                </a:moveTo>
                <a:lnTo>
                  <a:pt x="7618794" y="5436743"/>
                </a:lnTo>
                <a:lnTo>
                  <a:pt x="7555294" y="5458143"/>
                </a:lnTo>
                <a:lnTo>
                  <a:pt x="7626350" y="5378450"/>
                </a:lnTo>
                <a:close/>
                <a:moveTo>
                  <a:pt x="7612761" y="5443284"/>
                </a:moveTo>
                <a:lnTo>
                  <a:pt x="7542149" y="5519484"/>
                </a:lnTo>
                <a:lnTo>
                  <a:pt x="7478649" y="5543868"/>
                </a:lnTo>
                <a:lnTo>
                  <a:pt x="7549325" y="5464620"/>
                </a:lnTo>
                <a:close/>
                <a:moveTo>
                  <a:pt x="7535545" y="5526405"/>
                </a:moveTo>
                <a:lnTo>
                  <a:pt x="7465695" y="5601970"/>
                </a:lnTo>
                <a:lnTo>
                  <a:pt x="7402576" y="5629339"/>
                </a:lnTo>
                <a:lnTo>
                  <a:pt x="7472426" y="5550662"/>
                </a:lnTo>
                <a:close/>
                <a:moveTo>
                  <a:pt x="7458329" y="5609654"/>
                </a:moveTo>
                <a:lnTo>
                  <a:pt x="7388860" y="5684520"/>
                </a:lnTo>
                <a:lnTo>
                  <a:pt x="7326186" y="5714746"/>
                </a:lnTo>
                <a:lnTo>
                  <a:pt x="7395655" y="5636832"/>
                </a:lnTo>
                <a:close/>
                <a:moveTo>
                  <a:pt x="7380923" y="5693029"/>
                </a:moveTo>
                <a:lnTo>
                  <a:pt x="7312216" y="5767134"/>
                </a:lnTo>
                <a:lnTo>
                  <a:pt x="7250049" y="5800090"/>
                </a:lnTo>
                <a:lnTo>
                  <a:pt x="7318819" y="5723065"/>
                </a:lnTo>
                <a:close/>
                <a:moveTo>
                  <a:pt x="7303453" y="5776595"/>
                </a:moveTo>
                <a:lnTo>
                  <a:pt x="7235571" y="5849684"/>
                </a:lnTo>
                <a:lnTo>
                  <a:pt x="7174103" y="5885307"/>
                </a:lnTo>
                <a:lnTo>
                  <a:pt x="7241921" y="5809107"/>
                </a:lnTo>
                <a:close/>
                <a:moveTo>
                  <a:pt x="7225793" y="5860288"/>
                </a:moveTo>
                <a:lnTo>
                  <a:pt x="7158990" y="5932297"/>
                </a:lnTo>
                <a:lnTo>
                  <a:pt x="7098284" y="5970397"/>
                </a:lnTo>
                <a:lnTo>
                  <a:pt x="7165086" y="5895531"/>
                </a:lnTo>
                <a:close/>
                <a:moveTo>
                  <a:pt x="7147941" y="5944172"/>
                </a:moveTo>
                <a:lnTo>
                  <a:pt x="7082345" y="6014847"/>
                </a:lnTo>
                <a:lnTo>
                  <a:pt x="7022719" y="6054979"/>
                </a:lnTo>
                <a:lnTo>
                  <a:pt x="7088188" y="5981700"/>
                </a:lnTo>
                <a:close/>
                <a:moveTo>
                  <a:pt x="7069773" y="6028436"/>
                </a:moveTo>
                <a:lnTo>
                  <a:pt x="7005765" y="6097461"/>
                </a:lnTo>
                <a:lnTo>
                  <a:pt x="6947408" y="6139434"/>
                </a:lnTo>
                <a:lnTo>
                  <a:pt x="7011289" y="6067806"/>
                </a:lnTo>
                <a:close/>
                <a:moveTo>
                  <a:pt x="6991350" y="6113145"/>
                </a:moveTo>
                <a:lnTo>
                  <a:pt x="6929247" y="6180074"/>
                </a:lnTo>
                <a:lnTo>
                  <a:pt x="6872669" y="6223318"/>
                </a:lnTo>
                <a:lnTo>
                  <a:pt x="6934518" y="6153976"/>
                </a:lnTo>
                <a:close/>
                <a:moveTo>
                  <a:pt x="6912166" y="6198426"/>
                </a:moveTo>
                <a:lnTo>
                  <a:pt x="6852666" y="6262624"/>
                </a:lnTo>
                <a:lnTo>
                  <a:pt x="6798374" y="6306630"/>
                </a:lnTo>
                <a:lnTo>
                  <a:pt x="6857682" y="6240145"/>
                </a:lnTo>
                <a:close/>
                <a:moveTo>
                  <a:pt x="6855524" y="6265672"/>
                </a:moveTo>
                <a:lnTo>
                  <a:pt x="6903022" y="6227191"/>
                </a:lnTo>
                <a:lnTo>
                  <a:pt x="6851079" y="6280912"/>
                </a:lnTo>
                <a:lnTo>
                  <a:pt x="6804152" y="6321108"/>
                </a:lnTo>
                <a:close/>
                <a:moveTo>
                  <a:pt x="6875970" y="6243701"/>
                </a:moveTo>
                <a:lnTo>
                  <a:pt x="6932105" y="6183186"/>
                </a:lnTo>
                <a:lnTo>
                  <a:pt x="6983920" y="6143562"/>
                </a:lnTo>
                <a:lnTo>
                  <a:pt x="6927406" y="6201982"/>
                </a:lnTo>
                <a:close/>
                <a:moveTo>
                  <a:pt x="7006527" y="6126226"/>
                </a:moveTo>
                <a:lnTo>
                  <a:pt x="7054469" y="6089523"/>
                </a:lnTo>
                <a:lnTo>
                  <a:pt x="7002209" y="6141339"/>
                </a:lnTo>
                <a:lnTo>
                  <a:pt x="6954711" y="6179820"/>
                </a:lnTo>
                <a:close/>
                <a:moveTo>
                  <a:pt x="7081012" y="6069076"/>
                </a:moveTo>
                <a:lnTo>
                  <a:pt x="7123176" y="6036755"/>
                </a:lnTo>
                <a:lnTo>
                  <a:pt x="7077012" y="6080443"/>
                </a:lnTo>
                <a:lnTo>
                  <a:pt x="7035419" y="6114161"/>
                </a:lnTo>
                <a:close/>
                <a:moveTo>
                  <a:pt x="7104698" y="6045581"/>
                </a:moveTo>
                <a:lnTo>
                  <a:pt x="7156958" y="5993829"/>
                </a:lnTo>
                <a:lnTo>
                  <a:pt x="7205409" y="5959031"/>
                </a:lnTo>
                <a:lnTo>
                  <a:pt x="7152704" y="6008878"/>
                </a:lnTo>
                <a:close/>
                <a:moveTo>
                  <a:pt x="7231126" y="5940489"/>
                </a:moveTo>
                <a:lnTo>
                  <a:pt x="7273925" y="5909755"/>
                </a:lnTo>
                <a:lnTo>
                  <a:pt x="7227126" y="5951919"/>
                </a:lnTo>
                <a:lnTo>
                  <a:pt x="7184962" y="5984177"/>
                </a:lnTo>
                <a:close/>
                <a:moveTo>
                  <a:pt x="7254113" y="5918772"/>
                </a:moveTo>
                <a:lnTo>
                  <a:pt x="7306755" y="5868924"/>
                </a:lnTo>
                <a:lnTo>
                  <a:pt x="7355650" y="5836095"/>
                </a:lnTo>
                <a:lnTo>
                  <a:pt x="7302564" y="5883910"/>
                </a:lnTo>
                <a:close/>
                <a:moveTo>
                  <a:pt x="7380542" y="5819331"/>
                </a:moveTo>
                <a:lnTo>
                  <a:pt x="7424039" y="5790057"/>
                </a:lnTo>
                <a:lnTo>
                  <a:pt x="7376795" y="5830570"/>
                </a:lnTo>
                <a:lnTo>
                  <a:pt x="7333869" y="5861431"/>
                </a:lnTo>
                <a:close/>
                <a:moveTo>
                  <a:pt x="7402894" y="5799201"/>
                </a:moveTo>
                <a:lnTo>
                  <a:pt x="7455916" y="5751386"/>
                </a:lnTo>
                <a:lnTo>
                  <a:pt x="7505319" y="5720461"/>
                </a:lnTo>
                <a:lnTo>
                  <a:pt x="7451852" y="5766245"/>
                </a:lnTo>
                <a:close/>
                <a:moveTo>
                  <a:pt x="7529513" y="5705348"/>
                </a:moveTo>
                <a:lnTo>
                  <a:pt x="7573519" y="5677789"/>
                </a:lnTo>
                <a:lnTo>
                  <a:pt x="7525703" y="5716588"/>
                </a:lnTo>
                <a:lnTo>
                  <a:pt x="7482206" y="5745798"/>
                </a:lnTo>
                <a:close/>
                <a:moveTo>
                  <a:pt x="7551166" y="5686806"/>
                </a:moveTo>
                <a:lnTo>
                  <a:pt x="7604507" y="5641086"/>
                </a:lnTo>
                <a:lnTo>
                  <a:pt x="7654227" y="5612321"/>
                </a:lnTo>
                <a:lnTo>
                  <a:pt x="7600506" y="5655882"/>
                </a:lnTo>
                <a:close/>
                <a:moveTo>
                  <a:pt x="7677722" y="5598732"/>
                </a:moveTo>
                <a:lnTo>
                  <a:pt x="7722172" y="5572887"/>
                </a:lnTo>
                <a:lnTo>
                  <a:pt x="7673912" y="5609844"/>
                </a:lnTo>
                <a:lnTo>
                  <a:pt x="7629462" y="5637467"/>
                </a:lnTo>
                <a:close/>
                <a:moveTo>
                  <a:pt x="7698740" y="5581714"/>
                </a:moveTo>
                <a:lnTo>
                  <a:pt x="7752461" y="5538153"/>
                </a:lnTo>
                <a:lnTo>
                  <a:pt x="7802626" y="5511546"/>
                </a:lnTo>
                <a:lnTo>
                  <a:pt x="7748588" y="5552885"/>
                </a:lnTo>
                <a:close/>
                <a:moveTo>
                  <a:pt x="7825359" y="5499481"/>
                </a:moveTo>
                <a:lnTo>
                  <a:pt x="7870571" y="5475478"/>
                </a:lnTo>
                <a:lnTo>
                  <a:pt x="7821867" y="5510467"/>
                </a:lnTo>
                <a:lnTo>
                  <a:pt x="7777417" y="5536375"/>
                </a:lnTo>
                <a:close/>
                <a:moveTo>
                  <a:pt x="7845807" y="5483797"/>
                </a:moveTo>
                <a:lnTo>
                  <a:pt x="7899782" y="5442458"/>
                </a:lnTo>
                <a:lnTo>
                  <a:pt x="7950582" y="5418074"/>
                </a:lnTo>
                <a:lnTo>
                  <a:pt x="7896289" y="5457127"/>
                </a:lnTo>
                <a:close/>
                <a:moveTo>
                  <a:pt x="7972425" y="5407597"/>
                </a:moveTo>
                <a:lnTo>
                  <a:pt x="8018081" y="5385499"/>
                </a:lnTo>
                <a:lnTo>
                  <a:pt x="7968996" y="5418519"/>
                </a:lnTo>
                <a:lnTo>
                  <a:pt x="7923720" y="5442585"/>
                </a:lnTo>
                <a:close/>
                <a:moveTo>
                  <a:pt x="7992301" y="5393246"/>
                </a:moveTo>
                <a:lnTo>
                  <a:pt x="8046530" y="5354257"/>
                </a:lnTo>
                <a:lnTo>
                  <a:pt x="8097330" y="5332159"/>
                </a:lnTo>
                <a:lnTo>
                  <a:pt x="8042847" y="5368862"/>
                </a:lnTo>
                <a:close/>
                <a:moveTo>
                  <a:pt x="8118793" y="5322888"/>
                </a:moveTo>
                <a:lnTo>
                  <a:pt x="8164957" y="5302822"/>
                </a:lnTo>
                <a:lnTo>
                  <a:pt x="8115300" y="5334000"/>
                </a:lnTo>
                <a:lnTo>
                  <a:pt x="8069517" y="5356098"/>
                </a:lnTo>
                <a:close/>
                <a:moveTo>
                  <a:pt x="8137843" y="5310188"/>
                </a:moveTo>
                <a:lnTo>
                  <a:pt x="8192326" y="5273548"/>
                </a:lnTo>
                <a:lnTo>
                  <a:pt x="8243506" y="5253863"/>
                </a:lnTo>
                <a:lnTo>
                  <a:pt x="8188769" y="5288090"/>
                </a:lnTo>
                <a:close/>
                <a:moveTo>
                  <a:pt x="8264271" y="5245862"/>
                </a:moveTo>
                <a:lnTo>
                  <a:pt x="8310944" y="5227828"/>
                </a:lnTo>
                <a:lnTo>
                  <a:pt x="8261160" y="5256657"/>
                </a:lnTo>
                <a:lnTo>
                  <a:pt x="8214869" y="5276723"/>
                </a:lnTo>
                <a:close/>
                <a:moveTo>
                  <a:pt x="8283321" y="5233988"/>
                </a:moveTo>
                <a:lnTo>
                  <a:pt x="8337932" y="5199825"/>
                </a:lnTo>
                <a:lnTo>
                  <a:pt x="8389493" y="5182553"/>
                </a:lnTo>
                <a:lnTo>
                  <a:pt x="8334629" y="5214303"/>
                </a:lnTo>
                <a:close/>
                <a:moveTo>
                  <a:pt x="8409622" y="5175758"/>
                </a:moveTo>
                <a:lnTo>
                  <a:pt x="8456676" y="5159947"/>
                </a:lnTo>
                <a:lnTo>
                  <a:pt x="8406702" y="5186490"/>
                </a:lnTo>
                <a:lnTo>
                  <a:pt x="8359966" y="5204460"/>
                </a:lnTo>
                <a:close/>
                <a:moveTo>
                  <a:pt x="8428101" y="5165090"/>
                </a:moveTo>
                <a:lnTo>
                  <a:pt x="8482838" y="5133340"/>
                </a:lnTo>
                <a:lnTo>
                  <a:pt x="8534400" y="5118100"/>
                </a:lnTo>
                <a:lnTo>
                  <a:pt x="8479472" y="5147247"/>
                </a:lnTo>
                <a:close/>
                <a:moveTo>
                  <a:pt x="8554212" y="5112957"/>
                </a:moveTo>
                <a:lnTo>
                  <a:pt x="8601646" y="5099431"/>
                </a:lnTo>
                <a:lnTo>
                  <a:pt x="8551355" y="5123688"/>
                </a:lnTo>
                <a:lnTo>
                  <a:pt x="8504301" y="5139500"/>
                </a:lnTo>
                <a:close/>
                <a:moveTo>
                  <a:pt x="8572246" y="5103432"/>
                </a:moveTo>
                <a:lnTo>
                  <a:pt x="8627110" y="5074285"/>
                </a:lnTo>
                <a:lnTo>
                  <a:pt x="8679117" y="5062030"/>
                </a:lnTo>
                <a:lnTo>
                  <a:pt x="8624062" y="5088573"/>
                </a:lnTo>
                <a:close/>
                <a:moveTo>
                  <a:pt x="8698167" y="5057521"/>
                </a:moveTo>
                <a:lnTo>
                  <a:pt x="8745919" y="5046218"/>
                </a:lnTo>
                <a:lnTo>
                  <a:pt x="8695563" y="5068126"/>
                </a:lnTo>
                <a:lnTo>
                  <a:pt x="8648002" y="5081715"/>
                </a:lnTo>
                <a:close/>
                <a:moveTo>
                  <a:pt x="8715819" y="5049012"/>
                </a:moveTo>
                <a:lnTo>
                  <a:pt x="8770747" y="5022469"/>
                </a:lnTo>
                <a:lnTo>
                  <a:pt x="8822944" y="5012817"/>
                </a:lnTo>
                <a:lnTo>
                  <a:pt x="8767890" y="5036693"/>
                </a:lnTo>
                <a:close/>
                <a:moveTo>
                  <a:pt x="8841549" y="5009388"/>
                </a:moveTo>
                <a:lnTo>
                  <a:pt x="8889556" y="5000435"/>
                </a:lnTo>
                <a:lnTo>
                  <a:pt x="8838756" y="5019929"/>
                </a:lnTo>
                <a:lnTo>
                  <a:pt x="8790940" y="5031232"/>
                </a:lnTo>
                <a:close/>
                <a:moveTo>
                  <a:pt x="8858821" y="5001832"/>
                </a:moveTo>
                <a:lnTo>
                  <a:pt x="8913812" y="4977956"/>
                </a:lnTo>
                <a:lnTo>
                  <a:pt x="8966136" y="4970971"/>
                </a:lnTo>
                <a:lnTo>
                  <a:pt x="8911082" y="4992116"/>
                </a:lnTo>
                <a:close/>
                <a:moveTo>
                  <a:pt x="8984234" y="4968494"/>
                </a:moveTo>
                <a:lnTo>
                  <a:pt x="9032494" y="4962144"/>
                </a:lnTo>
                <a:lnTo>
                  <a:pt x="8981694" y="4979162"/>
                </a:lnTo>
                <a:lnTo>
                  <a:pt x="8933561" y="4988052"/>
                </a:lnTo>
                <a:close/>
                <a:moveTo>
                  <a:pt x="9001316" y="4962144"/>
                </a:moveTo>
                <a:lnTo>
                  <a:pt x="9056243" y="4940999"/>
                </a:lnTo>
                <a:lnTo>
                  <a:pt x="9108694" y="4936617"/>
                </a:lnTo>
                <a:lnTo>
                  <a:pt x="9053767" y="4955096"/>
                </a:lnTo>
                <a:close/>
                <a:moveTo>
                  <a:pt x="9126347" y="4935157"/>
                </a:moveTo>
                <a:lnTo>
                  <a:pt x="9174797" y="4931156"/>
                </a:lnTo>
                <a:lnTo>
                  <a:pt x="9124315" y="4945571"/>
                </a:lnTo>
                <a:lnTo>
                  <a:pt x="9075928" y="4951921"/>
                </a:lnTo>
                <a:close/>
                <a:moveTo>
                  <a:pt x="9143174" y="4929505"/>
                </a:moveTo>
                <a:lnTo>
                  <a:pt x="9198039" y="4911090"/>
                </a:lnTo>
                <a:lnTo>
                  <a:pt x="9250553" y="4909439"/>
                </a:lnTo>
                <a:lnTo>
                  <a:pt x="9195753" y="4925124"/>
                </a:lnTo>
                <a:close/>
                <a:moveTo>
                  <a:pt x="9267825" y="4908550"/>
                </a:moveTo>
                <a:lnTo>
                  <a:pt x="9316466" y="4907026"/>
                </a:lnTo>
                <a:lnTo>
                  <a:pt x="9265666" y="4918964"/>
                </a:lnTo>
                <a:lnTo>
                  <a:pt x="9217089" y="4922965"/>
                </a:lnTo>
                <a:close/>
                <a:moveTo>
                  <a:pt x="9284462" y="4903788"/>
                </a:moveTo>
                <a:lnTo>
                  <a:pt x="9339199" y="4888103"/>
                </a:lnTo>
                <a:lnTo>
                  <a:pt x="9391841" y="4889246"/>
                </a:lnTo>
                <a:lnTo>
                  <a:pt x="9337104" y="4901946"/>
                </a:lnTo>
                <a:close/>
                <a:moveTo>
                  <a:pt x="9408731" y="4889564"/>
                </a:moveTo>
                <a:lnTo>
                  <a:pt x="9457436" y="4890643"/>
                </a:lnTo>
                <a:lnTo>
                  <a:pt x="9407017" y="4899978"/>
                </a:lnTo>
                <a:lnTo>
                  <a:pt x="9358312" y="4901502"/>
                </a:lnTo>
                <a:close/>
                <a:moveTo>
                  <a:pt x="9410573" y="4867656"/>
                </a:moveTo>
                <a:lnTo>
                  <a:pt x="9465755" y="4871784"/>
                </a:lnTo>
                <a:lnTo>
                  <a:pt x="9408287" y="4885373"/>
                </a:lnTo>
                <a:lnTo>
                  <a:pt x="9352979" y="4884166"/>
                </a:lnTo>
                <a:close/>
                <a:moveTo>
                  <a:pt x="9341358" y="4862576"/>
                </a:moveTo>
                <a:lnTo>
                  <a:pt x="9398508" y="4866767"/>
                </a:lnTo>
                <a:lnTo>
                  <a:pt x="9338818" y="4883849"/>
                </a:lnTo>
                <a:lnTo>
                  <a:pt x="9281668" y="4882642"/>
                </a:lnTo>
                <a:close/>
                <a:moveTo>
                  <a:pt x="9272080" y="4857433"/>
                </a:moveTo>
                <a:lnTo>
                  <a:pt x="9330436" y="4861751"/>
                </a:lnTo>
                <a:lnTo>
                  <a:pt x="9269031" y="4882388"/>
                </a:lnTo>
                <a:lnTo>
                  <a:pt x="9210548" y="4881118"/>
                </a:lnTo>
                <a:close/>
                <a:moveTo>
                  <a:pt x="9202865" y="4852289"/>
                </a:moveTo>
                <a:lnTo>
                  <a:pt x="9262237" y="4856671"/>
                </a:lnTo>
                <a:lnTo>
                  <a:pt x="9199372" y="4880864"/>
                </a:lnTo>
                <a:lnTo>
                  <a:pt x="9139936" y="4879594"/>
                </a:lnTo>
                <a:close/>
                <a:moveTo>
                  <a:pt x="9133649" y="4847146"/>
                </a:moveTo>
                <a:lnTo>
                  <a:pt x="9193784" y="4851591"/>
                </a:lnTo>
                <a:lnTo>
                  <a:pt x="9129776" y="4879404"/>
                </a:lnTo>
                <a:lnTo>
                  <a:pt x="9069451" y="4878134"/>
                </a:lnTo>
                <a:close/>
                <a:moveTo>
                  <a:pt x="9064434" y="4842002"/>
                </a:moveTo>
                <a:lnTo>
                  <a:pt x="9125204" y="4846511"/>
                </a:lnTo>
                <a:lnTo>
                  <a:pt x="9060117" y="4877943"/>
                </a:lnTo>
                <a:lnTo>
                  <a:pt x="8999220" y="4876610"/>
                </a:lnTo>
                <a:close/>
                <a:moveTo>
                  <a:pt x="8995219" y="4836859"/>
                </a:moveTo>
                <a:lnTo>
                  <a:pt x="9056497" y="4841431"/>
                </a:lnTo>
                <a:lnTo>
                  <a:pt x="8990520" y="4876419"/>
                </a:lnTo>
                <a:lnTo>
                  <a:pt x="8929053" y="4875149"/>
                </a:lnTo>
                <a:close/>
                <a:moveTo>
                  <a:pt x="8925941" y="4831715"/>
                </a:moveTo>
                <a:lnTo>
                  <a:pt x="8987727" y="4836351"/>
                </a:lnTo>
                <a:lnTo>
                  <a:pt x="8920924" y="4874959"/>
                </a:lnTo>
                <a:lnTo>
                  <a:pt x="8859012" y="4873625"/>
                </a:lnTo>
                <a:close/>
                <a:moveTo>
                  <a:pt x="8856726" y="4826635"/>
                </a:moveTo>
                <a:lnTo>
                  <a:pt x="8918829" y="4831207"/>
                </a:lnTo>
                <a:lnTo>
                  <a:pt x="8851265" y="4873435"/>
                </a:lnTo>
                <a:lnTo>
                  <a:pt x="8789035" y="4872165"/>
                </a:lnTo>
                <a:close/>
                <a:moveTo>
                  <a:pt x="8787511" y="4821492"/>
                </a:moveTo>
                <a:lnTo>
                  <a:pt x="8849868" y="4826127"/>
                </a:lnTo>
                <a:lnTo>
                  <a:pt x="8781669" y="4871974"/>
                </a:lnTo>
                <a:lnTo>
                  <a:pt x="8719121" y="4870641"/>
                </a:lnTo>
                <a:close/>
                <a:moveTo>
                  <a:pt x="8718232" y="4816348"/>
                </a:moveTo>
                <a:lnTo>
                  <a:pt x="8780907" y="4820984"/>
                </a:lnTo>
                <a:lnTo>
                  <a:pt x="8712200" y="4870450"/>
                </a:lnTo>
                <a:lnTo>
                  <a:pt x="8649335" y="4869117"/>
                </a:lnTo>
                <a:close/>
                <a:moveTo>
                  <a:pt x="8649018" y="4811205"/>
                </a:moveTo>
                <a:lnTo>
                  <a:pt x="8711882" y="4815840"/>
                </a:lnTo>
                <a:lnTo>
                  <a:pt x="8642350" y="4868926"/>
                </a:lnTo>
                <a:lnTo>
                  <a:pt x="8579231" y="4867593"/>
                </a:lnTo>
                <a:close/>
                <a:moveTo>
                  <a:pt x="8579803" y="4806061"/>
                </a:moveTo>
                <a:lnTo>
                  <a:pt x="8642858" y="4810760"/>
                </a:lnTo>
                <a:lnTo>
                  <a:pt x="8573008" y="4867529"/>
                </a:lnTo>
                <a:lnTo>
                  <a:pt x="8509508" y="4866196"/>
                </a:lnTo>
                <a:close/>
                <a:moveTo>
                  <a:pt x="8510524" y="4800918"/>
                </a:moveTo>
                <a:lnTo>
                  <a:pt x="8574024" y="4805617"/>
                </a:lnTo>
                <a:lnTo>
                  <a:pt x="8503476" y="4866069"/>
                </a:lnTo>
                <a:lnTo>
                  <a:pt x="8439976" y="4864672"/>
                </a:lnTo>
                <a:close/>
                <a:moveTo>
                  <a:pt x="8441309" y="4795774"/>
                </a:moveTo>
                <a:lnTo>
                  <a:pt x="8504809" y="4800473"/>
                </a:lnTo>
                <a:lnTo>
                  <a:pt x="8433753" y="4864545"/>
                </a:lnTo>
                <a:lnTo>
                  <a:pt x="8370253" y="4863211"/>
                </a:lnTo>
                <a:close/>
                <a:moveTo>
                  <a:pt x="8372031" y="4790631"/>
                </a:moveTo>
                <a:lnTo>
                  <a:pt x="8435531" y="4795393"/>
                </a:lnTo>
                <a:lnTo>
                  <a:pt x="8363966" y="4863084"/>
                </a:lnTo>
                <a:lnTo>
                  <a:pt x="8300466" y="4861687"/>
                </a:lnTo>
                <a:close/>
                <a:moveTo>
                  <a:pt x="8302816" y="4785551"/>
                </a:moveTo>
                <a:lnTo>
                  <a:pt x="8366316" y="4790250"/>
                </a:lnTo>
                <a:lnTo>
                  <a:pt x="8294244" y="4861560"/>
                </a:lnTo>
                <a:lnTo>
                  <a:pt x="8230744" y="4860227"/>
                </a:lnTo>
                <a:close/>
                <a:moveTo>
                  <a:pt x="8233537" y="4780407"/>
                </a:moveTo>
                <a:lnTo>
                  <a:pt x="8297037" y="4785106"/>
                </a:lnTo>
                <a:lnTo>
                  <a:pt x="8224520" y="4860100"/>
                </a:lnTo>
                <a:lnTo>
                  <a:pt x="8160576" y="4858766"/>
                </a:lnTo>
                <a:close/>
                <a:moveTo>
                  <a:pt x="8164322" y="4775264"/>
                </a:moveTo>
                <a:lnTo>
                  <a:pt x="8227822" y="4779963"/>
                </a:lnTo>
                <a:lnTo>
                  <a:pt x="8154861" y="4858639"/>
                </a:lnTo>
                <a:lnTo>
                  <a:pt x="8090853" y="4857242"/>
                </a:lnTo>
                <a:close/>
                <a:moveTo>
                  <a:pt x="8095044" y="4770120"/>
                </a:moveTo>
                <a:lnTo>
                  <a:pt x="8158988" y="4774883"/>
                </a:lnTo>
                <a:lnTo>
                  <a:pt x="8085582" y="4857115"/>
                </a:lnTo>
                <a:lnTo>
                  <a:pt x="8021447" y="4855782"/>
                </a:lnTo>
                <a:close/>
                <a:moveTo>
                  <a:pt x="8017891" y="4859909"/>
                </a:moveTo>
                <a:lnTo>
                  <a:pt x="8081899" y="4861306"/>
                </a:lnTo>
                <a:lnTo>
                  <a:pt x="8008620" y="4943412"/>
                </a:lnTo>
                <a:lnTo>
                  <a:pt x="7944485" y="4945380"/>
                </a:lnTo>
                <a:close/>
                <a:moveTo>
                  <a:pt x="7940739" y="4949762"/>
                </a:moveTo>
                <a:lnTo>
                  <a:pt x="8004747" y="4947730"/>
                </a:lnTo>
                <a:lnTo>
                  <a:pt x="7931722" y="5029645"/>
                </a:lnTo>
                <a:lnTo>
                  <a:pt x="7867523" y="5034979"/>
                </a:lnTo>
                <a:close/>
                <a:moveTo>
                  <a:pt x="7863586" y="5039551"/>
                </a:moveTo>
                <a:lnTo>
                  <a:pt x="7927594" y="5034217"/>
                </a:lnTo>
                <a:lnTo>
                  <a:pt x="7854950" y="5115814"/>
                </a:lnTo>
                <a:lnTo>
                  <a:pt x="7790561" y="5124450"/>
                </a:lnTo>
                <a:close/>
                <a:moveTo>
                  <a:pt x="7786434" y="5129340"/>
                </a:moveTo>
                <a:lnTo>
                  <a:pt x="7850442" y="5120767"/>
                </a:lnTo>
                <a:lnTo>
                  <a:pt x="7777798" y="5202174"/>
                </a:lnTo>
                <a:lnTo>
                  <a:pt x="7713663" y="5214049"/>
                </a:lnTo>
                <a:close/>
                <a:moveTo>
                  <a:pt x="7709218" y="5219192"/>
                </a:moveTo>
                <a:lnTo>
                  <a:pt x="7773226" y="5207318"/>
                </a:lnTo>
                <a:lnTo>
                  <a:pt x="7700899" y="5288407"/>
                </a:lnTo>
                <a:lnTo>
                  <a:pt x="7636764" y="5303520"/>
                </a:lnTo>
                <a:close/>
                <a:moveTo>
                  <a:pt x="7632065" y="5308981"/>
                </a:moveTo>
                <a:lnTo>
                  <a:pt x="7695946" y="5293932"/>
                </a:lnTo>
                <a:lnTo>
                  <a:pt x="7623937" y="5374640"/>
                </a:lnTo>
                <a:lnTo>
                  <a:pt x="7559929" y="5392992"/>
                </a:lnTo>
                <a:close/>
                <a:moveTo>
                  <a:pt x="7554913" y="5398834"/>
                </a:moveTo>
                <a:lnTo>
                  <a:pt x="7618413" y="5380609"/>
                </a:lnTo>
                <a:lnTo>
                  <a:pt x="7547039" y="5461000"/>
                </a:lnTo>
                <a:lnTo>
                  <a:pt x="7483157" y="5482463"/>
                </a:lnTo>
                <a:close/>
                <a:moveTo>
                  <a:pt x="7477697" y="5488686"/>
                </a:moveTo>
                <a:lnTo>
                  <a:pt x="7541197" y="5467287"/>
                </a:lnTo>
                <a:lnTo>
                  <a:pt x="7469950" y="5547170"/>
                </a:lnTo>
                <a:lnTo>
                  <a:pt x="7406450" y="5571681"/>
                </a:lnTo>
                <a:close/>
                <a:moveTo>
                  <a:pt x="7400544" y="5578475"/>
                </a:moveTo>
                <a:lnTo>
                  <a:pt x="7464044" y="5554091"/>
                </a:lnTo>
                <a:lnTo>
                  <a:pt x="7393242" y="5633403"/>
                </a:lnTo>
                <a:lnTo>
                  <a:pt x="7329742" y="5660962"/>
                </a:lnTo>
                <a:close/>
                <a:moveTo>
                  <a:pt x="7323392" y="5668328"/>
                </a:moveTo>
                <a:lnTo>
                  <a:pt x="7386447" y="5640959"/>
                </a:lnTo>
                <a:lnTo>
                  <a:pt x="7316216" y="5719636"/>
                </a:lnTo>
                <a:lnTo>
                  <a:pt x="7253097" y="5750116"/>
                </a:lnTo>
                <a:close/>
                <a:moveTo>
                  <a:pt x="7246176" y="5758117"/>
                </a:moveTo>
                <a:lnTo>
                  <a:pt x="7308850" y="5727700"/>
                </a:lnTo>
                <a:lnTo>
                  <a:pt x="7239000" y="5805678"/>
                </a:lnTo>
                <a:lnTo>
                  <a:pt x="7176326" y="5838952"/>
                </a:lnTo>
                <a:close/>
                <a:moveTo>
                  <a:pt x="7169150" y="5847906"/>
                </a:moveTo>
                <a:lnTo>
                  <a:pt x="7231253" y="5814949"/>
                </a:lnTo>
                <a:lnTo>
                  <a:pt x="7162482" y="5892102"/>
                </a:lnTo>
                <a:lnTo>
                  <a:pt x="7100316" y="5928043"/>
                </a:lnTo>
                <a:close/>
                <a:moveTo>
                  <a:pt x="7091998" y="5937758"/>
                </a:moveTo>
                <a:lnTo>
                  <a:pt x="7153466" y="5902198"/>
                </a:lnTo>
                <a:lnTo>
                  <a:pt x="7085584" y="5978398"/>
                </a:lnTo>
                <a:lnTo>
                  <a:pt x="7024053" y="6016498"/>
                </a:lnTo>
                <a:close/>
                <a:moveTo>
                  <a:pt x="7014781" y="6027611"/>
                </a:moveTo>
                <a:lnTo>
                  <a:pt x="7075488" y="5989511"/>
                </a:lnTo>
                <a:lnTo>
                  <a:pt x="7008622" y="6064441"/>
                </a:lnTo>
                <a:lnTo>
                  <a:pt x="6947980" y="6105208"/>
                </a:lnTo>
                <a:close/>
                <a:moveTo>
                  <a:pt x="6937629" y="6117400"/>
                </a:moveTo>
                <a:lnTo>
                  <a:pt x="6997256" y="6077331"/>
                </a:lnTo>
                <a:lnTo>
                  <a:pt x="6931724" y="6150801"/>
                </a:lnTo>
                <a:lnTo>
                  <a:pt x="6872161" y="6193600"/>
                </a:lnTo>
                <a:close/>
                <a:moveTo>
                  <a:pt x="6860413" y="6207252"/>
                </a:moveTo>
                <a:lnTo>
                  <a:pt x="6918707" y="6165342"/>
                </a:lnTo>
                <a:lnTo>
                  <a:pt x="6854762" y="6237034"/>
                </a:lnTo>
                <a:lnTo>
                  <a:pt x="6796595" y="6281484"/>
                </a:lnTo>
                <a:close/>
                <a:moveTo>
                  <a:pt x="6783261" y="6297105"/>
                </a:moveTo>
                <a:lnTo>
                  <a:pt x="6839776" y="6253861"/>
                </a:lnTo>
                <a:lnTo>
                  <a:pt x="6777863" y="6323267"/>
                </a:lnTo>
                <a:lnTo>
                  <a:pt x="6721539" y="6368923"/>
                </a:lnTo>
                <a:close/>
                <a:moveTo>
                  <a:pt x="6706044" y="6386957"/>
                </a:moveTo>
                <a:lnTo>
                  <a:pt x="6760274" y="6342952"/>
                </a:lnTo>
                <a:lnTo>
                  <a:pt x="6700901" y="6409500"/>
                </a:lnTo>
                <a:lnTo>
                  <a:pt x="6646990" y="6455664"/>
                </a:lnTo>
                <a:close/>
                <a:moveTo>
                  <a:pt x="6628702" y="6477000"/>
                </a:moveTo>
                <a:lnTo>
                  <a:pt x="6679502" y="6433312"/>
                </a:lnTo>
                <a:lnTo>
                  <a:pt x="6623685" y="6495923"/>
                </a:lnTo>
                <a:lnTo>
                  <a:pt x="6572885" y="6541516"/>
                </a:lnTo>
                <a:close/>
                <a:moveTo>
                  <a:pt x="6551549" y="6566789"/>
                </a:moveTo>
                <a:lnTo>
                  <a:pt x="6597968" y="6525007"/>
                </a:lnTo>
                <a:lnTo>
                  <a:pt x="6547168" y="6582157"/>
                </a:lnTo>
                <a:lnTo>
                  <a:pt x="6501321" y="6625527"/>
                </a:lnTo>
                <a:close/>
                <a:moveTo>
                  <a:pt x="6393180" y="6754559"/>
                </a:moveTo>
                <a:lnTo>
                  <a:pt x="6367018" y="6781610"/>
                </a:lnTo>
                <a:lnTo>
                  <a:pt x="6397181" y="6746494"/>
                </a:lnTo>
                <a:lnTo>
                  <a:pt x="6424486" y="6719444"/>
                </a:lnTo>
                <a:close/>
                <a:moveTo>
                  <a:pt x="6470079" y="6668326"/>
                </a:moveTo>
                <a:lnTo>
                  <a:pt x="6431534" y="6706426"/>
                </a:lnTo>
                <a:lnTo>
                  <a:pt x="6474333" y="6656578"/>
                </a:lnTo>
                <a:lnTo>
                  <a:pt x="6513640" y="6619431"/>
                </a:lnTo>
                <a:close/>
                <a:moveTo>
                  <a:pt x="6546279" y="6593078"/>
                </a:moveTo>
                <a:lnTo>
                  <a:pt x="6518910" y="6620129"/>
                </a:lnTo>
                <a:lnTo>
                  <a:pt x="6550216" y="6585141"/>
                </a:lnTo>
                <a:lnTo>
                  <a:pt x="6578600" y="6558217"/>
                </a:lnTo>
                <a:close/>
                <a:moveTo>
                  <a:pt x="6622860" y="6510528"/>
                </a:moveTo>
                <a:lnTo>
                  <a:pt x="6583490" y="6547739"/>
                </a:lnTo>
                <a:lnTo>
                  <a:pt x="6627114" y="6498908"/>
                </a:lnTo>
                <a:lnTo>
                  <a:pt x="6667119" y="6462776"/>
                </a:lnTo>
                <a:close/>
                <a:moveTo>
                  <a:pt x="6698552" y="6438964"/>
                </a:moveTo>
                <a:lnTo>
                  <a:pt x="6670104" y="6465824"/>
                </a:lnTo>
                <a:lnTo>
                  <a:pt x="6702425" y="6430963"/>
                </a:lnTo>
                <a:lnTo>
                  <a:pt x="6731953" y="6404420"/>
                </a:lnTo>
                <a:close/>
                <a:moveTo>
                  <a:pt x="6774752" y="6359970"/>
                </a:moveTo>
                <a:lnTo>
                  <a:pt x="6734683" y="6396101"/>
                </a:lnTo>
                <a:lnTo>
                  <a:pt x="6779133" y="6348476"/>
                </a:lnTo>
                <a:lnTo>
                  <a:pt x="6819900" y="6313551"/>
                </a:lnTo>
                <a:close/>
                <a:moveTo>
                  <a:pt x="6850126" y="6292025"/>
                </a:moveTo>
                <a:lnTo>
                  <a:pt x="6820535" y="6318250"/>
                </a:lnTo>
                <a:lnTo>
                  <a:pt x="6853873" y="6283833"/>
                </a:lnTo>
                <a:lnTo>
                  <a:pt x="6884353" y="6257671"/>
                </a:lnTo>
                <a:close/>
                <a:moveTo>
                  <a:pt x="6930200" y="6205284"/>
                </a:moveTo>
                <a:lnTo>
                  <a:pt x="6971729" y="6171629"/>
                </a:lnTo>
                <a:lnTo>
                  <a:pt x="6926072" y="6216841"/>
                </a:lnTo>
                <a:lnTo>
                  <a:pt x="6885306" y="6251766"/>
                </a:lnTo>
                <a:close/>
                <a:moveTo>
                  <a:pt x="7001193" y="6152515"/>
                </a:moveTo>
                <a:lnTo>
                  <a:pt x="6970586" y="6178677"/>
                </a:lnTo>
                <a:lnTo>
                  <a:pt x="7005003" y="6144641"/>
                </a:lnTo>
                <a:lnTo>
                  <a:pt x="7036753" y="6119241"/>
                </a:lnTo>
                <a:close/>
                <a:moveTo>
                  <a:pt x="7151688" y="6020245"/>
                </a:moveTo>
                <a:lnTo>
                  <a:pt x="7119938" y="6045645"/>
                </a:lnTo>
                <a:lnTo>
                  <a:pt x="7155181" y="6012307"/>
                </a:lnTo>
                <a:lnTo>
                  <a:pt x="7187693" y="5987415"/>
                </a:lnTo>
                <a:close/>
                <a:moveTo>
                  <a:pt x="7301611" y="5895277"/>
                </a:moveTo>
                <a:lnTo>
                  <a:pt x="7268972" y="5920232"/>
                </a:lnTo>
                <a:lnTo>
                  <a:pt x="7305168" y="5887593"/>
                </a:lnTo>
                <a:lnTo>
                  <a:pt x="7338695" y="5863463"/>
                </a:lnTo>
                <a:close/>
                <a:moveTo>
                  <a:pt x="7450836" y="5777611"/>
                </a:moveTo>
                <a:lnTo>
                  <a:pt x="7417308" y="5801741"/>
                </a:lnTo>
                <a:lnTo>
                  <a:pt x="7454329" y="5769991"/>
                </a:lnTo>
                <a:lnTo>
                  <a:pt x="7488745" y="5746877"/>
                </a:lnTo>
                <a:close/>
                <a:moveTo>
                  <a:pt x="7599553" y="5667248"/>
                </a:moveTo>
                <a:lnTo>
                  <a:pt x="7565073" y="5690426"/>
                </a:lnTo>
                <a:lnTo>
                  <a:pt x="7603173" y="5659755"/>
                </a:lnTo>
                <a:lnTo>
                  <a:pt x="7638479" y="5637657"/>
                </a:lnTo>
                <a:close/>
                <a:moveTo>
                  <a:pt x="7747635" y="5564188"/>
                </a:moveTo>
                <a:lnTo>
                  <a:pt x="7712266" y="5586286"/>
                </a:lnTo>
                <a:lnTo>
                  <a:pt x="7750874" y="5556758"/>
                </a:lnTo>
                <a:lnTo>
                  <a:pt x="7787006" y="5535867"/>
                </a:lnTo>
                <a:close/>
                <a:moveTo>
                  <a:pt x="7895019" y="5468493"/>
                </a:moveTo>
                <a:lnTo>
                  <a:pt x="7858887" y="5489448"/>
                </a:lnTo>
                <a:lnTo>
                  <a:pt x="7898194" y="5461127"/>
                </a:lnTo>
                <a:lnTo>
                  <a:pt x="7935087" y="5441569"/>
                </a:lnTo>
                <a:close/>
                <a:moveTo>
                  <a:pt x="8041894" y="5380101"/>
                </a:moveTo>
                <a:lnTo>
                  <a:pt x="8004937" y="5399659"/>
                </a:lnTo>
                <a:lnTo>
                  <a:pt x="8044943" y="5372799"/>
                </a:lnTo>
                <a:lnTo>
                  <a:pt x="8082598" y="5354638"/>
                </a:lnTo>
                <a:close/>
                <a:moveTo>
                  <a:pt x="8187944" y="5298948"/>
                </a:moveTo>
                <a:lnTo>
                  <a:pt x="8149844" y="5317173"/>
                </a:lnTo>
                <a:lnTo>
                  <a:pt x="8190420" y="5291773"/>
                </a:lnTo>
                <a:lnTo>
                  <a:pt x="8228520" y="5275072"/>
                </a:lnTo>
                <a:close/>
                <a:moveTo>
                  <a:pt x="8333486" y="5225161"/>
                </a:moveTo>
                <a:lnTo>
                  <a:pt x="8295069" y="5241862"/>
                </a:lnTo>
                <a:lnTo>
                  <a:pt x="8336281" y="5218049"/>
                </a:lnTo>
                <a:lnTo>
                  <a:pt x="8375269" y="5203000"/>
                </a:lnTo>
                <a:close/>
                <a:moveTo>
                  <a:pt x="8478520" y="5158677"/>
                </a:moveTo>
                <a:lnTo>
                  <a:pt x="8439468" y="5173726"/>
                </a:lnTo>
                <a:lnTo>
                  <a:pt x="8481123" y="5151628"/>
                </a:lnTo>
                <a:lnTo>
                  <a:pt x="8520684" y="5138293"/>
                </a:lnTo>
                <a:close/>
                <a:moveTo>
                  <a:pt x="8623300" y="5099050"/>
                </a:moveTo>
                <a:lnTo>
                  <a:pt x="8583612" y="5112385"/>
                </a:lnTo>
                <a:lnTo>
                  <a:pt x="8625713" y="5092065"/>
                </a:lnTo>
                <a:lnTo>
                  <a:pt x="8665908" y="5080572"/>
                </a:lnTo>
                <a:close/>
                <a:moveTo>
                  <a:pt x="8767064" y="5047171"/>
                </a:moveTo>
                <a:lnTo>
                  <a:pt x="8726869" y="5058664"/>
                </a:lnTo>
                <a:lnTo>
                  <a:pt x="8769350" y="5040249"/>
                </a:lnTo>
                <a:lnTo>
                  <a:pt x="8809990" y="5030661"/>
                </a:lnTo>
                <a:close/>
                <a:moveTo>
                  <a:pt x="8910320" y="5002721"/>
                </a:moveTo>
                <a:lnTo>
                  <a:pt x="8869617" y="5012373"/>
                </a:lnTo>
                <a:lnTo>
                  <a:pt x="8912416" y="4995863"/>
                </a:lnTo>
                <a:lnTo>
                  <a:pt x="8953436" y="4988243"/>
                </a:lnTo>
                <a:close/>
                <a:moveTo>
                  <a:pt x="9052941" y="4965510"/>
                </a:moveTo>
                <a:lnTo>
                  <a:pt x="9011793" y="4973130"/>
                </a:lnTo>
                <a:lnTo>
                  <a:pt x="9054846" y="4958652"/>
                </a:lnTo>
                <a:lnTo>
                  <a:pt x="9096248" y="4953064"/>
                </a:lnTo>
                <a:close/>
                <a:moveTo>
                  <a:pt x="9153461" y="4941126"/>
                </a:moveTo>
                <a:lnTo>
                  <a:pt x="9196642" y="4928743"/>
                </a:lnTo>
                <a:lnTo>
                  <a:pt x="9238361" y="4925314"/>
                </a:lnTo>
                <a:lnTo>
                  <a:pt x="9194991" y="4935538"/>
                </a:lnTo>
                <a:close/>
                <a:moveTo>
                  <a:pt x="9294495" y="4916361"/>
                </a:moveTo>
                <a:lnTo>
                  <a:pt x="9337802" y="4906201"/>
                </a:lnTo>
                <a:lnTo>
                  <a:pt x="9379712" y="4904867"/>
                </a:lnTo>
                <a:lnTo>
                  <a:pt x="9336342" y="4912932"/>
                </a:lnTo>
                <a:close/>
                <a:moveTo>
                  <a:pt x="9435084" y="4898898"/>
                </a:moveTo>
                <a:lnTo>
                  <a:pt x="9478391" y="4890897"/>
                </a:lnTo>
                <a:lnTo>
                  <a:pt x="9520428" y="4891786"/>
                </a:lnTo>
                <a:lnTo>
                  <a:pt x="9477057" y="4897628"/>
                </a:lnTo>
                <a:close/>
                <a:moveTo>
                  <a:pt x="9574784" y="4888738"/>
                </a:moveTo>
                <a:lnTo>
                  <a:pt x="9618028" y="4882896"/>
                </a:lnTo>
                <a:lnTo>
                  <a:pt x="9660192" y="4886008"/>
                </a:lnTo>
                <a:lnTo>
                  <a:pt x="9616948" y="4889627"/>
                </a:lnTo>
                <a:close/>
              </a:path>
            </a:pathLst>
          </a:custGeom>
          <a:solidFill>
            <a:srgbClr val="A7C1FF">
              <a:alpha val="3127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- Dark 3">
  <p:cSld name="BLANK_1_1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14"/>
          <p:cNvSpPr/>
          <p:nvPr/>
        </p:nvSpPr>
        <p:spPr>
          <a:xfrm flipH="1" rot="5400000">
            <a:off x="-248212" y="246209"/>
            <a:ext cx="5151227" cy="4654804"/>
          </a:xfrm>
          <a:custGeom>
            <a:rect b="b" l="l" r="r" t="t"/>
            <a:pathLst>
              <a:path extrusionOk="0" h="6845300" w="12192254">
                <a:moveTo>
                  <a:pt x="12192000" y="0"/>
                </a:moveTo>
                <a:lnTo>
                  <a:pt x="10834624" y="2005520"/>
                </a:lnTo>
                <a:lnTo>
                  <a:pt x="10619105" y="2303272"/>
                </a:lnTo>
                <a:lnTo>
                  <a:pt x="10399522" y="2586355"/>
                </a:lnTo>
                <a:lnTo>
                  <a:pt x="10176066" y="2854579"/>
                </a:lnTo>
                <a:lnTo>
                  <a:pt x="9948608" y="3108135"/>
                </a:lnTo>
                <a:lnTo>
                  <a:pt x="9717024" y="3347085"/>
                </a:lnTo>
                <a:lnTo>
                  <a:pt x="9481503" y="3571303"/>
                </a:lnTo>
                <a:lnTo>
                  <a:pt x="9241981" y="3780853"/>
                </a:lnTo>
                <a:lnTo>
                  <a:pt x="8998331" y="3975672"/>
                </a:lnTo>
                <a:lnTo>
                  <a:pt x="8750681" y="4155694"/>
                </a:lnTo>
                <a:lnTo>
                  <a:pt x="8499094" y="4321112"/>
                </a:lnTo>
                <a:lnTo>
                  <a:pt x="8243506" y="4471797"/>
                </a:lnTo>
                <a:lnTo>
                  <a:pt x="7983856" y="4607751"/>
                </a:lnTo>
                <a:lnTo>
                  <a:pt x="7720331" y="4729036"/>
                </a:lnTo>
                <a:lnTo>
                  <a:pt x="7452678" y="4835652"/>
                </a:lnTo>
                <a:lnTo>
                  <a:pt x="7181215" y="4927600"/>
                </a:lnTo>
                <a:lnTo>
                  <a:pt x="6905625" y="5004753"/>
                </a:lnTo>
                <a:lnTo>
                  <a:pt x="6626225" y="5067300"/>
                </a:lnTo>
                <a:lnTo>
                  <a:pt x="6342507" y="5115116"/>
                </a:lnTo>
                <a:lnTo>
                  <a:pt x="6054852" y="5148199"/>
                </a:lnTo>
                <a:lnTo>
                  <a:pt x="5762752" y="5166614"/>
                </a:lnTo>
                <a:lnTo>
                  <a:pt x="5467350" y="5170170"/>
                </a:lnTo>
                <a:lnTo>
                  <a:pt x="5167440" y="5159185"/>
                </a:lnTo>
                <a:lnTo>
                  <a:pt x="4863846" y="5133785"/>
                </a:lnTo>
                <a:lnTo>
                  <a:pt x="4555935" y="5093399"/>
                </a:lnTo>
                <a:lnTo>
                  <a:pt x="4244213" y="5038344"/>
                </a:lnTo>
                <a:lnTo>
                  <a:pt x="0" y="4100640"/>
                </a:lnTo>
                <a:lnTo>
                  <a:pt x="0" y="4106990"/>
                </a:lnTo>
                <a:lnTo>
                  <a:pt x="4097147" y="5012119"/>
                </a:lnTo>
                <a:lnTo>
                  <a:pt x="0" y="4288600"/>
                </a:lnTo>
                <a:lnTo>
                  <a:pt x="0" y="4294950"/>
                </a:lnTo>
                <a:lnTo>
                  <a:pt x="4242689" y="5044250"/>
                </a:lnTo>
                <a:lnTo>
                  <a:pt x="4329367" y="5063300"/>
                </a:lnTo>
                <a:lnTo>
                  <a:pt x="0" y="4495800"/>
                </a:lnTo>
                <a:lnTo>
                  <a:pt x="0" y="4502150"/>
                </a:lnTo>
                <a:lnTo>
                  <a:pt x="4400550" y="5079365"/>
                </a:lnTo>
                <a:lnTo>
                  <a:pt x="4511866" y="5103940"/>
                </a:lnTo>
                <a:lnTo>
                  <a:pt x="0" y="4722495"/>
                </a:lnTo>
                <a:lnTo>
                  <a:pt x="0" y="4728845"/>
                </a:lnTo>
                <a:lnTo>
                  <a:pt x="4558856" y="5114100"/>
                </a:lnTo>
                <a:lnTo>
                  <a:pt x="4682427" y="5141405"/>
                </a:lnTo>
                <a:lnTo>
                  <a:pt x="0" y="4969955"/>
                </a:lnTo>
                <a:lnTo>
                  <a:pt x="0" y="4976305"/>
                </a:lnTo>
                <a:lnTo>
                  <a:pt x="4716907" y="5149025"/>
                </a:lnTo>
                <a:lnTo>
                  <a:pt x="4847781" y="5177917"/>
                </a:lnTo>
                <a:lnTo>
                  <a:pt x="0" y="5238750"/>
                </a:lnTo>
                <a:lnTo>
                  <a:pt x="0" y="5245100"/>
                </a:lnTo>
                <a:lnTo>
                  <a:pt x="4874959" y="5183759"/>
                </a:lnTo>
                <a:lnTo>
                  <a:pt x="5010595" y="5213731"/>
                </a:lnTo>
                <a:lnTo>
                  <a:pt x="0" y="5530215"/>
                </a:lnTo>
                <a:lnTo>
                  <a:pt x="0" y="5536565"/>
                </a:lnTo>
                <a:lnTo>
                  <a:pt x="5033010" y="5219065"/>
                </a:lnTo>
                <a:lnTo>
                  <a:pt x="5172075" y="5249799"/>
                </a:lnTo>
                <a:lnTo>
                  <a:pt x="0" y="5844858"/>
                </a:lnTo>
                <a:lnTo>
                  <a:pt x="0" y="5851208"/>
                </a:lnTo>
                <a:lnTo>
                  <a:pt x="5191125" y="5253800"/>
                </a:lnTo>
                <a:lnTo>
                  <a:pt x="5332603" y="5285042"/>
                </a:lnTo>
                <a:lnTo>
                  <a:pt x="0" y="6183694"/>
                </a:lnTo>
                <a:lnTo>
                  <a:pt x="0" y="6190044"/>
                </a:lnTo>
                <a:lnTo>
                  <a:pt x="5349177" y="5288344"/>
                </a:lnTo>
                <a:lnTo>
                  <a:pt x="5492623" y="5320094"/>
                </a:lnTo>
                <a:lnTo>
                  <a:pt x="0" y="6547930"/>
                </a:lnTo>
                <a:lnTo>
                  <a:pt x="0" y="6554280"/>
                </a:lnTo>
                <a:lnTo>
                  <a:pt x="5507292" y="5323586"/>
                </a:lnTo>
                <a:lnTo>
                  <a:pt x="5652135" y="5355336"/>
                </a:lnTo>
                <a:lnTo>
                  <a:pt x="332931" y="6845300"/>
                </a:lnTo>
                <a:lnTo>
                  <a:pt x="356489" y="6845300"/>
                </a:lnTo>
                <a:lnTo>
                  <a:pt x="5665089" y="5358511"/>
                </a:lnTo>
                <a:lnTo>
                  <a:pt x="5811139" y="5390833"/>
                </a:lnTo>
                <a:lnTo>
                  <a:pt x="1511935" y="6845300"/>
                </a:lnTo>
                <a:lnTo>
                  <a:pt x="1531747" y="6845300"/>
                </a:lnTo>
                <a:lnTo>
                  <a:pt x="5823395" y="5393436"/>
                </a:lnTo>
                <a:lnTo>
                  <a:pt x="5970461" y="5425948"/>
                </a:lnTo>
                <a:lnTo>
                  <a:pt x="2406650" y="6845300"/>
                </a:lnTo>
                <a:lnTo>
                  <a:pt x="2423795" y="6845300"/>
                </a:lnTo>
                <a:lnTo>
                  <a:pt x="5981700" y="5428361"/>
                </a:lnTo>
                <a:lnTo>
                  <a:pt x="6129274" y="5461000"/>
                </a:lnTo>
                <a:lnTo>
                  <a:pt x="3120644" y="6845300"/>
                </a:lnTo>
                <a:lnTo>
                  <a:pt x="3135821" y="6845300"/>
                </a:lnTo>
                <a:lnTo>
                  <a:pt x="6139371" y="5463286"/>
                </a:lnTo>
                <a:lnTo>
                  <a:pt x="6287834" y="5496052"/>
                </a:lnTo>
                <a:lnTo>
                  <a:pt x="3712274" y="6845300"/>
                </a:lnTo>
                <a:lnTo>
                  <a:pt x="3725990" y="6845300"/>
                </a:lnTo>
                <a:lnTo>
                  <a:pt x="6297740" y="5498211"/>
                </a:lnTo>
                <a:lnTo>
                  <a:pt x="6446711" y="5531104"/>
                </a:lnTo>
                <a:lnTo>
                  <a:pt x="4217480" y="6845300"/>
                </a:lnTo>
                <a:lnTo>
                  <a:pt x="4230180" y="6845300"/>
                </a:lnTo>
                <a:lnTo>
                  <a:pt x="6455918" y="5533136"/>
                </a:lnTo>
                <a:lnTo>
                  <a:pt x="6605334" y="5566156"/>
                </a:lnTo>
                <a:lnTo>
                  <a:pt x="4659313" y="6845300"/>
                </a:lnTo>
                <a:lnTo>
                  <a:pt x="4670870" y="6845300"/>
                </a:lnTo>
                <a:lnTo>
                  <a:pt x="6613969" y="5568061"/>
                </a:lnTo>
                <a:lnTo>
                  <a:pt x="6763766" y="5601145"/>
                </a:lnTo>
                <a:lnTo>
                  <a:pt x="5053203" y="6845300"/>
                </a:lnTo>
                <a:lnTo>
                  <a:pt x="5063998" y="6845300"/>
                </a:lnTo>
                <a:lnTo>
                  <a:pt x="6772148" y="5602986"/>
                </a:lnTo>
                <a:lnTo>
                  <a:pt x="6922262" y="5636133"/>
                </a:lnTo>
                <a:lnTo>
                  <a:pt x="5410200" y="6845300"/>
                </a:lnTo>
                <a:lnTo>
                  <a:pt x="5420360" y="6845300"/>
                </a:lnTo>
                <a:lnTo>
                  <a:pt x="6930136" y="5637848"/>
                </a:lnTo>
                <a:lnTo>
                  <a:pt x="7080504" y="5671058"/>
                </a:lnTo>
                <a:lnTo>
                  <a:pt x="5737606" y="6845300"/>
                </a:lnTo>
                <a:lnTo>
                  <a:pt x="5747258" y="6845300"/>
                </a:lnTo>
                <a:lnTo>
                  <a:pt x="7088061" y="5672773"/>
                </a:lnTo>
                <a:lnTo>
                  <a:pt x="7238619" y="5706047"/>
                </a:lnTo>
                <a:lnTo>
                  <a:pt x="6041708" y="6845300"/>
                </a:lnTo>
                <a:lnTo>
                  <a:pt x="6050915" y="6845300"/>
                </a:lnTo>
                <a:lnTo>
                  <a:pt x="7246112" y="5707698"/>
                </a:lnTo>
                <a:lnTo>
                  <a:pt x="7396925" y="5741035"/>
                </a:lnTo>
                <a:lnTo>
                  <a:pt x="6326632" y="6845300"/>
                </a:lnTo>
                <a:lnTo>
                  <a:pt x="6335522" y="6845300"/>
                </a:lnTo>
                <a:lnTo>
                  <a:pt x="7404100" y="5742623"/>
                </a:lnTo>
                <a:lnTo>
                  <a:pt x="7555103" y="5775960"/>
                </a:lnTo>
                <a:lnTo>
                  <a:pt x="6595745" y="6845300"/>
                </a:lnTo>
                <a:lnTo>
                  <a:pt x="6604318" y="6845300"/>
                </a:lnTo>
                <a:lnTo>
                  <a:pt x="7562279" y="5777548"/>
                </a:lnTo>
                <a:lnTo>
                  <a:pt x="7713345" y="5810885"/>
                </a:lnTo>
                <a:lnTo>
                  <a:pt x="6851650" y="6845300"/>
                </a:lnTo>
                <a:lnTo>
                  <a:pt x="6859906" y="6845300"/>
                </a:lnTo>
                <a:lnTo>
                  <a:pt x="7720331" y="5812473"/>
                </a:lnTo>
                <a:lnTo>
                  <a:pt x="7871524" y="5845874"/>
                </a:lnTo>
                <a:lnTo>
                  <a:pt x="7096379" y="6845300"/>
                </a:lnTo>
                <a:lnTo>
                  <a:pt x="7104444" y="6845300"/>
                </a:lnTo>
                <a:lnTo>
                  <a:pt x="7878381" y="5847398"/>
                </a:lnTo>
                <a:lnTo>
                  <a:pt x="8029702" y="5880799"/>
                </a:lnTo>
                <a:lnTo>
                  <a:pt x="7331583" y="6845300"/>
                </a:lnTo>
                <a:lnTo>
                  <a:pt x="7339394" y="6845300"/>
                </a:lnTo>
                <a:lnTo>
                  <a:pt x="8036433" y="5882259"/>
                </a:lnTo>
                <a:lnTo>
                  <a:pt x="8187818" y="5915724"/>
                </a:lnTo>
                <a:lnTo>
                  <a:pt x="7558595" y="6845300"/>
                </a:lnTo>
                <a:lnTo>
                  <a:pt x="7566279" y="6845300"/>
                </a:lnTo>
                <a:lnTo>
                  <a:pt x="8194485" y="5917184"/>
                </a:lnTo>
                <a:lnTo>
                  <a:pt x="12192000" y="6800152"/>
                </a:lnTo>
                <a:lnTo>
                  <a:pt x="12192000" y="6793802"/>
                </a:lnTo>
                <a:lnTo>
                  <a:pt x="8198358" y="5911850"/>
                </a:lnTo>
                <a:lnTo>
                  <a:pt x="8300339" y="5761165"/>
                </a:lnTo>
                <a:lnTo>
                  <a:pt x="12192000" y="6448108"/>
                </a:lnTo>
                <a:lnTo>
                  <a:pt x="12192000" y="6441758"/>
                </a:lnTo>
                <a:lnTo>
                  <a:pt x="8304213" y="5755132"/>
                </a:lnTo>
                <a:lnTo>
                  <a:pt x="8405812" y="5604510"/>
                </a:lnTo>
                <a:lnTo>
                  <a:pt x="12192000" y="6101080"/>
                </a:lnTo>
                <a:lnTo>
                  <a:pt x="12192000" y="6094730"/>
                </a:lnTo>
                <a:lnTo>
                  <a:pt x="8410131" y="5598732"/>
                </a:lnTo>
                <a:lnTo>
                  <a:pt x="8511731" y="5448237"/>
                </a:lnTo>
                <a:lnTo>
                  <a:pt x="12192000" y="5759450"/>
                </a:lnTo>
                <a:lnTo>
                  <a:pt x="12192000" y="5753100"/>
                </a:lnTo>
                <a:lnTo>
                  <a:pt x="8516048" y="5441950"/>
                </a:lnTo>
                <a:lnTo>
                  <a:pt x="8617648" y="5291646"/>
                </a:lnTo>
                <a:lnTo>
                  <a:pt x="12192000" y="5422900"/>
                </a:lnTo>
                <a:lnTo>
                  <a:pt x="12192000" y="5416550"/>
                </a:lnTo>
                <a:lnTo>
                  <a:pt x="8621967" y="5285867"/>
                </a:lnTo>
                <a:lnTo>
                  <a:pt x="8723567" y="5135753"/>
                </a:lnTo>
                <a:lnTo>
                  <a:pt x="12191936" y="5092065"/>
                </a:lnTo>
                <a:lnTo>
                  <a:pt x="12191936" y="5085715"/>
                </a:lnTo>
                <a:lnTo>
                  <a:pt x="8727884" y="5129340"/>
                </a:lnTo>
                <a:lnTo>
                  <a:pt x="8829484" y="4979416"/>
                </a:lnTo>
                <a:lnTo>
                  <a:pt x="12192000" y="4766945"/>
                </a:lnTo>
                <a:lnTo>
                  <a:pt x="12192000" y="4760595"/>
                </a:lnTo>
                <a:lnTo>
                  <a:pt x="8833930" y="4972622"/>
                </a:lnTo>
                <a:lnTo>
                  <a:pt x="8935530" y="4822952"/>
                </a:lnTo>
                <a:lnTo>
                  <a:pt x="12192254" y="4448302"/>
                </a:lnTo>
                <a:lnTo>
                  <a:pt x="12192254" y="4441952"/>
                </a:lnTo>
                <a:lnTo>
                  <a:pt x="8940165" y="4816221"/>
                </a:lnTo>
                <a:lnTo>
                  <a:pt x="9041320" y="4666869"/>
                </a:lnTo>
                <a:lnTo>
                  <a:pt x="12192000" y="4135501"/>
                </a:lnTo>
                <a:lnTo>
                  <a:pt x="12192000" y="4129151"/>
                </a:lnTo>
                <a:lnTo>
                  <a:pt x="9046019" y="4659313"/>
                </a:lnTo>
                <a:lnTo>
                  <a:pt x="9146857" y="4510278"/>
                </a:lnTo>
                <a:lnTo>
                  <a:pt x="12192000" y="3829685"/>
                </a:lnTo>
                <a:lnTo>
                  <a:pt x="12192000" y="3823335"/>
                </a:lnTo>
                <a:lnTo>
                  <a:pt x="9152065" y="4502785"/>
                </a:lnTo>
                <a:lnTo>
                  <a:pt x="9252712" y="4354132"/>
                </a:lnTo>
                <a:lnTo>
                  <a:pt x="12192000" y="3530600"/>
                </a:lnTo>
                <a:lnTo>
                  <a:pt x="12192000" y="3524250"/>
                </a:lnTo>
                <a:lnTo>
                  <a:pt x="9258300" y="4345750"/>
                </a:lnTo>
                <a:lnTo>
                  <a:pt x="9358503" y="4197350"/>
                </a:lnTo>
                <a:lnTo>
                  <a:pt x="12192000" y="3239008"/>
                </a:lnTo>
                <a:lnTo>
                  <a:pt x="12192000" y="3232150"/>
                </a:lnTo>
                <a:lnTo>
                  <a:pt x="9364408" y="4188841"/>
                </a:lnTo>
                <a:lnTo>
                  <a:pt x="9464357" y="4041203"/>
                </a:lnTo>
                <a:lnTo>
                  <a:pt x="12192000" y="2954846"/>
                </a:lnTo>
                <a:lnTo>
                  <a:pt x="12192000" y="2947988"/>
                </a:lnTo>
                <a:lnTo>
                  <a:pt x="9470644" y="4031869"/>
                </a:lnTo>
                <a:lnTo>
                  <a:pt x="9570148" y="3884866"/>
                </a:lnTo>
                <a:lnTo>
                  <a:pt x="12192000" y="2678367"/>
                </a:lnTo>
                <a:lnTo>
                  <a:pt x="12192000" y="2671318"/>
                </a:lnTo>
                <a:lnTo>
                  <a:pt x="9577006" y="3874770"/>
                </a:lnTo>
                <a:lnTo>
                  <a:pt x="9675940" y="3728720"/>
                </a:lnTo>
                <a:lnTo>
                  <a:pt x="12192000" y="2410587"/>
                </a:lnTo>
                <a:lnTo>
                  <a:pt x="12192000" y="2403475"/>
                </a:lnTo>
                <a:lnTo>
                  <a:pt x="9683750" y="3717481"/>
                </a:lnTo>
                <a:lnTo>
                  <a:pt x="9782048" y="3572256"/>
                </a:lnTo>
                <a:lnTo>
                  <a:pt x="12192000" y="2151317"/>
                </a:lnTo>
                <a:lnTo>
                  <a:pt x="12192000" y="2143951"/>
                </a:lnTo>
                <a:lnTo>
                  <a:pt x="9790049" y="3560001"/>
                </a:lnTo>
                <a:lnTo>
                  <a:pt x="9887585" y="3415919"/>
                </a:lnTo>
                <a:lnTo>
                  <a:pt x="12192000" y="1901063"/>
                </a:lnTo>
                <a:lnTo>
                  <a:pt x="12192000" y="1893443"/>
                </a:lnTo>
                <a:lnTo>
                  <a:pt x="9896856" y="3402266"/>
                </a:lnTo>
                <a:lnTo>
                  <a:pt x="9993376" y="3259646"/>
                </a:lnTo>
                <a:lnTo>
                  <a:pt x="12192000" y="1660335"/>
                </a:lnTo>
                <a:lnTo>
                  <a:pt x="12192000" y="1652461"/>
                </a:lnTo>
                <a:lnTo>
                  <a:pt x="10003854" y="3244152"/>
                </a:lnTo>
                <a:lnTo>
                  <a:pt x="10099104" y="3103309"/>
                </a:lnTo>
                <a:lnTo>
                  <a:pt x="12192000" y="1429576"/>
                </a:lnTo>
                <a:lnTo>
                  <a:pt x="12192000" y="1421448"/>
                </a:lnTo>
                <a:lnTo>
                  <a:pt x="10111169" y="3085592"/>
                </a:lnTo>
                <a:lnTo>
                  <a:pt x="10205021" y="2946972"/>
                </a:lnTo>
                <a:lnTo>
                  <a:pt x="12192000" y="1209358"/>
                </a:lnTo>
                <a:lnTo>
                  <a:pt x="12192000" y="1200912"/>
                </a:lnTo>
                <a:lnTo>
                  <a:pt x="10218992" y="2926334"/>
                </a:lnTo>
                <a:lnTo>
                  <a:pt x="10310812" y="2790698"/>
                </a:lnTo>
                <a:lnTo>
                  <a:pt x="12192000" y="1000125"/>
                </a:lnTo>
                <a:lnTo>
                  <a:pt x="12192000" y="991362"/>
                </a:lnTo>
                <a:lnTo>
                  <a:pt x="10327513" y="2766060"/>
                </a:lnTo>
                <a:lnTo>
                  <a:pt x="10416413" y="2634425"/>
                </a:lnTo>
                <a:lnTo>
                  <a:pt x="12192000" y="802513"/>
                </a:lnTo>
                <a:lnTo>
                  <a:pt x="12192000" y="793369"/>
                </a:lnTo>
                <a:lnTo>
                  <a:pt x="10437051" y="2604135"/>
                </a:lnTo>
                <a:lnTo>
                  <a:pt x="10522394" y="2478088"/>
                </a:lnTo>
                <a:lnTo>
                  <a:pt x="12192000" y="617093"/>
                </a:lnTo>
                <a:lnTo>
                  <a:pt x="12192000" y="607568"/>
                </a:lnTo>
                <a:lnTo>
                  <a:pt x="10548620" y="2439353"/>
                </a:lnTo>
                <a:lnTo>
                  <a:pt x="10628185" y="2321751"/>
                </a:lnTo>
                <a:lnTo>
                  <a:pt x="12192000" y="444500"/>
                </a:lnTo>
                <a:lnTo>
                  <a:pt x="12192000" y="434657"/>
                </a:lnTo>
                <a:lnTo>
                  <a:pt x="10663999" y="2268855"/>
                </a:lnTo>
                <a:lnTo>
                  <a:pt x="10733849" y="2165541"/>
                </a:lnTo>
                <a:lnTo>
                  <a:pt x="12192000" y="285750"/>
                </a:lnTo>
                <a:lnTo>
                  <a:pt x="12192000" y="275209"/>
                </a:lnTo>
                <a:lnTo>
                  <a:pt x="10789094" y="2084070"/>
                </a:lnTo>
                <a:lnTo>
                  <a:pt x="10839894" y="2009204"/>
                </a:lnTo>
                <a:lnTo>
                  <a:pt x="12192000" y="140970"/>
                </a:lnTo>
                <a:lnTo>
                  <a:pt x="12192000" y="130112"/>
                </a:lnTo>
                <a:lnTo>
                  <a:pt x="10952924" y="1842072"/>
                </a:lnTo>
                <a:lnTo>
                  <a:pt x="12192000" y="11494"/>
                </a:lnTo>
                <a:close/>
                <a:moveTo>
                  <a:pt x="10367962" y="2650173"/>
                </a:moveTo>
                <a:lnTo>
                  <a:pt x="10295890" y="2749550"/>
                </a:lnTo>
                <a:lnTo>
                  <a:pt x="10220389" y="2827465"/>
                </a:lnTo>
                <a:lnTo>
                  <a:pt x="10294747" y="2731580"/>
                </a:lnTo>
                <a:close/>
                <a:moveTo>
                  <a:pt x="5170996" y="5180203"/>
                </a:moveTo>
                <a:lnTo>
                  <a:pt x="5292281" y="5196142"/>
                </a:lnTo>
                <a:lnTo>
                  <a:pt x="5179378" y="5203254"/>
                </a:lnTo>
                <a:lnTo>
                  <a:pt x="5057077" y="5181600"/>
                </a:lnTo>
                <a:close/>
                <a:moveTo>
                  <a:pt x="5023485" y="5175758"/>
                </a:moveTo>
                <a:lnTo>
                  <a:pt x="4912995" y="5156200"/>
                </a:lnTo>
                <a:lnTo>
                  <a:pt x="5016945" y="5160010"/>
                </a:lnTo>
                <a:lnTo>
                  <a:pt x="5126800" y="5174425"/>
                </a:lnTo>
                <a:close/>
                <a:moveTo>
                  <a:pt x="9940290" y="3178493"/>
                </a:moveTo>
                <a:lnTo>
                  <a:pt x="9850882" y="3293745"/>
                </a:lnTo>
                <a:lnTo>
                  <a:pt x="9753600" y="3371342"/>
                </a:lnTo>
                <a:lnTo>
                  <a:pt x="9845167" y="3261487"/>
                </a:lnTo>
                <a:close/>
                <a:moveTo>
                  <a:pt x="9871266" y="3230372"/>
                </a:moveTo>
                <a:lnTo>
                  <a:pt x="9957244" y="3127248"/>
                </a:lnTo>
                <a:lnTo>
                  <a:pt x="10044367" y="3044254"/>
                </a:lnTo>
                <a:lnTo>
                  <a:pt x="9960610" y="3152204"/>
                </a:lnTo>
                <a:close/>
                <a:moveTo>
                  <a:pt x="5775135" y="5216906"/>
                </a:moveTo>
                <a:lnTo>
                  <a:pt x="5906072" y="5227955"/>
                </a:lnTo>
                <a:lnTo>
                  <a:pt x="5786946" y="5254625"/>
                </a:lnTo>
                <a:lnTo>
                  <a:pt x="5654548" y="5237226"/>
                </a:lnTo>
                <a:close/>
                <a:moveTo>
                  <a:pt x="5633022" y="5234432"/>
                </a:moveTo>
                <a:lnTo>
                  <a:pt x="5505450" y="5217668"/>
                </a:lnTo>
                <a:lnTo>
                  <a:pt x="5623433" y="5204079"/>
                </a:lnTo>
                <a:lnTo>
                  <a:pt x="5749989" y="5214747"/>
                </a:lnTo>
                <a:close/>
                <a:moveTo>
                  <a:pt x="9600756" y="3545332"/>
                </a:moveTo>
                <a:lnTo>
                  <a:pt x="9505506" y="3659632"/>
                </a:lnTo>
                <a:lnTo>
                  <a:pt x="9400477" y="3728657"/>
                </a:lnTo>
                <a:lnTo>
                  <a:pt x="9497695" y="3620262"/>
                </a:lnTo>
                <a:close/>
                <a:moveTo>
                  <a:pt x="9518206" y="3597593"/>
                </a:moveTo>
                <a:lnTo>
                  <a:pt x="9611741" y="3493326"/>
                </a:lnTo>
                <a:lnTo>
                  <a:pt x="9708896" y="3415665"/>
                </a:lnTo>
                <a:lnTo>
                  <a:pt x="9617393" y="3525393"/>
                </a:lnTo>
                <a:close/>
                <a:moveTo>
                  <a:pt x="6367336" y="5209604"/>
                </a:moveTo>
                <a:lnTo>
                  <a:pt x="6501638" y="5214493"/>
                </a:lnTo>
                <a:lnTo>
                  <a:pt x="6382449" y="5261991"/>
                </a:lnTo>
                <a:lnTo>
                  <a:pt x="6246432" y="5250498"/>
                </a:lnTo>
                <a:close/>
                <a:moveTo>
                  <a:pt x="6230557" y="5249164"/>
                </a:moveTo>
                <a:lnTo>
                  <a:pt x="6096762" y="5237861"/>
                </a:lnTo>
                <a:lnTo>
                  <a:pt x="6217412" y="5204079"/>
                </a:lnTo>
                <a:lnTo>
                  <a:pt x="6349556" y="5208969"/>
                </a:lnTo>
                <a:close/>
                <a:moveTo>
                  <a:pt x="9140190" y="4009200"/>
                </a:moveTo>
                <a:lnTo>
                  <a:pt x="9038590" y="4122484"/>
                </a:lnTo>
                <a:lnTo>
                  <a:pt x="8922703" y="4175760"/>
                </a:lnTo>
                <a:lnTo>
                  <a:pt x="9026398" y="4068826"/>
                </a:lnTo>
                <a:close/>
                <a:moveTo>
                  <a:pt x="9040495" y="4054284"/>
                </a:moveTo>
                <a:lnTo>
                  <a:pt x="9142095" y="3949319"/>
                </a:lnTo>
                <a:lnTo>
                  <a:pt x="9251886" y="3884549"/>
                </a:lnTo>
                <a:lnTo>
                  <a:pt x="9152192" y="3995674"/>
                </a:lnTo>
                <a:close/>
                <a:moveTo>
                  <a:pt x="6947344" y="5157851"/>
                </a:moveTo>
                <a:lnTo>
                  <a:pt x="7082600" y="5156200"/>
                </a:lnTo>
                <a:lnTo>
                  <a:pt x="6965950" y="5225034"/>
                </a:lnTo>
                <a:lnTo>
                  <a:pt x="6828854" y="5220018"/>
                </a:lnTo>
                <a:close/>
                <a:moveTo>
                  <a:pt x="6815963" y="5219700"/>
                </a:moveTo>
                <a:lnTo>
                  <a:pt x="6680137" y="5214747"/>
                </a:lnTo>
                <a:lnTo>
                  <a:pt x="6799326" y="5159947"/>
                </a:lnTo>
                <a:lnTo>
                  <a:pt x="6933311" y="5158232"/>
                </a:lnTo>
                <a:close/>
                <a:moveTo>
                  <a:pt x="8665591" y="4432300"/>
                </a:moveTo>
                <a:lnTo>
                  <a:pt x="8559800" y="4541393"/>
                </a:lnTo>
                <a:lnTo>
                  <a:pt x="8435022" y="4576382"/>
                </a:lnTo>
                <a:lnTo>
                  <a:pt x="8542972" y="4473512"/>
                </a:lnTo>
                <a:close/>
                <a:moveTo>
                  <a:pt x="8553450" y="4463098"/>
                </a:moveTo>
                <a:lnTo>
                  <a:pt x="8660447" y="4361498"/>
                </a:lnTo>
                <a:lnTo>
                  <a:pt x="8779955" y="4313873"/>
                </a:lnTo>
                <a:lnTo>
                  <a:pt x="8674989" y="4421823"/>
                </a:lnTo>
                <a:close/>
                <a:moveTo>
                  <a:pt x="7515098" y="5062157"/>
                </a:moveTo>
                <a:lnTo>
                  <a:pt x="7650099" y="5053648"/>
                </a:lnTo>
                <a:lnTo>
                  <a:pt x="7537450" y="5144135"/>
                </a:lnTo>
                <a:lnTo>
                  <a:pt x="7400544" y="5145850"/>
                </a:lnTo>
                <a:close/>
                <a:moveTo>
                  <a:pt x="7389051" y="5145977"/>
                </a:moveTo>
                <a:lnTo>
                  <a:pt x="7252970" y="5147691"/>
                </a:lnTo>
                <a:lnTo>
                  <a:pt x="7369112" y="5071491"/>
                </a:lnTo>
                <a:lnTo>
                  <a:pt x="7503287" y="5063046"/>
                </a:lnTo>
                <a:close/>
                <a:moveTo>
                  <a:pt x="8177720" y="4811967"/>
                </a:moveTo>
                <a:lnTo>
                  <a:pt x="8068183" y="4916234"/>
                </a:lnTo>
                <a:lnTo>
                  <a:pt x="7935469" y="4931537"/>
                </a:lnTo>
                <a:lnTo>
                  <a:pt x="8046911" y="4834001"/>
                </a:lnTo>
                <a:close/>
                <a:moveTo>
                  <a:pt x="8056309" y="4826000"/>
                </a:moveTo>
                <a:lnTo>
                  <a:pt x="8167053" y="4729099"/>
                </a:lnTo>
                <a:lnTo>
                  <a:pt x="8295006" y="4700524"/>
                </a:lnTo>
                <a:lnTo>
                  <a:pt x="8186166" y="4804093"/>
                </a:lnTo>
                <a:close/>
                <a:moveTo>
                  <a:pt x="8060818" y="4923473"/>
                </a:moveTo>
                <a:lnTo>
                  <a:pt x="7950708" y="5028248"/>
                </a:lnTo>
                <a:lnTo>
                  <a:pt x="7815199" y="5036820"/>
                </a:lnTo>
                <a:lnTo>
                  <a:pt x="7927277" y="4938840"/>
                </a:lnTo>
                <a:close/>
                <a:moveTo>
                  <a:pt x="7924800" y="4932807"/>
                </a:moveTo>
                <a:lnTo>
                  <a:pt x="7792784" y="4947984"/>
                </a:lnTo>
                <a:lnTo>
                  <a:pt x="7905179" y="4857750"/>
                </a:lnTo>
                <a:lnTo>
                  <a:pt x="8035227" y="4835843"/>
                </a:lnTo>
                <a:close/>
                <a:moveTo>
                  <a:pt x="7916355" y="4940173"/>
                </a:moveTo>
                <a:lnTo>
                  <a:pt x="7805039" y="5037519"/>
                </a:lnTo>
                <a:lnTo>
                  <a:pt x="7670229" y="5046028"/>
                </a:lnTo>
                <a:lnTo>
                  <a:pt x="7783449" y="4955477"/>
                </a:lnTo>
                <a:close/>
                <a:moveTo>
                  <a:pt x="7659180" y="5046726"/>
                </a:moveTo>
                <a:lnTo>
                  <a:pt x="7524750" y="5055172"/>
                </a:lnTo>
                <a:lnTo>
                  <a:pt x="7639050" y="4972050"/>
                </a:lnTo>
                <a:lnTo>
                  <a:pt x="7771194" y="4956810"/>
                </a:lnTo>
                <a:close/>
                <a:moveTo>
                  <a:pt x="7661529" y="5053076"/>
                </a:moveTo>
                <a:lnTo>
                  <a:pt x="7797165" y="5044504"/>
                </a:lnTo>
                <a:lnTo>
                  <a:pt x="7685278" y="5142357"/>
                </a:lnTo>
                <a:lnTo>
                  <a:pt x="7547737" y="5144135"/>
                </a:lnTo>
                <a:close/>
                <a:moveTo>
                  <a:pt x="7807579" y="5043869"/>
                </a:moveTo>
                <a:lnTo>
                  <a:pt x="7943723" y="5035233"/>
                </a:lnTo>
                <a:lnTo>
                  <a:pt x="7833107" y="5140516"/>
                </a:lnTo>
                <a:lnTo>
                  <a:pt x="7695057" y="5142230"/>
                </a:lnTo>
                <a:close/>
                <a:moveTo>
                  <a:pt x="7953629" y="5034598"/>
                </a:moveTo>
                <a:lnTo>
                  <a:pt x="8090218" y="5026025"/>
                </a:lnTo>
                <a:lnTo>
                  <a:pt x="7981061" y="5138674"/>
                </a:lnTo>
                <a:lnTo>
                  <a:pt x="7842504" y="5140389"/>
                </a:lnTo>
                <a:close/>
                <a:moveTo>
                  <a:pt x="7960805" y="5027803"/>
                </a:moveTo>
                <a:lnTo>
                  <a:pt x="8071549" y="4922457"/>
                </a:lnTo>
                <a:lnTo>
                  <a:pt x="8205597" y="4907026"/>
                </a:lnTo>
                <a:lnTo>
                  <a:pt x="8096822" y="5019231"/>
                </a:lnTo>
                <a:close/>
                <a:moveTo>
                  <a:pt x="8078915" y="4914900"/>
                </a:moveTo>
                <a:lnTo>
                  <a:pt x="8189151" y="4809998"/>
                </a:lnTo>
                <a:lnTo>
                  <a:pt x="8320595" y="4787837"/>
                </a:lnTo>
                <a:lnTo>
                  <a:pt x="8212645" y="4899533"/>
                </a:lnTo>
                <a:close/>
                <a:moveTo>
                  <a:pt x="8197406" y="4802124"/>
                </a:moveTo>
                <a:lnTo>
                  <a:pt x="8307006" y="4697794"/>
                </a:lnTo>
                <a:lnTo>
                  <a:pt x="8435721" y="4669028"/>
                </a:lnTo>
                <a:lnTo>
                  <a:pt x="8327771" y="4780153"/>
                </a:lnTo>
                <a:close/>
                <a:moveTo>
                  <a:pt x="8315960" y="4689285"/>
                </a:moveTo>
                <a:lnTo>
                  <a:pt x="8424926" y="4585589"/>
                </a:lnTo>
                <a:lnTo>
                  <a:pt x="8550783" y="4550347"/>
                </a:lnTo>
                <a:lnTo>
                  <a:pt x="8443785" y="4660900"/>
                </a:lnTo>
                <a:close/>
                <a:moveTo>
                  <a:pt x="8421688" y="4579874"/>
                </a:moveTo>
                <a:lnTo>
                  <a:pt x="8298053" y="4614482"/>
                </a:lnTo>
                <a:lnTo>
                  <a:pt x="8406829" y="4519232"/>
                </a:lnTo>
                <a:lnTo>
                  <a:pt x="8528494" y="4478084"/>
                </a:lnTo>
                <a:close/>
                <a:moveTo>
                  <a:pt x="8411845" y="4589209"/>
                </a:moveTo>
                <a:lnTo>
                  <a:pt x="8303895" y="4691952"/>
                </a:lnTo>
                <a:lnTo>
                  <a:pt x="8176895" y="4720336"/>
                </a:lnTo>
                <a:lnTo>
                  <a:pt x="8286750" y="4624197"/>
                </a:lnTo>
                <a:close/>
                <a:moveTo>
                  <a:pt x="8164195" y="4723194"/>
                </a:moveTo>
                <a:lnTo>
                  <a:pt x="8038402" y="4751324"/>
                </a:lnTo>
                <a:lnTo>
                  <a:pt x="8149019" y="4662869"/>
                </a:lnTo>
                <a:lnTo>
                  <a:pt x="8272844" y="4628198"/>
                </a:lnTo>
                <a:close/>
                <a:moveTo>
                  <a:pt x="8154162" y="4731957"/>
                </a:moveTo>
                <a:lnTo>
                  <a:pt x="8044434" y="4827905"/>
                </a:lnTo>
                <a:lnTo>
                  <a:pt x="7915466" y="4849686"/>
                </a:lnTo>
                <a:lnTo>
                  <a:pt x="8027162" y="4760341"/>
                </a:lnTo>
                <a:close/>
                <a:moveTo>
                  <a:pt x="7902575" y="4851845"/>
                </a:moveTo>
                <a:lnTo>
                  <a:pt x="7774750" y="4873371"/>
                </a:lnTo>
                <a:lnTo>
                  <a:pt x="7887144" y="4791647"/>
                </a:lnTo>
                <a:lnTo>
                  <a:pt x="8013002" y="4763516"/>
                </a:lnTo>
                <a:close/>
                <a:moveTo>
                  <a:pt x="7892352" y="4859973"/>
                </a:moveTo>
                <a:lnTo>
                  <a:pt x="7780782" y="4948873"/>
                </a:lnTo>
                <a:lnTo>
                  <a:pt x="7649781" y="4963986"/>
                </a:lnTo>
                <a:lnTo>
                  <a:pt x="7763257" y="4881436"/>
                </a:lnTo>
                <a:close/>
                <a:moveTo>
                  <a:pt x="7636891" y="4965700"/>
                </a:moveTo>
                <a:lnTo>
                  <a:pt x="7507034" y="4980686"/>
                </a:lnTo>
                <a:lnTo>
                  <a:pt x="7621334" y="4905629"/>
                </a:lnTo>
                <a:lnTo>
                  <a:pt x="7749286" y="4884039"/>
                </a:lnTo>
                <a:close/>
                <a:moveTo>
                  <a:pt x="7626414" y="4973320"/>
                </a:moveTo>
                <a:lnTo>
                  <a:pt x="7513130" y="5055870"/>
                </a:lnTo>
                <a:lnTo>
                  <a:pt x="7379780" y="5064252"/>
                </a:lnTo>
                <a:lnTo>
                  <a:pt x="7494969" y="4988560"/>
                </a:lnTo>
                <a:close/>
                <a:moveTo>
                  <a:pt x="7367270" y="5064951"/>
                </a:moveTo>
                <a:lnTo>
                  <a:pt x="7235381" y="5073650"/>
                </a:lnTo>
                <a:lnTo>
                  <a:pt x="7351205" y="5005388"/>
                </a:lnTo>
                <a:lnTo>
                  <a:pt x="7481253" y="4990402"/>
                </a:lnTo>
                <a:close/>
                <a:moveTo>
                  <a:pt x="7356539" y="5071999"/>
                </a:moveTo>
                <a:lnTo>
                  <a:pt x="7241477" y="5147628"/>
                </a:lnTo>
                <a:lnTo>
                  <a:pt x="7106349" y="5149342"/>
                </a:lnTo>
                <a:lnTo>
                  <a:pt x="7223316" y="5080381"/>
                </a:lnTo>
                <a:close/>
                <a:moveTo>
                  <a:pt x="7093585" y="5149850"/>
                </a:moveTo>
                <a:lnTo>
                  <a:pt x="6959791" y="5151565"/>
                </a:lnTo>
                <a:lnTo>
                  <a:pt x="7077266" y="5089970"/>
                </a:lnTo>
                <a:lnTo>
                  <a:pt x="7209282" y="5081651"/>
                </a:lnTo>
                <a:close/>
                <a:moveTo>
                  <a:pt x="7095363" y="5156200"/>
                </a:moveTo>
                <a:lnTo>
                  <a:pt x="7231634" y="5154486"/>
                </a:lnTo>
                <a:lnTo>
                  <a:pt x="7115683" y="5230686"/>
                </a:lnTo>
                <a:lnTo>
                  <a:pt x="6977570" y="5225669"/>
                </a:lnTo>
                <a:close/>
                <a:moveTo>
                  <a:pt x="7243381" y="5154359"/>
                </a:moveTo>
                <a:lnTo>
                  <a:pt x="7380478" y="5152644"/>
                </a:lnTo>
                <a:lnTo>
                  <a:pt x="7265544" y="5236210"/>
                </a:lnTo>
                <a:lnTo>
                  <a:pt x="7126669" y="5231130"/>
                </a:lnTo>
                <a:close/>
                <a:moveTo>
                  <a:pt x="7391400" y="5152454"/>
                </a:moveTo>
                <a:lnTo>
                  <a:pt x="7529131" y="5150739"/>
                </a:lnTo>
                <a:lnTo>
                  <a:pt x="7415467" y="5241671"/>
                </a:lnTo>
                <a:lnTo>
                  <a:pt x="7275767" y="5236591"/>
                </a:lnTo>
                <a:close/>
                <a:moveTo>
                  <a:pt x="7539482" y="5150612"/>
                </a:moveTo>
                <a:lnTo>
                  <a:pt x="7677722" y="5148898"/>
                </a:lnTo>
                <a:lnTo>
                  <a:pt x="7565327" y="5247196"/>
                </a:lnTo>
                <a:lnTo>
                  <a:pt x="7425182" y="5242052"/>
                </a:lnTo>
                <a:close/>
                <a:moveTo>
                  <a:pt x="7687501" y="5148771"/>
                </a:moveTo>
                <a:lnTo>
                  <a:pt x="7826185" y="5146993"/>
                </a:lnTo>
                <a:lnTo>
                  <a:pt x="7715250" y="5252466"/>
                </a:lnTo>
                <a:lnTo>
                  <a:pt x="7574661" y="5247323"/>
                </a:lnTo>
                <a:close/>
                <a:moveTo>
                  <a:pt x="7835519" y="5146929"/>
                </a:moveTo>
                <a:lnTo>
                  <a:pt x="7974584" y="5145151"/>
                </a:lnTo>
                <a:lnTo>
                  <a:pt x="7865047" y="5257800"/>
                </a:lnTo>
                <a:lnTo>
                  <a:pt x="7724077" y="5252657"/>
                </a:lnTo>
                <a:close/>
                <a:moveTo>
                  <a:pt x="7983538" y="5145024"/>
                </a:moveTo>
                <a:lnTo>
                  <a:pt x="8123238" y="5143310"/>
                </a:lnTo>
                <a:lnTo>
                  <a:pt x="8015288" y="5263642"/>
                </a:lnTo>
                <a:lnTo>
                  <a:pt x="7873937" y="5258435"/>
                </a:lnTo>
                <a:close/>
                <a:moveTo>
                  <a:pt x="7989888" y="5138674"/>
                </a:moveTo>
                <a:lnTo>
                  <a:pt x="8099552" y="5025517"/>
                </a:lnTo>
                <a:lnTo>
                  <a:pt x="8236522" y="5016881"/>
                </a:lnTo>
                <a:lnTo>
                  <a:pt x="8128572" y="5136896"/>
                </a:lnTo>
                <a:close/>
                <a:moveTo>
                  <a:pt x="8106093" y="5018786"/>
                </a:moveTo>
                <a:lnTo>
                  <a:pt x="8215376" y="4906010"/>
                </a:lnTo>
                <a:lnTo>
                  <a:pt x="8349869" y="4890516"/>
                </a:lnTo>
                <a:lnTo>
                  <a:pt x="8242300" y="5010150"/>
                </a:lnTo>
                <a:close/>
                <a:moveTo>
                  <a:pt x="8222361" y="4898771"/>
                </a:moveTo>
                <a:lnTo>
                  <a:pt x="8331200" y="4786186"/>
                </a:lnTo>
                <a:lnTo>
                  <a:pt x="8463153" y="4763961"/>
                </a:lnTo>
                <a:lnTo>
                  <a:pt x="8356156" y="4883150"/>
                </a:lnTo>
                <a:close/>
                <a:moveTo>
                  <a:pt x="8338756" y="4778693"/>
                </a:moveTo>
                <a:lnTo>
                  <a:pt x="8447151" y="4666869"/>
                </a:lnTo>
                <a:lnTo>
                  <a:pt x="8576437" y="4637977"/>
                </a:lnTo>
                <a:lnTo>
                  <a:pt x="8469884" y="4756150"/>
                </a:lnTo>
                <a:close/>
                <a:moveTo>
                  <a:pt x="8455216" y="4658551"/>
                </a:moveTo>
                <a:lnTo>
                  <a:pt x="8563166" y="4547299"/>
                </a:lnTo>
                <a:lnTo>
                  <a:pt x="8689721" y="4511866"/>
                </a:lnTo>
                <a:lnTo>
                  <a:pt x="8583867" y="4629849"/>
                </a:lnTo>
                <a:close/>
                <a:moveTo>
                  <a:pt x="8571802" y="4538282"/>
                </a:moveTo>
                <a:lnTo>
                  <a:pt x="8678926" y="4427728"/>
                </a:lnTo>
                <a:lnTo>
                  <a:pt x="8802624" y="4385882"/>
                </a:lnTo>
                <a:lnTo>
                  <a:pt x="8697468" y="4503039"/>
                </a:lnTo>
                <a:close/>
                <a:moveTo>
                  <a:pt x="8688578" y="4417632"/>
                </a:moveTo>
                <a:lnTo>
                  <a:pt x="8794750" y="4307967"/>
                </a:lnTo>
                <a:lnTo>
                  <a:pt x="8915400" y="4259898"/>
                </a:lnTo>
                <a:lnTo>
                  <a:pt x="8811260" y="4376039"/>
                </a:lnTo>
                <a:close/>
                <a:moveTo>
                  <a:pt x="8805545" y="4296982"/>
                </a:moveTo>
                <a:lnTo>
                  <a:pt x="8910638" y="4188587"/>
                </a:lnTo>
                <a:lnTo>
                  <a:pt x="9028049" y="4134549"/>
                </a:lnTo>
                <a:lnTo>
                  <a:pt x="8924989" y="4249420"/>
                </a:lnTo>
                <a:close/>
                <a:moveTo>
                  <a:pt x="8907145" y="4183316"/>
                </a:moveTo>
                <a:lnTo>
                  <a:pt x="8792845" y="4235768"/>
                </a:lnTo>
                <a:lnTo>
                  <a:pt x="8896350" y="4136898"/>
                </a:lnTo>
                <a:lnTo>
                  <a:pt x="9008364" y="4078224"/>
                </a:lnTo>
                <a:close/>
                <a:moveTo>
                  <a:pt x="8894953" y="4196017"/>
                </a:moveTo>
                <a:lnTo>
                  <a:pt x="8791384" y="4302824"/>
                </a:lnTo>
                <a:lnTo>
                  <a:pt x="8673402" y="4349814"/>
                </a:lnTo>
                <a:lnTo>
                  <a:pt x="8778939" y="4249357"/>
                </a:lnTo>
                <a:close/>
                <a:moveTo>
                  <a:pt x="8657209" y="4356100"/>
                </a:moveTo>
                <a:lnTo>
                  <a:pt x="8541068" y="4402328"/>
                </a:lnTo>
                <a:lnTo>
                  <a:pt x="8646605" y="4310063"/>
                </a:lnTo>
                <a:lnTo>
                  <a:pt x="8760905" y="4257548"/>
                </a:lnTo>
                <a:close/>
                <a:moveTo>
                  <a:pt x="8644827" y="4367848"/>
                </a:moveTo>
                <a:lnTo>
                  <a:pt x="8539417" y="4468178"/>
                </a:lnTo>
                <a:lnTo>
                  <a:pt x="8419338" y="4508818"/>
                </a:lnTo>
                <a:lnTo>
                  <a:pt x="8526717" y="4414901"/>
                </a:lnTo>
                <a:close/>
                <a:moveTo>
                  <a:pt x="8403527" y="4513898"/>
                </a:moveTo>
                <a:lnTo>
                  <a:pt x="8285353" y="4553839"/>
                </a:lnTo>
                <a:lnTo>
                  <a:pt x="8392731" y="4467987"/>
                </a:lnTo>
                <a:lnTo>
                  <a:pt x="8508936" y="4421696"/>
                </a:lnTo>
                <a:close/>
                <a:moveTo>
                  <a:pt x="8390827" y="4524820"/>
                </a:moveTo>
                <a:lnTo>
                  <a:pt x="8283512" y="4618609"/>
                </a:lnTo>
                <a:lnTo>
                  <a:pt x="8161338" y="4652836"/>
                </a:lnTo>
                <a:lnTo>
                  <a:pt x="8270875" y="4565650"/>
                </a:lnTo>
                <a:close/>
                <a:moveTo>
                  <a:pt x="8145717" y="4657217"/>
                </a:moveTo>
                <a:lnTo>
                  <a:pt x="8025448" y="4690872"/>
                </a:lnTo>
                <a:lnTo>
                  <a:pt x="8134604" y="4611497"/>
                </a:lnTo>
                <a:lnTo>
                  <a:pt x="8252969" y="4571429"/>
                </a:lnTo>
                <a:close/>
                <a:moveTo>
                  <a:pt x="8133017" y="4667377"/>
                </a:moveTo>
                <a:lnTo>
                  <a:pt x="8023924" y="4754563"/>
                </a:lnTo>
                <a:lnTo>
                  <a:pt x="7899654" y="4782376"/>
                </a:lnTo>
                <a:lnTo>
                  <a:pt x="8010716" y="4701604"/>
                </a:lnTo>
                <a:close/>
                <a:moveTo>
                  <a:pt x="7884097" y="4785868"/>
                </a:moveTo>
                <a:lnTo>
                  <a:pt x="7761795" y="4813173"/>
                </a:lnTo>
                <a:lnTo>
                  <a:pt x="7872731" y="4740275"/>
                </a:lnTo>
                <a:lnTo>
                  <a:pt x="7993381" y="4706557"/>
                </a:lnTo>
                <a:close/>
                <a:moveTo>
                  <a:pt x="7871397" y="4795266"/>
                </a:moveTo>
                <a:lnTo>
                  <a:pt x="7760526" y="4875848"/>
                </a:lnTo>
                <a:lnTo>
                  <a:pt x="7634224" y="4897184"/>
                </a:lnTo>
                <a:lnTo>
                  <a:pt x="7747000" y="4823016"/>
                </a:lnTo>
                <a:close/>
                <a:moveTo>
                  <a:pt x="7618667" y="4899787"/>
                </a:moveTo>
                <a:lnTo>
                  <a:pt x="7494334" y="4920742"/>
                </a:lnTo>
                <a:lnTo>
                  <a:pt x="7607300" y="4854321"/>
                </a:lnTo>
                <a:lnTo>
                  <a:pt x="7729792" y="4826953"/>
                </a:lnTo>
                <a:close/>
                <a:moveTo>
                  <a:pt x="7605522" y="4908423"/>
                </a:moveTo>
                <a:lnTo>
                  <a:pt x="7493000" y="4982464"/>
                </a:lnTo>
                <a:lnTo>
                  <a:pt x="7364731" y="4997450"/>
                </a:lnTo>
                <a:lnTo>
                  <a:pt x="7479031" y="4930013"/>
                </a:lnTo>
                <a:close/>
                <a:moveTo>
                  <a:pt x="7349045" y="4999038"/>
                </a:moveTo>
                <a:lnTo>
                  <a:pt x="7222744" y="5013579"/>
                </a:lnTo>
                <a:lnTo>
                  <a:pt x="7337044" y="4953699"/>
                </a:lnTo>
                <a:lnTo>
                  <a:pt x="7461568" y="4932680"/>
                </a:lnTo>
                <a:close/>
                <a:moveTo>
                  <a:pt x="7335584" y="5006975"/>
                </a:moveTo>
                <a:lnTo>
                  <a:pt x="7221284" y="5074349"/>
                </a:lnTo>
                <a:lnTo>
                  <a:pt x="7090981" y="5082604"/>
                </a:lnTo>
                <a:lnTo>
                  <a:pt x="7207123" y="5021771"/>
                </a:lnTo>
                <a:close/>
                <a:moveTo>
                  <a:pt x="7075234" y="5083556"/>
                </a:moveTo>
                <a:lnTo>
                  <a:pt x="6946964" y="5091684"/>
                </a:lnTo>
                <a:lnTo>
                  <a:pt x="7062915" y="5038344"/>
                </a:lnTo>
                <a:lnTo>
                  <a:pt x="7189344" y="5023739"/>
                </a:lnTo>
                <a:close/>
                <a:moveTo>
                  <a:pt x="7061391" y="5090795"/>
                </a:moveTo>
                <a:lnTo>
                  <a:pt x="6945440" y="5151565"/>
                </a:lnTo>
                <a:lnTo>
                  <a:pt x="6813169" y="5153216"/>
                </a:lnTo>
                <a:lnTo>
                  <a:pt x="6930962" y="5099050"/>
                </a:lnTo>
                <a:close/>
                <a:moveTo>
                  <a:pt x="6797548" y="5153406"/>
                </a:moveTo>
                <a:lnTo>
                  <a:pt x="6667437" y="5155057"/>
                </a:lnTo>
                <a:lnTo>
                  <a:pt x="6784912" y="5108258"/>
                </a:lnTo>
                <a:lnTo>
                  <a:pt x="6913372" y="5100130"/>
                </a:lnTo>
                <a:close/>
                <a:moveTo>
                  <a:pt x="6783388" y="5159756"/>
                </a:moveTo>
                <a:lnTo>
                  <a:pt x="6665786" y="5213858"/>
                </a:lnTo>
                <a:lnTo>
                  <a:pt x="6531610" y="5208969"/>
                </a:lnTo>
                <a:lnTo>
                  <a:pt x="6650927" y="5161407"/>
                </a:lnTo>
                <a:close/>
                <a:moveTo>
                  <a:pt x="6515926" y="5208397"/>
                </a:moveTo>
                <a:lnTo>
                  <a:pt x="6383909" y="5203508"/>
                </a:lnTo>
                <a:lnTo>
                  <a:pt x="6502908" y="5163249"/>
                </a:lnTo>
                <a:lnTo>
                  <a:pt x="6633210" y="5161661"/>
                </a:lnTo>
                <a:close/>
                <a:moveTo>
                  <a:pt x="6517006" y="5214747"/>
                </a:moveTo>
                <a:lnTo>
                  <a:pt x="6652959" y="5219764"/>
                </a:lnTo>
                <a:lnTo>
                  <a:pt x="6534150" y="5274691"/>
                </a:lnTo>
                <a:lnTo>
                  <a:pt x="6396419" y="5263071"/>
                </a:lnTo>
                <a:close/>
                <a:moveTo>
                  <a:pt x="6667056" y="5220272"/>
                </a:moveTo>
                <a:lnTo>
                  <a:pt x="6804279" y="5225288"/>
                </a:lnTo>
                <a:lnTo>
                  <a:pt x="6685852" y="5287328"/>
                </a:lnTo>
                <a:lnTo>
                  <a:pt x="6546787" y="5275580"/>
                </a:lnTo>
                <a:close/>
                <a:moveTo>
                  <a:pt x="6817107" y="5225733"/>
                </a:moveTo>
                <a:lnTo>
                  <a:pt x="6955345" y="5230813"/>
                </a:lnTo>
                <a:lnTo>
                  <a:pt x="6837681" y="5300155"/>
                </a:lnTo>
                <a:lnTo>
                  <a:pt x="6697599" y="5288344"/>
                </a:lnTo>
                <a:close/>
                <a:moveTo>
                  <a:pt x="6967094" y="5231257"/>
                </a:moveTo>
                <a:lnTo>
                  <a:pt x="7106222" y="5236337"/>
                </a:lnTo>
                <a:lnTo>
                  <a:pt x="6989572" y="5312982"/>
                </a:lnTo>
                <a:lnTo>
                  <a:pt x="6848666" y="5301107"/>
                </a:lnTo>
                <a:close/>
                <a:moveTo>
                  <a:pt x="7117144" y="5236718"/>
                </a:moveTo>
                <a:lnTo>
                  <a:pt x="7256844" y="5241862"/>
                </a:lnTo>
                <a:lnTo>
                  <a:pt x="7141401" y="5325872"/>
                </a:lnTo>
                <a:lnTo>
                  <a:pt x="6999795" y="5313871"/>
                </a:lnTo>
                <a:close/>
                <a:moveTo>
                  <a:pt x="7267194" y="5242243"/>
                </a:moveTo>
                <a:lnTo>
                  <a:pt x="7407529" y="5247386"/>
                </a:lnTo>
                <a:lnTo>
                  <a:pt x="7293229" y="5338699"/>
                </a:lnTo>
                <a:lnTo>
                  <a:pt x="7150989" y="5326634"/>
                </a:lnTo>
                <a:close/>
                <a:moveTo>
                  <a:pt x="7417244" y="5247704"/>
                </a:moveTo>
                <a:lnTo>
                  <a:pt x="7558024" y="5252911"/>
                </a:lnTo>
                <a:lnTo>
                  <a:pt x="7445248" y="5351526"/>
                </a:lnTo>
                <a:lnTo>
                  <a:pt x="7302564" y="5339461"/>
                </a:lnTo>
                <a:close/>
                <a:moveTo>
                  <a:pt x="7567295" y="5253228"/>
                </a:moveTo>
                <a:lnTo>
                  <a:pt x="7708456" y="5258372"/>
                </a:lnTo>
                <a:lnTo>
                  <a:pt x="7597140" y="5364353"/>
                </a:lnTo>
                <a:lnTo>
                  <a:pt x="7454011" y="5352288"/>
                </a:lnTo>
                <a:close/>
                <a:moveTo>
                  <a:pt x="7717282" y="5258689"/>
                </a:moveTo>
                <a:lnTo>
                  <a:pt x="7858824" y="5263896"/>
                </a:lnTo>
                <a:lnTo>
                  <a:pt x="7749032" y="5377180"/>
                </a:lnTo>
                <a:lnTo>
                  <a:pt x="7605586" y="5365052"/>
                </a:lnTo>
                <a:close/>
                <a:moveTo>
                  <a:pt x="7867650" y="5264150"/>
                </a:moveTo>
                <a:lnTo>
                  <a:pt x="8009445" y="5269357"/>
                </a:lnTo>
                <a:lnTo>
                  <a:pt x="7901495" y="5390007"/>
                </a:lnTo>
                <a:lnTo>
                  <a:pt x="7757731" y="5377879"/>
                </a:lnTo>
                <a:close/>
                <a:moveTo>
                  <a:pt x="8017701" y="5269611"/>
                </a:moveTo>
                <a:lnTo>
                  <a:pt x="8159687" y="5274818"/>
                </a:lnTo>
                <a:lnTo>
                  <a:pt x="8053134" y="5402771"/>
                </a:lnTo>
                <a:lnTo>
                  <a:pt x="7909116" y="5391150"/>
                </a:lnTo>
                <a:close/>
                <a:moveTo>
                  <a:pt x="8023225" y="5263261"/>
                </a:moveTo>
                <a:lnTo>
                  <a:pt x="8131557" y="5142611"/>
                </a:lnTo>
                <a:lnTo>
                  <a:pt x="8271257" y="5140833"/>
                </a:lnTo>
                <a:lnTo>
                  <a:pt x="8164894" y="5268532"/>
                </a:lnTo>
                <a:close/>
                <a:moveTo>
                  <a:pt x="8137525" y="5136261"/>
                </a:moveTo>
                <a:lnTo>
                  <a:pt x="8245475" y="5015611"/>
                </a:lnTo>
                <a:lnTo>
                  <a:pt x="8382762" y="5006975"/>
                </a:lnTo>
                <a:lnTo>
                  <a:pt x="8276654" y="5134356"/>
                </a:lnTo>
                <a:close/>
                <a:moveTo>
                  <a:pt x="8251825" y="5009261"/>
                </a:moveTo>
                <a:lnTo>
                  <a:pt x="8359775" y="4889119"/>
                </a:lnTo>
                <a:lnTo>
                  <a:pt x="8494649" y="4873562"/>
                </a:lnTo>
                <a:lnTo>
                  <a:pt x="8388794" y="5000562"/>
                </a:lnTo>
                <a:close/>
                <a:moveTo>
                  <a:pt x="8366125" y="4882261"/>
                </a:moveTo>
                <a:lnTo>
                  <a:pt x="8473122" y="4762500"/>
                </a:lnTo>
                <a:lnTo>
                  <a:pt x="8605520" y="4740212"/>
                </a:lnTo>
                <a:lnTo>
                  <a:pt x="8500046" y="4866831"/>
                </a:lnTo>
                <a:close/>
                <a:moveTo>
                  <a:pt x="8480425" y="4754880"/>
                </a:moveTo>
                <a:lnTo>
                  <a:pt x="8586978" y="4635500"/>
                </a:lnTo>
                <a:lnTo>
                  <a:pt x="8716835" y="4606481"/>
                </a:lnTo>
                <a:lnTo>
                  <a:pt x="8611743" y="4732655"/>
                </a:lnTo>
                <a:close/>
                <a:moveTo>
                  <a:pt x="8594725" y="4627436"/>
                </a:moveTo>
                <a:lnTo>
                  <a:pt x="8701278" y="4508691"/>
                </a:lnTo>
                <a:lnTo>
                  <a:pt x="8828278" y="4473067"/>
                </a:lnTo>
                <a:lnTo>
                  <a:pt x="8723757" y="4598543"/>
                </a:lnTo>
                <a:close/>
                <a:moveTo>
                  <a:pt x="8709025" y="4499864"/>
                </a:moveTo>
                <a:lnTo>
                  <a:pt x="8815006" y="4381754"/>
                </a:lnTo>
                <a:lnTo>
                  <a:pt x="8939403" y="4339654"/>
                </a:lnTo>
                <a:lnTo>
                  <a:pt x="8835199" y="4464050"/>
                </a:lnTo>
                <a:close/>
                <a:moveTo>
                  <a:pt x="8823325" y="4372166"/>
                </a:moveTo>
                <a:lnTo>
                  <a:pt x="8928608" y="4254500"/>
                </a:lnTo>
                <a:lnTo>
                  <a:pt x="9050147" y="4206050"/>
                </a:lnTo>
                <a:lnTo>
                  <a:pt x="8947150" y="4330065"/>
                </a:lnTo>
                <a:close/>
                <a:moveTo>
                  <a:pt x="8938133" y="4244213"/>
                </a:moveTo>
                <a:lnTo>
                  <a:pt x="9042400" y="4127500"/>
                </a:lnTo>
                <a:lnTo>
                  <a:pt x="9160891" y="4072953"/>
                </a:lnTo>
                <a:lnTo>
                  <a:pt x="9058593" y="4195763"/>
                </a:lnTo>
                <a:close/>
                <a:moveTo>
                  <a:pt x="9053131" y="4116070"/>
                </a:moveTo>
                <a:lnTo>
                  <a:pt x="9156319" y="4001072"/>
                </a:lnTo>
                <a:lnTo>
                  <a:pt x="9271571" y="3940683"/>
                </a:lnTo>
                <a:lnTo>
                  <a:pt x="9170416" y="4062095"/>
                </a:lnTo>
                <a:close/>
                <a:moveTo>
                  <a:pt x="9168447" y="3987483"/>
                </a:moveTo>
                <a:lnTo>
                  <a:pt x="9270047" y="3874135"/>
                </a:lnTo>
                <a:lnTo>
                  <a:pt x="9381744" y="3808286"/>
                </a:lnTo>
                <a:lnTo>
                  <a:pt x="9282049" y="3927920"/>
                </a:lnTo>
                <a:close/>
                <a:moveTo>
                  <a:pt x="9284208" y="3858514"/>
                </a:moveTo>
                <a:lnTo>
                  <a:pt x="9383967" y="3747262"/>
                </a:lnTo>
                <a:lnTo>
                  <a:pt x="9491917" y="3676459"/>
                </a:lnTo>
                <a:lnTo>
                  <a:pt x="9394190" y="3793808"/>
                </a:lnTo>
                <a:close/>
                <a:moveTo>
                  <a:pt x="9379839" y="3742372"/>
                </a:moveTo>
                <a:lnTo>
                  <a:pt x="9278239" y="3809047"/>
                </a:lnTo>
                <a:lnTo>
                  <a:pt x="9373489" y="3710432"/>
                </a:lnTo>
                <a:lnTo>
                  <a:pt x="9472867" y="3638169"/>
                </a:lnTo>
                <a:close/>
                <a:moveTo>
                  <a:pt x="9363202" y="3760915"/>
                </a:moveTo>
                <a:lnTo>
                  <a:pt x="9266047" y="3868865"/>
                </a:lnTo>
                <a:lnTo>
                  <a:pt x="9158922" y="3932365"/>
                </a:lnTo>
                <a:lnTo>
                  <a:pt x="9258300" y="3829749"/>
                </a:lnTo>
                <a:close/>
                <a:moveTo>
                  <a:pt x="9138285" y="3944493"/>
                </a:moveTo>
                <a:lnTo>
                  <a:pt x="9034653" y="4005580"/>
                </a:lnTo>
                <a:lnTo>
                  <a:pt x="9132189" y="3912743"/>
                </a:lnTo>
                <a:lnTo>
                  <a:pt x="9233789" y="3846005"/>
                </a:lnTo>
                <a:close/>
                <a:moveTo>
                  <a:pt x="9121584" y="3961702"/>
                </a:moveTo>
                <a:lnTo>
                  <a:pt x="9022524" y="4063937"/>
                </a:lnTo>
                <a:lnTo>
                  <a:pt x="8913178" y="4121087"/>
                </a:lnTo>
                <a:lnTo>
                  <a:pt x="9014333" y="4024821"/>
                </a:lnTo>
                <a:close/>
                <a:moveTo>
                  <a:pt x="8892984" y="4131945"/>
                </a:moveTo>
                <a:lnTo>
                  <a:pt x="8787194" y="4187317"/>
                </a:lnTo>
                <a:lnTo>
                  <a:pt x="8886634" y="4100386"/>
                </a:lnTo>
                <a:lnTo>
                  <a:pt x="8990394" y="4039235"/>
                </a:lnTo>
                <a:close/>
                <a:moveTo>
                  <a:pt x="8876220" y="4147884"/>
                </a:moveTo>
                <a:lnTo>
                  <a:pt x="8775192" y="4244023"/>
                </a:lnTo>
                <a:lnTo>
                  <a:pt x="8663749" y="4295331"/>
                </a:lnTo>
                <a:lnTo>
                  <a:pt x="8766746" y="4205224"/>
                </a:lnTo>
                <a:close/>
                <a:moveTo>
                  <a:pt x="8643366" y="4304665"/>
                </a:moveTo>
                <a:lnTo>
                  <a:pt x="8535416" y="4354322"/>
                </a:lnTo>
                <a:lnTo>
                  <a:pt x="8636698" y="4273296"/>
                </a:lnTo>
                <a:lnTo>
                  <a:pt x="8742553" y="4217797"/>
                </a:lnTo>
                <a:close/>
                <a:moveTo>
                  <a:pt x="8626539" y="4319397"/>
                </a:moveTo>
                <a:lnTo>
                  <a:pt x="8523605" y="4409377"/>
                </a:lnTo>
                <a:lnTo>
                  <a:pt x="8410067" y="4454652"/>
                </a:lnTo>
                <a:lnTo>
                  <a:pt x="8514969" y="4370769"/>
                </a:lnTo>
                <a:close/>
                <a:moveTo>
                  <a:pt x="8389810" y="4462717"/>
                </a:moveTo>
                <a:lnTo>
                  <a:pt x="8279829" y="4506468"/>
                </a:lnTo>
                <a:lnTo>
                  <a:pt x="8383016" y="4431475"/>
                </a:lnTo>
                <a:lnTo>
                  <a:pt x="8490966" y="4381754"/>
                </a:lnTo>
                <a:close/>
                <a:moveTo>
                  <a:pt x="8372793" y="4476306"/>
                </a:moveTo>
                <a:lnTo>
                  <a:pt x="8267700" y="4559808"/>
                </a:lnTo>
                <a:lnTo>
                  <a:pt x="8152067" y="4598924"/>
                </a:lnTo>
                <a:lnTo>
                  <a:pt x="8258810" y="4521200"/>
                </a:lnTo>
                <a:close/>
                <a:moveTo>
                  <a:pt x="8132191" y="4606036"/>
                </a:moveTo>
                <a:lnTo>
                  <a:pt x="8020241" y="4644136"/>
                </a:lnTo>
                <a:lnTo>
                  <a:pt x="8125143" y="4575112"/>
                </a:lnTo>
                <a:lnTo>
                  <a:pt x="8235252" y="4531297"/>
                </a:lnTo>
                <a:close/>
                <a:moveTo>
                  <a:pt x="8114982" y="4618736"/>
                </a:moveTo>
                <a:lnTo>
                  <a:pt x="8008430" y="4696270"/>
                </a:lnTo>
                <a:lnTo>
                  <a:pt x="7890764" y="4729226"/>
                </a:lnTo>
                <a:lnTo>
                  <a:pt x="7999222" y="4657916"/>
                </a:lnTo>
                <a:close/>
                <a:moveTo>
                  <a:pt x="7870635" y="4734878"/>
                </a:moveTo>
                <a:lnTo>
                  <a:pt x="7756335" y="4766628"/>
                </a:lnTo>
                <a:lnTo>
                  <a:pt x="7862951" y="4703763"/>
                </a:lnTo>
                <a:lnTo>
                  <a:pt x="7975156" y="4665663"/>
                </a:lnTo>
                <a:close/>
                <a:moveTo>
                  <a:pt x="7853172" y="4746371"/>
                </a:moveTo>
                <a:lnTo>
                  <a:pt x="7744841" y="4817555"/>
                </a:lnTo>
                <a:lnTo>
                  <a:pt x="7625144" y="4844288"/>
                </a:lnTo>
                <a:lnTo>
                  <a:pt x="7735316" y="4779328"/>
                </a:lnTo>
                <a:close/>
                <a:moveTo>
                  <a:pt x="7605014" y="4848797"/>
                </a:moveTo>
                <a:lnTo>
                  <a:pt x="7489063" y="4874705"/>
                </a:lnTo>
                <a:lnTo>
                  <a:pt x="7597331" y="4817999"/>
                </a:lnTo>
                <a:lnTo>
                  <a:pt x="7711631" y="4786249"/>
                </a:lnTo>
                <a:close/>
                <a:moveTo>
                  <a:pt x="7587234" y="4859274"/>
                </a:moveTo>
                <a:lnTo>
                  <a:pt x="7477252" y="4924108"/>
                </a:lnTo>
                <a:lnTo>
                  <a:pt x="7355586" y="4944618"/>
                </a:lnTo>
                <a:lnTo>
                  <a:pt x="7467346" y="4886071"/>
                </a:lnTo>
                <a:close/>
                <a:moveTo>
                  <a:pt x="7335394" y="4948174"/>
                </a:moveTo>
                <a:lnTo>
                  <a:pt x="7217537" y="4967986"/>
                </a:lnTo>
                <a:lnTo>
                  <a:pt x="7327329" y="4917504"/>
                </a:lnTo>
                <a:lnTo>
                  <a:pt x="7443470" y="4891532"/>
                </a:lnTo>
                <a:close/>
                <a:moveTo>
                  <a:pt x="7317232" y="4957636"/>
                </a:moveTo>
                <a:lnTo>
                  <a:pt x="7205599" y="5016119"/>
                </a:lnTo>
                <a:lnTo>
                  <a:pt x="7082028" y="5030343"/>
                </a:lnTo>
                <a:lnTo>
                  <a:pt x="7195439" y="4978210"/>
                </a:lnTo>
                <a:close/>
                <a:moveTo>
                  <a:pt x="7061772" y="5032693"/>
                </a:moveTo>
                <a:lnTo>
                  <a:pt x="6942011" y="5046472"/>
                </a:lnTo>
                <a:lnTo>
                  <a:pt x="7053453" y="5002022"/>
                </a:lnTo>
                <a:lnTo>
                  <a:pt x="7171436" y="4982147"/>
                </a:lnTo>
                <a:close/>
                <a:moveTo>
                  <a:pt x="7043230" y="5041202"/>
                </a:moveTo>
                <a:lnTo>
                  <a:pt x="6929692" y="5092700"/>
                </a:lnTo>
                <a:lnTo>
                  <a:pt x="6804216" y="5100638"/>
                </a:lnTo>
                <a:lnTo>
                  <a:pt x="6919214" y="5054854"/>
                </a:lnTo>
                <a:close/>
                <a:moveTo>
                  <a:pt x="6784086" y="5102543"/>
                </a:moveTo>
                <a:lnTo>
                  <a:pt x="6662611" y="5110226"/>
                </a:lnTo>
                <a:lnTo>
                  <a:pt x="6775450" y="5072126"/>
                </a:lnTo>
                <a:lnTo>
                  <a:pt x="6895275" y="5058283"/>
                </a:lnTo>
                <a:close/>
                <a:moveTo>
                  <a:pt x="6765036" y="5110099"/>
                </a:moveTo>
                <a:lnTo>
                  <a:pt x="6650228" y="5155819"/>
                </a:lnTo>
                <a:lnTo>
                  <a:pt x="6523228" y="5157470"/>
                </a:lnTo>
                <a:lnTo>
                  <a:pt x="6639751" y="5118037"/>
                </a:lnTo>
                <a:close/>
                <a:moveTo>
                  <a:pt x="6502337" y="5157724"/>
                </a:moveTo>
                <a:lnTo>
                  <a:pt x="6379147" y="5159248"/>
                </a:lnTo>
                <a:lnTo>
                  <a:pt x="6493447" y="5127498"/>
                </a:lnTo>
                <a:lnTo>
                  <a:pt x="6615113" y="5119815"/>
                </a:lnTo>
                <a:close/>
                <a:moveTo>
                  <a:pt x="6482842" y="5164074"/>
                </a:moveTo>
                <a:lnTo>
                  <a:pt x="6366510" y="5203381"/>
                </a:lnTo>
                <a:lnTo>
                  <a:pt x="6237478" y="5198682"/>
                </a:lnTo>
                <a:lnTo>
                  <a:pt x="6355398" y="5165662"/>
                </a:lnTo>
                <a:close/>
                <a:moveTo>
                  <a:pt x="6216650" y="5197602"/>
                </a:moveTo>
                <a:lnTo>
                  <a:pt x="6091809" y="5193030"/>
                </a:lnTo>
                <a:lnTo>
                  <a:pt x="6207379" y="5167186"/>
                </a:lnTo>
                <a:lnTo>
                  <a:pt x="6330760" y="5165662"/>
                </a:lnTo>
                <a:close/>
                <a:moveTo>
                  <a:pt x="6196584" y="5203190"/>
                </a:moveTo>
                <a:lnTo>
                  <a:pt x="6078855" y="5236210"/>
                </a:lnTo>
                <a:lnTo>
                  <a:pt x="5948109" y="5225161"/>
                </a:lnTo>
                <a:lnTo>
                  <a:pt x="6067362" y="5198491"/>
                </a:lnTo>
                <a:close/>
                <a:moveTo>
                  <a:pt x="5926963" y="5223383"/>
                </a:moveTo>
                <a:lnTo>
                  <a:pt x="5800535" y="5212652"/>
                </a:lnTo>
                <a:lnTo>
                  <a:pt x="5917311" y="5192967"/>
                </a:lnTo>
                <a:lnTo>
                  <a:pt x="6042343" y="5197539"/>
                </a:lnTo>
                <a:close/>
                <a:moveTo>
                  <a:pt x="5927408" y="5229733"/>
                </a:moveTo>
                <a:lnTo>
                  <a:pt x="6061329" y="5241100"/>
                </a:lnTo>
                <a:lnTo>
                  <a:pt x="5940679" y="5274818"/>
                </a:lnTo>
                <a:lnTo>
                  <a:pt x="5805170" y="5257038"/>
                </a:lnTo>
                <a:close/>
                <a:moveTo>
                  <a:pt x="6079427" y="5242433"/>
                </a:moveTo>
                <a:lnTo>
                  <a:pt x="6215634" y="5253927"/>
                </a:lnTo>
                <a:lnTo>
                  <a:pt x="6094984" y="5294757"/>
                </a:lnTo>
                <a:lnTo>
                  <a:pt x="5956872" y="5276850"/>
                </a:lnTo>
                <a:close/>
                <a:moveTo>
                  <a:pt x="6231509" y="5255133"/>
                </a:moveTo>
                <a:lnTo>
                  <a:pt x="6369368" y="5266817"/>
                </a:lnTo>
                <a:lnTo>
                  <a:pt x="6248400" y="5314950"/>
                </a:lnTo>
                <a:lnTo>
                  <a:pt x="6108700" y="5296662"/>
                </a:lnTo>
                <a:close/>
                <a:moveTo>
                  <a:pt x="6383528" y="5267833"/>
                </a:moveTo>
                <a:lnTo>
                  <a:pt x="6522784" y="5279581"/>
                </a:lnTo>
                <a:lnTo>
                  <a:pt x="6402642" y="5334826"/>
                </a:lnTo>
                <a:lnTo>
                  <a:pt x="6261672" y="5316347"/>
                </a:lnTo>
                <a:close/>
                <a:moveTo>
                  <a:pt x="6535928" y="5280533"/>
                </a:moveTo>
                <a:lnTo>
                  <a:pt x="6676200" y="5292408"/>
                </a:lnTo>
                <a:lnTo>
                  <a:pt x="6556883" y="5354892"/>
                </a:lnTo>
                <a:lnTo>
                  <a:pt x="6414770" y="5336223"/>
                </a:lnTo>
                <a:close/>
                <a:moveTo>
                  <a:pt x="6687947" y="5293233"/>
                </a:moveTo>
                <a:lnTo>
                  <a:pt x="6829107" y="5305171"/>
                </a:lnTo>
                <a:lnTo>
                  <a:pt x="6710744" y="5375021"/>
                </a:lnTo>
                <a:lnTo>
                  <a:pt x="6567806" y="5355971"/>
                </a:lnTo>
                <a:close/>
                <a:moveTo>
                  <a:pt x="6840030" y="5305933"/>
                </a:moveTo>
                <a:lnTo>
                  <a:pt x="6981825" y="5317871"/>
                </a:lnTo>
                <a:lnTo>
                  <a:pt x="6864350" y="5395913"/>
                </a:lnTo>
                <a:lnTo>
                  <a:pt x="6720650" y="5376863"/>
                </a:lnTo>
                <a:close/>
                <a:moveTo>
                  <a:pt x="6992049" y="5318633"/>
                </a:moveTo>
                <a:lnTo>
                  <a:pt x="7134479" y="5330635"/>
                </a:lnTo>
                <a:lnTo>
                  <a:pt x="7018528" y="5414963"/>
                </a:lnTo>
                <a:lnTo>
                  <a:pt x="6874257" y="5395913"/>
                </a:lnTo>
                <a:close/>
                <a:moveTo>
                  <a:pt x="7144449" y="5331333"/>
                </a:moveTo>
                <a:lnTo>
                  <a:pt x="7287260" y="5343398"/>
                </a:lnTo>
                <a:lnTo>
                  <a:pt x="7172960" y="5435029"/>
                </a:lnTo>
                <a:lnTo>
                  <a:pt x="7028244" y="5415979"/>
                </a:lnTo>
                <a:close/>
                <a:moveTo>
                  <a:pt x="7296468" y="5344033"/>
                </a:moveTo>
                <a:lnTo>
                  <a:pt x="7439724" y="5356098"/>
                </a:lnTo>
                <a:lnTo>
                  <a:pt x="7326631" y="5455031"/>
                </a:lnTo>
                <a:lnTo>
                  <a:pt x="7181469" y="5435981"/>
                </a:lnTo>
                <a:close/>
                <a:moveTo>
                  <a:pt x="7448550" y="5356733"/>
                </a:moveTo>
                <a:lnTo>
                  <a:pt x="7592124" y="5368862"/>
                </a:lnTo>
                <a:lnTo>
                  <a:pt x="7480491" y="5475097"/>
                </a:lnTo>
                <a:lnTo>
                  <a:pt x="7335012" y="5456047"/>
                </a:lnTo>
                <a:close/>
                <a:moveTo>
                  <a:pt x="7600569" y="5369433"/>
                </a:moveTo>
                <a:lnTo>
                  <a:pt x="7744460" y="5381625"/>
                </a:lnTo>
                <a:lnTo>
                  <a:pt x="7634415" y="5495163"/>
                </a:lnTo>
                <a:lnTo>
                  <a:pt x="7488365" y="5476113"/>
                </a:lnTo>
                <a:close/>
                <a:moveTo>
                  <a:pt x="7752969" y="5382133"/>
                </a:moveTo>
                <a:lnTo>
                  <a:pt x="7897051" y="5394325"/>
                </a:lnTo>
                <a:lnTo>
                  <a:pt x="7788657" y="5514975"/>
                </a:lnTo>
                <a:lnTo>
                  <a:pt x="7642607" y="5495925"/>
                </a:lnTo>
                <a:close/>
                <a:moveTo>
                  <a:pt x="7904988" y="5394833"/>
                </a:moveTo>
                <a:lnTo>
                  <a:pt x="8049324" y="5407025"/>
                </a:lnTo>
                <a:lnTo>
                  <a:pt x="7941374" y="5537200"/>
                </a:lnTo>
                <a:lnTo>
                  <a:pt x="7795324" y="5518150"/>
                </a:lnTo>
                <a:close/>
                <a:moveTo>
                  <a:pt x="8057007" y="5407533"/>
                </a:moveTo>
                <a:lnTo>
                  <a:pt x="8201533" y="5419789"/>
                </a:lnTo>
                <a:lnTo>
                  <a:pt x="8096441" y="5555234"/>
                </a:lnTo>
                <a:lnTo>
                  <a:pt x="7949946" y="5536184"/>
                </a:lnTo>
                <a:close/>
                <a:moveTo>
                  <a:pt x="8061960" y="5401628"/>
                </a:moveTo>
                <a:lnTo>
                  <a:pt x="8168831" y="5273294"/>
                </a:lnTo>
                <a:lnTo>
                  <a:pt x="8311070" y="5278501"/>
                </a:lnTo>
                <a:lnTo>
                  <a:pt x="8206169" y="5413820"/>
                </a:lnTo>
                <a:close/>
                <a:moveTo>
                  <a:pt x="8173974" y="5267135"/>
                </a:moveTo>
                <a:lnTo>
                  <a:pt x="8280718" y="5139055"/>
                </a:lnTo>
                <a:lnTo>
                  <a:pt x="8420418" y="5137277"/>
                </a:lnTo>
                <a:lnTo>
                  <a:pt x="8315707" y="5272342"/>
                </a:lnTo>
                <a:close/>
                <a:moveTo>
                  <a:pt x="8286052" y="5132578"/>
                </a:moveTo>
                <a:lnTo>
                  <a:pt x="8392541" y="5004753"/>
                </a:lnTo>
                <a:lnTo>
                  <a:pt x="8530145" y="4996053"/>
                </a:lnTo>
                <a:lnTo>
                  <a:pt x="8425561" y="5130864"/>
                </a:lnTo>
                <a:close/>
                <a:moveTo>
                  <a:pt x="8398193" y="4998022"/>
                </a:moveTo>
                <a:lnTo>
                  <a:pt x="8504428" y="4870514"/>
                </a:lnTo>
                <a:lnTo>
                  <a:pt x="8639556" y="4854956"/>
                </a:lnTo>
                <a:lnTo>
                  <a:pt x="8534400" y="4991481"/>
                </a:lnTo>
                <a:close/>
                <a:moveTo>
                  <a:pt x="8510333" y="4863402"/>
                </a:moveTo>
                <a:lnTo>
                  <a:pt x="8616252" y="4736402"/>
                </a:lnTo>
                <a:lnTo>
                  <a:pt x="8749030" y="4714050"/>
                </a:lnTo>
                <a:lnTo>
                  <a:pt x="8645017" y="4848098"/>
                </a:lnTo>
                <a:close/>
                <a:moveTo>
                  <a:pt x="8621395" y="4730750"/>
                </a:moveTo>
                <a:lnTo>
                  <a:pt x="8726995" y="4603750"/>
                </a:lnTo>
                <a:lnTo>
                  <a:pt x="8857234" y="4574604"/>
                </a:lnTo>
                <a:lnTo>
                  <a:pt x="8753602" y="4707954"/>
                </a:lnTo>
                <a:close/>
                <a:moveTo>
                  <a:pt x="8733663" y="4596003"/>
                </a:moveTo>
                <a:lnTo>
                  <a:pt x="8838819" y="4469702"/>
                </a:lnTo>
                <a:lnTo>
                  <a:pt x="8966518" y="4433951"/>
                </a:lnTo>
                <a:lnTo>
                  <a:pt x="8863330" y="4567301"/>
                </a:lnTo>
                <a:close/>
                <a:moveTo>
                  <a:pt x="8845994" y="4461129"/>
                </a:moveTo>
                <a:lnTo>
                  <a:pt x="8950643" y="4335463"/>
                </a:lnTo>
                <a:lnTo>
                  <a:pt x="9075738" y="4293172"/>
                </a:lnTo>
                <a:lnTo>
                  <a:pt x="8973058" y="4425506"/>
                </a:lnTo>
                <a:close/>
                <a:moveTo>
                  <a:pt x="8958453" y="4326128"/>
                </a:moveTo>
                <a:lnTo>
                  <a:pt x="9062530" y="4201160"/>
                </a:lnTo>
                <a:lnTo>
                  <a:pt x="9184831" y="4152456"/>
                </a:lnTo>
                <a:lnTo>
                  <a:pt x="9082786" y="4284028"/>
                </a:lnTo>
                <a:close/>
                <a:moveTo>
                  <a:pt x="9071039" y="4191000"/>
                </a:moveTo>
                <a:lnTo>
                  <a:pt x="9174353" y="4066984"/>
                </a:lnTo>
                <a:lnTo>
                  <a:pt x="9293796" y="4012057"/>
                </a:lnTo>
                <a:lnTo>
                  <a:pt x="9192514" y="4142677"/>
                </a:lnTo>
                <a:close/>
                <a:moveTo>
                  <a:pt x="9183815" y="4055682"/>
                </a:moveTo>
                <a:lnTo>
                  <a:pt x="9286177" y="3932746"/>
                </a:lnTo>
                <a:lnTo>
                  <a:pt x="9402572" y="3871786"/>
                </a:lnTo>
                <a:lnTo>
                  <a:pt x="9302242" y="4001199"/>
                </a:lnTo>
                <a:close/>
                <a:moveTo>
                  <a:pt x="9296781" y="3919982"/>
                </a:moveTo>
                <a:lnTo>
                  <a:pt x="9398381" y="3798443"/>
                </a:lnTo>
                <a:lnTo>
                  <a:pt x="9511474" y="3731768"/>
                </a:lnTo>
                <a:lnTo>
                  <a:pt x="9412288" y="3859721"/>
                </a:lnTo>
                <a:close/>
                <a:moveTo>
                  <a:pt x="9410129" y="3783965"/>
                </a:moveTo>
                <a:lnTo>
                  <a:pt x="9509887" y="3663950"/>
                </a:lnTo>
                <a:lnTo>
                  <a:pt x="9619361" y="3592005"/>
                </a:lnTo>
                <a:lnTo>
                  <a:pt x="9521698" y="3717989"/>
                </a:lnTo>
                <a:close/>
                <a:moveTo>
                  <a:pt x="9523857" y="3647440"/>
                </a:moveTo>
                <a:lnTo>
                  <a:pt x="9621710" y="3529965"/>
                </a:lnTo>
                <a:lnTo>
                  <a:pt x="9727184" y="3453257"/>
                </a:lnTo>
                <a:lnTo>
                  <a:pt x="9631426" y="3576701"/>
                </a:lnTo>
                <a:close/>
                <a:moveTo>
                  <a:pt x="9638157" y="3510026"/>
                </a:moveTo>
                <a:lnTo>
                  <a:pt x="9733407" y="3395726"/>
                </a:lnTo>
                <a:lnTo>
                  <a:pt x="9834181" y="3315145"/>
                </a:lnTo>
                <a:lnTo>
                  <a:pt x="9740900" y="3435350"/>
                </a:lnTo>
                <a:close/>
                <a:moveTo>
                  <a:pt x="9729089" y="3390900"/>
                </a:moveTo>
                <a:lnTo>
                  <a:pt x="9637522" y="3464116"/>
                </a:lnTo>
                <a:lnTo>
                  <a:pt x="9725533" y="3366008"/>
                </a:lnTo>
                <a:lnTo>
                  <a:pt x="9814941" y="3287840"/>
                </a:lnTo>
                <a:close/>
                <a:moveTo>
                  <a:pt x="9607550" y="3488563"/>
                </a:moveTo>
                <a:lnTo>
                  <a:pt x="9525000" y="3554476"/>
                </a:lnTo>
                <a:lnTo>
                  <a:pt x="9605835" y="3471101"/>
                </a:lnTo>
                <a:lnTo>
                  <a:pt x="9686099" y="3401251"/>
                </a:lnTo>
                <a:close/>
                <a:moveTo>
                  <a:pt x="9581769" y="3517328"/>
                </a:moveTo>
                <a:lnTo>
                  <a:pt x="9493821" y="3615372"/>
                </a:lnTo>
                <a:lnTo>
                  <a:pt x="9400032" y="3683572"/>
                </a:lnTo>
                <a:lnTo>
                  <a:pt x="9490075" y="3590671"/>
                </a:lnTo>
                <a:close/>
                <a:moveTo>
                  <a:pt x="9369996" y="3705416"/>
                </a:moveTo>
                <a:lnTo>
                  <a:pt x="9285288" y="3767011"/>
                </a:lnTo>
                <a:lnTo>
                  <a:pt x="9367838" y="3688144"/>
                </a:lnTo>
                <a:lnTo>
                  <a:pt x="9450388" y="3622103"/>
                </a:lnTo>
                <a:close/>
                <a:moveTo>
                  <a:pt x="9344216" y="3732022"/>
                </a:moveTo>
                <a:lnTo>
                  <a:pt x="9254236" y="3824796"/>
                </a:lnTo>
                <a:lnTo>
                  <a:pt x="9158224" y="3887978"/>
                </a:lnTo>
                <a:lnTo>
                  <a:pt x="9250299" y="3800348"/>
                </a:lnTo>
                <a:close/>
                <a:moveTo>
                  <a:pt x="9128316" y="3907536"/>
                </a:moveTo>
                <a:lnTo>
                  <a:pt x="9041384" y="3964686"/>
                </a:lnTo>
                <a:lnTo>
                  <a:pt x="9126283" y="3890455"/>
                </a:lnTo>
                <a:lnTo>
                  <a:pt x="9211119" y="3828733"/>
                </a:lnTo>
                <a:close/>
                <a:moveTo>
                  <a:pt x="9102534" y="3932111"/>
                </a:moveTo>
                <a:lnTo>
                  <a:pt x="9010650" y="4019550"/>
                </a:lnTo>
                <a:lnTo>
                  <a:pt x="8912416" y="4077462"/>
                </a:lnTo>
                <a:lnTo>
                  <a:pt x="9006459" y="3994912"/>
                </a:lnTo>
                <a:close/>
                <a:moveTo>
                  <a:pt x="8882761" y="4094925"/>
                </a:moveTo>
                <a:lnTo>
                  <a:pt x="8793861" y="4147503"/>
                </a:lnTo>
                <a:lnTo>
                  <a:pt x="8880666" y="4078034"/>
                </a:lnTo>
                <a:lnTo>
                  <a:pt x="8967724" y="4020884"/>
                </a:lnTo>
                <a:close/>
                <a:moveTo>
                  <a:pt x="8856917" y="4117594"/>
                </a:moveTo>
                <a:lnTo>
                  <a:pt x="8763000" y="4199700"/>
                </a:lnTo>
                <a:lnTo>
                  <a:pt x="8662670" y="4252214"/>
                </a:lnTo>
                <a:lnTo>
                  <a:pt x="8758619" y="4175506"/>
                </a:lnTo>
                <a:close/>
                <a:moveTo>
                  <a:pt x="8633206" y="4267708"/>
                </a:moveTo>
                <a:lnTo>
                  <a:pt x="8541956" y="4315460"/>
                </a:lnTo>
                <a:lnTo>
                  <a:pt x="8630856" y="4250944"/>
                </a:lnTo>
                <a:lnTo>
                  <a:pt x="8719756" y="4198366"/>
                </a:lnTo>
                <a:close/>
                <a:moveTo>
                  <a:pt x="8607234" y="4288473"/>
                </a:moveTo>
                <a:lnTo>
                  <a:pt x="8511413" y="4365054"/>
                </a:lnTo>
                <a:lnTo>
                  <a:pt x="8408988" y="4412171"/>
                </a:lnTo>
                <a:lnTo>
                  <a:pt x="8506778" y="4341114"/>
                </a:lnTo>
                <a:close/>
                <a:moveTo>
                  <a:pt x="8379524" y="4425950"/>
                </a:moveTo>
                <a:lnTo>
                  <a:pt x="8286243" y="4468876"/>
                </a:lnTo>
                <a:lnTo>
                  <a:pt x="8376730" y="4409377"/>
                </a:lnTo>
                <a:lnTo>
                  <a:pt x="8468106" y="4361561"/>
                </a:lnTo>
                <a:close/>
                <a:moveTo>
                  <a:pt x="8353362" y="4445000"/>
                </a:moveTo>
                <a:lnTo>
                  <a:pt x="8255762" y="4515993"/>
                </a:lnTo>
                <a:lnTo>
                  <a:pt x="8151241" y="4557586"/>
                </a:lnTo>
                <a:lnTo>
                  <a:pt x="8250809" y="4492181"/>
                </a:lnTo>
                <a:close/>
                <a:moveTo>
                  <a:pt x="8121650" y="4569016"/>
                </a:moveTo>
                <a:lnTo>
                  <a:pt x="8026400" y="4607116"/>
                </a:lnTo>
                <a:lnTo>
                  <a:pt x="8118602" y="4552760"/>
                </a:lnTo>
                <a:lnTo>
                  <a:pt x="8212011" y="4509770"/>
                </a:lnTo>
                <a:close/>
                <a:moveTo>
                  <a:pt x="8095298" y="4586351"/>
                </a:moveTo>
                <a:lnTo>
                  <a:pt x="7995920" y="4651693"/>
                </a:lnTo>
                <a:lnTo>
                  <a:pt x="7889431" y="4687761"/>
                </a:lnTo>
                <a:lnTo>
                  <a:pt x="7990650" y="4628071"/>
                </a:lnTo>
                <a:close/>
                <a:moveTo>
                  <a:pt x="7860348" y="4697667"/>
                </a:moveTo>
                <a:lnTo>
                  <a:pt x="7763129" y="4730750"/>
                </a:lnTo>
                <a:lnTo>
                  <a:pt x="7856982" y="4681601"/>
                </a:lnTo>
                <a:lnTo>
                  <a:pt x="7952232" y="4643501"/>
                </a:lnTo>
                <a:close/>
                <a:moveTo>
                  <a:pt x="7833678" y="4713415"/>
                </a:moveTo>
                <a:lnTo>
                  <a:pt x="7732522" y="4772978"/>
                </a:lnTo>
                <a:lnTo>
                  <a:pt x="7624128" y="4803394"/>
                </a:lnTo>
                <a:lnTo>
                  <a:pt x="7726998" y="4749483"/>
                </a:lnTo>
                <a:close/>
                <a:moveTo>
                  <a:pt x="7594600" y="4811586"/>
                </a:moveTo>
                <a:lnTo>
                  <a:pt x="7495604" y="4839335"/>
                </a:lnTo>
                <a:lnTo>
                  <a:pt x="7590854" y="4795457"/>
                </a:lnTo>
                <a:lnTo>
                  <a:pt x="7688199" y="4762564"/>
                </a:lnTo>
                <a:close/>
                <a:moveTo>
                  <a:pt x="7567549" y="4825746"/>
                </a:moveTo>
                <a:lnTo>
                  <a:pt x="7464807" y="4879594"/>
                </a:lnTo>
                <a:lnTo>
                  <a:pt x="7354506" y="4904232"/>
                </a:lnTo>
                <a:lnTo>
                  <a:pt x="7458964" y="4856163"/>
                </a:lnTo>
                <a:close/>
                <a:moveTo>
                  <a:pt x="7324979" y="4910836"/>
                </a:moveTo>
                <a:lnTo>
                  <a:pt x="7224269" y="4933379"/>
                </a:lnTo>
                <a:lnTo>
                  <a:pt x="7320979" y="4894834"/>
                </a:lnTo>
                <a:lnTo>
                  <a:pt x="7420166" y="4867085"/>
                </a:lnTo>
                <a:close/>
                <a:moveTo>
                  <a:pt x="7297420" y="4923536"/>
                </a:moveTo>
                <a:lnTo>
                  <a:pt x="7193153" y="4971479"/>
                </a:lnTo>
                <a:lnTo>
                  <a:pt x="7081076" y="4990529"/>
                </a:lnTo>
                <a:lnTo>
                  <a:pt x="7186994" y="4948301"/>
                </a:lnTo>
                <a:close/>
                <a:moveTo>
                  <a:pt x="7051357" y="4995355"/>
                </a:moveTo>
                <a:lnTo>
                  <a:pt x="6948995" y="5012627"/>
                </a:lnTo>
                <a:lnTo>
                  <a:pt x="7046976" y="4979480"/>
                </a:lnTo>
                <a:lnTo>
                  <a:pt x="7147878" y="4956937"/>
                </a:lnTo>
                <a:close/>
                <a:moveTo>
                  <a:pt x="7023291" y="5006531"/>
                </a:moveTo>
                <a:lnTo>
                  <a:pt x="6917500" y="5048695"/>
                </a:lnTo>
                <a:lnTo>
                  <a:pt x="6803707" y="5061776"/>
                </a:lnTo>
                <a:lnTo>
                  <a:pt x="6911023" y="5025454"/>
                </a:lnTo>
                <a:close/>
                <a:moveTo>
                  <a:pt x="6773672" y="5065205"/>
                </a:moveTo>
                <a:lnTo>
                  <a:pt x="6669786" y="5077206"/>
                </a:lnTo>
                <a:lnTo>
                  <a:pt x="6769037" y="5049393"/>
                </a:lnTo>
                <a:lnTo>
                  <a:pt x="6871526" y="5032121"/>
                </a:lnTo>
                <a:close/>
                <a:moveTo>
                  <a:pt x="6745034" y="5074920"/>
                </a:moveTo>
                <a:lnTo>
                  <a:pt x="6637845" y="5111179"/>
                </a:lnTo>
                <a:lnTo>
                  <a:pt x="6522403" y="5118481"/>
                </a:lnTo>
                <a:lnTo>
                  <a:pt x="6631051" y="5088065"/>
                </a:lnTo>
                <a:close/>
                <a:moveTo>
                  <a:pt x="6491986" y="5120386"/>
                </a:moveTo>
                <a:lnTo>
                  <a:pt x="6386767" y="5126736"/>
                </a:lnTo>
                <a:lnTo>
                  <a:pt x="6487033" y="5104321"/>
                </a:lnTo>
                <a:lnTo>
                  <a:pt x="6591300" y="5092700"/>
                </a:lnTo>
                <a:close/>
                <a:moveTo>
                  <a:pt x="6462649" y="5128578"/>
                </a:moveTo>
                <a:lnTo>
                  <a:pt x="6354191" y="5158994"/>
                </a:lnTo>
                <a:lnTo>
                  <a:pt x="6237161" y="5160455"/>
                </a:lnTo>
                <a:lnTo>
                  <a:pt x="6347079" y="5135880"/>
                </a:lnTo>
                <a:close/>
                <a:moveTo>
                  <a:pt x="6206300" y="5160836"/>
                </a:moveTo>
                <a:lnTo>
                  <a:pt x="6099747" y="5162169"/>
                </a:lnTo>
                <a:lnTo>
                  <a:pt x="6201029" y="5145088"/>
                </a:lnTo>
                <a:lnTo>
                  <a:pt x="6306503" y="5138738"/>
                </a:lnTo>
                <a:close/>
                <a:moveTo>
                  <a:pt x="6176201" y="5167567"/>
                </a:moveTo>
                <a:lnTo>
                  <a:pt x="6066473" y="5192078"/>
                </a:lnTo>
                <a:lnTo>
                  <a:pt x="5948109" y="5187950"/>
                </a:lnTo>
                <a:lnTo>
                  <a:pt x="6059107" y="5168900"/>
                </a:lnTo>
                <a:close/>
                <a:moveTo>
                  <a:pt x="5916613" y="5186617"/>
                </a:moveTo>
                <a:lnTo>
                  <a:pt x="5808663" y="5182680"/>
                </a:lnTo>
                <a:lnTo>
                  <a:pt x="5910771" y="5170932"/>
                </a:lnTo>
                <a:lnTo>
                  <a:pt x="6017451" y="5169599"/>
                </a:lnTo>
                <a:close/>
                <a:moveTo>
                  <a:pt x="5885625" y="5191824"/>
                </a:moveTo>
                <a:lnTo>
                  <a:pt x="5774754" y="5210493"/>
                </a:lnTo>
                <a:lnTo>
                  <a:pt x="5655056" y="5200650"/>
                </a:lnTo>
                <a:lnTo>
                  <a:pt x="5767134" y="5187950"/>
                </a:lnTo>
                <a:close/>
                <a:moveTo>
                  <a:pt x="5622862" y="5197666"/>
                </a:moveTo>
                <a:lnTo>
                  <a:pt x="5514086" y="5188458"/>
                </a:lnTo>
                <a:lnTo>
                  <a:pt x="5616893" y="5182108"/>
                </a:lnTo>
                <a:lnTo>
                  <a:pt x="5724843" y="5186045"/>
                </a:lnTo>
                <a:close/>
                <a:moveTo>
                  <a:pt x="5591112" y="5201349"/>
                </a:moveTo>
                <a:lnTo>
                  <a:pt x="5479225" y="5214049"/>
                </a:lnTo>
                <a:lnTo>
                  <a:pt x="5358067" y="5198174"/>
                </a:lnTo>
                <a:lnTo>
                  <a:pt x="5471097" y="5190998"/>
                </a:lnTo>
                <a:close/>
                <a:moveTo>
                  <a:pt x="5325237" y="5194300"/>
                </a:moveTo>
                <a:lnTo>
                  <a:pt x="5215573" y="5179949"/>
                </a:lnTo>
                <a:lnTo>
                  <a:pt x="5319014" y="5178616"/>
                </a:lnTo>
                <a:lnTo>
                  <a:pt x="5427917" y="5187823"/>
                </a:lnTo>
                <a:close/>
                <a:moveTo>
                  <a:pt x="5325237" y="5200650"/>
                </a:moveTo>
                <a:lnTo>
                  <a:pt x="5453380" y="5217414"/>
                </a:lnTo>
                <a:lnTo>
                  <a:pt x="5335524" y="5231003"/>
                </a:lnTo>
                <a:lnTo>
                  <a:pt x="5206175" y="5208143"/>
                </a:lnTo>
                <a:close/>
                <a:moveTo>
                  <a:pt x="5479352" y="5220843"/>
                </a:moveTo>
                <a:lnTo>
                  <a:pt x="5611876" y="5238242"/>
                </a:lnTo>
                <a:lnTo>
                  <a:pt x="5491226" y="5258499"/>
                </a:lnTo>
                <a:lnTo>
                  <a:pt x="5357305" y="5234877"/>
                </a:lnTo>
                <a:close/>
                <a:moveTo>
                  <a:pt x="5633403" y="5241036"/>
                </a:moveTo>
                <a:lnTo>
                  <a:pt x="5769102" y="5258816"/>
                </a:lnTo>
                <a:lnTo>
                  <a:pt x="5647309" y="5286058"/>
                </a:lnTo>
                <a:lnTo>
                  <a:pt x="5510086" y="5261801"/>
                </a:lnTo>
                <a:close/>
                <a:moveTo>
                  <a:pt x="5787454" y="5261229"/>
                </a:moveTo>
                <a:lnTo>
                  <a:pt x="5925503" y="5279327"/>
                </a:lnTo>
                <a:lnTo>
                  <a:pt x="5803265" y="5313553"/>
                </a:lnTo>
                <a:lnTo>
                  <a:pt x="5663565" y="5288915"/>
                </a:lnTo>
                <a:close/>
                <a:moveTo>
                  <a:pt x="5941505" y="5281422"/>
                </a:moveTo>
                <a:lnTo>
                  <a:pt x="6081205" y="5299774"/>
                </a:lnTo>
                <a:lnTo>
                  <a:pt x="5959031" y="5341112"/>
                </a:lnTo>
                <a:lnTo>
                  <a:pt x="5817553" y="5316157"/>
                </a:lnTo>
                <a:close/>
                <a:moveTo>
                  <a:pt x="6095556" y="5301679"/>
                </a:moveTo>
                <a:lnTo>
                  <a:pt x="6236716" y="5320157"/>
                </a:lnTo>
                <a:lnTo>
                  <a:pt x="6115050" y="5368481"/>
                </a:lnTo>
                <a:lnTo>
                  <a:pt x="5972175" y="5343081"/>
                </a:lnTo>
                <a:close/>
                <a:moveTo>
                  <a:pt x="6249670" y="5321872"/>
                </a:moveTo>
                <a:lnTo>
                  <a:pt x="6391910" y="5340541"/>
                </a:lnTo>
                <a:lnTo>
                  <a:pt x="6271260" y="5396167"/>
                </a:lnTo>
                <a:lnTo>
                  <a:pt x="6127242" y="5370767"/>
                </a:lnTo>
                <a:close/>
                <a:moveTo>
                  <a:pt x="6403721" y="5342065"/>
                </a:moveTo>
                <a:lnTo>
                  <a:pt x="6546850" y="5361115"/>
                </a:lnTo>
                <a:lnTo>
                  <a:pt x="6426835" y="5423980"/>
                </a:lnTo>
                <a:lnTo>
                  <a:pt x="6281865" y="5398580"/>
                </a:lnTo>
                <a:close/>
                <a:moveTo>
                  <a:pt x="6557772" y="5362258"/>
                </a:moveTo>
                <a:lnTo>
                  <a:pt x="6701600" y="5381308"/>
                </a:lnTo>
                <a:lnTo>
                  <a:pt x="6582728" y="5451158"/>
                </a:lnTo>
                <a:lnTo>
                  <a:pt x="6437059" y="5425758"/>
                </a:lnTo>
                <a:close/>
                <a:moveTo>
                  <a:pt x="6711823" y="5382451"/>
                </a:moveTo>
                <a:lnTo>
                  <a:pt x="6856286" y="5401501"/>
                </a:lnTo>
                <a:lnTo>
                  <a:pt x="6738620" y="5478844"/>
                </a:lnTo>
                <a:lnTo>
                  <a:pt x="6592570" y="5452999"/>
                </a:lnTo>
                <a:close/>
                <a:moveTo>
                  <a:pt x="6865874" y="5402707"/>
                </a:moveTo>
                <a:lnTo>
                  <a:pt x="7010782" y="5421757"/>
                </a:lnTo>
                <a:lnTo>
                  <a:pt x="6894513" y="5506339"/>
                </a:lnTo>
                <a:lnTo>
                  <a:pt x="6747447" y="5480050"/>
                </a:lnTo>
                <a:close/>
                <a:moveTo>
                  <a:pt x="7019925" y="5422900"/>
                </a:moveTo>
                <a:lnTo>
                  <a:pt x="7165277" y="5441950"/>
                </a:lnTo>
                <a:lnTo>
                  <a:pt x="7050406" y="5533835"/>
                </a:lnTo>
                <a:lnTo>
                  <a:pt x="6903149" y="5507800"/>
                </a:lnTo>
                <a:close/>
                <a:moveTo>
                  <a:pt x="7174040" y="5443093"/>
                </a:moveTo>
                <a:lnTo>
                  <a:pt x="7319709" y="5462143"/>
                </a:lnTo>
                <a:lnTo>
                  <a:pt x="7206298" y="5561267"/>
                </a:lnTo>
                <a:lnTo>
                  <a:pt x="7058724" y="5535232"/>
                </a:lnTo>
                <a:close/>
                <a:moveTo>
                  <a:pt x="7328091" y="5463286"/>
                </a:moveTo>
                <a:lnTo>
                  <a:pt x="7474141" y="5482336"/>
                </a:lnTo>
                <a:lnTo>
                  <a:pt x="7362318" y="5588762"/>
                </a:lnTo>
                <a:lnTo>
                  <a:pt x="7214044" y="5562600"/>
                </a:lnTo>
                <a:close/>
                <a:moveTo>
                  <a:pt x="7482142" y="5483479"/>
                </a:moveTo>
                <a:lnTo>
                  <a:pt x="7628192" y="5502529"/>
                </a:lnTo>
                <a:lnTo>
                  <a:pt x="7517956" y="5616321"/>
                </a:lnTo>
                <a:lnTo>
                  <a:pt x="7369810" y="5590159"/>
                </a:lnTo>
                <a:close/>
                <a:moveTo>
                  <a:pt x="7636193" y="5503736"/>
                </a:moveTo>
                <a:lnTo>
                  <a:pt x="7782624" y="5522786"/>
                </a:lnTo>
                <a:lnTo>
                  <a:pt x="7673975" y="5643817"/>
                </a:lnTo>
                <a:lnTo>
                  <a:pt x="7525639" y="5617655"/>
                </a:lnTo>
                <a:close/>
                <a:moveTo>
                  <a:pt x="7790244" y="5523929"/>
                </a:moveTo>
                <a:lnTo>
                  <a:pt x="7936802" y="5542979"/>
                </a:lnTo>
                <a:lnTo>
                  <a:pt x="7829550" y="5671312"/>
                </a:lnTo>
                <a:lnTo>
                  <a:pt x="7680960" y="5645087"/>
                </a:lnTo>
                <a:close/>
                <a:moveTo>
                  <a:pt x="7944294" y="5544122"/>
                </a:moveTo>
                <a:lnTo>
                  <a:pt x="8091044" y="5563172"/>
                </a:lnTo>
                <a:lnTo>
                  <a:pt x="7985824" y="5698808"/>
                </a:lnTo>
                <a:lnTo>
                  <a:pt x="7837106" y="5672582"/>
                </a:lnTo>
                <a:close/>
                <a:moveTo>
                  <a:pt x="8098345" y="5564315"/>
                </a:moveTo>
                <a:lnTo>
                  <a:pt x="8245221" y="5583365"/>
                </a:lnTo>
                <a:lnTo>
                  <a:pt x="8141716" y="5726367"/>
                </a:lnTo>
                <a:lnTo>
                  <a:pt x="7992872" y="5700078"/>
                </a:lnTo>
                <a:close/>
                <a:moveTo>
                  <a:pt x="8102854" y="5558473"/>
                </a:moveTo>
                <a:lnTo>
                  <a:pt x="8208137" y="5422710"/>
                </a:lnTo>
                <a:lnTo>
                  <a:pt x="8352790" y="5434902"/>
                </a:lnTo>
                <a:lnTo>
                  <a:pt x="8249412" y="5577713"/>
                </a:lnTo>
                <a:close/>
                <a:moveTo>
                  <a:pt x="8212519" y="5416550"/>
                </a:moveTo>
                <a:lnTo>
                  <a:pt x="8317738" y="5280914"/>
                </a:lnTo>
                <a:lnTo>
                  <a:pt x="8460105" y="5286121"/>
                </a:lnTo>
                <a:lnTo>
                  <a:pt x="8356918" y="5428742"/>
                </a:lnTo>
                <a:close/>
                <a:moveTo>
                  <a:pt x="8322564" y="5274691"/>
                </a:moveTo>
                <a:lnTo>
                  <a:pt x="8427593" y="5139246"/>
                </a:lnTo>
                <a:lnTo>
                  <a:pt x="8567674" y="5137468"/>
                </a:lnTo>
                <a:lnTo>
                  <a:pt x="8464550" y="5279898"/>
                </a:lnTo>
                <a:close/>
                <a:moveTo>
                  <a:pt x="8432800" y="5132832"/>
                </a:moveTo>
                <a:lnTo>
                  <a:pt x="8537448" y="4997450"/>
                </a:lnTo>
                <a:lnTo>
                  <a:pt x="8675243" y="4988751"/>
                </a:lnTo>
                <a:lnTo>
                  <a:pt x="8572500" y="5131118"/>
                </a:lnTo>
                <a:close/>
                <a:moveTo>
                  <a:pt x="8542655" y="4991100"/>
                </a:moveTo>
                <a:lnTo>
                  <a:pt x="8647303" y="4856226"/>
                </a:lnTo>
                <a:lnTo>
                  <a:pt x="8782685" y="4840605"/>
                </a:lnTo>
                <a:lnTo>
                  <a:pt x="8680069" y="4982464"/>
                </a:lnTo>
                <a:close/>
                <a:moveTo>
                  <a:pt x="8652701" y="4849178"/>
                </a:moveTo>
                <a:lnTo>
                  <a:pt x="8757094" y="4714558"/>
                </a:lnTo>
                <a:lnTo>
                  <a:pt x="8890444" y="4692142"/>
                </a:lnTo>
                <a:lnTo>
                  <a:pt x="8788019" y="4833620"/>
                </a:lnTo>
                <a:close/>
                <a:moveTo>
                  <a:pt x="8763000" y="4707001"/>
                </a:moveTo>
                <a:lnTo>
                  <a:pt x="8867077" y="4572762"/>
                </a:lnTo>
                <a:lnTo>
                  <a:pt x="8997696" y="4543552"/>
                </a:lnTo>
                <a:lnTo>
                  <a:pt x="8895588" y="4684649"/>
                </a:lnTo>
                <a:close/>
                <a:moveTo>
                  <a:pt x="8873172" y="4564888"/>
                </a:moveTo>
                <a:lnTo>
                  <a:pt x="8976931" y="4431157"/>
                </a:lnTo>
                <a:lnTo>
                  <a:pt x="9105011" y="4395280"/>
                </a:lnTo>
                <a:lnTo>
                  <a:pt x="9003411" y="4535805"/>
                </a:lnTo>
                <a:close/>
                <a:moveTo>
                  <a:pt x="8983472" y="4422712"/>
                </a:moveTo>
                <a:lnTo>
                  <a:pt x="9086786" y="4289362"/>
                </a:lnTo>
                <a:lnTo>
                  <a:pt x="9212326" y="4246944"/>
                </a:lnTo>
                <a:lnTo>
                  <a:pt x="9110726" y="4386644"/>
                </a:lnTo>
                <a:close/>
                <a:moveTo>
                  <a:pt x="9093835" y="4280408"/>
                </a:moveTo>
                <a:lnTo>
                  <a:pt x="9196578" y="4147884"/>
                </a:lnTo>
                <a:lnTo>
                  <a:pt x="9319514" y="4098925"/>
                </a:lnTo>
                <a:lnTo>
                  <a:pt x="9218740" y="4238181"/>
                </a:lnTo>
                <a:close/>
                <a:moveTo>
                  <a:pt x="9204261" y="4138041"/>
                </a:moveTo>
                <a:lnTo>
                  <a:pt x="9306433" y="4006278"/>
                </a:lnTo>
                <a:lnTo>
                  <a:pt x="9426575" y="3950970"/>
                </a:lnTo>
                <a:lnTo>
                  <a:pt x="9326308" y="4089400"/>
                </a:lnTo>
                <a:close/>
                <a:moveTo>
                  <a:pt x="9314879" y="3995420"/>
                </a:moveTo>
                <a:lnTo>
                  <a:pt x="9416479" y="3864674"/>
                </a:lnTo>
                <a:lnTo>
                  <a:pt x="9533763" y="3803206"/>
                </a:lnTo>
                <a:lnTo>
                  <a:pt x="9434385" y="3940493"/>
                </a:lnTo>
                <a:close/>
                <a:moveTo>
                  <a:pt x="9425622" y="3852609"/>
                </a:moveTo>
                <a:lnTo>
                  <a:pt x="9526080" y="3723069"/>
                </a:lnTo>
                <a:lnTo>
                  <a:pt x="9640380" y="3655695"/>
                </a:lnTo>
                <a:lnTo>
                  <a:pt x="9541955" y="3791712"/>
                </a:lnTo>
                <a:close/>
                <a:moveTo>
                  <a:pt x="9536620" y="3709480"/>
                </a:moveTo>
                <a:lnTo>
                  <a:pt x="9635807" y="3581400"/>
                </a:lnTo>
                <a:lnTo>
                  <a:pt x="9746742" y="3508439"/>
                </a:lnTo>
                <a:lnTo>
                  <a:pt x="9649523" y="3642805"/>
                </a:lnTo>
                <a:close/>
                <a:moveTo>
                  <a:pt x="9647936" y="3565970"/>
                </a:moveTo>
                <a:lnTo>
                  <a:pt x="9745790" y="3439859"/>
                </a:lnTo>
                <a:lnTo>
                  <a:pt x="9853105" y="3361753"/>
                </a:lnTo>
                <a:lnTo>
                  <a:pt x="9757346" y="3494024"/>
                </a:lnTo>
                <a:close/>
                <a:moveTo>
                  <a:pt x="9759759" y="3421825"/>
                </a:moveTo>
                <a:lnTo>
                  <a:pt x="9855200" y="3298253"/>
                </a:lnTo>
                <a:lnTo>
                  <a:pt x="9958451" y="3215704"/>
                </a:lnTo>
                <a:lnTo>
                  <a:pt x="9864661" y="3345244"/>
                </a:lnTo>
                <a:close/>
                <a:moveTo>
                  <a:pt x="9872091" y="3276600"/>
                </a:moveTo>
                <a:lnTo>
                  <a:pt x="9965309" y="3156458"/>
                </a:lnTo>
                <a:lnTo>
                  <a:pt x="10063797" y="3070289"/>
                </a:lnTo>
                <a:lnTo>
                  <a:pt x="9972675" y="3196146"/>
                </a:lnTo>
                <a:close/>
                <a:moveTo>
                  <a:pt x="9985629" y="3130550"/>
                </a:moveTo>
                <a:lnTo>
                  <a:pt x="10075101" y="3015171"/>
                </a:lnTo>
                <a:lnTo>
                  <a:pt x="10167747" y="2926969"/>
                </a:lnTo>
                <a:lnTo>
                  <a:pt x="10080434" y="3047619"/>
                </a:lnTo>
                <a:close/>
                <a:moveTo>
                  <a:pt x="10101072" y="2981643"/>
                </a:moveTo>
                <a:lnTo>
                  <a:pt x="10184956" y="2873693"/>
                </a:lnTo>
                <a:lnTo>
                  <a:pt x="10269792" y="2786126"/>
                </a:lnTo>
                <a:lnTo>
                  <a:pt x="10188131" y="2898902"/>
                </a:lnTo>
                <a:close/>
                <a:moveTo>
                  <a:pt x="10144633" y="2915095"/>
                </a:moveTo>
                <a:lnTo>
                  <a:pt x="10070338" y="3010916"/>
                </a:lnTo>
                <a:lnTo>
                  <a:pt x="9992487" y="3085021"/>
                </a:lnTo>
                <a:lnTo>
                  <a:pt x="10069005" y="2993136"/>
                </a:lnTo>
                <a:close/>
                <a:moveTo>
                  <a:pt x="9917303" y="3165348"/>
                </a:moveTo>
                <a:lnTo>
                  <a:pt x="9841103" y="3257169"/>
                </a:lnTo>
                <a:lnTo>
                  <a:pt x="9760903" y="3327019"/>
                </a:lnTo>
                <a:lnTo>
                  <a:pt x="9839643" y="3239262"/>
                </a:lnTo>
                <a:close/>
                <a:moveTo>
                  <a:pt x="4606544" y="5118100"/>
                </a:moveTo>
                <a:lnTo>
                  <a:pt x="4710875" y="5126927"/>
                </a:lnTo>
                <a:lnTo>
                  <a:pt x="4821492" y="5146421"/>
                </a:lnTo>
                <a:lnTo>
                  <a:pt x="4717669" y="5142675"/>
                </a:lnTo>
                <a:close/>
                <a:moveTo>
                  <a:pt x="4752213" y="5150295"/>
                </a:moveTo>
                <a:lnTo>
                  <a:pt x="4866958" y="5154486"/>
                </a:lnTo>
                <a:lnTo>
                  <a:pt x="4989449" y="5176076"/>
                </a:lnTo>
                <a:lnTo>
                  <a:pt x="4875594" y="5177536"/>
                </a:lnTo>
                <a:close/>
                <a:moveTo>
                  <a:pt x="4902835" y="5183569"/>
                </a:moveTo>
                <a:lnTo>
                  <a:pt x="5022977" y="5182045"/>
                </a:lnTo>
                <a:lnTo>
                  <a:pt x="5152517" y="5204905"/>
                </a:lnTo>
                <a:lnTo>
                  <a:pt x="5033518" y="5212398"/>
                </a:lnTo>
                <a:close/>
                <a:moveTo>
                  <a:pt x="5055934" y="5217351"/>
                </a:moveTo>
                <a:lnTo>
                  <a:pt x="5179060" y="5209604"/>
                </a:lnTo>
                <a:lnTo>
                  <a:pt x="5313172" y="5233289"/>
                </a:lnTo>
                <a:lnTo>
                  <a:pt x="5191443" y="5247259"/>
                </a:lnTo>
                <a:close/>
                <a:moveTo>
                  <a:pt x="5210493" y="5251450"/>
                </a:moveTo>
                <a:lnTo>
                  <a:pt x="5335143" y="5237099"/>
                </a:lnTo>
                <a:lnTo>
                  <a:pt x="5472494" y="5261356"/>
                </a:lnTo>
                <a:lnTo>
                  <a:pt x="5349367" y="5282121"/>
                </a:lnTo>
                <a:close/>
                <a:moveTo>
                  <a:pt x="5507228" y="5316982"/>
                </a:moveTo>
                <a:lnTo>
                  <a:pt x="5365750" y="5285867"/>
                </a:lnTo>
                <a:lnTo>
                  <a:pt x="5491036" y="5264785"/>
                </a:lnTo>
                <a:lnTo>
                  <a:pt x="5630736" y="5289487"/>
                </a:lnTo>
                <a:close/>
                <a:moveTo>
                  <a:pt x="5665153" y="5351844"/>
                </a:moveTo>
                <a:lnTo>
                  <a:pt x="5521897" y="5320094"/>
                </a:lnTo>
                <a:lnTo>
                  <a:pt x="5647246" y="5292090"/>
                </a:lnTo>
                <a:lnTo>
                  <a:pt x="5788851" y="5317109"/>
                </a:lnTo>
                <a:close/>
                <a:moveTo>
                  <a:pt x="5823077" y="5386769"/>
                </a:moveTo>
                <a:lnTo>
                  <a:pt x="5678297" y="5355019"/>
                </a:lnTo>
                <a:lnTo>
                  <a:pt x="5803329" y="5320030"/>
                </a:lnTo>
                <a:lnTo>
                  <a:pt x="5946331" y="5345430"/>
                </a:lnTo>
                <a:close/>
                <a:moveTo>
                  <a:pt x="5980938" y="5421630"/>
                </a:moveTo>
                <a:lnTo>
                  <a:pt x="5834888" y="5389372"/>
                </a:lnTo>
                <a:lnTo>
                  <a:pt x="5959221" y="5347335"/>
                </a:lnTo>
                <a:lnTo>
                  <a:pt x="6103430" y="5372735"/>
                </a:lnTo>
                <a:close/>
                <a:moveTo>
                  <a:pt x="6138863" y="5456492"/>
                </a:moveTo>
                <a:lnTo>
                  <a:pt x="5991987" y="5424043"/>
                </a:lnTo>
                <a:lnTo>
                  <a:pt x="6115431" y="5374894"/>
                </a:lnTo>
                <a:lnTo>
                  <a:pt x="6260529" y="5400294"/>
                </a:lnTo>
                <a:close/>
                <a:moveTo>
                  <a:pt x="6296787" y="5491353"/>
                </a:moveTo>
                <a:lnTo>
                  <a:pt x="6149150" y="5458778"/>
                </a:lnTo>
                <a:lnTo>
                  <a:pt x="6271514" y="5402453"/>
                </a:lnTo>
                <a:lnTo>
                  <a:pt x="6417564" y="5428234"/>
                </a:lnTo>
                <a:close/>
                <a:moveTo>
                  <a:pt x="6454648" y="5526278"/>
                </a:moveTo>
                <a:lnTo>
                  <a:pt x="6306376" y="5493512"/>
                </a:lnTo>
                <a:lnTo>
                  <a:pt x="6427597" y="5430012"/>
                </a:lnTo>
                <a:lnTo>
                  <a:pt x="6574028" y="5455857"/>
                </a:lnTo>
                <a:close/>
                <a:moveTo>
                  <a:pt x="6612573" y="5561140"/>
                </a:moveTo>
                <a:lnTo>
                  <a:pt x="6463729" y="5528247"/>
                </a:lnTo>
                <a:lnTo>
                  <a:pt x="6583681" y="5457571"/>
                </a:lnTo>
                <a:lnTo>
                  <a:pt x="6730619" y="5483543"/>
                </a:lnTo>
                <a:close/>
                <a:moveTo>
                  <a:pt x="6770497" y="5596001"/>
                </a:moveTo>
                <a:lnTo>
                  <a:pt x="6621209" y="5563045"/>
                </a:lnTo>
                <a:lnTo>
                  <a:pt x="6739700" y="5485130"/>
                </a:lnTo>
                <a:lnTo>
                  <a:pt x="6887083" y="5511165"/>
                </a:lnTo>
                <a:close/>
                <a:moveTo>
                  <a:pt x="6928358" y="5630863"/>
                </a:moveTo>
                <a:lnTo>
                  <a:pt x="6778752" y="5597843"/>
                </a:lnTo>
                <a:lnTo>
                  <a:pt x="6896100" y="5512816"/>
                </a:lnTo>
                <a:lnTo>
                  <a:pt x="7043865" y="5538915"/>
                </a:lnTo>
                <a:close/>
                <a:moveTo>
                  <a:pt x="7086282" y="5665788"/>
                </a:moveTo>
                <a:lnTo>
                  <a:pt x="6936359" y="5632641"/>
                </a:lnTo>
                <a:lnTo>
                  <a:pt x="7051866" y="5540248"/>
                </a:lnTo>
                <a:lnTo>
                  <a:pt x="7199884" y="5566410"/>
                </a:lnTo>
                <a:close/>
                <a:moveTo>
                  <a:pt x="7244207" y="5700649"/>
                </a:moveTo>
                <a:lnTo>
                  <a:pt x="7093966" y="5667439"/>
                </a:lnTo>
                <a:lnTo>
                  <a:pt x="7207949" y="5567807"/>
                </a:lnTo>
                <a:lnTo>
                  <a:pt x="7356221" y="5594033"/>
                </a:lnTo>
                <a:close/>
                <a:moveTo>
                  <a:pt x="7402069" y="5735511"/>
                </a:moveTo>
                <a:lnTo>
                  <a:pt x="7251700" y="5702300"/>
                </a:lnTo>
                <a:lnTo>
                  <a:pt x="7364031" y="5595366"/>
                </a:lnTo>
                <a:lnTo>
                  <a:pt x="7512558" y="5621592"/>
                </a:lnTo>
                <a:close/>
                <a:moveTo>
                  <a:pt x="7559993" y="5770436"/>
                </a:moveTo>
                <a:lnTo>
                  <a:pt x="7409370" y="5737162"/>
                </a:lnTo>
                <a:lnTo>
                  <a:pt x="7520051" y="5622862"/>
                </a:lnTo>
                <a:lnTo>
                  <a:pt x="7668769" y="5649151"/>
                </a:lnTo>
                <a:close/>
                <a:moveTo>
                  <a:pt x="7717918" y="5805297"/>
                </a:moveTo>
                <a:lnTo>
                  <a:pt x="7567105" y="5772150"/>
                </a:lnTo>
                <a:lnTo>
                  <a:pt x="7676134" y="5650675"/>
                </a:lnTo>
                <a:lnTo>
                  <a:pt x="7824978" y="5676964"/>
                </a:lnTo>
                <a:close/>
                <a:moveTo>
                  <a:pt x="7875842" y="5840159"/>
                </a:moveTo>
                <a:lnTo>
                  <a:pt x="7724902" y="5806821"/>
                </a:lnTo>
                <a:lnTo>
                  <a:pt x="7832154" y="5678043"/>
                </a:lnTo>
                <a:lnTo>
                  <a:pt x="7981188" y="5704396"/>
                </a:lnTo>
                <a:close/>
                <a:moveTo>
                  <a:pt x="8033766" y="5875020"/>
                </a:moveTo>
                <a:lnTo>
                  <a:pt x="7882700" y="5842000"/>
                </a:lnTo>
                <a:lnTo>
                  <a:pt x="7988300" y="5705729"/>
                </a:lnTo>
                <a:lnTo>
                  <a:pt x="8137398" y="5732082"/>
                </a:lnTo>
                <a:close/>
                <a:moveTo>
                  <a:pt x="8191691" y="5909945"/>
                </a:moveTo>
                <a:lnTo>
                  <a:pt x="8040497" y="5876544"/>
                </a:lnTo>
                <a:lnTo>
                  <a:pt x="8144257" y="5733161"/>
                </a:lnTo>
                <a:lnTo>
                  <a:pt x="8293482" y="5759514"/>
                </a:lnTo>
                <a:close/>
                <a:moveTo>
                  <a:pt x="8297355" y="5753735"/>
                </a:moveTo>
                <a:lnTo>
                  <a:pt x="8148447" y="5727700"/>
                </a:lnTo>
                <a:lnTo>
                  <a:pt x="8252079" y="5584444"/>
                </a:lnTo>
                <a:lnTo>
                  <a:pt x="8399081" y="5603494"/>
                </a:lnTo>
                <a:close/>
                <a:moveTo>
                  <a:pt x="8403082" y="5597589"/>
                </a:moveTo>
                <a:lnTo>
                  <a:pt x="8256334" y="5578539"/>
                </a:lnTo>
                <a:lnTo>
                  <a:pt x="8359966" y="5435600"/>
                </a:lnTo>
                <a:lnTo>
                  <a:pt x="8504745" y="5447856"/>
                </a:lnTo>
                <a:close/>
                <a:moveTo>
                  <a:pt x="8509000" y="5441569"/>
                </a:moveTo>
                <a:lnTo>
                  <a:pt x="8364284" y="5429250"/>
                </a:lnTo>
                <a:lnTo>
                  <a:pt x="8467789" y="5286248"/>
                </a:lnTo>
                <a:lnTo>
                  <a:pt x="8610282" y="5291455"/>
                </a:lnTo>
                <a:close/>
                <a:moveTo>
                  <a:pt x="8614664" y="5285359"/>
                </a:moveTo>
                <a:lnTo>
                  <a:pt x="8472424" y="5280152"/>
                </a:lnTo>
                <a:lnTo>
                  <a:pt x="8575611" y="5137150"/>
                </a:lnTo>
                <a:lnTo>
                  <a:pt x="8715883" y="5135372"/>
                </a:lnTo>
                <a:close/>
                <a:moveTo>
                  <a:pt x="8720392" y="5129213"/>
                </a:moveTo>
                <a:lnTo>
                  <a:pt x="8580692" y="5130991"/>
                </a:lnTo>
                <a:lnTo>
                  <a:pt x="8683879" y="4988433"/>
                </a:lnTo>
                <a:lnTo>
                  <a:pt x="8821865" y="4979670"/>
                </a:lnTo>
                <a:close/>
                <a:moveTo>
                  <a:pt x="8826119" y="4973066"/>
                </a:moveTo>
                <a:lnTo>
                  <a:pt x="8688451" y="4981766"/>
                </a:lnTo>
                <a:lnTo>
                  <a:pt x="8791448" y="4839462"/>
                </a:lnTo>
                <a:lnTo>
                  <a:pt x="8927147" y="4823841"/>
                </a:lnTo>
                <a:close/>
                <a:moveTo>
                  <a:pt x="8931846" y="4816920"/>
                </a:moveTo>
                <a:lnTo>
                  <a:pt x="8796338" y="4832350"/>
                </a:lnTo>
                <a:lnTo>
                  <a:pt x="8899081" y="4690301"/>
                </a:lnTo>
                <a:lnTo>
                  <a:pt x="9032431" y="4667885"/>
                </a:lnTo>
                <a:close/>
                <a:moveTo>
                  <a:pt x="9037320" y="4660900"/>
                </a:moveTo>
                <a:lnTo>
                  <a:pt x="8904415" y="4683316"/>
                </a:lnTo>
                <a:lnTo>
                  <a:pt x="9006904" y="4541647"/>
                </a:lnTo>
                <a:lnTo>
                  <a:pt x="9137841" y="4512437"/>
                </a:lnTo>
                <a:close/>
                <a:moveTo>
                  <a:pt x="9143047" y="4504754"/>
                </a:moveTo>
                <a:lnTo>
                  <a:pt x="9012555" y="4533900"/>
                </a:lnTo>
                <a:lnTo>
                  <a:pt x="9114727" y="4392676"/>
                </a:lnTo>
                <a:lnTo>
                  <a:pt x="9243251" y="4356735"/>
                </a:lnTo>
                <a:close/>
                <a:moveTo>
                  <a:pt x="9248775" y="4348544"/>
                </a:moveTo>
                <a:lnTo>
                  <a:pt x="9120759" y="4384421"/>
                </a:lnTo>
                <a:lnTo>
                  <a:pt x="9222359" y="4243705"/>
                </a:lnTo>
                <a:lnTo>
                  <a:pt x="9348406" y="4201097"/>
                </a:lnTo>
                <a:close/>
                <a:moveTo>
                  <a:pt x="9354439" y="4192397"/>
                </a:moveTo>
                <a:lnTo>
                  <a:pt x="9229027" y="4234815"/>
                </a:lnTo>
                <a:lnTo>
                  <a:pt x="9330627" y="4094734"/>
                </a:lnTo>
                <a:lnTo>
                  <a:pt x="9454070" y="4045585"/>
                </a:lnTo>
                <a:close/>
                <a:moveTo>
                  <a:pt x="9460167" y="4036251"/>
                </a:moveTo>
                <a:lnTo>
                  <a:pt x="9337357" y="4085146"/>
                </a:lnTo>
                <a:lnTo>
                  <a:pt x="9438195" y="3945763"/>
                </a:lnTo>
                <a:lnTo>
                  <a:pt x="9558845" y="3890201"/>
                </a:lnTo>
                <a:close/>
                <a:moveTo>
                  <a:pt x="9565894" y="3880041"/>
                </a:moveTo>
                <a:lnTo>
                  <a:pt x="9445816" y="3935286"/>
                </a:lnTo>
                <a:lnTo>
                  <a:pt x="9546019" y="3796792"/>
                </a:lnTo>
                <a:lnTo>
                  <a:pt x="9664065" y="3735007"/>
                </a:lnTo>
                <a:close/>
                <a:moveTo>
                  <a:pt x="9671621" y="3723894"/>
                </a:moveTo>
                <a:lnTo>
                  <a:pt x="9554401" y="3785235"/>
                </a:lnTo>
                <a:lnTo>
                  <a:pt x="9653842" y="3647821"/>
                </a:lnTo>
                <a:lnTo>
                  <a:pt x="9769031" y="3579940"/>
                </a:lnTo>
                <a:close/>
                <a:moveTo>
                  <a:pt x="9777285" y="3567684"/>
                </a:moveTo>
                <a:lnTo>
                  <a:pt x="9662985" y="3634994"/>
                </a:lnTo>
                <a:lnTo>
                  <a:pt x="9761665" y="3498850"/>
                </a:lnTo>
                <a:lnTo>
                  <a:pt x="9873742" y="3425127"/>
                </a:lnTo>
                <a:close/>
                <a:moveTo>
                  <a:pt x="9883013" y="3411538"/>
                </a:moveTo>
                <a:lnTo>
                  <a:pt x="9772206" y="3484372"/>
                </a:lnTo>
                <a:lnTo>
                  <a:pt x="9869488" y="3349943"/>
                </a:lnTo>
                <a:lnTo>
                  <a:pt x="9978263" y="3270822"/>
                </a:lnTo>
                <a:close/>
                <a:moveTo>
                  <a:pt x="9988741" y="3255328"/>
                </a:moveTo>
                <a:lnTo>
                  <a:pt x="9881489" y="3333369"/>
                </a:lnTo>
                <a:lnTo>
                  <a:pt x="9977310" y="3200972"/>
                </a:lnTo>
                <a:lnTo>
                  <a:pt x="10082467" y="3116898"/>
                </a:lnTo>
                <a:close/>
                <a:moveTo>
                  <a:pt x="10094468" y="3099118"/>
                </a:moveTo>
                <a:lnTo>
                  <a:pt x="9991281" y="3181668"/>
                </a:lnTo>
                <a:lnTo>
                  <a:pt x="10085133" y="3052001"/>
                </a:lnTo>
                <a:lnTo>
                  <a:pt x="10186226" y="2963609"/>
                </a:lnTo>
                <a:close/>
                <a:moveTo>
                  <a:pt x="10200195" y="2942971"/>
                </a:moveTo>
                <a:lnTo>
                  <a:pt x="10101770" y="3028950"/>
                </a:lnTo>
                <a:lnTo>
                  <a:pt x="10192956" y="2902966"/>
                </a:lnTo>
                <a:lnTo>
                  <a:pt x="10289222" y="2811336"/>
                </a:lnTo>
                <a:close/>
                <a:moveTo>
                  <a:pt x="10305923" y="2786761"/>
                </a:moveTo>
                <a:lnTo>
                  <a:pt x="10213340" y="2874899"/>
                </a:lnTo>
                <a:lnTo>
                  <a:pt x="10300716" y="2754249"/>
                </a:lnTo>
                <a:lnTo>
                  <a:pt x="10391140" y="2660650"/>
                </a:lnTo>
                <a:close/>
                <a:moveTo>
                  <a:pt x="10411651" y="2630551"/>
                </a:moveTo>
                <a:lnTo>
                  <a:pt x="10326815" y="2717800"/>
                </a:lnTo>
                <a:lnTo>
                  <a:pt x="10408539" y="2604897"/>
                </a:lnTo>
                <a:lnTo>
                  <a:pt x="10491089" y="2512822"/>
                </a:lnTo>
                <a:close/>
                <a:moveTo>
                  <a:pt x="10517378" y="2474341"/>
                </a:moveTo>
                <a:lnTo>
                  <a:pt x="10444162" y="2555939"/>
                </a:lnTo>
                <a:lnTo>
                  <a:pt x="10516362" y="2456180"/>
                </a:lnTo>
                <a:lnTo>
                  <a:pt x="10587292" y="2371090"/>
                </a:lnTo>
                <a:close/>
              </a:path>
            </a:pathLst>
          </a:custGeom>
          <a:solidFill>
            <a:srgbClr val="A7C1FF">
              <a:alpha val="3127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 background">
  <p:cSld name="BLANK_1_1_1">
    <p:bg>
      <p:bgPr>
        <a:solidFill>
          <a:schemeClr val="dk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/>
          <p:nvPr/>
        </p:nvSpPr>
        <p:spPr>
          <a:xfrm>
            <a:off x="2934816" y="0"/>
            <a:ext cx="6214110" cy="5143500"/>
          </a:xfrm>
          <a:custGeom>
            <a:rect b="b" l="l" r="r" t="t"/>
            <a:pathLst>
              <a:path extrusionOk="0" h="6858000" w="8285480">
                <a:moveTo>
                  <a:pt x="8285163" y="2616200"/>
                </a:moveTo>
                <a:lnTo>
                  <a:pt x="8270113" y="2625344"/>
                </a:lnTo>
                <a:lnTo>
                  <a:pt x="8188389" y="2667000"/>
                </a:lnTo>
                <a:lnTo>
                  <a:pt x="8285163" y="2604707"/>
                </a:lnTo>
                <a:lnTo>
                  <a:pt x="8285163" y="2597150"/>
                </a:lnTo>
                <a:lnTo>
                  <a:pt x="8130985" y="2696337"/>
                </a:lnTo>
                <a:lnTo>
                  <a:pt x="8036433" y="2744788"/>
                </a:lnTo>
                <a:lnTo>
                  <a:pt x="8285163" y="2574481"/>
                </a:lnTo>
                <a:lnTo>
                  <a:pt x="8285163" y="2566734"/>
                </a:lnTo>
                <a:lnTo>
                  <a:pt x="7991793" y="2767521"/>
                </a:lnTo>
                <a:lnTo>
                  <a:pt x="7888795" y="2820289"/>
                </a:lnTo>
                <a:lnTo>
                  <a:pt x="8285163" y="2531047"/>
                </a:lnTo>
                <a:lnTo>
                  <a:pt x="8285163" y="2523173"/>
                </a:lnTo>
                <a:lnTo>
                  <a:pt x="7852664" y="2838768"/>
                </a:lnTo>
                <a:lnTo>
                  <a:pt x="7743571" y="2894584"/>
                </a:lnTo>
                <a:lnTo>
                  <a:pt x="8285163" y="2472309"/>
                </a:lnTo>
                <a:lnTo>
                  <a:pt x="8285163" y="2464245"/>
                </a:lnTo>
                <a:lnTo>
                  <a:pt x="7713663" y="2909951"/>
                </a:lnTo>
                <a:lnTo>
                  <a:pt x="7600061" y="2968117"/>
                </a:lnTo>
                <a:lnTo>
                  <a:pt x="8285163" y="2395538"/>
                </a:lnTo>
                <a:lnTo>
                  <a:pt x="8285163" y="2387600"/>
                </a:lnTo>
                <a:lnTo>
                  <a:pt x="7574407" y="2981516"/>
                </a:lnTo>
                <a:lnTo>
                  <a:pt x="7457313" y="3041396"/>
                </a:lnTo>
                <a:lnTo>
                  <a:pt x="8285163" y="2297430"/>
                </a:lnTo>
                <a:lnTo>
                  <a:pt x="8285163" y="2288921"/>
                </a:lnTo>
                <a:lnTo>
                  <a:pt x="7435279" y="3052382"/>
                </a:lnTo>
                <a:lnTo>
                  <a:pt x="7315454" y="3113723"/>
                </a:lnTo>
                <a:lnTo>
                  <a:pt x="8285163" y="2173923"/>
                </a:lnTo>
                <a:lnTo>
                  <a:pt x="8285163" y="2165350"/>
                </a:lnTo>
                <a:lnTo>
                  <a:pt x="7296087" y="3124200"/>
                </a:lnTo>
                <a:lnTo>
                  <a:pt x="7173913" y="3186113"/>
                </a:lnTo>
                <a:lnTo>
                  <a:pt x="8285163" y="2019617"/>
                </a:lnTo>
                <a:lnTo>
                  <a:pt x="8285163" y="2010410"/>
                </a:lnTo>
                <a:lnTo>
                  <a:pt x="7156958" y="3194876"/>
                </a:lnTo>
                <a:lnTo>
                  <a:pt x="7033069" y="3258376"/>
                </a:lnTo>
                <a:lnTo>
                  <a:pt x="8285163" y="1827657"/>
                </a:lnTo>
                <a:lnTo>
                  <a:pt x="8285163" y="1818069"/>
                </a:lnTo>
                <a:lnTo>
                  <a:pt x="7017766" y="3265869"/>
                </a:lnTo>
                <a:lnTo>
                  <a:pt x="6892418" y="3330067"/>
                </a:lnTo>
                <a:lnTo>
                  <a:pt x="8285163" y="1588961"/>
                </a:lnTo>
                <a:lnTo>
                  <a:pt x="8285163" y="1578801"/>
                </a:lnTo>
                <a:lnTo>
                  <a:pt x="6878638" y="3337306"/>
                </a:lnTo>
                <a:lnTo>
                  <a:pt x="6751638" y="3402140"/>
                </a:lnTo>
                <a:lnTo>
                  <a:pt x="8285163" y="1291146"/>
                </a:lnTo>
                <a:lnTo>
                  <a:pt x="8285163" y="1280351"/>
                </a:lnTo>
                <a:lnTo>
                  <a:pt x="6739445" y="3408553"/>
                </a:lnTo>
                <a:lnTo>
                  <a:pt x="6611684" y="3473895"/>
                </a:lnTo>
                <a:lnTo>
                  <a:pt x="8285163" y="917258"/>
                </a:lnTo>
                <a:lnTo>
                  <a:pt x="8285163" y="905637"/>
                </a:lnTo>
                <a:lnTo>
                  <a:pt x="6600318" y="3479800"/>
                </a:lnTo>
                <a:lnTo>
                  <a:pt x="6471603" y="3545713"/>
                </a:lnTo>
                <a:lnTo>
                  <a:pt x="8285163" y="442913"/>
                </a:lnTo>
                <a:lnTo>
                  <a:pt x="8285163" y="430213"/>
                </a:lnTo>
                <a:lnTo>
                  <a:pt x="6461125" y="3550984"/>
                </a:lnTo>
                <a:lnTo>
                  <a:pt x="6331649" y="3617278"/>
                </a:lnTo>
                <a:lnTo>
                  <a:pt x="8198549" y="0"/>
                </a:lnTo>
                <a:lnTo>
                  <a:pt x="8191373" y="0"/>
                </a:lnTo>
                <a:lnTo>
                  <a:pt x="6321933" y="3622231"/>
                </a:lnTo>
                <a:lnTo>
                  <a:pt x="6191822" y="3688842"/>
                </a:lnTo>
                <a:lnTo>
                  <a:pt x="7849235" y="0"/>
                </a:lnTo>
                <a:lnTo>
                  <a:pt x="7842250" y="0"/>
                </a:lnTo>
                <a:lnTo>
                  <a:pt x="6182741" y="3693478"/>
                </a:lnTo>
                <a:lnTo>
                  <a:pt x="6052058" y="3760343"/>
                </a:lnTo>
                <a:lnTo>
                  <a:pt x="7496239" y="0"/>
                </a:lnTo>
                <a:lnTo>
                  <a:pt x="7489444" y="0"/>
                </a:lnTo>
                <a:lnTo>
                  <a:pt x="6043613" y="3764725"/>
                </a:lnTo>
                <a:lnTo>
                  <a:pt x="5912422" y="3831844"/>
                </a:lnTo>
                <a:lnTo>
                  <a:pt x="7139686" y="0"/>
                </a:lnTo>
                <a:lnTo>
                  <a:pt x="7133336" y="0"/>
                </a:lnTo>
                <a:lnTo>
                  <a:pt x="5904357" y="3835972"/>
                </a:lnTo>
                <a:lnTo>
                  <a:pt x="5772722" y="3903345"/>
                </a:lnTo>
                <a:lnTo>
                  <a:pt x="6779705" y="0"/>
                </a:lnTo>
                <a:lnTo>
                  <a:pt x="6773355" y="0"/>
                </a:lnTo>
                <a:lnTo>
                  <a:pt x="5765165" y="3907219"/>
                </a:lnTo>
                <a:lnTo>
                  <a:pt x="5633212" y="3975100"/>
                </a:lnTo>
                <a:lnTo>
                  <a:pt x="6416357" y="0"/>
                </a:lnTo>
                <a:lnTo>
                  <a:pt x="6410007" y="0"/>
                </a:lnTo>
                <a:lnTo>
                  <a:pt x="5625973" y="3978466"/>
                </a:lnTo>
                <a:lnTo>
                  <a:pt x="5493703" y="4046157"/>
                </a:lnTo>
                <a:lnTo>
                  <a:pt x="6049963" y="0"/>
                </a:lnTo>
                <a:lnTo>
                  <a:pt x="6043613" y="0"/>
                </a:lnTo>
                <a:lnTo>
                  <a:pt x="5486972" y="4049713"/>
                </a:lnTo>
                <a:lnTo>
                  <a:pt x="5354384" y="4117531"/>
                </a:lnTo>
                <a:lnTo>
                  <a:pt x="5680139" y="0"/>
                </a:lnTo>
                <a:lnTo>
                  <a:pt x="5673789" y="0"/>
                </a:lnTo>
                <a:lnTo>
                  <a:pt x="5347589" y="4121150"/>
                </a:lnTo>
                <a:lnTo>
                  <a:pt x="5214811" y="4189095"/>
                </a:lnTo>
                <a:lnTo>
                  <a:pt x="5307520" y="0"/>
                </a:lnTo>
                <a:lnTo>
                  <a:pt x="5301170" y="0"/>
                </a:lnTo>
                <a:lnTo>
                  <a:pt x="5208397" y="4192207"/>
                </a:lnTo>
                <a:lnTo>
                  <a:pt x="5075428" y="4260215"/>
                </a:lnTo>
                <a:lnTo>
                  <a:pt x="4931919" y="0"/>
                </a:lnTo>
                <a:lnTo>
                  <a:pt x="4925569" y="0"/>
                </a:lnTo>
                <a:lnTo>
                  <a:pt x="5069206" y="4263454"/>
                </a:lnTo>
                <a:lnTo>
                  <a:pt x="0" y="6858000"/>
                </a:lnTo>
                <a:lnTo>
                  <a:pt x="13907" y="6858000"/>
                </a:lnTo>
                <a:lnTo>
                  <a:pt x="5069395" y="4270439"/>
                </a:lnTo>
                <a:lnTo>
                  <a:pt x="5072507" y="4362069"/>
                </a:lnTo>
                <a:lnTo>
                  <a:pt x="456247" y="6858000"/>
                </a:lnTo>
                <a:lnTo>
                  <a:pt x="469583" y="6858000"/>
                </a:lnTo>
                <a:lnTo>
                  <a:pt x="5072761" y="4368800"/>
                </a:lnTo>
                <a:lnTo>
                  <a:pt x="5075809" y="4460367"/>
                </a:lnTo>
                <a:lnTo>
                  <a:pt x="884746" y="6858000"/>
                </a:lnTo>
                <a:lnTo>
                  <a:pt x="897446" y="6858000"/>
                </a:lnTo>
                <a:lnTo>
                  <a:pt x="5075745" y="4467797"/>
                </a:lnTo>
                <a:lnTo>
                  <a:pt x="5078794" y="4559237"/>
                </a:lnTo>
                <a:lnTo>
                  <a:pt x="1286701" y="6858000"/>
                </a:lnTo>
                <a:lnTo>
                  <a:pt x="1298956" y="6858000"/>
                </a:lnTo>
                <a:lnTo>
                  <a:pt x="5079365" y="4566539"/>
                </a:lnTo>
                <a:lnTo>
                  <a:pt x="5082477" y="4657852"/>
                </a:lnTo>
                <a:lnTo>
                  <a:pt x="1663256" y="6858000"/>
                </a:lnTo>
                <a:lnTo>
                  <a:pt x="1674813" y="6858000"/>
                </a:lnTo>
                <a:lnTo>
                  <a:pt x="5082604" y="4665282"/>
                </a:lnTo>
                <a:lnTo>
                  <a:pt x="5085652" y="4756468"/>
                </a:lnTo>
                <a:lnTo>
                  <a:pt x="2015300" y="6858000"/>
                </a:lnTo>
                <a:lnTo>
                  <a:pt x="2026539" y="6858000"/>
                </a:lnTo>
                <a:lnTo>
                  <a:pt x="5086032" y="4764024"/>
                </a:lnTo>
                <a:lnTo>
                  <a:pt x="5089081" y="4855083"/>
                </a:lnTo>
                <a:lnTo>
                  <a:pt x="2344039" y="6858000"/>
                </a:lnTo>
                <a:lnTo>
                  <a:pt x="2354771" y="6858000"/>
                </a:lnTo>
                <a:lnTo>
                  <a:pt x="5089398" y="4862767"/>
                </a:lnTo>
                <a:lnTo>
                  <a:pt x="5092446" y="4953762"/>
                </a:lnTo>
                <a:lnTo>
                  <a:pt x="2650236" y="6858000"/>
                </a:lnTo>
                <a:lnTo>
                  <a:pt x="2660587" y="6858000"/>
                </a:lnTo>
                <a:lnTo>
                  <a:pt x="5092637" y="4961573"/>
                </a:lnTo>
                <a:lnTo>
                  <a:pt x="5095685" y="5052378"/>
                </a:lnTo>
                <a:lnTo>
                  <a:pt x="2934906" y="6858000"/>
                </a:lnTo>
                <a:lnTo>
                  <a:pt x="2944813" y="6858000"/>
                </a:lnTo>
                <a:lnTo>
                  <a:pt x="5096002" y="5060442"/>
                </a:lnTo>
                <a:lnTo>
                  <a:pt x="5099050" y="5150993"/>
                </a:lnTo>
                <a:lnTo>
                  <a:pt x="3198813" y="6858000"/>
                </a:lnTo>
                <a:lnTo>
                  <a:pt x="3208338" y="6858000"/>
                </a:lnTo>
                <a:lnTo>
                  <a:pt x="5099368" y="5159248"/>
                </a:lnTo>
                <a:lnTo>
                  <a:pt x="5102416" y="5249609"/>
                </a:lnTo>
                <a:lnTo>
                  <a:pt x="3442780" y="6858000"/>
                </a:lnTo>
                <a:lnTo>
                  <a:pt x="3451924" y="6858000"/>
                </a:lnTo>
                <a:lnTo>
                  <a:pt x="5102924" y="5258181"/>
                </a:lnTo>
                <a:lnTo>
                  <a:pt x="5105972" y="5348224"/>
                </a:lnTo>
                <a:lnTo>
                  <a:pt x="3667633" y="6858000"/>
                </a:lnTo>
                <a:lnTo>
                  <a:pt x="3676396" y="6858000"/>
                </a:lnTo>
                <a:lnTo>
                  <a:pt x="5106035" y="5357114"/>
                </a:lnTo>
                <a:lnTo>
                  <a:pt x="5109019" y="5446903"/>
                </a:lnTo>
                <a:lnTo>
                  <a:pt x="3874008" y="6858000"/>
                </a:lnTo>
                <a:lnTo>
                  <a:pt x="3882390" y="6858000"/>
                </a:lnTo>
                <a:lnTo>
                  <a:pt x="5109337" y="5456174"/>
                </a:lnTo>
                <a:lnTo>
                  <a:pt x="5112385" y="5545519"/>
                </a:lnTo>
                <a:lnTo>
                  <a:pt x="4062413" y="6858000"/>
                </a:lnTo>
                <a:lnTo>
                  <a:pt x="4070541" y="6858000"/>
                </a:lnTo>
                <a:lnTo>
                  <a:pt x="5112703" y="5555298"/>
                </a:lnTo>
                <a:lnTo>
                  <a:pt x="5115687" y="5644198"/>
                </a:lnTo>
                <a:lnTo>
                  <a:pt x="4233863" y="6858000"/>
                </a:lnTo>
                <a:lnTo>
                  <a:pt x="4241737" y="6858000"/>
                </a:lnTo>
                <a:lnTo>
                  <a:pt x="5115878" y="5654485"/>
                </a:lnTo>
                <a:lnTo>
                  <a:pt x="5118799" y="5742813"/>
                </a:lnTo>
                <a:lnTo>
                  <a:pt x="4388549" y="6858000"/>
                </a:lnTo>
                <a:lnTo>
                  <a:pt x="4396169" y="6858000"/>
                </a:lnTo>
                <a:lnTo>
                  <a:pt x="5118862" y="5753862"/>
                </a:lnTo>
                <a:lnTo>
                  <a:pt x="5121847" y="5841429"/>
                </a:lnTo>
                <a:lnTo>
                  <a:pt x="4528185" y="6858000"/>
                </a:lnTo>
                <a:lnTo>
                  <a:pt x="4535551" y="6858000"/>
                </a:lnTo>
                <a:lnTo>
                  <a:pt x="5122863" y="5853367"/>
                </a:lnTo>
                <a:lnTo>
                  <a:pt x="5125784" y="5940108"/>
                </a:lnTo>
                <a:lnTo>
                  <a:pt x="4651947" y="6858000"/>
                </a:lnTo>
                <a:lnTo>
                  <a:pt x="4659313" y="6858000"/>
                </a:lnTo>
                <a:lnTo>
                  <a:pt x="5126356" y="5953125"/>
                </a:lnTo>
                <a:lnTo>
                  <a:pt x="5129213" y="6038850"/>
                </a:lnTo>
                <a:lnTo>
                  <a:pt x="4760913" y="6858000"/>
                </a:lnTo>
                <a:lnTo>
                  <a:pt x="4767898" y="6858000"/>
                </a:lnTo>
                <a:lnTo>
                  <a:pt x="5129848" y="6053138"/>
                </a:lnTo>
                <a:lnTo>
                  <a:pt x="5132706" y="6137402"/>
                </a:lnTo>
                <a:lnTo>
                  <a:pt x="4855528" y="6858000"/>
                </a:lnTo>
                <a:lnTo>
                  <a:pt x="4862513" y="6858000"/>
                </a:lnTo>
                <a:lnTo>
                  <a:pt x="5133023" y="6153658"/>
                </a:lnTo>
                <a:lnTo>
                  <a:pt x="5135817" y="6236208"/>
                </a:lnTo>
                <a:lnTo>
                  <a:pt x="4936427" y="6858000"/>
                </a:lnTo>
                <a:lnTo>
                  <a:pt x="4942777" y="6858000"/>
                </a:lnTo>
                <a:lnTo>
                  <a:pt x="5135944" y="6254750"/>
                </a:lnTo>
                <a:lnTo>
                  <a:pt x="5138611" y="6334570"/>
                </a:lnTo>
                <a:lnTo>
                  <a:pt x="5003927" y="6858000"/>
                </a:lnTo>
                <a:lnTo>
                  <a:pt x="5010277" y="6858000"/>
                </a:lnTo>
                <a:lnTo>
                  <a:pt x="5139436" y="6357176"/>
                </a:lnTo>
                <a:lnTo>
                  <a:pt x="5142040" y="6433376"/>
                </a:lnTo>
                <a:lnTo>
                  <a:pt x="5058601" y="6858000"/>
                </a:lnTo>
                <a:lnTo>
                  <a:pt x="5064951" y="6858000"/>
                </a:lnTo>
                <a:lnTo>
                  <a:pt x="5143119" y="6461443"/>
                </a:lnTo>
                <a:lnTo>
                  <a:pt x="5145469" y="6531991"/>
                </a:lnTo>
                <a:lnTo>
                  <a:pt x="5100638" y="6858000"/>
                </a:lnTo>
                <a:lnTo>
                  <a:pt x="5106988" y="6858000"/>
                </a:lnTo>
                <a:lnTo>
                  <a:pt x="5146675" y="6569457"/>
                </a:lnTo>
                <a:lnTo>
                  <a:pt x="5148707" y="6630670"/>
                </a:lnTo>
                <a:lnTo>
                  <a:pt x="5130737" y="6858000"/>
                </a:lnTo>
                <a:lnTo>
                  <a:pt x="5137087" y="6858000"/>
                </a:lnTo>
                <a:lnTo>
                  <a:pt x="5150612" y="6687122"/>
                </a:lnTo>
                <a:lnTo>
                  <a:pt x="5152073" y="6729286"/>
                </a:lnTo>
                <a:lnTo>
                  <a:pt x="5149215" y="6858000"/>
                </a:lnTo>
                <a:lnTo>
                  <a:pt x="5155565" y="6858000"/>
                </a:lnTo>
                <a:lnTo>
                  <a:pt x="5155565" y="6843141"/>
                </a:lnTo>
                <a:lnTo>
                  <a:pt x="5156073" y="6858000"/>
                </a:lnTo>
                <a:lnTo>
                  <a:pt x="5162423" y="6858000"/>
                </a:lnTo>
                <a:lnTo>
                  <a:pt x="5158106" y="6729222"/>
                </a:lnTo>
                <a:lnTo>
                  <a:pt x="5162423" y="6534404"/>
                </a:lnTo>
                <a:lnTo>
                  <a:pt x="5177663" y="6341745"/>
                </a:lnTo>
                <a:lnTo>
                  <a:pt x="5203825" y="6151245"/>
                </a:lnTo>
                <a:lnTo>
                  <a:pt x="5240973" y="5962714"/>
                </a:lnTo>
                <a:lnTo>
                  <a:pt x="5289106" y="5776278"/>
                </a:lnTo>
                <a:lnTo>
                  <a:pt x="5348097" y="5592128"/>
                </a:lnTo>
                <a:lnTo>
                  <a:pt x="5417947" y="5409883"/>
                </a:lnTo>
                <a:lnTo>
                  <a:pt x="5498846" y="5229797"/>
                </a:lnTo>
                <a:lnTo>
                  <a:pt x="5590731" y="5051997"/>
                </a:lnTo>
                <a:lnTo>
                  <a:pt x="5694363" y="4875530"/>
                </a:lnTo>
                <a:lnTo>
                  <a:pt x="5808028" y="4701794"/>
                </a:lnTo>
                <a:lnTo>
                  <a:pt x="5932806" y="4530027"/>
                </a:lnTo>
                <a:lnTo>
                  <a:pt x="6068569" y="4360355"/>
                </a:lnTo>
                <a:lnTo>
                  <a:pt x="6215063" y="4192841"/>
                </a:lnTo>
                <a:lnTo>
                  <a:pt x="6372607" y="4027361"/>
                </a:lnTo>
                <a:lnTo>
                  <a:pt x="6541199" y="3864039"/>
                </a:lnTo>
                <a:lnTo>
                  <a:pt x="6720650" y="3702812"/>
                </a:lnTo>
                <a:lnTo>
                  <a:pt x="6911150" y="3543618"/>
                </a:lnTo>
                <a:lnTo>
                  <a:pt x="7112572" y="3386582"/>
                </a:lnTo>
                <a:lnTo>
                  <a:pt x="7324979" y="3231579"/>
                </a:lnTo>
                <a:lnTo>
                  <a:pt x="7548563" y="3078798"/>
                </a:lnTo>
                <a:lnTo>
                  <a:pt x="7783069" y="2927922"/>
                </a:lnTo>
                <a:lnTo>
                  <a:pt x="8028306" y="2779268"/>
                </a:lnTo>
                <a:lnTo>
                  <a:pt x="8284401" y="2632774"/>
                </a:lnTo>
                <a:lnTo>
                  <a:pt x="8285481" y="2632202"/>
                </a:lnTo>
                <a:close/>
                <a:moveTo>
                  <a:pt x="7856030" y="2844419"/>
                </a:moveTo>
                <a:lnTo>
                  <a:pt x="7950454" y="2796096"/>
                </a:lnTo>
                <a:lnTo>
                  <a:pt x="7880032" y="2844292"/>
                </a:lnTo>
                <a:lnTo>
                  <a:pt x="7788021" y="2894013"/>
                </a:lnTo>
                <a:close/>
                <a:moveTo>
                  <a:pt x="7716965" y="2915603"/>
                </a:moveTo>
                <a:lnTo>
                  <a:pt x="7819898" y="2862898"/>
                </a:lnTo>
                <a:lnTo>
                  <a:pt x="7746365" y="2916555"/>
                </a:lnTo>
                <a:lnTo>
                  <a:pt x="7646416" y="2970594"/>
                </a:lnTo>
                <a:close/>
                <a:moveTo>
                  <a:pt x="5174107" y="6028563"/>
                </a:moveTo>
                <a:lnTo>
                  <a:pt x="5175822" y="5949950"/>
                </a:lnTo>
                <a:lnTo>
                  <a:pt x="5208588" y="5877116"/>
                </a:lnTo>
                <a:lnTo>
                  <a:pt x="5202238" y="5954840"/>
                </a:lnTo>
                <a:close/>
                <a:moveTo>
                  <a:pt x="5200650" y="5977128"/>
                </a:moveTo>
                <a:lnTo>
                  <a:pt x="5194808" y="6051360"/>
                </a:lnTo>
                <a:lnTo>
                  <a:pt x="5172012" y="6122416"/>
                </a:lnTo>
                <a:lnTo>
                  <a:pt x="5173663" y="6047359"/>
                </a:lnTo>
                <a:close/>
                <a:moveTo>
                  <a:pt x="5176203" y="5933631"/>
                </a:moveTo>
                <a:lnTo>
                  <a:pt x="5177981" y="5852541"/>
                </a:lnTo>
                <a:lnTo>
                  <a:pt x="5216081" y="5778119"/>
                </a:lnTo>
                <a:lnTo>
                  <a:pt x="5209731" y="5858320"/>
                </a:lnTo>
                <a:close/>
                <a:moveTo>
                  <a:pt x="7255574" y="3213799"/>
                </a:moveTo>
                <a:lnTo>
                  <a:pt x="7149656" y="3274378"/>
                </a:lnTo>
                <a:lnTo>
                  <a:pt x="7215569" y="3210878"/>
                </a:lnTo>
                <a:lnTo>
                  <a:pt x="7325233" y="3151569"/>
                </a:lnTo>
                <a:close/>
                <a:moveTo>
                  <a:pt x="7349109" y="3138297"/>
                </a:moveTo>
                <a:lnTo>
                  <a:pt x="7454646" y="3081147"/>
                </a:lnTo>
                <a:lnTo>
                  <a:pt x="7383781" y="3140329"/>
                </a:lnTo>
                <a:lnTo>
                  <a:pt x="7281863" y="3198813"/>
                </a:lnTo>
                <a:close/>
                <a:moveTo>
                  <a:pt x="5225225" y="5747195"/>
                </a:moveTo>
                <a:lnTo>
                  <a:pt x="5231575" y="5667185"/>
                </a:lnTo>
                <a:lnTo>
                  <a:pt x="5274564" y="5593588"/>
                </a:lnTo>
                <a:lnTo>
                  <a:pt x="5263706" y="5672582"/>
                </a:lnTo>
                <a:close/>
                <a:moveTo>
                  <a:pt x="5261102" y="5691442"/>
                </a:moveTo>
                <a:lnTo>
                  <a:pt x="5250625" y="5768086"/>
                </a:lnTo>
                <a:lnTo>
                  <a:pt x="5217795" y="5841111"/>
                </a:lnTo>
                <a:lnTo>
                  <a:pt x="5224145" y="5763578"/>
                </a:lnTo>
                <a:close/>
                <a:moveTo>
                  <a:pt x="6920357" y="3443541"/>
                </a:moveTo>
                <a:lnTo>
                  <a:pt x="6815582" y="3507041"/>
                </a:lnTo>
                <a:lnTo>
                  <a:pt x="6875081" y="3439097"/>
                </a:lnTo>
                <a:lnTo>
                  <a:pt x="6983920" y="3376803"/>
                </a:lnTo>
                <a:close/>
                <a:moveTo>
                  <a:pt x="7002907" y="3365818"/>
                </a:moveTo>
                <a:lnTo>
                  <a:pt x="7108698" y="3305302"/>
                </a:lnTo>
                <a:lnTo>
                  <a:pt x="7042785" y="3369183"/>
                </a:lnTo>
                <a:lnTo>
                  <a:pt x="6940804" y="3430969"/>
                </a:lnTo>
                <a:close/>
                <a:moveTo>
                  <a:pt x="5311013" y="5375275"/>
                </a:moveTo>
                <a:lnTo>
                  <a:pt x="5322253" y="5293297"/>
                </a:lnTo>
                <a:lnTo>
                  <a:pt x="5381498" y="5219192"/>
                </a:lnTo>
                <a:lnTo>
                  <a:pt x="5365560" y="5300155"/>
                </a:lnTo>
                <a:close/>
                <a:moveTo>
                  <a:pt x="5362639" y="5314950"/>
                </a:moveTo>
                <a:lnTo>
                  <a:pt x="5346954" y="5394579"/>
                </a:lnTo>
                <a:lnTo>
                  <a:pt x="5298059" y="5469255"/>
                </a:lnTo>
                <a:lnTo>
                  <a:pt x="5309172" y="5388610"/>
                </a:lnTo>
                <a:close/>
                <a:moveTo>
                  <a:pt x="6489700" y="3752406"/>
                </a:moveTo>
                <a:lnTo>
                  <a:pt x="6385560" y="3819398"/>
                </a:lnTo>
                <a:lnTo>
                  <a:pt x="6433947" y="3745484"/>
                </a:lnTo>
                <a:lnTo>
                  <a:pt x="6542532" y="3679698"/>
                </a:lnTo>
                <a:close/>
                <a:moveTo>
                  <a:pt x="6556566" y="3671189"/>
                </a:moveTo>
                <a:lnTo>
                  <a:pt x="6663373" y="3606419"/>
                </a:lnTo>
                <a:lnTo>
                  <a:pt x="6606985" y="3676904"/>
                </a:lnTo>
                <a:lnTo>
                  <a:pt x="6504432" y="3742881"/>
                </a:lnTo>
                <a:close/>
                <a:moveTo>
                  <a:pt x="5429568" y="5008309"/>
                </a:moveTo>
                <a:lnTo>
                  <a:pt x="5445824" y="4925759"/>
                </a:lnTo>
                <a:lnTo>
                  <a:pt x="5521325" y="4852607"/>
                </a:lnTo>
                <a:lnTo>
                  <a:pt x="5500306" y="4933950"/>
                </a:lnTo>
                <a:close/>
                <a:moveTo>
                  <a:pt x="5497005" y="4946650"/>
                </a:moveTo>
                <a:lnTo>
                  <a:pt x="5476177" y="5027422"/>
                </a:lnTo>
                <a:lnTo>
                  <a:pt x="5411153" y="5101781"/>
                </a:lnTo>
                <a:lnTo>
                  <a:pt x="5427219" y="5019929"/>
                </a:lnTo>
                <a:close/>
                <a:moveTo>
                  <a:pt x="6091936" y="4067874"/>
                </a:moveTo>
                <a:lnTo>
                  <a:pt x="5990336" y="4137724"/>
                </a:lnTo>
                <a:lnTo>
                  <a:pt x="6025832" y="4058793"/>
                </a:lnTo>
                <a:lnTo>
                  <a:pt x="6132259" y="3990277"/>
                </a:lnTo>
                <a:close/>
                <a:moveTo>
                  <a:pt x="6142736" y="3983165"/>
                </a:moveTo>
                <a:lnTo>
                  <a:pt x="6248082" y="3915410"/>
                </a:lnTo>
                <a:lnTo>
                  <a:pt x="6203632" y="3991610"/>
                </a:lnTo>
                <a:lnTo>
                  <a:pt x="6102922" y="4060571"/>
                </a:lnTo>
                <a:close/>
                <a:moveTo>
                  <a:pt x="5580825" y="4646994"/>
                </a:moveTo>
                <a:lnTo>
                  <a:pt x="5602161" y="4564444"/>
                </a:lnTo>
                <a:lnTo>
                  <a:pt x="5694363" y="4492689"/>
                </a:lnTo>
                <a:lnTo>
                  <a:pt x="5668201" y="4574286"/>
                </a:lnTo>
                <a:close/>
                <a:moveTo>
                  <a:pt x="5664200" y="4585589"/>
                </a:moveTo>
                <a:lnTo>
                  <a:pt x="5638293" y="4666552"/>
                </a:lnTo>
                <a:lnTo>
                  <a:pt x="5556949" y="4739640"/>
                </a:lnTo>
                <a:lnTo>
                  <a:pt x="5578094" y="4657535"/>
                </a:lnTo>
                <a:close/>
                <a:moveTo>
                  <a:pt x="5702872" y="4485767"/>
                </a:moveTo>
                <a:lnTo>
                  <a:pt x="5793804" y="4414838"/>
                </a:lnTo>
                <a:lnTo>
                  <a:pt x="5763197" y="4494594"/>
                </a:lnTo>
                <a:lnTo>
                  <a:pt x="5676964" y="4566666"/>
                </a:lnTo>
                <a:close/>
                <a:moveTo>
                  <a:pt x="5706301" y="4475036"/>
                </a:moveTo>
                <a:lnTo>
                  <a:pt x="5732463" y="4393565"/>
                </a:lnTo>
                <a:lnTo>
                  <a:pt x="5829110" y="4323017"/>
                </a:lnTo>
                <a:lnTo>
                  <a:pt x="5798312" y="4403344"/>
                </a:lnTo>
                <a:close/>
                <a:moveTo>
                  <a:pt x="5735638" y="4383342"/>
                </a:moveTo>
                <a:lnTo>
                  <a:pt x="5761927" y="4301427"/>
                </a:lnTo>
                <a:lnTo>
                  <a:pt x="5864289" y="4231577"/>
                </a:lnTo>
                <a:lnTo>
                  <a:pt x="5833237" y="4312349"/>
                </a:lnTo>
                <a:close/>
                <a:moveTo>
                  <a:pt x="5838507" y="4316159"/>
                </a:moveTo>
                <a:lnTo>
                  <a:pt x="5934329" y="4246309"/>
                </a:lnTo>
                <a:lnTo>
                  <a:pt x="5899023" y="4324795"/>
                </a:lnTo>
                <a:lnTo>
                  <a:pt x="5807964" y="4395851"/>
                </a:lnTo>
                <a:close/>
                <a:moveTo>
                  <a:pt x="5842699" y="4305237"/>
                </a:moveTo>
                <a:lnTo>
                  <a:pt x="5873496" y="4224973"/>
                </a:lnTo>
                <a:lnTo>
                  <a:pt x="5975096" y="4155503"/>
                </a:lnTo>
                <a:lnTo>
                  <a:pt x="5939600" y="4234561"/>
                </a:lnTo>
                <a:close/>
                <a:moveTo>
                  <a:pt x="5985129" y="4148582"/>
                </a:moveTo>
                <a:lnTo>
                  <a:pt x="6085713" y="4079748"/>
                </a:lnTo>
                <a:lnTo>
                  <a:pt x="6045899" y="4156964"/>
                </a:lnTo>
                <a:lnTo>
                  <a:pt x="5949950" y="4226814"/>
                </a:lnTo>
                <a:close/>
                <a:moveTo>
                  <a:pt x="5980113" y="4144391"/>
                </a:moveTo>
                <a:lnTo>
                  <a:pt x="5877560" y="4214559"/>
                </a:lnTo>
                <a:lnTo>
                  <a:pt x="5908548" y="4133850"/>
                </a:lnTo>
                <a:lnTo>
                  <a:pt x="6015863" y="4064826"/>
                </a:lnTo>
                <a:close/>
                <a:moveTo>
                  <a:pt x="5868289" y="4220591"/>
                </a:moveTo>
                <a:lnTo>
                  <a:pt x="5765038" y="4291267"/>
                </a:lnTo>
                <a:lnTo>
                  <a:pt x="5791454" y="4208717"/>
                </a:lnTo>
                <a:lnTo>
                  <a:pt x="5899404" y="4138866"/>
                </a:lnTo>
                <a:close/>
                <a:moveTo>
                  <a:pt x="5756529" y="4296791"/>
                </a:moveTo>
                <a:lnTo>
                  <a:pt x="5652706" y="4367848"/>
                </a:lnTo>
                <a:lnTo>
                  <a:pt x="5674360" y="4283964"/>
                </a:lnTo>
                <a:lnTo>
                  <a:pt x="5783009" y="4214114"/>
                </a:lnTo>
                <a:close/>
                <a:moveTo>
                  <a:pt x="5753354" y="4306697"/>
                </a:moveTo>
                <a:lnTo>
                  <a:pt x="5726938" y="4389247"/>
                </a:lnTo>
                <a:lnTo>
                  <a:pt x="5628704" y="4460939"/>
                </a:lnTo>
                <a:lnTo>
                  <a:pt x="5650294" y="4377373"/>
                </a:lnTo>
                <a:close/>
                <a:moveTo>
                  <a:pt x="5723700" y="4399344"/>
                </a:moveTo>
                <a:lnTo>
                  <a:pt x="5697411" y="4481386"/>
                </a:lnTo>
                <a:lnTo>
                  <a:pt x="5604828" y="4554220"/>
                </a:lnTo>
                <a:lnTo>
                  <a:pt x="5626291" y="4471035"/>
                </a:lnTo>
                <a:close/>
                <a:moveTo>
                  <a:pt x="5596700" y="4559999"/>
                </a:moveTo>
                <a:lnTo>
                  <a:pt x="5503481" y="4632706"/>
                </a:lnTo>
                <a:lnTo>
                  <a:pt x="5520182" y="4547934"/>
                </a:lnTo>
                <a:lnTo>
                  <a:pt x="5618163" y="4476750"/>
                </a:lnTo>
                <a:close/>
                <a:moveTo>
                  <a:pt x="5594096" y="4570095"/>
                </a:moveTo>
                <a:lnTo>
                  <a:pt x="5572569" y="4653407"/>
                </a:lnTo>
                <a:lnTo>
                  <a:pt x="5484813" y="4727131"/>
                </a:lnTo>
                <a:lnTo>
                  <a:pt x="5501450" y="4642803"/>
                </a:lnTo>
                <a:close/>
                <a:moveTo>
                  <a:pt x="5569903" y="4663948"/>
                </a:moveTo>
                <a:lnTo>
                  <a:pt x="5548503" y="4746498"/>
                </a:lnTo>
                <a:lnTo>
                  <a:pt x="5466525" y="4820158"/>
                </a:lnTo>
                <a:lnTo>
                  <a:pt x="5483035" y="4736211"/>
                </a:lnTo>
                <a:close/>
                <a:moveTo>
                  <a:pt x="5545645" y="4757865"/>
                </a:moveTo>
                <a:lnTo>
                  <a:pt x="5524437" y="4840097"/>
                </a:lnTo>
                <a:lnTo>
                  <a:pt x="5448237" y="4914138"/>
                </a:lnTo>
                <a:lnTo>
                  <a:pt x="5464683" y="4830763"/>
                </a:lnTo>
                <a:close/>
                <a:moveTo>
                  <a:pt x="5530152" y="4843399"/>
                </a:moveTo>
                <a:lnTo>
                  <a:pt x="5604701" y="4771136"/>
                </a:lnTo>
                <a:lnTo>
                  <a:pt x="5579301" y="4850638"/>
                </a:lnTo>
                <a:lnTo>
                  <a:pt x="5509451" y="4924044"/>
                </a:lnTo>
                <a:close/>
                <a:moveTo>
                  <a:pt x="5533200" y="4831652"/>
                </a:moveTo>
                <a:lnTo>
                  <a:pt x="5554219" y="4750181"/>
                </a:lnTo>
                <a:lnTo>
                  <a:pt x="5634545" y="4677982"/>
                </a:lnTo>
                <a:lnTo>
                  <a:pt x="5609145" y="4758309"/>
                </a:lnTo>
                <a:close/>
                <a:moveTo>
                  <a:pt x="5643944" y="4669600"/>
                </a:moveTo>
                <a:lnTo>
                  <a:pt x="5723256" y="4598289"/>
                </a:lnTo>
                <a:lnTo>
                  <a:pt x="5693219" y="4676521"/>
                </a:lnTo>
                <a:lnTo>
                  <a:pt x="5618163" y="4749800"/>
                </a:lnTo>
                <a:close/>
                <a:moveTo>
                  <a:pt x="5647754" y="4657598"/>
                </a:moveTo>
                <a:lnTo>
                  <a:pt x="5673154" y="4577398"/>
                </a:lnTo>
                <a:lnTo>
                  <a:pt x="5758307" y="4506214"/>
                </a:lnTo>
                <a:lnTo>
                  <a:pt x="5727954" y="4585272"/>
                </a:lnTo>
                <a:close/>
                <a:moveTo>
                  <a:pt x="5768404" y="4497832"/>
                </a:moveTo>
                <a:lnTo>
                  <a:pt x="5852414" y="4427601"/>
                </a:lnTo>
                <a:lnTo>
                  <a:pt x="5817870" y="4504563"/>
                </a:lnTo>
                <a:lnTo>
                  <a:pt x="5738813" y="4576509"/>
                </a:lnTo>
                <a:close/>
                <a:moveTo>
                  <a:pt x="5773039" y="4485640"/>
                </a:moveTo>
                <a:lnTo>
                  <a:pt x="5803393" y="4406710"/>
                </a:lnTo>
                <a:lnTo>
                  <a:pt x="5893372" y="4336860"/>
                </a:lnTo>
                <a:lnTo>
                  <a:pt x="5858383" y="4414647"/>
                </a:lnTo>
                <a:close/>
                <a:moveTo>
                  <a:pt x="5904040" y="4328224"/>
                </a:moveTo>
                <a:lnTo>
                  <a:pt x="5992940" y="4259009"/>
                </a:lnTo>
                <a:lnTo>
                  <a:pt x="5953887" y="4334701"/>
                </a:lnTo>
                <a:lnTo>
                  <a:pt x="5869686" y="4405059"/>
                </a:lnTo>
                <a:close/>
                <a:moveTo>
                  <a:pt x="5909628" y="4315524"/>
                </a:moveTo>
                <a:lnTo>
                  <a:pt x="5944553" y="4237863"/>
                </a:lnTo>
                <a:lnTo>
                  <a:pt x="6039232" y="4168775"/>
                </a:lnTo>
                <a:lnTo>
                  <a:pt x="5999734" y="4244975"/>
                </a:lnTo>
                <a:close/>
                <a:moveTo>
                  <a:pt x="6050725" y="4160393"/>
                </a:moveTo>
                <a:lnTo>
                  <a:pt x="6144069" y="4092321"/>
                </a:lnTo>
                <a:lnTo>
                  <a:pt x="6100763" y="4167505"/>
                </a:lnTo>
                <a:lnTo>
                  <a:pt x="6011863" y="4236784"/>
                </a:lnTo>
                <a:close/>
                <a:moveTo>
                  <a:pt x="6057075" y="4147693"/>
                </a:moveTo>
                <a:lnTo>
                  <a:pt x="6096508" y="4071493"/>
                </a:lnTo>
                <a:lnTo>
                  <a:pt x="6196013" y="4004183"/>
                </a:lnTo>
                <a:lnTo>
                  <a:pt x="6152070" y="4079431"/>
                </a:lnTo>
                <a:close/>
                <a:moveTo>
                  <a:pt x="6208713" y="3995801"/>
                </a:moveTo>
                <a:lnTo>
                  <a:pt x="6306630" y="3928809"/>
                </a:lnTo>
                <a:lnTo>
                  <a:pt x="6258814" y="4001834"/>
                </a:lnTo>
                <a:lnTo>
                  <a:pt x="6165088" y="4070350"/>
                </a:lnTo>
                <a:close/>
                <a:moveTo>
                  <a:pt x="6216269" y="3983101"/>
                </a:moveTo>
                <a:lnTo>
                  <a:pt x="6260148" y="3907917"/>
                </a:lnTo>
                <a:lnTo>
                  <a:pt x="6364161" y="3840988"/>
                </a:lnTo>
                <a:lnTo>
                  <a:pt x="6315774" y="3914966"/>
                </a:lnTo>
                <a:close/>
                <a:moveTo>
                  <a:pt x="6377306" y="3832543"/>
                </a:moveTo>
                <a:lnTo>
                  <a:pt x="6479668" y="3766693"/>
                </a:lnTo>
                <a:lnTo>
                  <a:pt x="6427534" y="3838448"/>
                </a:lnTo>
                <a:lnTo>
                  <a:pt x="6329363" y="3905250"/>
                </a:lnTo>
                <a:close/>
                <a:moveTo>
                  <a:pt x="6372733" y="3827971"/>
                </a:moveTo>
                <a:lnTo>
                  <a:pt x="6267260" y="3895789"/>
                </a:lnTo>
                <a:lnTo>
                  <a:pt x="6311710" y="3819589"/>
                </a:lnTo>
                <a:lnTo>
                  <a:pt x="6421756" y="3752914"/>
                </a:lnTo>
                <a:close/>
                <a:moveTo>
                  <a:pt x="6255449" y="3903409"/>
                </a:moveTo>
                <a:lnTo>
                  <a:pt x="6148895" y="3971989"/>
                </a:lnTo>
                <a:lnTo>
                  <a:pt x="6189028" y="3894201"/>
                </a:lnTo>
                <a:lnTo>
                  <a:pt x="6300216" y="3826828"/>
                </a:lnTo>
                <a:close/>
                <a:moveTo>
                  <a:pt x="6138164" y="3978847"/>
                </a:moveTo>
                <a:lnTo>
                  <a:pt x="6030722" y="4047998"/>
                </a:lnTo>
                <a:lnTo>
                  <a:pt x="6066409" y="3968559"/>
                </a:lnTo>
                <a:lnTo>
                  <a:pt x="6178614" y="3900551"/>
                </a:lnTo>
                <a:close/>
                <a:moveTo>
                  <a:pt x="6020944" y="4054284"/>
                </a:moveTo>
                <a:lnTo>
                  <a:pt x="5912676" y="4124134"/>
                </a:lnTo>
                <a:lnTo>
                  <a:pt x="5943854" y="4043045"/>
                </a:lnTo>
                <a:lnTo>
                  <a:pt x="6056884" y="3974528"/>
                </a:lnTo>
                <a:close/>
                <a:moveTo>
                  <a:pt x="5903659" y="4129786"/>
                </a:moveTo>
                <a:lnTo>
                  <a:pt x="5794819" y="4199636"/>
                </a:lnTo>
                <a:lnTo>
                  <a:pt x="5821299" y="4117086"/>
                </a:lnTo>
                <a:lnTo>
                  <a:pt x="5934964" y="4048125"/>
                </a:lnTo>
                <a:close/>
                <a:moveTo>
                  <a:pt x="5786374" y="4205224"/>
                </a:moveTo>
                <a:lnTo>
                  <a:pt x="5676964" y="4275646"/>
                </a:lnTo>
                <a:lnTo>
                  <a:pt x="5698681" y="4191445"/>
                </a:lnTo>
                <a:lnTo>
                  <a:pt x="5812981" y="4122166"/>
                </a:lnTo>
                <a:close/>
                <a:moveTo>
                  <a:pt x="5668963" y="4280535"/>
                </a:moveTo>
                <a:lnTo>
                  <a:pt x="5559107" y="4351274"/>
                </a:lnTo>
                <a:lnTo>
                  <a:pt x="5575999" y="4265613"/>
                </a:lnTo>
                <a:lnTo>
                  <a:pt x="5690806" y="4195763"/>
                </a:lnTo>
                <a:close/>
                <a:moveTo>
                  <a:pt x="5666677" y="4289616"/>
                </a:moveTo>
                <a:lnTo>
                  <a:pt x="5644896" y="4373880"/>
                </a:lnTo>
                <a:lnTo>
                  <a:pt x="5540629" y="4445318"/>
                </a:lnTo>
                <a:lnTo>
                  <a:pt x="5557394" y="4359910"/>
                </a:lnTo>
                <a:close/>
                <a:moveTo>
                  <a:pt x="5642483" y="4383278"/>
                </a:moveTo>
                <a:lnTo>
                  <a:pt x="5620830" y="4467225"/>
                </a:lnTo>
                <a:lnTo>
                  <a:pt x="5522087" y="4539298"/>
                </a:lnTo>
                <a:lnTo>
                  <a:pt x="5538851" y="4454208"/>
                </a:lnTo>
                <a:close/>
                <a:moveTo>
                  <a:pt x="5514531" y="4544822"/>
                </a:moveTo>
                <a:lnTo>
                  <a:pt x="5414963" y="4617212"/>
                </a:lnTo>
                <a:lnTo>
                  <a:pt x="5426837" y="4530598"/>
                </a:lnTo>
                <a:lnTo>
                  <a:pt x="5530977" y="4459288"/>
                </a:lnTo>
                <a:close/>
                <a:moveTo>
                  <a:pt x="5512689" y="4554030"/>
                </a:moveTo>
                <a:lnTo>
                  <a:pt x="5495925" y="4639247"/>
                </a:lnTo>
                <a:lnTo>
                  <a:pt x="5402263" y="4712272"/>
                </a:lnTo>
                <a:lnTo>
                  <a:pt x="5414137" y="4625912"/>
                </a:lnTo>
                <a:close/>
                <a:moveTo>
                  <a:pt x="5494020" y="4648708"/>
                </a:moveTo>
                <a:lnTo>
                  <a:pt x="5477319" y="4733608"/>
                </a:lnTo>
                <a:lnTo>
                  <a:pt x="5389181" y="4807268"/>
                </a:lnTo>
                <a:lnTo>
                  <a:pt x="5400993" y="4721289"/>
                </a:lnTo>
                <a:close/>
                <a:moveTo>
                  <a:pt x="5475224" y="4743450"/>
                </a:moveTo>
                <a:lnTo>
                  <a:pt x="5458587" y="4827969"/>
                </a:lnTo>
                <a:lnTo>
                  <a:pt x="5376037" y="4902137"/>
                </a:lnTo>
                <a:lnTo>
                  <a:pt x="5387785" y="4816539"/>
                </a:lnTo>
                <a:close/>
                <a:moveTo>
                  <a:pt x="5456556" y="4838700"/>
                </a:moveTo>
                <a:lnTo>
                  <a:pt x="5439981" y="4922774"/>
                </a:lnTo>
                <a:lnTo>
                  <a:pt x="5362957" y="4997387"/>
                </a:lnTo>
                <a:lnTo>
                  <a:pt x="5374704" y="4912297"/>
                </a:lnTo>
                <a:close/>
                <a:moveTo>
                  <a:pt x="5437506" y="4933950"/>
                </a:moveTo>
                <a:lnTo>
                  <a:pt x="5421313" y="5016881"/>
                </a:lnTo>
                <a:lnTo>
                  <a:pt x="5349875" y="5091875"/>
                </a:lnTo>
                <a:lnTo>
                  <a:pt x="5361495" y="5007293"/>
                </a:lnTo>
                <a:close/>
                <a:moveTo>
                  <a:pt x="5418773" y="5029200"/>
                </a:moveTo>
                <a:lnTo>
                  <a:pt x="5402453" y="5111750"/>
                </a:lnTo>
                <a:lnTo>
                  <a:pt x="5336604" y="5186934"/>
                </a:lnTo>
                <a:lnTo>
                  <a:pt x="5348161" y="5103051"/>
                </a:lnTo>
                <a:close/>
                <a:moveTo>
                  <a:pt x="5399723" y="5124450"/>
                </a:moveTo>
                <a:lnTo>
                  <a:pt x="5383531" y="5206429"/>
                </a:lnTo>
                <a:lnTo>
                  <a:pt x="5323332" y="5281676"/>
                </a:lnTo>
                <a:lnTo>
                  <a:pt x="5334762" y="5198618"/>
                </a:lnTo>
                <a:close/>
                <a:moveTo>
                  <a:pt x="5389436" y="5209159"/>
                </a:moveTo>
                <a:lnTo>
                  <a:pt x="5447602" y="5136452"/>
                </a:lnTo>
                <a:lnTo>
                  <a:pt x="5427409" y="5214811"/>
                </a:lnTo>
                <a:lnTo>
                  <a:pt x="5373815" y="5288598"/>
                </a:lnTo>
                <a:close/>
                <a:moveTo>
                  <a:pt x="5392103" y="5195697"/>
                </a:moveTo>
                <a:lnTo>
                  <a:pt x="5408041" y="5114862"/>
                </a:lnTo>
                <a:lnTo>
                  <a:pt x="5472049" y="5041773"/>
                </a:lnTo>
                <a:lnTo>
                  <a:pt x="5451475" y="5121466"/>
                </a:lnTo>
                <a:close/>
                <a:moveTo>
                  <a:pt x="5481003" y="5031169"/>
                </a:moveTo>
                <a:lnTo>
                  <a:pt x="5543804" y="4959414"/>
                </a:lnTo>
                <a:lnTo>
                  <a:pt x="5520056" y="5035550"/>
                </a:lnTo>
                <a:lnTo>
                  <a:pt x="5461826" y="5108385"/>
                </a:lnTo>
                <a:close/>
                <a:moveTo>
                  <a:pt x="5484559" y="5017453"/>
                </a:moveTo>
                <a:lnTo>
                  <a:pt x="5505069" y="4937887"/>
                </a:lnTo>
                <a:lnTo>
                  <a:pt x="5573776" y="4865751"/>
                </a:lnTo>
                <a:lnTo>
                  <a:pt x="5548376" y="4944174"/>
                </a:lnTo>
                <a:close/>
                <a:moveTo>
                  <a:pt x="5583873" y="4855210"/>
                </a:moveTo>
                <a:lnTo>
                  <a:pt x="5651246" y="4784471"/>
                </a:lnTo>
                <a:lnTo>
                  <a:pt x="5622100" y="4860290"/>
                </a:lnTo>
                <a:lnTo>
                  <a:pt x="5559171" y="4932172"/>
                </a:lnTo>
                <a:close/>
                <a:moveTo>
                  <a:pt x="5588318" y="4841367"/>
                </a:moveTo>
                <a:lnTo>
                  <a:pt x="5613718" y="4763008"/>
                </a:lnTo>
                <a:lnTo>
                  <a:pt x="5687124" y="4691888"/>
                </a:lnTo>
                <a:lnTo>
                  <a:pt x="5657469" y="4769041"/>
                </a:lnTo>
                <a:close/>
                <a:moveTo>
                  <a:pt x="5697601" y="4681411"/>
                </a:moveTo>
                <a:lnTo>
                  <a:pt x="5769547" y="4611561"/>
                </a:lnTo>
                <a:lnTo>
                  <a:pt x="5736082" y="4686110"/>
                </a:lnTo>
                <a:lnTo>
                  <a:pt x="5669534" y="4756150"/>
                </a:lnTo>
                <a:close/>
                <a:moveTo>
                  <a:pt x="5703062" y="4667314"/>
                </a:moveTo>
                <a:lnTo>
                  <a:pt x="5732653" y="4590225"/>
                </a:lnTo>
                <a:lnTo>
                  <a:pt x="5810694" y="4520375"/>
                </a:lnTo>
                <a:lnTo>
                  <a:pt x="5776595" y="4596257"/>
                </a:lnTo>
                <a:close/>
                <a:moveTo>
                  <a:pt x="5822379" y="4509643"/>
                </a:moveTo>
                <a:lnTo>
                  <a:pt x="5898579" y="4441000"/>
                </a:lnTo>
                <a:lnTo>
                  <a:pt x="5860796" y="4514215"/>
                </a:lnTo>
                <a:lnTo>
                  <a:pt x="5788724" y="4584065"/>
                </a:lnTo>
                <a:close/>
                <a:moveTo>
                  <a:pt x="5828729" y="4495356"/>
                </a:moveTo>
                <a:lnTo>
                  <a:pt x="5862765" y="4419537"/>
                </a:lnTo>
                <a:lnTo>
                  <a:pt x="5945315" y="4350512"/>
                </a:lnTo>
                <a:lnTo>
                  <a:pt x="5906834" y="4425125"/>
                </a:lnTo>
                <a:close/>
                <a:moveTo>
                  <a:pt x="5957951" y="4340035"/>
                </a:moveTo>
                <a:lnTo>
                  <a:pt x="6038787" y="4272471"/>
                </a:lnTo>
                <a:lnTo>
                  <a:pt x="5997766" y="4343400"/>
                </a:lnTo>
                <a:lnTo>
                  <a:pt x="5921566" y="4412171"/>
                </a:lnTo>
                <a:close/>
                <a:moveTo>
                  <a:pt x="5965507" y="4325430"/>
                </a:moveTo>
                <a:lnTo>
                  <a:pt x="6003925" y="4250944"/>
                </a:lnTo>
                <a:lnTo>
                  <a:pt x="6091111" y="4182999"/>
                </a:lnTo>
                <a:lnTo>
                  <a:pt x="6048248" y="4256278"/>
                </a:lnTo>
                <a:close/>
                <a:moveTo>
                  <a:pt x="6105652" y="4171950"/>
                </a:moveTo>
                <a:lnTo>
                  <a:pt x="6190806" y="4105529"/>
                </a:lnTo>
                <a:lnTo>
                  <a:pt x="6144641" y="4176141"/>
                </a:lnTo>
                <a:lnTo>
                  <a:pt x="6063679" y="4243769"/>
                </a:lnTo>
                <a:close/>
                <a:moveTo>
                  <a:pt x="6114288" y="4157155"/>
                </a:moveTo>
                <a:lnTo>
                  <a:pt x="6157087" y="4083939"/>
                </a:lnTo>
                <a:lnTo>
                  <a:pt x="6248718" y="4017137"/>
                </a:lnTo>
                <a:lnTo>
                  <a:pt x="6201601" y="4089083"/>
                </a:lnTo>
                <a:close/>
                <a:moveTo>
                  <a:pt x="6263195" y="4006533"/>
                </a:moveTo>
                <a:lnTo>
                  <a:pt x="6352668" y="3941255"/>
                </a:lnTo>
                <a:lnTo>
                  <a:pt x="6302375" y="4010470"/>
                </a:lnTo>
                <a:lnTo>
                  <a:pt x="6217094" y="4076700"/>
                </a:lnTo>
                <a:close/>
                <a:moveTo>
                  <a:pt x="6273038" y="3991483"/>
                </a:moveTo>
                <a:lnTo>
                  <a:pt x="6320092" y="3919538"/>
                </a:lnTo>
                <a:lnTo>
                  <a:pt x="6416168" y="3853815"/>
                </a:lnTo>
                <a:lnTo>
                  <a:pt x="6364859" y="3924300"/>
                </a:lnTo>
                <a:close/>
                <a:moveTo>
                  <a:pt x="6431788" y="3843147"/>
                </a:moveTo>
                <a:lnTo>
                  <a:pt x="6525451" y="3779012"/>
                </a:lnTo>
                <a:lnTo>
                  <a:pt x="6471158" y="3846957"/>
                </a:lnTo>
                <a:lnTo>
                  <a:pt x="6381560" y="3912299"/>
                </a:lnTo>
                <a:close/>
                <a:moveTo>
                  <a:pt x="6442901" y="3827844"/>
                </a:moveTo>
                <a:lnTo>
                  <a:pt x="6494145" y="3757295"/>
                </a:lnTo>
                <a:lnTo>
                  <a:pt x="6594539" y="3692716"/>
                </a:lnTo>
                <a:lnTo>
                  <a:pt x="6538913" y="3761867"/>
                </a:lnTo>
                <a:close/>
                <a:moveTo>
                  <a:pt x="6611303" y="3681794"/>
                </a:moveTo>
                <a:lnTo>
                  <a:pt x="6709093" y="3618865"/>
                </a:lnTo>
                <a:lnTo>
                  <a:pt x="6650800" y="3685413"/>
                </a:lnTo>
                <a:lnTo>
                  <a:pt x="6557010" y="3749612"/>
                </a:lnTo>
                <a:close/>
                <a:moveTo>
                  <a:pt x="6624003" y="3666236"/>
                </a:moveTo>
                <a:lnTo>
                  <a:pt x="6679375" y="3596958"/>
                </a:lnTo>
                <a:lnTo>
                  <a:pt x="6784023" y="3533458"/>
                </a:lnTo>
                <a:lnTo>
                  <a:pt x="6724460" y="3601466"/>
                </a:lnTo>
                <a:close/>
                <a:moveTo>
                  <a:pt x="6801803" y="3522599"/>
                </a:moveTo>
                <a:lnTo>
                  <a:pt x="6903403" y="3460877"/>
                </a:lnTo>
                <a:lnTo>
                  <a:pt x="6841236" y="3526091"/>
                </a:lnTo>
                <a:lnTo>
                  <a:pt x="6743319" y="3589147"/>
                </a:lnTo>
                <a:close/>
                <a:moveTo>
                  <a:pt x="6797675" y="3517709"/>
                </a:moveTo>
                <a:lnTo>
                  <a:pt x="6690741" y="3582543"/>
                </a:lnTo>
                <a:lnTo>
                  <a:pt x="6747066" y="3512058"/>
                </a:lnTo>
                <a:lnTo>
                  <a:pt x="6858254" y="3448558"/>
                </a:lnTo>
                <a:close/>
                <a:moveTo>
                  <a:pt x="6674930" y="3592068"/>
                </a:moveTo>
                <a:lnTo>
                  <a:pt x="6566218" y="3657981"/>
                </a:lnTo>
                <a:lnTo>
                  <a:pt x="6618986" y="3585337"/>
                </a:lnTo>
                <a:lnTo>
                  <a:pt x="6732080" y="3520631"/>
                </a:lnTo>
                <a:close/>
                <a:moveTo>
                  <a:pt x="6552248" y="3666490"/>
                </a:moveTo>
                <a:lnTo>
                  <a:pt x="6442075" y="3733228"/>
                </a:lnTo>
                <a:lnTo>
                  <a:pt x="6490906" y="3658616"/>
                </a:lnTo>
                <a:lnTo>
                  <a:pt x="6605588" y="3593021"/>
                </a:lnTo>
                <a:close/>
                <a:moveTo>
                  <a:pt x="6429502" y="3740849"/>
                </a:moveTo>
                <a:lnTo>
                  <a:pt x="6318123" y="3808349"/>
                </a:lnTo>
                <a:lnTo>
                  <a:pt x="6362573" y="3731832"/>
                </a:lnTo>
                <a:lnTo>
                  <a:pt x="6478524" y="3665538"/>
                </a:lnTo>
                <a:close/>
                <a:moveTo>
                  <a:pt x="6306756" y="3815271"/>
                </a:moveTo>
                <a:lnTo>
                  <a:pt x="6194425" y="3883343"/>
                </a:lnTo>
                <a:lnTo>
                  <a:pt x="6234811" y="3805111"/>
                </a:lnTo>
                <a:lnTo>
                  <a:pt x="6351778" y="3738182"/>
                </a:lnTo>
                <a:close/>
                <a:moveTo>
                  <a:pt x="6184011" y="3889693"/>
                </a:moveTo>
                <a:lnTo>
                  <a:pt x="6070854" y="3958272"/>
                </a:lnTo>
                <a:lnTo>
                  <a:pt x="6106731" y="3878390"/>
                </a:lnTo>
                <a:lnTo>
                  <a:pt x="6224651" y="3810889"/>
                </a:lnTo>
                <a:close/>
                <a:moveTo>
                  <a:pt x="6061266" y="3964051"/>
                </a:moveTo>
                <a:lnTo>
                  <a:pt x="5947410" y="4033076"/>
                </a:lnTo>
                <a:lnTo>
                  <a:pt x="5978652" y="3951605"/>
                </a:lnTo>
                <a:lnTo>
                  <a:pt x="6097334" y="3883724"/>
                </a:lnTo>
                <a:close/>
                <a:moveTo>
                  <a:pt x="5938456" y="4038600"/>
                </a:moveTo>
                <a:lnTo>
                  <a:pt x="5824156" y="4108006"/>
                </a:lnTo>
                <a:lnTo>
                  <a:pt x="5850763" y="4025011"/>
                </a:lnTo>
                <a:lnTo>
                  <a:pt x="5970080" y="3956749"/>
                </a:lnTo>
                <a:close/>
                <a:moveTo>
                  <a:pt x="5815711" y="4113022"/>
                </a:moveTo>
                <a:lnTo>
                  <a:pt x="5700713" y="4182872"/>
                </a:lnTo>
                <a:lnTo>
                  <a:pt x="5722494" y="4098417"/>
                </a:lnTo>
                <a:lnTo>
                  <a:pt x="5842382" y="4029837"/>
                </a:lnTo>
                <a:close/>
                <a:moveTo>
                  <a:pt x="5692966" y="4187381"/>
                </a:moveTo>
                <a:lnTo>
                  <a:pt x="5577523" y="4257231"/>
                </a:lnTo>
                <a:lnTo>
                  <a:pt x="5594477" y="4171378"/>
                </a:lnTo>
                <a:lnTo>
                  <a:pt x="5715127" y="4102545"/>
                </a:lnTo>
                <a:close/>
                <a:moveTo>
                  <a:pt x="5570220" y="4261803"/>
                </a:moveTo>
                <a:lnTo>
                  <a:pt x="5454396" y="4331653"/>
                </a:lnTo>
                <a:lnTo>
                  <a:pt x="5466398" y="4244404"/>
                </a:lnTo>
                <a:lnTo>
                  <a:pt x="5587048" y="4175316"/>
                </a:lnTo>
                <a:close/>
                <a:moveTo>
                  <a:pt x="5568506" y="4270248"/>
                </a:moveTo>
                <a:lnTo>
                  <a:pt x="5551615" y="4356100"/>
                </a:lnTo>
                <a:lnTo>
                  <a:pt x="5441315" y="4427030"/>
                </a:lnTo>
                <a:lnTo>
                  <a:pt x="5453317" y="4339971"/>
                </a:lnTo>
                <a:close/>
                <a:moveTo>
                  <a:pt x="5549900" y="4364863"/>
                </a:moveTo>
                <a:lnTo>
                  <a:pt x="5533009" y="4450588"/>
                </a:lnTo>
                <a:lnTo>
                  <a:pt x="5428234" y="4522280"/>
                </a:lnTo>
                <a:lnTo>
                  <a:pt x="5440172" y="4435412"/>
                </a:lnTo>
                <a:close/>
                <a:moveTo>
                  <a:pt x="5421313" y="4526915"/>
                </a:moveTo>
                <a:lnTo>
                  <a:pt x="5316220" y="4598861"/>
                </a:lnTo>
                <a:lnTo>
                  <a:pt x="5323206" y="4510596"/>
                </a:lnTo>
                <a:lnTo>
                  <a:pt x="5433314" y="4439793"/>
                </a:lnTo>
                <a:close/>
                <a:moveTo>
                  <a:pt x="5420169" y="4535424"/>
                </a:moveTo>
                <a:lnTo>
                  <a:pt x="5408169" y="4622419"/>
                </a:lnTo>
                <a:lnTo>
                  <a:pt x="5308664" y="4695063"/>
                </a:lnTo>
                <a:lnTo>
                  <a:pt x="5315585" y="4606989"/>
                </a:lnTo>
                <a:close/>
                <a:moveTo>
                  <a:pt x="5407025" y="4631119"/>
                </a:moveTo>
                <a:lnTo>
                  <a:pt x="5394960" y="4718050"/>
                </a:lnTo>
                <a:lnTo>
                  <a:pt x="5300663" y="4791202"/>
                </a:lnTo>
                <a:lnTo>
                  <a:pt x="5307584" y="4703382"/>
                </a:lnTo>
                <a:close/>
                <a:moveTo>
                  <a:pt x="5393818" y="4726877"/>
                </a:moveTo>
                <a:lnTo>
                  <a:pt x="5381816" y="4813300"/>
                </a:lnTo>
                <a:lnTo>
                  <a:pt x="5293297" y="4887278"/>
                </a:lnTo>
                <a:lnTo>
                  <a:pt x="5300219" y="4799775"/>
                </a:lnTo>
                <a:close/>
                <a:moveTo>
                  <a:pt x="5380673" y="4822635"/>
                </a:moveTo>
                <a:lnTo>
                  <a:pt x="5368735" y="4908550"/>
                </a:lnTo>
                <a:lnTo>
                  <a:pt x="5285677" y="4983099"/>
                </a:lnTo>
                <a:lnTo>
                  <a:pt x="5292598" y="4895914"/>
                </a:lnTo>
                <a:close/>
                <a:moveTo>
                  <a:pt x="5367528" y="4918520"/>
                </a:moveTo>
                <a:lnTo>
                  <a:pt x="5355718" y="5004245"/>
                </a:lnTo>
                <a:lnTo>
                  <a:pt x="5278184" y="5079365"/>
                </a:lnTo>
                <a:lnTo>
                  <a:pt x="5285106" y="4992561"/>
                </a:lnTo>
                <a:close/>
                <a:moveTo>
                  <a:pt x="5354320" y="5014468"/>
                </a:moveTo>
                <a:lnTo>
                  <a:pt x="5342573" y="5099685"/>
                </a:lnTo>
                <a:lnTo>
                  <a:pt x="5270500" y="5175250"/>
                </a:lnTo>
                <a:lnTo>
                  <a:pt x="5277358" y="5088954"/>
                </a:lnTo>
                <a:close/>
                <a:moveTo>
                  <a:pt x="5341112" y="5110480"/>
                </a:moveTo>
                <a:lnTo>
                  <a:pt x="5329492" y="5195189"/>
                </a:lnTo>
                <a:lnTo>
                  <a:pt x="5263007" y="5271389"/>
                </a:lnTo>
                <a:lnTo>
                  <a:pt x="5269802" y="5185601"/>
                </a:lnTo>
                <a:close/>
                <a:moveTo>
                  <a:pt x="5327904" y="5206619"/>
                </a:moveTo>
                <a:lnTo>
                  <a:pt x="5316347" y="5290693"/>
                </a:lnTo>
                <a:lnTo>
                  <a:pt x="5255451" y="5366893"/>
                </a:lnTo>
                <a:lnTo>
                  <a:pt x="5262181" y="5281803"/>
                </a:lnTo>
                <a:close/>
                <a:moveTo>
                  <a:pt x="5314632" y="5302949"/>
                </a:moveTo>
                <a:lnTo>
                  <a:pt x="5303203" y="5386134"/>
                </a:lnTo>
                <a:lnTo>
                  <a:pt x="5247894" y="5462334"/>
                </a:lnTo>
                <a:lnTo>
                  <a:pt x="5254244" y="5378069"/>
                </a:lnTo>
                <a:close/>
                <a:moveTo>
                  <a:pt x="5301361" y="5399469"/>
                </a:moveTo>
                <a:lnTo>
                  <a:pt x="5290122" y="5481638"/>
                </a:lnTo>
                <a:lnTo>
                  <a:pt x="5240338" y="5557838"/>
                </a:lnTo>
                <a:lnTo>
                  <a:pt x="5246688" y="5474653"/>
                </a:lnTo>
                <a:close/>
                <a:moveTo>
                  <a:pt x="5287963" y="5496306"/>
                </a:moveTo>
                <a:lnTo>
                  <a:pt x="5276850" y="5577078"/>
                </a:lnTo>
                <a:lnTo>
                  <a:pt x="5232400" y="5652643"/>
                </a:lnTo>
                <a:lnTo>
                  <a:pt x="5238750" y="5570792"/>
                </a:lnTo>
                <a:close/>
                <a:moveTo>
                  <a:pt x="5282946" y="5579237"/>
                </a:moveTo>
                <a:lnTo>
                  <a:pt x="5324602" y="5507990"/>
                </a:lnTo>
                <a:lnTo>
                  <a:pt x="5309744" y="5583428"/>
                </a:lnTo>
                <a:lnTo>
                  <a:pt x="5272469" y="5655691"/>
                </a:lnTo>
                <a:close/>
                <a:moveTo>
                  <a:pt x="5285232" y="5562791"/>
                </a:moveTo>
                <a:lnTo>
                  <a:pt x="5296091" y="5483924"/>
                </a:lnTo>
                <a:lnTo>
                  <a:pt x="5343716" y="5411153"/>
                </a:lnTo>
                <a:lnTo>
                  <a:pt x="5328349" y="5489004"/>
                </a:lnTo>
                <a:close/>
                <a:moveTo>
                  <a:pt x="5352923" y="5396992"/>
                </a:moveTo>
                <a:lnTo>
                  <a:pt x="5399024" y="5326634"/>
                </a:lnTo>
                <a:lnTo>
                  <a:pt x="5379974" y="5400866"/>
                </a:lnTo>
                <a:lnTo>
                  <a:pt x="5338255" y="5472303"/>
                </a:lnTo>
                <a:close/>
                <a:moveTo>
                  <a:pt x="5356225" y="5380419"/>
                </a:moveTo>
                <a:lnTo>
                  <a:pt x="5371529" y="5302758"/>
                </a:lnTo>
                <a:lnTo>
                  <a:pt x="5423726" y="5230876"/>
                </a:lnTo>
                <a:lnTo>
                  <a:pt x="5403914" y="5307521"/>
                </a:lnTo>
                <a:close/>
                <a:moveTo>
                  <a:pt x="5434013" y="5216906"/>
                </a:moveTo>
                <a:lnTo>
                  <a:pt x="5484431" y="5147437"/>
                </a:lnTo>
                <a:lnTo>
                  <a:pt x="5461064" y="5220462"/>
                </a:lnTo>
                <a:lnTo>
                  <a:pt x="5414899" y="5290947"/>
                </a:lnTo>
                <a:close/>
                <a:moveTo>
                  <a:pt x="5438331" y="5200142"/>
                </a:moveTo>
                <a:lnTo>
                  <a:pt x="5458079" y="5123942"/>
                </a:lnTo>
                <a:lnTo>
                  <a:pt x="5514785" y="5053013"/>
                </a:lnTo>
                <a:lnTo>
                  <a:pt x="5490655" y="5128387"/>
                </a:lnTo>
                <a:close/>
                <a:moveTo>
                  <a:pt x="5525897" y="5038852"/>
                </a:moveTo>
                <a:lnTo>
                  <a:pt x="5580634" y="4970399"/>
                </a:lnTo>
                <a:lnTo>
                  <a:pt x="5553075" y="5042154"/>
                </a:lnTo>
                <a:lnTo>
                  <a:pt x="5502275" y="5112004"/>
                </a:lnTo>
                <a:close/>
                <a:moveTo>
                  <a:pt x="5531294" y="5021898"/>
                </a:moveTo>
                <a:lnTo>
                  <a:pt x="5555425" y="4946714"/>
                </a:lnTo>
                <a:lnTo>
                  <a:pt x="5616575" y="4876864"/>
                </a:lnTo>
                <a:lnTo>
                  <a:pt x="5588127" y="4950905"/>
                </a:lnTo>
                <a:close/>
                <a:moveTo>
                  <a:pt x="5628704" y="4863148"/>
                </a:moveTo>
                <a:lnTo>
                  <a:pt x="5687695" y="4795711"/>
                </a:lnTo>
                <a:lnTo>
                  <a:pt x="5655945" y="4866132"/>
                </a:lnTo>
                <a:lnTo>
                  <a:pt x="5601082" y="4934712"/>
                </a:lnTo>
                <a:close/>
                <a:moveTo>
                  <a:pt x="5635054" y="4845939"/>
                </a:moveTo>
                <a:lnTo>
                  <a:pt x="5663438" y="4772025"/>
                </a:lnTo>
                <a:lnTo>
                  <a:pt x="5729034" y="4703128"/>
                </a:lnTo>
                <a:lnTo>
                  <a:pt x="5696332" y="4775899"/>
                </a:lnTo>
                <a:close/>
                <a:moveTo>
                  <a:pt x="5742242" y="4689285"/>
                </a:moveTo>
                <a:lnTo>
                  <a:pt x="5805742" y="4622991"/>
                </a:lnTo>
                <a:lnTo>
                  <a:pt x="5770119" y="4692015"/>
                </a:lnTo>
                <a:lnTo>
                  <a:pt x="5711000" y="4759579"/>
                </a:lnTo>
                <a:close/>
                <a:moveTo>
                  <a:pt x="5750052" y="4671886"/>
                </a:moveTo>
                <a:lnTo>
                  <a:pt x="5782691" y="4599242"/>
                </a:lnTo>
                <a:lnTo>
                  <a:pt x="5852541" y="4531424"/>
                </a:lnTo>
                <a:lnTo>
                  <a:pt x="5815648" y="4602861"/>
                </a:lnTo>
                <a:close/>
                <a:moveTo>
                  <a:pt x="5866956" y="4517581"/>
                </a:moveTo>
                <a:lnTo>
                  <a:pt x="5934266" y="4452366"/>
                </a:lnTo>
                <a:lnTo>
                  <a:pt x="5894706" y="4520057"/>
                </a:lnTo>
                <a:lnTo>
                  <a:pt x="5831206" y="4586478"/>
                </a:lnTo>
                <a:close/>
                <a:moveTo>
                  <a:pt x="5876100" y="4499864"/>
                </a:moveTo>
                <a:lnTo>
                  <a:pt x="5912930" y="4428554"/>
                </a:lnTo>
                <a:lnTo>
                  <a:pt x="5987161" y="4361815"/>
                </a:lnTo>
                <a:lnTo>
                  <a:pt x="5946204" y="4431665"/>
                </a:lnTo>
                <a:close/>
                <a:moveTo>
                  <a:pt x="6002656" y="4347909"/>
                </a:moveTo>
                <a:lnTo>
                  <a:pt x="6073966" y="4283837"/>
                </a:lnTo>
                <a:lnTo>
                  <a:pt x="6030913" y="4349750"/>
                </a:lnTo>
                <a:lnTo>
                  <a:pt x="5963539" y="4415028"/>
                </a:lnTo>
                <a:close/>
                <a:moveTo>
                  <a:pt x="6013132" y="4329938"/>
                </a:moveTo>
                <a:lnTo>
                  <a:pt x="6054090" y="4260088"/>
                </a:lnTo>
                <a:lnTo>
                  <a:pt x="6132513" y="4194175"/>
                </a:lnTo>
                <a:lnTo>
                  <a:pt x="6087555" y="4262946"/>
                </a:lnTo>
                <a:close/>
                <a:moveTo>
                  <a:pt x="6149277" y="4180396"/>
                </a:moveTo>
                <a:lnTo>
                  <a:pt x="6224524" y="4117467"/>
                </a:lnTo>
                <a:lnTo>
                  <a:pt x="6177407" y="4182428"/>
                </a:lnTo>
                <a:lnTo>
                  <a:pt x="6105907" y="4246626"/>
                </a:lnTo>
                <a:close/>
                <a:moveTo>
                  <a:pt x="6161215" y="4162108"/>
                </a:moveTo>
                <a:lnTo>
                  <a:pt x="6206173" y="4093464"/>
                </a:lnTo>
                <a:lnTo>
                  <a:pt x="6288723" y="4029012"/>
                </a:lnTo>
                <a:lnTo>
                  <a:pt x="6239764" y="4096449"/>
                </a:lnTo>
                <a:close/>
                <a:moveTo>
                  <a:pt x="6306884" y="4014915"/>
                </a:moveTo>
                <a:lnTo>
                  <a:pt x="6385941" y="3953256"/>
                </a:lnTo>
                <a:lnTo>
                  <a:pt x="6335141" y="4016756"/>
                </a:lnTo>
                <a:lnTo>
                  <a:pt x="6259767" y="4079684"/>
                </a:lnTo>
                <a:close/>
                <a:moveTo>
                  <a:pt x="6320345" y="3996372"/>
                </a:moveTo>
                <a:lnTo>
                  <a:pt x="6369241" y="3929063"/>
                </a:lnTo>
                <a:lnTo>
                  <a:pt x="6455919" y="3865563"/>
                </a:lnTo>
                <a:lnTo>
                  <a:pt x="6403086" y="3931603"/>
                </a:lnTo>
                <a:close/>
                <a:moveTo>
                  <a:pt x="6475413" y="3851593"/>
                </a:moveTo>
                <a:lnTo>
                  <a:pt x="6557963" y="3791141"/>
                </a:lnTo>
                <a:lnTo>
                  <a:pt x="6503606" y="3853244"/>
                </a:lnTo>
                <a:lnTo>
                  <a:pt x="6424613" y="3914839"/>
                </a:lnTo>
                <a:close/>
                <a:moveTo>
                  <a:pt x="6490526" y="3832543"/>
                </a:moveTo>
                <a:lnTo>
                  <a:pt x="6543294" y="3766630"/>
                </a:lnTo>
                <a:lnTo>
                  <a:pt x="6633909" y="3704590"/>
                </a:lnTo>
                <a:lnTo>
                  <a:pt x="6577331" y="3769233"/>
                </a:lnTo>
                <a:close/>
                <a:moveTo>
                  <a:pt x="6654927" y="3690176"/>
                </a:moveTo>
                <a:lnTo>
                  <a:pt x="6741414" y="3630994"/>
                </a:lnTo>
                <a:lnTo>
                  <a:pt x="6683566" y="3691700"/>
                </a:lnTo>
                <a:lnTo>
                  <a:pt x="6600635" y="3752215"/>
                </a:lnTo>
                <a:close/>
                <a:moveTo>
                  <a:pt x="6671755" y="3671126"/>
                </a:moveTo>
                <a:lnTo>
                  <a:pt x="6728269" y="3606546"/>
                </a:lnTo>
                <a:lnTo>
                  <a:pt x="6822757" y="3545777"/>
                </a:lnTo>
                <a:lnTo>
                  <a:pt x="6762432" y="3609277"/>
                </a:lnTo>
                <a:close/>
                <a:moveTo>
                  <a:pt x="6845364" y="3531426"/>
                </a:moveTo>
                <a:lnTo>
                  <a:pt x="6935344" y="3473514"/>
                </a:lnTo>
                <a:lnTo>
                  <a:pt x="6874193" y="3532822"/>
                </a:lnTo>
                <a:lnTo>
                  <a:pt x="6787643" y="3592068"/>
                </a:lnTo>
                <a:close/>
                <a:moveTo>
                  <a:pt x="6863969" y="3511931"/>
                </a:moveTo>
                <a:lnTo>
                  <a:pt x="6924231" y="3448431"/>
                </a:lnTo>
                <a:lnTo>
                  <a:pt x="7022465" y="3388868"/>
                </a:lnTo>
                <a:lnTo>
                  <a:pt x="6958584" y="3450781"/>
                </a:lnTo>
                <a:close/>
                <a:moveTo>
                  <a:pt x="7046849" y="3374390"/>
                </a:moveTo>
                <a:lnTo>
                  <a:pt x="7140194" y="3317748"/>
                </a:lnTo>
                <a:lnTo>
                  <a:pt x="7075806" y="3375597"/>
                </a:lnTo>
                <a:lnTo>
                  <a:pt x="6985699" y="3433572"/>
                </a:lnTo>
                <a:close/>
                <a:moveTo>
                  <a:pt x="7067296" y="3354515"/>
                </a:moveTo>
                <a:lnTo>
                  <a:pt x="7130796" y="3292666"/>
                </a:lnTo>
                <a:lnTo>
                  <a:pt x="7232396" y="3234373"/>
                </a:lnTo>
                <a:lnTo>
                  <a:pt x="7165023" y="3294888"/>
                </a:lnTo>
                <a:close/>
                <a:moveTo>
                  <a:pt x="7127240" y="3287586"/>
                </a:moveTo>
                <a:lnTo>
                  <a:pt x="7018338" y="3349879"/>
                </a:lnTo>
                <a:lnTo>
                  <a:pt x="7081838" y="3283204"/>
                </a:lnTo>
                <a:lnTo>
                  <a:pt x="7194741" y="3222117"/>
                </a:lnTo>
                <a:close/>
                <a:moveTo>
                  <a:pt x="6999097" y="3360928"/>
                </a:moveTo>
                <a:lnTo>
                  <a:pt x="6887781" y="3424428"/>
                </a:lnTo>
                <a:lnTo>
                  <a:pt x="6948297" y="3355277"/>
                </a:lnTo>
                <a:lnTo>
                  <a:pt x="7063740" y="3292856"/>
                </a:lnTo>
                <a:close/>
                <a:moveTo>
                  <a:pt x="6870891" y="3434207"/>
                </a:moveTo>
                <a:lnTo>
                  <a:pt x="6757797" y="3498850"/>
                </a:lnTo>
                <a:lnTo>
                  <a:pt x="6814947" y="3427476"/>
                </a:lnTo>
                <a:lnTo>
                  <a:pt x="6932486" y="3363976"/>
                </a:lnTo>
                <a:close/>
                <a:moveTo>
                  <a:pt x="6742684" y="3507550"/>
                </a:moveTo>
                <a:lnTo>
                  <a:pt x="6627813" y="3572764"/>
                </a:lnTo>
                <a:lnTo>
                  <a:pt x="6681153" y="3499358"/>
                </a:lnTo>
                <a:lnTo>
                  <a:pt x="6800343" y="3434906"/>
                </a:lnTo>
                <a:close/>
                <a:moveTo>
                  <a:pt x="6614478" y="3580892"/>
                </a:moveTo>
                <a:lnTo>
                  <a:pt x="6498400" y="3647313"/>
                </a:lnTo>
                <a:lnTo>
                  <a:pt x="6547612" y="3572066"/>
                </a:lnTo>
                <a:lnTo>
                  <a:pt x="6668262" y="3506788"/>
                </a:lnTo>
                <a:close/>
                <a:moveTo>
                  <a:pt x="6486271" y="3654234"/>
                </a:moveTo>
                <a:lnTo>
                  <a:pt x="6369177" y="3721100"/>
                </a:lnTo>
                <a:lnTo>
                  <a:pt x="6414199" y="3644075"/>
                </a:lnTo>
                <a:lnTo>
                  <a:pt x="6535992" y="3578225"/>
                </a:lnTo>
                <a:close/>
                <a:moveTo>
                  <a:pt x="6358128" y="3727450"/>
                </a:moveTo>
                <a:lnTo>
                  <a:pt x="6240081" y="3795014"/>
                </a:lnTo>
                <a:lnTo>
                  <a:pt x="6280658" y="3716338"/>
                </a:lnTo>
                <a:lnTo>
                  <a:pt x="6403468" y="3649916"/>
                </a:lnTo>
                <a:close/>
                <a:moveTo>
                  <a:pt x="6229922" y="3800793"/>
                </a:moveTo>
                <a:lnTo>
                  <a:pt x="6111113" y="3868801"/>
                </a:lnTo>
                <a:lnTo>
                  <a:pt x="6147118" y="3788537"/>
                </a:lnTo>
                <a:lnTo>
                  <a:pt x="6270752" y="3721100"/>
                </a:lnTo>
                <a:close/>
                <a:moveTo>
                  <a:pt x="6101715" y="3874135"/>
                </a:moveTo>
                <a:lnTo>
                  <a:pt x="5982208" y="3942525"/>
                </a:lnTo>
                <a:lnTo>
                  <a:pt x="6013958" y="3860737"/>
                </a:lnTo>
                <a:lnTo>
                  <a:pt x="6138291" y="3793490"/>
                </a:lnTo>
                <a:close/>
                <a:moveTo>
                  <a:pt x="5973763" y="3947160"/>
                </a:moveTo>
                <a:lnTo>
                  <a:pt x="5853684" y="4015867"/>
                </a:lnTo>
                <a:lnTo>
                  <a:pt x="5880354" y="3932619"/>
                </a:lnTo>
                <a:lnTo>
                  <a:pt x="6005259" y="3865055"/>
                </a:lnTo>
                <a:close/>
                <a:moveTo>
                  <a:pt x="5845493" y="4020503"/>
                </a:moveTo>
                <a:lnTo>
                  <a:pt x="5724843" y="4089464"/>
                </a:lnTo>
                <a:lnTo>
                  <a:pt x="5746687" y="4004818"/>
                </a:lnTo>
                <a:lnTo>
                  <a:pt x="5872163" y="3937000"/>
                </a:lnTo>
                <a:close/>
                <a:moveTo>
                  <a:pt x="5717286" y="4093845"/>
                </a:moveTo>
                <a:lnTo>
                  <a:pt x="5596636" y="4163060"/>
                </a:lnTo>
                <a:lnTo>
                  <a:pt x="5613591" y="4077018"/>
                </a:lnTo>
                <a:lnTo>
                  <a:pt x="5738813" y="4008946"/>
                </a:lnTo>
                <a:close/>
                <a:moveTo>
                  <a:pt x="5589080" y="4167251"/>
                </a:moveTo>
                <a:lnTo>
                  <a:pt x="5467732" y="4236593"/>
                </a:lnTo>
                <a:lnTo>
                  <a:pt x="5479796" y="4149217"/>
                </a:lnTo>
                <a:lnTo>
                  <a:pt x="5606034" y="4080891"/>
                </a:lnTo>
                <a:close/>
                <a:moveTo>
                  <a:pt x="5460810" y="4240594"/>
                </a:moveTo>
                <a:lnTo>
                  <a:pt x="5339207" y="4310444"/>
                </a:lnTo>
                <a:lnTo>
                  <a:pt x="5346256" y="4221544"/>
                </a:lnTo>
                <a:lnTo>
                  <a:pt x="5472620" y="4152900"/>
                </a:lnTo>
                <a:close/>
                <a:moveTo>
                  <a:pt x="5459731" y="4248531"/>
                </a:moveTo>
                <a:lnTo>
                  <a:pt x="5447665" y="4336034"/>
                </a:lnTo>
                <a:lnTo>
                  <a:pt x="5331587" y="4406392"/>
                </a:lnTo>
                <a:lnTo>
                  <a:pt x="5338636" y="4317810"/>
                </a:lnTo>
                <a:close/>
                <a:moveTo>
                  <a:pt x="5446586" y="4344099"/>
                </a:moveTo>
                <a:lnTo>
                  <a:pt x="5434584" y="4431475"/>
                </a:lnTo>
                <a:lnTo>
                  <a:pt x="5323968" y="4502658"/>
                </a:lnTo>
                <a:lnTo>
                  <a:pt x="5331016" y="4414203"/>
                </a:lnTo>
                <a:close/>
                <a:moveTo>
                  <a:pt x="5317300" y="4506976"/>
                </a:moveTo>
                <a:lnTo>
                  <a:pt x="5206175" y="4578350"/>
                </a:lnTo>
                <a:lnTo>
                  <a:pt x="5208206" y="4488561"/>
                </a:lnTo>
                <a:lnTo>
                  <a:pt x="5324031" y="4418330"/>
                </a:lnTo>
                <a:close/>
                <a:moveTo>
                  <a:pt x="5316665" y="4514914"/>
                </a:moveTo>
                <a:lnTo>
                  <a:pt x="5309680" y="4603433"/>
                </a:lnTo>
                <a:lnTo>
                  <a:pt x="5204269" y="4675569"/>
                </a:lnTo>
                <a:lnTo>
                  <a:pt x="5206302" y="4585907"/>
                </a:lnTo>
                <a:close/>
                <a:moveTo>
                  <a:pt x="5308982" y="4611561"/>
                </a:moveTo>
                <a:lnTo>
                  <a:pt x="5301996" y="4699953"/>
                </a:lnTo>
                <a:lnTo>
                  <a:pt x="5202111" y="4772851"/>
                </a:lnTo>
                <a:lnTo>
                  <a:pt x="5204143" y="4683379"/>
                </a:lnTo>
                <a:close/>
                <a:moveTo>
                  <a:pt x="5301361" y="4708335"/>
                </a:moveTo>
                <a:lnTo>
                  <a:pt x="5294376" y="4796473"/>
                </a:lnTo>
                <a:lnTo>
                  <a:pt x="5200015" y="4870069"/>
                </a:lnTo>
                <a:lnTo>
                  <a:pt x="5201984" y="4780788"/>
                </a:lnTo>
                <a:close/>
                <a:moveTo>
                  <a:pt x="5293678" y="4805045"/>
                </a:moveTo>
                <a:lnTo>
                  <a:pt x="5286757" y="4892993"/>
                </a:lnTo>
                <a:lnTo>
                  <a:pt x="5197857" y="4967288"/>
                </a:lnTo>
                <a:lnTo>
                  <a:pt x="5199825" y="4878388"/>
                </a:lnTo>
                <a:close/>
                <a:moveTo>
                  <a:pt x="5286057" y="4901883"/>
                </a:moveTo>
                <a:lnTo>
                  <a:pt x="5279073" y="4989513"/>
                </a:lnTo>
                <a:lnTo>
                  <a:pt x="5195697" y="5064443"/>
                </a:lnTo>
                <a:lnTo>
                  <a:pt x="5197666" y="4975543"/>
                </a:lnTo>
                <a:close/>
                <a:moveTo>
                  <a:pt x="5278374" y="4998720"/>
                </a:moveTo>
                <a:lnTo>
                  <a:pt x="5271199" y="5086350"/>
                </a:lnTo>
                <a:lnTo>
                  <a:pt x="5193284" y="5161852"/>
                </a:lnTo>
                <a:lnTo>
                  <a:pt x="5195253" y="5073460"/>
                </a:lnTo>
                <a:close/>
                <a:moveTo>
                  <a:pt x="5270691" y="5095621"/>
                </a:moveTo>
                <a:lnTo>
                  <a:pt x="5263832" y="5182553"/>
                </a:lnTo>
                <a:lnTo>
                  <a:pt x="5191379" y="5258753"/>
                </a:lnTo>
                <a:lnTo>
                  <a:pt x="5193348" y="5170742"/>
                </a:lnTo>
                <a:close/>
                <a:moveTo>
                  <a:pt x="5262563" y="5192586"/>
                </a:moveTo>
                <a:lnTo>
                  <a:pt x="5256213" y="5279073"/>
                </a:lnTo>
                <a:lnTo>
                  <a:pt x="5189284" y="5355273"/>
                </a:lnTo>
                <a:lnTo>
                  <a:pt x="5191252" y="5267770"/>
                </a:lnTo>
                <a:close/>
                <a:moveTo>
                  <a:pt x="5255069" y="5289550"/>
                </a:moveTo>
                <a:lnTo>
                  <a:pt x="5248275" y="5375466"/>
                </a:lnTo>
                <a:lnTo>
                  <a:pt x="5186870" y="5452301"/>
                </a:lnTo>
                <a:lnTo>
                  <a:pt x="5188776" y="5365306"/>
                </a:lnTo>
                <a:close/>
                <a:moveTo>
                  <a:pt x="5247386" y="5386769"/>
                </a:moveTo>
                <a:lnTo>
                  <a:pt x="5240656" y="5472049"/>
                </a:lnTo>
                <a:lnTo>
                  <a:pt x="5184712" y="5549011"/>
                </a:lnTo>
                <a:lnTo>
                  <a:pt x="5186617" y="5462715"/>
                </a:lnTo>
                <a:close/>
                <a:moveTo>
                  <a:pt x="5239639" y="5484178"/>
                </a:moveTo>
                <a:lnTo>
                  <a:pt x="5232972" y="5568950"/>
                </a:lnTo>
                <a:lnTo>
                  <a:pt x="5182553" y="5645976"/>
                </a:lnTo>
                <a:lnTo>
                  <a:pt x="5184457" y="5560568"/>
                </a:lnTo>
                <a:close/>
                <a:moveTo>
                  <a:pt x="5231956" y="5581650"/>
                </a:moveTo>
                <a:lnTo>
                  <a:pt x="5225606" y="5665026"/>
                </a:lnTo>
                <a:lnTo>
                  <a:pt x="5180711" y="5741861"/>
                </a:lnTo>
                <a:lnTo>
                  <a:pt x="5182553" y="5657533"/>
                </a:lnTo>
                <a:close/>
                <a:moveTo>
                  <a:pt x="5224463" y="5679758"/>
                </a:moveTo>
                <a:lnTo>
                  <a:pt x="5218113" y="5761736"/>
                </a:lnTo>
                <a:lnTo>
                  <a:pt x="5178679" y="5837936"/>
                </a:lnTo>
                <a:lnTo>
                  <a:pt x="5180520" y="5755005"/>
                </a:lnTo>
                <a:close/>
                <a:moveTo>
                  <a:pt x="5216525" y="5859907"/>
                </a:moveTo>
                <a:lnTo>
                  <a:pt x="5247768" y="5790057"/>
                </a:lnTo>
                <a:lnTo>
                  <a:pt x="5237734" y="5863273"/>
                </a:lnTo>
                <a:lnTo>
                  <a:pt x="5210683" y="5933631"/>
                </a:lnTo>
                <a:close/>
                <a:moveTo>
                  <a:pt x="5257038" y="5769864"/>
                </a:moveTo>
                <a:lnTo>
                  <a:pt x="5285931" y="5705412"/>
                </a:lnTo>
                <a:lnTo>
                  <a:pt x="5272532" y="5772150"/>
                </a:lnTo>
                <a:lnTo>
                  <a:pt x="5247132" y="5837492"/>
                </a:lnTo>
                <a:close/>
                <a:moveTo>
                  <a:pt x="5260086" y="5747512"/>
                </a:moveTo>
                <a:lnTo>
                  <a:pt x="5270119" y="5674551"/>
                </a:lnTo>
                <a:lnTo>
                  <a:pt x="5305616" y="5605780"/>
                </a:lnTo>
                <a:lnTo>
                  <a:pt x="5291392" y="5677853"/>
                </a:lnTo>
                <a:close/>
                <a:moveTo>
                  <a:pt x="5316030" y="5585524"/>
                </a:moveTo>
                <a:lnTo>
                  <a:pt x="5348859" y="5522024"/>
                </a:lnTo>
                <a:lnTo>
                  <a:pt x="5331905" y="5587683"/>
                </a:lnTo>
                <a:lnTo>
                  <a:pt x="5302949" y="5652262"/>
                </a:lnTo>
                <a:close/>
                <a:moveTo>
                  <a:pt x="5320475" y="5563172"/>
                </a:moveTo>
                <a:lnTo>
                  <a:pt x="5334635" y="5491290"/>
                </a:lnTo>
                <a:lnTo>
                  <a:pt x="5374323" y="5423408"/>
                </a:lnTo>
                <a:lnTo>
                  <a:pt x="5356035" y="5494274"/>
                </a:lnTo>
                <a:close/>
                <a:moveTo>
                  <a:pt x="5386006" y="5403342"/>
                </a:moveTo>
                <a:lnTo>
                  <a:pt x="5422710" y="5340604"/>
                </a:lnTo>
                <a:lnTo>
                  <a:pt x="5402072" y="5405057"/>
                </a:lnTo>
                <a:lnTo>
                  <a:pt x="5369116" y="5468557"/>
                </a:lnTo>
                <a:close/>
                <a:moveTo>
                  <a:pt x="5391849" y="5380800"/>
                </a:moveTo>
                <a:lnTo>
                  <a:pt x="5410073" y="5310124"/>
                </a:lnTo>
                <a:lnTo>
                  <a:pt x="5453888" y="5243132"/>
                </a:lnTo>
                <a:lnTo>
                  <a:pt x="5431600" y="5312982"/>
                </a:lnTo>
                <a:close/>
                <a:moveTo>
                  <a:pt x="5466969" y="5223193"/>
                </a:moveTo>
                <a:lnTo>
                  <a:pt x="5507419" y="5161407"/>
                </a:lnTo>
                <a:lnTo>
                  <a:pt x="5483098" y="5224907"/>
                </a:lnTo>
                <a:lnTo>
                  <a:pt x="5446331" y="5287772"/>
                </a:lnTo>
                <a:close/>
                <a:moveTo>
                  <a:pt x="5474208" y="5200523"/>
                </a:moveTo>
                <a:lnTo>
                  <a:pt x="5496243" y="5130800"/>
                </a:lnTo>
                <a:lnTo>
                  <a:pt x="5544122" y="5064824"/>
                </a:lnTo>
                <a:lnTo>
                  <a:pt x="5517896" y="5133150"/>
                </a:lnTo>
                <a:close/>
                <a:moveTo>
                  <a:pt x="5558854" y="5045202"/>
                </a:moveTo>
                <a:lnTo>
                  <a:pt x="5602923" y="4984433"/>
                </a:lnTo>
                <a:lnTo>
                  <a:pt x="5575110" y="5046345"/>
                </a:lnTo>
                <a:lnTo>
                  <a:pt x="5534597" y="5108258"/>
                </a:lnTo>
                <a:close/>
                <a:moveTo>
                  <a:pt x="5567617" y="5022279"/>
                </a:moveTo>
                <a:lnTo>
                  <a:pt x="5593843" y="4954080"/>
                </a:lnTo>
                <a:lnTo>
                  <a:pt x="5645785" y="4889119"/>
                </a:lnTo>
                <a:lnTo>
                  <a:pt x="5615686" y="4956112"/>
                </a:lnTo>
                <a:close/>
                <a:moveTo>
                  <a:pt x="5661660" y="4869244"/>
                </a:moveTo>
                <a:lnTo>
                  <a:pt x="5709349" y="4809617"/>
                </a:lnTo>
                <a:lnTo>
                  <a:pt x="5677853" y="4870450"/>
                </a:lnTo>
                <a:lnTo>
                  <a:pt x="5633403" y="4931347"/>
                </a:lnTo>
                <a:close/>
                <a:moveTo>
                  <a:pt x="5672074" y="4846066"/>
                </a:moveTo>
                <a:lnTo>
                  <a:pt x="5702110" y="4779201"/>
                </a:lnTo>
                <a:lnTo>
                  <a:pt x="5758053" y="4715320"/>
                </a:lnTo>
                <a:lnTo>
                  <a:pt x="5724144" y="4780979"/>
                </a:lnTo>
                <a:close/>
                <a:moveTo>
                  <a:pt x="5775452" y="4695444"/>
                </a:moveTo>
                <a:lnTo>
                  <a:pt x="5826633" y="4636961"/>
                </a:lnTo>
                <a:lnTo>
                  <a:pt x="5792089" y="4696016"/>
                </a:lnTo>
                <a:lnTo>
                  <a:pt x="5744274" y="4755769"/>
                </a:lnTo>
                <a:close/>
                <a:moveTo>
                  <a:pt x="5787581" y="4671949"/>
                </a:moveTo>
                <a:lnTo>
                  <a:pt x="5821426" y="4606417"/>
                </a:lnTo>
                <a:lnTo>
                  <a:pt x="5881180" y="4543679"/>
                </a:lnTo>
                <a:lnTo>
                  <a:pt x="5843588" y="4607941"/>
                </a:lnTo>
                <a:close/>
                <a:moveTo>
                  <a:pt x="5900166" y="4523677"/>
                </a:moveTo>
                <a:lnTo>
                  <a:pt x="5954713" y="4466527"/>
                </a:lnTo>
                <a:lnTo>
                  <a:pt x="5916994" y="4524121"/>
                </a:lnTo>
                <a:lnTo>
                  <a:pt x="5865749" y="4582732"/>
                </a:lnTo>
                <a:close/>
                <a:moveTo>
                  <a:pt x="5914136" y="4499864"/>
                </a:moveTo>
                <a:lnTo>
                  <a:pt x="5951601" y="4435729"/>
                </a:lnTo>
                <a:lnTo>
                  <a:pt x="6015101" y="4374134"/>
                </a:lnTo>
                <a:lnTo>
                  <a:pt x="5973953" y="4436999"/>
                </a:lnTo>
                <a:close/>
                <a:moveTo>
                  <a:pt x="6035866" y="4353814"/>
                </a:moveTo>
                <a:lnTo>
                  <a:pt x="6093651" y="4297807"/>
                </a:lnTo>
                <a:lnTo>
                  <a:pt x="6052884" y="4353941"/>
                </a:lnTo>
                <a:lnTo>
                  <a:pt x="5998210" y="4411091"/>
                </a:lnTo>
                <a:close/>
                <a:moveTo>
                  <a:pt x="6051677" y="4329621"/>
                </a:moveTo>
                <a:lnTo>
                  <a:pt x="6092762" y="4266883"/>
                </a:lnTo>
                <a:lnTo>
                  <a:pt x="6159944" y="4206558"/>
                </a:lnTo>
                <a:lnTo>
                  <a:pt x="6115494" y="4267962"/>
                </a:lnTo>
                <a:close/>
                <a:moveTo>
                  <a:pt x="6182487" y="4186238"/>
                </a:moveTo>
                <a:lnTo>
                  <a:pt x="6243384" y="4131564"/>
                </a:lnTo>
                <a:lnTo>
                  <a:pt x="6199695" y="4186174"/>
                </a:lnTo>
                <a:lnTo>
                  <a:pt x="6141847" y="4242245"/>
                </a:lnTo>
                <a:close/>
                <a:moveTo>
                  <a:pt x="6200331" y="4161663"/>
                </a:moveTo>
                <a:lnTo>
                  <a:pt x="6244781" y="4100386"/>
                </a:lnTo>
                <a:lnTo>
                  <a:pt x="6315457" y="4041267"/>
                </a:lnTo>
                <a:lnTo>
                  <a:pt x="6267514" y="4101275"/>
                </a:lnTo>
                <a:close/>
                <a:moveTo>
                  <a:pt x="6340031" y="4020820"/>
                </a:moveTo>
                <a:lnTo>
                  <a:pt x="6403531" y="3967480"/>
                </a:lnTo>
                <a:lnTo>
                  <a:pt x="6357112" y="4020566"/>
                </a:lnTo>
                <a:lnTo>
                  <a:pt x="6296152" y="4075303"/>
                </a:lnTo>
                <a:close/>
                <a:moveTo>
                  <a:pt x="6359969" y="3995865"/>
                </a:moveTo>
                <a:lnTo>
                  <a:pt x="6407912" y="3935984"/>
                </a:lnTo>
                <a:lnTo>
                  <a:pt x="6482017" y="3878199"/>
                </a:lnTo>
                <a:lnTo>
                  <a:pt x="6430963" y="3937000"/>
                </a:lnTo>
                <a:close/>
                <a:moveTo>
                  <a:pt x="6508560" y="3857434"/>
                </a:moveTo>
                <a:lnTo>
                  <a:pt x="6575235" y="3805491"/>
                </a:lnTo>
                <a:lnTo>
                  <a:pt x="6526149" y="3857053"/>
                </a:lnTo>
                <a:lnTo>
                  <a:pt x="6462205" y="3910457"/>
                </a:lnTo>
                <a:close/>
                <a:moveTo>
                  <a:pt x="6530785" y="3832034"/>
                </a:moveTo>
                <a:lnTo>
                  <a:pt x="6581585" y="3773615"/>
                </a:lnTo>
                <a:lnTo>
                  <a:pt x="6659055" y="3717100"/>
                </a:lnTo>
                <a:lnTo>
                  <a:pt x="6604699" y="3774250"/>
                </a:lnTo>
                <a:close/>
                <a:moveTo>
                  <a:pt x="6688074" y="3696145"/>
                </a:moveTo>
                <a:lnTo>
                  <a:pt x="6757353" y="3645345"/>
                </a:lnTo>
                <a:lnTo>
                  <a:pt x="6705854" y="3695256"/>
                </a:lnTo>
                <a:lnTo>
                  <a:pt x="6639116" y="3747326"/>
                </a:lnTo>
                <a:close/>
                <a:moveTo>
                  <a:pt x="6712649" y="3670364"/>
                </a:moveTo>
                <a:lnTo>
                  <a:pt x="6766878" y="3613214"/>
                </a:lnTo>
                <a:lnTo>
                  <a:pt x="6847523" y="3558032"/>
                </a:lnTo>
                <a:lnTo>
                  <a:pt x="6790373" y="3613595"/>
                </a:lnTo>
                <a:close/>
                <a:moveTo>
                  <a:pt x="6878574" y="3537014"/>
                </a:moveTo>
                <a:lnTo>
                  <a:pt x="6950329" y="3487928"/>
                </a:lnTo>
                <a:lnTo>
                  <a:pt x="6896482" y="3536315"/>
                </a:lnTo>
                <a:lnTo>
                  <a:pt x="6827076" y="3587115"/>
                </a:lnTo>
                <a:close/>
                <a:moveTo>
                  <a:pt x="6905562" y="3510852"/>
                </a:moveTo>
                <a:lnTo>
                  <a:pt x="6962712" y="3455353"/>
                </a:lnTo>
                <a:lnTo>
                  <a:pt x="7046341" y="3401568"/>
                </a:lnTo>
                <a:lnTo>
                  <a:pt x="6986144" y="3455607"/>
                </a:lnTo>
                <a:close/>
                <a:moveTo>
                  <a:pt x="7079996" y="3379978"/>
                </a:moveTo>
                <a:lnTo>
                  <a:pt x="7154037" y="3332353"/>
                </a:lnTo>
                <a:lnTo>
                  <a:pt x="7098094" y="3379089"/>
                </a:lnTo>
                <a:lnTo>
                  <a:pt x="7026212" y="3428302"/>
                </a:lnTo>
                <a:close/>
                <a:moveTo>
                  <a:pt x="7109587" y="3353372"/>
                </a:moveTo>
                <a:lnTo>
                  <a:pt x="7169785" y="3299333"/>
                </a:lnTo>
                <a:lnTo>
                  <a:pt x="7256336" y="3246882"/>
                </a:lnTo>
                <a:lnTo>
                  <a:pt x="7193344" y="3299460"/>
                </a:lnTo>
                <a:close/>
                <a:moveTo>
                  <a:pt x="7195185" y="3276537"/>
                </a:moveTo>
                <a:lnTo>
                  <a:pt x="7259511" y="3218688"/>
                </a:lnTo>
                <a:lnTo>
                  <a:pt x="7356221" y="3163380"/>
                </a:lnTo>
                <a:lnTo>
                  <a:pt x="7288213" y="3220085"/>
                </a:lnTo>
                <a:close/>
                <a:moveTo>
                  <a:pt x="7387654" y="3145409"/>
                </a:moveTo>
                <a:lnTo>
                  <a:pt x="7476935" y="3094609"/>
                </a:lnTo>
                <a:lnTo>
                  <a:pt x="7411403" y="3145727"/>
                </a:lnTo>
                <a:lnTo>
                  <a:pt x="7324725" y="3198241"/>
                </a:lnTo>
                <a:close/>
                <a:moveTo>
                  <a:pt x="7415340" y="3122232"/>
                </a:moveTo>
                <a:lnTo>
                  <a:pt x="7482840" y="3065844"/>
                </a:lnTo>
                <a:lnTo>
                  <a:pt x="7582726" y="3011869"/>
                </a:lnTo>
                <a:lnTo>
                  <a:pt x="7511923" y="3067050"/>
                </a:lnTo>
                <a:close/>
                <a:moveTo>
                  <a:pt x="7616444" y="2993644"/>
                </a:moveTo>
                <a:lnTo>
                  <a:pt x="7708393" y="2943924"/>
                </a:lnTo>
                <a:lnTo>
                  <a:pt x="7640320" y="2993581"/>
                </a:lnTo>
                <a:lnTo>
                  <a:pt x="7550912" y="3044381"/>
                </a:lnTo>
                <a:close/>
                <a:moveTo>
                  <a:pt x="7578344" y="2986278"/>
                </a:moveTo>
                <a:lnTo>
                  <a:pt x="7687374" y="2930462"/>
                </a:lnTo>
                <a:lnTo>
                  <a:pt x="7613206" y="2988310"/>
                </a:lnTo>
                <a:lnTo>
                  <a:pt x="7507606" y="3045460"/>
                </a:lnTo>
                <a:close/>
                <a:moveTo>
                  <a:pt x="7439343" y="3057398"/>
                </a:moveTo>
                <a:lnTo>
                  <a:pt x="7552818" y="2999359"/>
                </a:lnTo>
                <a:lnTo>
                  <a:pt x="7479094" y="3060700"/>
                </a:lnTo>
                <a:lnTo>
                  <a:pt x="7369302" y="3120073"/>
                </a:lnTo>
                <a:close/>
                <a:moveTo>
                  <a:pt x="7300278" y="3128582"/>
                </a:moveTo>
                <a:lnTo>
                  <a:pt x="7417244" y="3068701"/>
                </a:lnTo>
                <a:lnTo>
                  <a:pt x="7345363" y="3133090"/>
                </a:lnTo>
                <a:lnTo>
                  <a:pt x="7232332" y="3194241"/>
                </a:lnTo>
                <a:close/>
                <a:moveTo>
                  <a:pt x="7161213" y="3199765"/>
                </a:moveTo>
                <a:lnTo>
                  <a:pt x="7280910" y="3138488"/>
                </a:lnTo>
                <a:lnTo>
                  <a:pt x="7212013" y="3205353"/>
                </a:lnTo>
                <a:lnTo>
                  <a:pt x="7096379" y="3267901"/>
                </a:lnTo>
                <a:close/>
                <a:moveTo>
                  <a:pt x="7021513" y="3271203"/>
                </a:moveTo>
                <a:lnTo>
                  <a:pt x="7143432" y="3208782"/>
                </a:lnTo>
                <a:lnTo>
                  <a:pt x="7077837" y="3277680"/>
                </a:lnTo>
                <a:lnTo>
                  <a:pt x="6960172" y="3341180"/>
                </a:lnTo>
                <a:close/>
                <a:moveTo>
                  <a:pt x="6882448" y="3342322"/>
                </a:moveTo>
                <a:lnTo>
                  <a:pt x="7006209" y="3278822"/>
                </a:lnTo>
                <a:lnTo>
                  <a:pt x="6944107" y="3349752"/>
                </a:lnTo>
                <a:lnTo>
                  <a:pt x="6824790" y="3414268"/>
                </a:lnTo>
                <a:close/>
                <a:moveTo>
                  <a:pt x="6743446" y="3413506"/>
                </a:moveTo>
                <a:lnTo>
                  <a:pt x="6868731" y="3349371"/>
                </a:lnTo>
                <a:lnTo>
                  <a:pt x="6810439" y="3422206"/>
                </a:lnTo>
                <a:lnTo>
                  <a:pt x="6689789" y="3487484"/>
                </a:lnTo>
                <a:close/>
                <a:moveTo>
                  <a:pt x="6604444" y="3484626"/>
                </a:moveTo>
                <a:lnTo>
                  <a:pt x="6730937" y="3419856"/>
                </a:lnTo>
                <a:lnTo>
                  <a:pt x="6676771" y="3494469"/>
                </a:lnTo>
                <a:lnTo>
                  <a:pt x="6554788" y="3560445"/>
                </a:lnTo>
                <a:close/>
                <a:moveTo>
                  <a:pt x="6465634" y="3556000"/>
                </a:moveTo>
                <a:lnTo>
                  <a:pt x="6593269" y="3490659"/>
                </a:lnTo>
                <a:lnTo>
                  <a:pt x="6543357" y="3566859"/>
                </a:lnTo>
                <a:lnTo>
                  <a:pt x="6420358" y="3633343"/>
                </a:lnTo>
                <a:close/>
                <a:moveTo>
                  <a:pt x="6326632" y="3627120"/>
                </a:moveTo>
                <a:lnTo>
                  <a:pt x="6455157" y="3561397"/>
                </a:lnTo>
                <a:lnTo>
                  <a:pt x="6409627" y="3639249"/>
                </a:lnTo>
                <a:lnTo>
                  <a:pt x="6285865" y="3706178"/>
                </a:lnTo>
                <a:close/>
                <a:moveTo>
                  <a:pt x="6187631" y="3698303"/>
                </a:moveTo>
                <a:lnTo>
                  <a:pt x="6316663" y="3632200"/>
                </a:lnTo>
                <a:lnTo>
                  <a:pt x="6275706" y="3711639"/>
                </a:lnTo>
                <a:lnTo>
                  <a:pt x="6151563" y="3778695"/>
                </a:lnTo>
                <a:close/>
                <a:moveTo>
                  <a:pt x="6048629" y="3769424"/>
                </a:moveTo>
                <a:lnTo>
                  <a:pt x="6178614" y="3702939"/>
                </a:lnTo>
                <a:lnTo>
                  <a:pt x="6142228" y="3783838"/>
                </a:lnTo>
                <a:lnTo>
                  <a:pt x="6017133" y="3851466"/>
                </a:lnTo>
                <a:close/>
                <a:moveTo>
                  <a:pt x="5909628" y="3840607"/>
                </a:moveTo>
                <a:lnTo>
                  <a:pt x="6040184" y="3773805"/>
                </a:lnTo>
                <a:lnTo>
                  <a:pt x="6008434" y="3856355"/>
                </a:lnTo>
                <a:lnTo>
                  <a:pt x="5882831" y="3924300"/>
                </a:lnTo>
                <a:close/>
                <a:moveTo>
                  <a:pt x="5770563" y="3911600"/>
                </a:moveTo>
                <a:lnTo>
                  <a:pt x="5901563" y="3844544"/>
                </a:lnTo>
                <a:lnTo>
                  <a:pt x="5874766" y="3928301"/>
                </a:lnTo>
                <a:lnTo>
                  <a:pt x="5748656" y="3996500"/>
                </a:lnTo>
                <a:close/>
                <a:moveTo>
                  <a:pt x="5631561" y="3982784"/>
                </a:moveTo>
                <a:lnTo>
                  <a:pt x="5763007" y="3915474"/>
                </a:lnTo>
                <a:lnTo>
                  <a:pt x="5741099" y="4000500"/>
                </a:lnTo>
                <a:lnTo>
                  <a:pt x="5614606" y="4068826"/>
                </a:lnTo>
                <a:close/>
                <a:moveTo>
                  <a:pt x="5492560" y="4053903"/>
                </a:moveTo>
                <a:lnTo>
                  <a:pt x="5624513" y="3986340"/>
                </a:lnTo>
                <a:lnTo>
                  <a:pt x="5607432" y="4072827"/>
                </a:lnTo>
                <a:lnTo>
                  <a:pt x="5480432" y="4141407"/>
                </a:lnTo>
                <a:close/>
                <a:moveTo>
                  <a:pt x="5353558" y="4125024"/>
                </a:moveTo>
                <a:lnTo>
                  <a:pt x="5485765" y="4057650"/>
                </a:lnTo>
                <a:lnTo>
                  <a:pt x="5473700" y="4145471"/>
                </a:lnTo>
                <a:lnTo>
                  <a:pt x="5346700" y="4214178"/>
                </a:lnTo>
                <a:close/>
                <a:moveTo>
                  <a:pt x="5214556" y="4196144"/>
                </a:moveTo>
                <a:lnTo>
                  <a:pt x="5346954" y="4128453"/>
                </a:lnTo>
                <a:lnTo>
                  <a:pt x="5339906" y="4217353"/>
                </a:lnTo>
                <a:lnTo>
                  <a:pt x="5212906" y="4286187"/>
                </a:lnTo>
                <a:close/>
                <a:moveTo>
                  <a:pt x="5212398" y="4293616"/>
                </a:moveTo>
                <a:lnTo>
                  <a:pt x="5339398" y="4225036"/>
                </a:lnTo>
                <a:lnTo>
                  <a:pt x="5332349" y="4313936"/>
                </a:lnTo>
                <a:lnTo>
                  <a:pt x="5210557" y="4383786"/>
                </a:lnTo>
                <a:close/>
                <a:moveTo>
                  <a:pt x="5210302" y="4391089"/>
                </a:moveTo>
                <a:lnTo>
                  <a:pt x="5331651" y="4321683"/>
                </a:lnTo>
                <a:lnTo>
                  <a:pt x="5324602" y="4410583"/>
                </a:lnTo>
                <a:lnTo>
                  <a:pt x="5208270" y="4481068"/>
                </a:lnTo>
                <a:close/>
                <a:moveTo>
                  <a:pt x="5075682" y="4267200"/>
                </a:moveTo>
                <a:lnTo>
                  <a:pt x="5208206" y="4199319"/>
                </a:lnTo>
                <a:lnTo>
                  <a:pt x="5206238" y="4289679"/>
                </a:lnTo>
                <a:lnTo>
                  <a:pt x="5078731" y="4358577"/>
                </a:lnTo>
                <a:close/>
                <a:moveTo>
                  <a:pt x="5078984" y="4365689"/>
                </a:moveTo>
                <a:lnTo>
                  <a:pt x="5205984" y="4296982"/>
                </a:lnTo>
                <a:lnTo>
                  <a:pt x="5204016" y="4387215"/>
                </a:lnTo>
                <a:lnTo>
                  <a:pt x="5081969" y="4457065"/>
                </a:lnTo>
                <a:close/>
                <a:moveTo>
                  <a:pt x="5082286" y="4464177"/>
                </a:moveTo>
                <a:lnTo>
                  <a:pt x="5203889" y="4394645"/>
                </a:lnTo>
                <a:lnTo>
                  <a:pt x="5201920" y="4484815"/>
                </a:lnTo>
                <a:lnTo>
                  <a:pt x="5085398" y="4555490"/>
                </a:lnTo>
                <a:close/>
                <a:moveTo>
                  <a:pt x="5085588" y="4562729"/>
                </a:moveTo>
                <a:lnTo>
                  <a:pt x="5201730" y="4492308"/>
                </a:lnTo>
                <a:lnTo>
                  <a:pt x="5199761" y="4582351"/>
                </a:lnTo>
                <a:lnTo>
                  <a:pt x="5088700" y="4653788"/>
                </a:lnTo>
                <a:close/>
                <a:moveTo>
                  <a:pt x="5088954" y="4661218"/>
                </a:moveTo>
                <a:lnTo>
                  <a:pt x="5199570" y="4590034"/>
                </a:lnTo>
                <a:lnTo>
                  <a:pt x="5197602" y="4679887"/>
                </a:lnTo>
                <a:lnTo>
                  <a:pt x="5092002" y="4752150"/>
                </a:lnTo>
                <a:close/>
                <a:moveTo>
                  <a:pt x="5092256" y="4759706"/>
                </a:moveTo>
                <a:lnTo>
                  <a:pt x="5197412" y="4687697"/>
                </a:lnTo>
                <a:lnTo>
                  <a:pt x="5195444" y="4777486"/>
                </a:lnTo>
                <a:lnTo>
                  <a:pt x="5095304" y="4850511"/>
                </a:lnTo>
                <a:close/>
                <a:moveTo>
                  <a:pt x="5095557" y="4858195"/>
                </a:moveTo>
                <a:lnTo>
                  <a:pt x="5195253" y="4785487"/>
                </a:lnTo>
                <a:lnTo>
                  <a:pt x="5193284" y="4875022"/>
                </a:lnTo>
                <a:lnTo>
                  <a:pt x="5098606" y="4948873"/>
                </a:lnTo>
                <a:close/>
                <a:moveTo>
                  <a:pt x="5098860" y="4956683"/>
                </a:moveTo>
                <a:lnTo>
                  <a:pt x="5193094" y="4883150"/>
                </a:lnTo>
                <a:lnTo>
                  <a:pt x="5191125" y="4972558"/>
                </a:lnTo>
                <a:lnTo>
                  <a:pt x="5102225" y="5047044"/>
                </a:lnTo>
                <a:close/>
                <a:moveTo>
                  <a:pt x="5102225" y="5055172"/>
                </a:moveTo>
                <a:lnTo>
                  <a:pt x="5191125" y="4981067"/>
                </a:lnTo>
                <a:lnTo>
                  <a:pt x="5189156" y="5069967"/>
                </a:lnTo>
                <a:lnTo>
                  <a:pt x="5105464" y="5145215"/>
                </a:lnTo>
                <a:close/>
                <a:moveTo>
                  <a:pt x="5105527" y="5153660"/>
                </a:moveTo>
                <a:lnTo>
                  <a:pt x="5188776" y="5078921"/>
                </a:lnTo>
                <a:lnTo>
                  <a:pt x="5186807" y="5167821"/>
                </a:lnTo>
                <a:lnTo>
                  <a:pt x="5108575" y="5243640"/>
                </a:lnTo>
                <a:close/>
                <a:moveTo>
                  <a:pt x="5108829" y="5252149"/>
                </a:moveTo>
                <a:lnTo>
                  <a:pt x="5186363" y="5176838"/>
                </a:lnTo>
                <a:lnTo>
                  <a:pt x="5184394" y="5265738"/>
                </a:lnTo>
                <a:lnTo>
                  <a:pt x="5111623" y="5341938"/>
                </a:lnTo>
                <a:close/>
                <a:moveTo>
                  <a:pt x="5112132" y="5350637"/>
                </a:moveTo>
                <a:lnTo>
                  <a:pt x="5184457" y="5274437"/>
                </a:lnTo>
                <a:lnTo>
                  <a:pt x="5182489" y="5362639"/>
                </a:lnTo>
                <a:lnTo>
                  <a:pt x="5115179" y="5439537"/>
                </a:lnTo>
                <a:close/>
                <a:moveTo>
                  <a:pt x="5115497" y="5449126"/>
                </a:moveTo>
                <a:lnTo>
                  <a:pt x="5182235" y="5372926"/>
                </a:lnTo>
                <a:lnTo>
                  <a:pt x="5180331" y="5460619"/>
                </a:lnTo>
                <a:lnTo>
                  <a:pt x="5118482" y="5537962"/>
                </a:lnTo>
                <a:close/>
                <a:moveTo>
                  <a:pt x="5118799" y="5547614"/>
                </a:moveTo>
                <a:lnTo>
                  <a:pt x="5180076" y="5470970"/>
                </a:lnTo>
                <a:lnTo>
                  <a:pt x="5178171" y="5558092"/>
                </a:lnTo>
                <a:lnTo>
                  <a:pt x="5121783" y="5635752"/>
                </a:lnTo>
                <a:close/>
                <a:moveTo>
                  <a:pt x="5122101" y="5646039"/>
                </a:moveTo>
                <a:lnTo>
                  <a:pt x="5177918" y="5569268"/>
                </a:lnTo>
                <a:lnTo>
                  <a:pt x="5176012" y="5655691"/>
                </a:lnTo>
                <a:lnTo>
                  <a:pt x="5125212" y="5733542"/>
                </a:lnTo>
                <a:close/>
                <a:moveTo>
                  <a:pt x="5125403" y="5744528"/>
                </a:moveTo>
                <a:lnTo>
                  <a:pt x="5175758" y="5667693"/>
                </a:lnTo>
                <a:lnTo>
                  <a:pt x="5173663" y="5753100"/>
                </a:lnTo>
                <a:lnTo>
                  <a:pt x="5128133" y="5830951"/>
                </a:lnTo>
                <a:close/>
                <a:moveTo>
                  <a:pt x="5128769" y="5843016"/>
                </a:moveTo>
                <a:lnTo>
                  <a:pt x="5173219" y="5766372"/>
                </a:lnTo>
                <a:lnTo>
                  <a:pt x="5171377" y="5850890"/>
                </a:lnTo>
                <a:lnTo>
                  <a:pt x="5131308" y="5928487"/>
                </a:lnTo>
                <a:close/>
                <a:moveTo>
                  <a:pt x="5132070" y="5941505"/>
                </a:moveTo>
                <a:lnTo>
                  <a:pt x="5171377" y="5865305"/>
                </a:lnTo>
                <a:lnTo>
                  <a:pt x="5169535" y="5948426"/>
                </a:lnTo>
                <a:lnTo>
                  <a:pt x="5134864" y="6025452"/>
                </a:lnTo>
                <a:close/>
                <a:moveTo>
                  <a:pt x="5135372" y="6039930"/>
                </a:moveTo>
                <a:lnTo>
                  <a:pt x="5169154" y="5964746"/>
                </a:lnTo>
                <a:lnTo>
                  <a:pt x="5167376" y="6046089"/>
                </a:lnTo>
                <a:lnTo>
                  <a:pt x="5138166" y="6122289"/>
                </a:lnTo>
                <a:close/>
                <a:moveTo>
                  <a:pt x="5158740" y="6436487"/>
                </a:moveTo>
                <a:lnTo>
                  <a:pt x="5150676" y="6494780"/>
                </a:lnTo>
                <a:lnTo>
                  <a:pt x="5148644" y="6433820"/>
                </a:lnTo>
                <a:lnTo>
                  <a:pt x="5160074" y="6375845"/>
                </a:lnTo>
                <a:close/>
                <a:moveTo>
                  <a:pt x="5160899" y="6338888"/>
                </a:moveTo>
                <a:lnTo>
                  <a:pt x="5147691" y="6405753"/>
                </a:lnTo>
                <a:lnTo>
                  <a:pt x="5145342" y="6335332"/>
                </a:lnTo>
                <a:lnTo>
                  <a:pt x="5162423" y="6269101"/>
                </a:lnTo>
                <a:close/>
                <a:moveTo>
                  <a:pt x="5163058" y="6241225"/>
                </a:moveTo>
                <a:lnTo>
                  <a:pt x="5144580" y="6312853"/>
                </a:lnTo>
                <a:lnTo>
                  <a:pt x="5142040" y="6236653"/>
                </a:lnTo>
                <a:lnTo>
                  <a:pt x="5164709" y="6165850"/>
                </a:lnTo>
                <a:close/>
                <a:moveTo>
                  <a:pt x="5141405" y="6218047"/>
                </a:moveTo>
                <a:lnTo>
                  <a:pt x="5138674" y="6138418"/>
                </a:lnTo>
                <a:lnTo>
                  <a:pt x="5166931" y="6064885"/>
                </a:lnTo>
                <a:lnTo>
                  <a:pt x="5165218" y="6143689"/>
                </a:lnTo>
                <a:close/>
                <a:moveTo>
                  <a:pt x="5179505" y="6244463"/>
                </a:moveTo>
                <a:lnTo>
                  <a:pt x="5168011" y="6302566"/>
                </a:lnTo>
                <a:lnTo>
                  <a:pt x="5169344" y="6242114"/>
                </a:lnTo>
                <a:lnTo>
                  <a:pt x="5184204" y="6184519"/>
                </a:lnTo>
                <a:close/>
                <a:moveTo>
                  <a:pt x="5169980" y="6214301"/>
                </a:moveTo>
                <a:lnTo>
                  <a:pt x="5171504" y="6144451"/>
                </a:lnTo>
                <a:lnTo>
                  <a:pt x="5192586" y="6078728"/>
                </a:lnTo>
                <a:lnTo>
                  <a:pt x="5187125" y="6147562"/>
                </a:lnTo>
                <a:close/>
                <a:moveTo>
                  <a:pt x="5211255" y="6054471"/>
                </a:moveTo>
                <a:lnTo>
                  <a:pt x="5196332" y="6112256"/>
                </a:lnTo>
                <a:lnTo>
                  <a:pt x="5201032" y="6052566"/>
                </a:lnTo>
                <a:lnTo>
                  <a:pt x="5219319" y="5995416"/>
                </a:lnTo>
                <a:close/>
                <a:moveTo>
                  <a:pt x="5203254" y="6024944"/>
                </a:moveTo>
                <a:lnTo>
                  <a:pt x="5208651" y="5956237"/>
                </a:lnTo>
                <a:lnTo>
                  <a:pt x="5233670" y="5891086"/>
                </a:lnTo>
                <a:lnTo>
                  <a:pt x="5224336" y="5959031"/>
                </a:lnTo>
                <a:close/>
                <a:moveTo>
                  <a:pt x="5254054" y="5866638"/>
                </a:moveTo>
                <a:lnTo>
                  <a:pt x="5235702" y="5923788"/>
                </a:lnTo>
                <a:lnTo>
                  <a:pt x="5243767" y="5864924"/>
                </a:lnTo>
                <a:lnTo>
                  <a:pt x="5265484" y="5808409"/>
                </a:lnTo>
                <a:close/>
                <a:moveTo>
                  <a:pt x="5307711" y="5680964"/>
                </a:moveTo>
                <a:lnTo>
                  <a:pt x="5285931" y="5737606"/>
                </a:lnTo>
                <a:lnTo>
                  <a:pt x="5297361" y="5679758"/>
                </a:lnTo>
                <a:lnTo>
                  <a:pt x="5322761" y="5623941"/>
                </a:lnTo>
                <a:close/>
                <a:moveTo>
                  <a:pt x="5372354" y="5497322"/>
                </a:moveTo>
                <a:lnTo>
                  <a:pt x="5346954" y="5553266"/>
                </a:lnTo>
                <a:lnTo>
                  <a:pt x="5361623" y="5496497"/>
                </a:lnTo>
                <a:lnTo>
                  <a:pt x="5389944" y="5441506"/>
                </a:lnTo>
                <a:close/>
                <a:moveTo>
                  <a:pt x="5447919" y="5315839"/>
                </a:moveTo>
                <a:lnTo>
                  <a:pt x="5419471" y="5370957"/>
                </a:lnTo>
                <a:lnTo>
                  <a:pt x="5437315" y="5315331"/>
                </a:lnTo>
                <a:lnTo>
                  <a:pt x="5469065" y="5261293"/>
                </a:lnTo>
                <a:close/>
                <a:moveTo>
                  <a:pt x="5534469" y="5136515"/>
                </a:moveTo>
                <a:lnTo>
                  <a:pt x="5502719" y="5190681"/>
                </a:lnTo>
                <a:lnTo>
                  <a:pt x="5523611" y="5136198"/>
                </a:lnTo>
                <a:lnTo>
                  <a:pt x="5558282" y="5083239"/>
                </a:lnTo>
                <a:close/>
                <a:moveTo>
                  <a:pt x="5631879" y="4959350"/>
                </a:moveTo>
                <a:lnTo>
                  <a:pt x="5597081" y="5012500"/>
                </a:lnTo>
                <a:lnTo>
                  <a:pt x="5620956" y="4959414"/>
                </a:lnTo>
                <a:lnTo>
                  <a:pt x="5658612" y="4907534"/>
                </a:lnTo>
                <a:close/>
                <a:moveTo>
                  <a:pt x="5740337" y="4784217"/>
                </a:moveTo>
                <a:lnTo>
                  <a:pt x="5702237" y="4836224"/>
                </a:lnTo>
                <a:lnTo>
                  <a:pt x="5728906" y="4784535"/>
                </a:lnTo>
                <a:lnTo>
                  <a:pt x="5769419" y="4733735"/>
                </a:lnTo>
                <a:close/>
                <a:moveTo>
                  <a:pt x="5859781" y="4611180"/>
                </a:moveTo>
                <a:lnTo>
                  <a:pt x="5819140" y="4661980"/>
                </a:lnTo>
                <a:lnTo>
                  <a:pt x="5848477" y="4611815"/>
                </a:lnTo>
                <a:lnTo>
                  <a:pt x="5891720" y="4562412"/>
                </a:lnTo>
                <a:close/>
                <a:moveTo>
                  <a:pt x="5990145" y="4440238"/>
                </a:moveTo>
                <a:lnTo>
                  <a:pt x="5946839" y="4489768"/>
                </a:lnTo>
                <a:lnTo>
                  <a:pt x="5978589" y="4441063"/>
                </a:lnTo>
                <a:lnTo>
                  <a:pt x="6024372" y="4392994"/>
                </a:lnTo>
                <a:close/>
                <a:moveTo>
                  <a:pt x="6131497" y="4271391"/>
                </a:moveTo>
                <a:lnTo>
                  <a:pt x="6085650" y="4319588"/>
                </a:lnTo>
                <a:lnTo>
                  <a:pt x="6119876" y="4272471"/>
                </a:lnTo>
                <a:lnTo>
                  <a:pt x="6168009" y="4225798"/>
                </a:lnTo>
                <a:close/>
                <a:moveTo>
                  <a:pt x="6283897" y="4104703"/>
                </a:moveTo>
                <a:lnTo>
                  <a:pt x="6235700" y="4151440"/>
                </a:lnTo>
                <a:lnTo>
                  <a:pt x="6272086" y="4105974"/>
                </a:lnTo>
                <a:lnTo>
                  <a:pt x="6322314" y="4060762"/>
                </a:lnTo>
                <a:close/>
                <a:moveTo>
                  <a:pt x="6447156" y="3940175"/>
                </a:moveTo>
                <a:lnTo>
                  <a:pt x="6396736" y="3985387"/>
                </a:lnTo>
                <a:lnTo>
                  <a:pt x="6435154" y="3941572"/>
                </a:lnTo>
                <a:lnTo>
                  <a:pt x="6487351" y="3897884"/>
                </a:lnTo>
                <a:close/>
                <a:moveTo>
                  <a:pt x="6621463" y="3777615"/>
                </a:moveTo>
                <a:lnTo>
                  <a:pt x="6569075" y="3821366"/>
                </a:lnTo>
                <a:lnTo>
                  <a:pt x="6609270" y="3779203"/>
                </a:lnTo>
                <a:lnTo>
                  <a:pt x="6663309" y="3737039"/>
                </a:lnTo>
                <a:close/>
                <a:moveTo>
                  <a:pt x="6806629" y="3617278"/>
                </a:moveTo>
                <a:lnTo>
                  <a:pt x="6752527" y="3659441"/>
                </a:lnTo>
                <a:lnTo>
                  <a:pt x="6794246" y="3618992"/>
                </a:lnTo>
                <a:lnTo>
                  <a:pt x="6849872" y="3578416"/>
                </a:lnTo>
                <a:close/>
                <a:moveTo>
                  <a:pt x="7002463" y="3458972"/>
                </a:moveTo>
                <a:lnTo>
                  <a:pt x="6946773" y="3499612"/>
                </a:lnTo>
                <a:lnTo>
                  <a:pt x="6989763" y="3460750"/>
                </a:lnTo>
                <a:lnTo>
                  <a:pt x="7046913" y="3421761"/>
                </a:lnTo>
                <a:close/>
                <a:moveTo>
                  <a:pt x="7209473" y="3302889"/>
                </a:moveTo>
                <a:lnTo>
                  <a:pt x="7152323" y="3341941"/>
                </a:lnTo>
                <a:lnTo>
                  <a:pt x="7196773" y="3304858"/>
                </a:lnTo>
                <a:lnTo>
                  <a:pt x="7254812" y="3267520"/>
                </a:lnTo>
                <a:close/>
                <a:moveTo>
                  <a:pt x="7310247" y="3224340"/>
                </a:moveTo>
                <a:lnTo>
                  <a:pt x="7236079" y="3272028"/>
                </a:lnTo>
                <a:lnTo>
                  <a:pt x="7292086" y="3225292"/>
                </a:lnTo>
                <a:lnTo>
                  <a:pt x="7368286" y="3179064"/>
                </a:lnTo>
                <a:close/>
                <a:moveTo>
                  <a:pt x="7427913" y="3148902"/>
                </a:moveTo>
                <a:lnTo>
                  <a:pt x="7369810" y="3186303"/>
                </a:lnTo>
                <a:lnTo>
                  <a:pt x="7415086" y="3150934"/>
                </a:lnTo>
                <a:lnTo>
                  <a:pt x="7474077" y="3115247"/>
                </a:lnTo>
                <a:close/>
                <a:moveTo>
                  <a:pt x="7534212" y="3071368"/>
                </a:moveTo>
                <a:lnTo>
                  <a:pt x="7458012" y="3117596"/>
                </a:lnTo>
                <a:lnTo>
                  <a:pt x="7515987" y="3072384"/>
                </a:lnTo>
                <a:lnTo>
                  <a:pt x="7594156" y="3027934"/>
                </a:lnTo>
                <a:close/>
                <a:moveTo>
                  <a:pt x="7656513" y="2997200"/>
                </a:moveTo>
                <a:lnTo>
                  <a:pt x="7597457" y="3033014"/>
                </a:lnTo>
                <a:lnTo>
                  <a:pt x="7643495" y="2999359"/>
                </a:lnTo>
                <a:lnTo>
                  <a:pt x="7703122" y="2965260"/>
                </a:lnTo>
                <a:close/>
                <a:moveTo>
                  <a:pt x="7768209" y="2921000"/>
                </a:moveTo>
                <a:lnTo>
                  <a:pt x="7690041" y="2965450"/>
                </a:lnTo>
                <a:lnTo>
                  <a:pt x="7749857" y="2921826"/>
                </a:lnTo>
                <a:lnTo>
                  <a:pt x="7829868" y="2878582"/>
                </a:lnTo>
                <a:close/>
                <a:moveTo>
                  <a:pt x="7896352" y="2847658"/>
                </a:moveTo>
                <a:lnTo>
                  <a:pt x="7836662" y="2881884"/>
                </a:lnTo>
                <a:lnTo>
                  <a:pt x="7883271" y="2850134"/>
                </a:lnTo>
                <a:lnTo>
                  <a:pt x="7943406" y="2817622"/>
                </a:lnTo>
                <a:close/>
                <a:moveTo>
                  <a:pt x="8013573" y="2772283"/>
                </a:moveTo>
                <a:lnTo>
                  <a:pt x="7933500" y="2815590"/>
                </a:lnTo>
                <a:lnTo>
                  <a:pt x="7994904" y="2773490"/>
                </a:lnTo>
                <a:lnTo>
                  <a:pt x="8076629" y="2731707"/>
                </a:lnTo>
                <a:close/>
                <a:moveTo>
                  <a:pt x="8146923" y="2700020"/>
                </a:moveTo>
                <a:lnTo>
                  <a:pt x="8086852" y="2732532"/>
                </a:lnTo>
                <a:lnTo>
                  <a:pt x="8133779" y="2702306"/>
                </a:lnTo>
                <a:lnTo>
                  <a:pt x="8194040" y="2671445"/>
                </a:lnTo>
                <a:close/>
              </a:path>
            </a:pathLst>
          </a:custGeom>
          <a:solidFill>
            <a:srgbClr val="FFFFFF">
              <a:alpha val="374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5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0" y="0"/>
            <a:ext cx="9144191" cy="5143500"/>
          </a:xfrm>
          <a:custGeom>
            <a:rect b="b" l="l" r="r" t="t"/>
            <a:pathLst>
              <a:path extrusionOk="0" h="6858000" w="12192254">
                <a:moveTo>
                  <a:pt x="12192000" y="5069650"/>
                </a:moveTo>
                <a:lnTo>
                  <a:pt x="9906381" y="4900168"/>
                </a:lnTo>
                <a:lnTo>
                  <a:pt x="12192000" y="4948873"/>
                </a:lnTo>
                <a:lnTo>
                  <a:pt x="12192000" y="4944682"/>
                </a:lnTo>
                <a:lnTo>
                  <a:pt x="9826181" y="4893882"/>
                </a:lnTo>
                <a:lnTo>
                  <a:pt x="9797034" y="4891723"/>
                </a:lnTo>
                <a:lnTo>
                  <a:pt x="12192000" y="4817682"/>
                </a:lnTo>
                <a:lnTo>
                  <a:pt x="12192000" y="4813300"/>
                </a:lnTo>
                <a:lnTo>
                  <a:pt x="9756775" y="4888929"/>
                </a:lnTo>
                <a:lnTo>
                  <a:pt x="9714484" y="4885754"/>
                </a:lnTo>
                <a:lnTo>
                  <a:pt x="12192000" y="4680331"/>
                </a:lnTo>
                <a:lnTo>
                  <a:pt x="12192000" y="4676077"/>
                </a:lnTo>
                <a:lnTo>
                  <a:pt x="9687433" y="4883912"/>
                </a:lnTo>
                <a:lnTo>
                  <a:pt x="9638602" y="4880293"/>
                </a:lnTo>
                <a:lnTo>
                  <a:pt x="12192000" y="4536948"/>
                </a:lnTo>
                <a:lnTo>
                  <a:pt x="12192000" y="4532694"/>
                </a:lnTo>
                <a:lnTo>
                  <a:pt x="9618091" y="4878769"/>
                </a:lnTo>
                <a:lnTo>
                  <a:pt x="9565386" y="4874832"/>
                </a:lnTo>
                <a:lnTo>
                  <a:pt x="12192000" y="4387850"/>
                </a:lnTo>
                <a:lnTo>
                  <a:pt x="12192000" y="4383532"/>
                </a:lnTo>
                <a:lnTo>
                  <a:pt x="9548749" y="4873625"/>
                </a:lnTo>
                <a:lnTo>
                  <a:pt x="9493504" y="4869498"/>
                </a:lnTo>
                <a:lnTo>
                  <a:pt x="12192254" y="4232466"/>
                </a:lnTo>
                <a:lnTo>
                  <a:pt x="12192254" y="4228148"/>
                </a:lnTo>
                <a:lnTo>
                  <a:pt x="9479470" y="4868482"/>
                </a:lnTo>
                <a:lnTo>
                  <a:pt x="9422320" y="4864227"/>
                </a:lnTo>
                <a:lnTo>
                  <a:pt x="12192000" y="4071493"/>
                </a:lnTo>
                <a:lnTo>
                  <a:pt x="12192000" y="4067048"/>
                </a:lnTo>
                <a:lnTo>
                  <a:pt x="9410129" y="4863338"/>
                </a:lnTo>
                <a:lnTo>
                  <a:pt x="9351708" y="4859020"/>
                </a:lnTo>
                <a:lnTo>
                  <a:pt x="12192000" y="3904742"/>
                </a:lnTo>
                <a:lnTo>
                  <a:pt x="12192000" y="3900297"/>
                </a:lnTo>
                <a:lnTo>
                  <a:pt x="9340850" y="4858195"/>
                </a:lnTo>
                <a:lnTo>
                  <a:pt x="9281414" y="4853813"/>
                </a:lnTo>
                <a:lnTo>
                  <a:pt x="12192000" y="3732403"/>
                </a:lnTo>
                <a:lnTo>
                  <a:pt x="12192000" y="3727831"/>
                </a:lnTo>
                <a:lnTo>
                  <a:pt x="9271444" y="4853051"/>
                </a:lnTo>
                <a:lnTo>
                  <a:pt x="9211246" y="4848606"/>
                </a:lnTo>
                <a:lnTo>
                  <a:pt x="12192000" y="3554413"/>
                </a:lnTo>
                <a:lnTo>
                  <a:pt x="12192000" y="3549650"/>
                </a:lnTo>
                <a:lnTo>
                  <a:pt x="9202166" y="4847908"/>
                </a:lnTo>
                <a:lnTo>
                  <a:pt x="9141269" y="4843399"/>
                </a:lnTo>
                <a:lnTo>
                  <a:pt x="12192000" y="3370897"/>
                </a:lnTo>
                <a:lnTo>
                  <a:pt x="12192000" y="3366199"/>
                </a:lnTo>
                <a:lnTo>
                  <a:pt x="9132824" y="4842764"/>
                </a:lnTo>
                <a:lnTo>
                  <a:pt x="9071483" y="4838192"/>
                </a:lnTo>
                <a:lnTo>
                  <a:pt x="12192000" y="3181985"/>
                </a:lnTo>
                <a:lnTo>
                  <a:pt x="12192000" y="3177223"/>
                </a:lnTo>
                <a:lnTo>
                  <a:pt x="9063545" y="4837621"/>
                </a:lnTo>
                <a:lnTo>
                  <a:pt x="9001696" y="4833049"/>
                </a:lnTo>
                <a:lnTo>
                  <a:pt x="12192000" y="2987739"/>
                </a:lnTo>
                <a:lnTo>
                  <a:pt x="12192000" y="2982786"/>
                </a:lnTo>
                <a:lnTo>
                  <a:pt x="8994204" y="4832350"/>
                </a:lnTo>
                <a:lnTo>
                  <a:pt x="8932037" y="4827778"/>
                </a:lnTo>
                <a:lnTo>
                  <a:pt x="12192000" y="2788095"/>
                </a:lnTo>
                <a:lnTo>
                  <a:pt x="12192000" y="2783078"/>
                </a:lnTo>
                <a:lnTo>
                  <a:pt x="8924861" y="4827334"/>
                </a:lnTo>
                <a:lnTo>
                  <a:pt x="8862441" y="4822698"/>
                </a:lnTo>
                <a:lnTo>
                  <a:pt x="12192000" y="2583244"/>
                </a:lnTo>
                <a:lnTo>
                  <a:pt x="12192000" y="2578100"/>
                </a:lnTo>
                <a:lnTo>
                  <a:pt x="8855583" y="4822190"/>
                </a:lnTo>
                <a:lnTo>
                  <a:pt x="8792845" y="4817555"/>
                </a:lnTo>
                <a:lnTo>
                  <a:pt x="12192000" y="2373186"/>
                </a:lnTo>
                <a:lnTo>
                  <a:pt x="12192000" y="2367979"/>
                </a:lnTo>
                <a:lnTo>
                  <a:pt x="8786305" y="4817047"/>
                </a:lnTo>
                <a:lnTo>
                  <a:pt x="8723312" y="4812411"/>
                </a:lnTo>
                <a:lnTo>
                  <a:pt x="12192000" y="2158111"/>
                </a:lnTo>
                <a:lnTo>
                  <a:pt x="12192000" y="2152650"/>
                </a:lnTo>
                <a:lnTo>
                  <a:pt x="8716962" y="4811903"/>
                </a:lnTo>
                <a:lnTo>
                  <a:pt x="8653844" y="4807268"/>
                </a:lnTo>
                <a:lnTo>
                  <a:pt x="12192000" y="1937830"/>
                </a:lnTo>
                <a:lnTo>
                  <a:pt x="12192000" y="1932369"/>
                </a:lnTo>
                <a:lnTo>
                  <a:pt x="8647684" y="4806950"/>
                </a:lnTo>
                <a:lnTo>
                  <a:pt x="8584184" y="4802251"/>
                </a:lnTo>
                <a:lnTo>
                  <a:pt x="12192000" y="1712659"/>
                </a:lnTo>
                <a:lnTo>
                  <a:pt x="12192000" y="1707070"/>
                </a:lnTo>
                <a:lnTo>
                  <a:pt x="8578342" y="4801616"/>
                </a:lnTo>
                <a:lnTo>
                  <a:pt x="8514842" y="4796917"/>
                </a:lnTo>
                <a:lnTo>
                  <a:pt x="12192000" y="1482535"/>
                </a:lnTo>
                <a:lnTo>
                  <a:pt x="12192000" y="1476820"/>
                </a:lnTo>
                <a:lnTo>
                  <a:pt x="8509000" y="4796473"/>
                </a:lnTo>
                <a:lnTo>
                  <a:pt x="8445500" y="4791774"/>
                </a:lnTo>
                <a:lnTo>
                  <a:pt x="12192000" y="1247521"/>
                </a:lnTo>
                <a:lnTo>
                  <a:pt x="12192000" y="1241679"/>
                </a:lnTo>
                <a:lnTo>
                  <a:pt x="8439721" y="4791329"/>
                </a:lnTo>
                <a:lnTo>
                  <a:pt x="8376222" y="4786567"/>
                </a:lnTo>
                <a:lnTo>
                  <a:pt x="12192000" y="1007682"/>
                </a:lnTo>
                <a:lnTo>
                  <a:pt x="12192000" y="1001713"/>
                </a:lnTo>
                <a:lnTo>
                  <a:pt x="8370444" y="4786313"/>
                </a:lnTo>
                <a:lnTo>
                  <a:pt x="8306944" y="4781550"/>
                </a:lnTo>
                <a:lnTo>
                  <a:pt x="12192000" y="763080"/>
                </a:lnTo>
                <a:lnTo>
                  <a:pt x="12192000" y="756730"/>
                </a:lnTo>
                <a:lnTo>
                  <a:pt x="8301165" y="4781106"/>
                </a:lnTo>
                <a:lnTo>
                  <a:pt x="8237220" y="4776343"/>
                </a:lnTo>
                <a:lnTo>
                  <a:pt x="12192000" y="513842"/>
                </a:lnTo>
                <a:lnTo>
                  <a:pt x="12192000" y="507492"/>
                </a:lnTo>
                <a:lnTo>
                  <a:pt x="8231823" y="4775962"/>
                </a:lnTo>
                <a:lnTo>
                  <a:pt x="8167878" y="4771200"/>
                </a:lnTo>
                <a:lnTo>
                  <a:pt x="12192000" y="259906"/>
                </a:lnTo>
                <a:lnTo>
                  <a:pt x="12192000" y="253556"/>
                </a:lnTo>
                <a:lnTo>
                  <a:pt x="8162544" y="4770819"/>
                </a:lnTo>
                <a:lnTo>
                  <a:pt x="8098473" y="4766056"/>
                </a:lnTo>
                <a:lnTo>
                  <a:pt x="12192000" y="1397"/>
                </a:lnTo>
                <a:lnTo>
                  <a:pt x="12192000" y="0"/>
                </a:lnTo>
                <a:lnTo>
                  <a:pt x="12187619" y="0"/>
                </a:lnTo>
                <a:lnTo>
                  <a:pt x="8093266" y="4765675"/>
                </a:lnTo>
                <a:lnTo>
                  <a:pt x="0" y="4165600"/>
                </a:lnTo>
                <a:lnTo>
                  <a:pt x="0" y="4169855"/>
                </a:lnTo>
                <a:lnTo>
                  <a:pt x="8089900" y="4769930"/>
                </a:lnTo>
                <a:lnTo>
                  <a:pt x="8016050" y="4855845"/>
                </a:lnTo>
                <a:lnTo>
                  <a:pt x="0" y="4684586"/>
                </a:lnTo>
                <a:lnTo>
                  <a:pt x="0" y="4688840"/>
                </a:lnTo>
                <a:lnTo>
                  <a:pt x="8012431" y="4859719"/>
                </a:lnTo>
                <a:lnTo>
                  <a:pt x="7938770" y="4945507"/>
                </a:lnTo>
                <a:lnTo>
                  <a:pt x="0" y="5192014"/>
                </a:lnTo>
                <a:lnTo>
                  <a:pt x="0" y="5196205"/>
                </a:lnTo>
                <a:lnTo>
                  <a:pt x="7935024" y="4949825"/>
                </a:lnTo>
                <a:lnTo>
                  <a:pt x="7861300" y="5035550"/>
                </a:lnTo>
                <a:lnTo>
                  <a:pt x="0" y="5687695"/>
                </a:lnTo>
                <a:lnTo>
                  <a:pt x="0" y="5691950"/>
                </a:lnTo>
                <a:lnTo>
                  <a:pt x="7857554" y="5039995"/>
                </a:lnTo>
                <a:lnTo>
                  <a:pt x="7784275" y="5125339"/>
                </a:lnTo>
                <a:lnTo>
                  <a:pt x="0" y="6172200"/>
                </a:lnTo>
                <a:lnTo>
                  <a:pt x="0" y="6176518"/>
                </a:lnTo>
                <a:lnTo>
                  <a:pt x="7780084" y="5130165"/>
                </a:lnTo>
                <a:lnTo>
                  <a:pt x="7706995" y="5215255"/>
                </a:lnTo>
                <a:lnTo>
                  <a:pt x="0" y="6644704"/>
                </a:lnTo>
                <a:lnTo>
                  <a:pt x="0" y="6649022"/>
                </a:lnTo>
                <a:lnTo>
                  <a:pt x="7702550" y="5220272"/>
                </a:lnTo>
                <a:lnTo>
                  <a:pt x="7629716" y="5305108"/>
                </a:lnTo>
                <a:lnTo>
                  <a:pt x="1051878" y="6858000"/>
                </a:lnTo>
                <a:lnTo>
                  <a:pt x="1070293" y="6858000"/>
                </a:lnTo>
                <a:lnTo>
                  <a:pt x="7625081" y="5310569"/>
                </a:lnTo>
                <a:lnTo>
                  <a:pt x="7552500" y="5395024"/>
                </a:lnTo>
                <a:lnTo>
                  <a:pt x="2441512" y="6858000"/>
                </a:lnTo>
                <a:lnTo>
                  <a:pt x="2456879" y="6858000"/>
                </a:lnTo>
                <a:lnTo>
                  <a:pt x="7547483" y="5400866"/>
                </a:lnTo>
                <a:lnTo>
                  <a:pt x="7475284" y="5484940"/>
                </a:lnTo>
                <a:lnTo>
                  <a:pt x="3388424" y="6858000"/>
                </a:lnTo>
                <a:lnTo>
                  <a:pt x="3401759" y="6858000"/>
                </a:lnTo>
                <a:lnTo>
                  <a:pt x="7469886" y="5491226"/>
                </a:lnTo>
                <a:lnTo>
                  <a:pt x="7398068" y="5574856"/>
                </a:lnTo>
                <a:lnTo>
                  <a:pt x="4067620" y="6858000"/>
                </a:lnTo>
                <a:lnTo>
                  <a:pt x="4079431" y="6858000"/>
                </a:lnTo>
                <a:lnTo>
                  <a:pt x="7392226" y="5581650"/>
                </a:lnTo>
                <a:lnTo>
                  <a:pt x="7320788" y="5664772"/>
                </a:lnTo>
                <a:lnTo>
                  <a:pt x="4572508" y="6858000"/>
                </a:lnTo>
                <a:lnTo>
                  <a:pt x="4583176" y="6858000"/>
                </a:lnTo>
                <a:lnTo>
                  <a:pt x="7314438" y="5672138"/>
                </a:lnTo>
                <a:lnTo>
                  <a:pt x="7243572" y="5754688"/>
                </a:lnTo>
                <a:lnTo>
                  <a:pt x="4957572" y="6858000"/>
                </a:lnTo>
                <a:lnTo>
                  <a:pt x="4967351" y="6858000"/>
                </a:lnTo>
                <a:lnTo>
                  <a:pt x="7236651" y="5762689"/>
                </a:lnTo>
                <a:lnTo>
                  <a:pt x="7166357" y="5844540"/>
                </a:lnTo>
                <a:lnTo>
                  <a:pt x="5256848" y="6858000"/>
                </a:lnTo>
                <a:lnTo>
                  <a:pt x="5265865" y="6858000"/>
                </a:lnTo>
                <a:lnTo>
                  <a:pt x="7158736" y="5853367"/>
                </a:lnTo>
                <a:lnTo>
                  <a:pt x="7088886" y="5934456"/>
                </a:lnTo>
                <a:lnTo>
                  <a:pt x="5492750" y="6858000"/>
                </a:lnTo>
                <a:lnTo>
                  <a:pt x="5501196" y="6858000"/>
                </a:lnTo>
                <a:lnTo>
                  <a:pt x="7081076" y="5944172"/>
                </a:lnTo>
                <a:lnTo>
                  <a:pt x="7012178" y="6024309"/>
                </a:lnTo>
                <a:lnTo>
                  <a:pt x="5679504" y="6858000"/>
                </a:lnTo>
                <a:lnTo>
                  <a:pt x="5687505" y="6858000"/>
                </a:lnTo>
                <a:lnTo>
                  <a:pt x="7002590" y="6035167"/>
                </a:lnTo>
                <a:lnTo>
                  <a:pt x="6934644" y="6114225"/>
                </a:lnTo>
                <a:lnTo>
                  <a:pt x="5828792" y="6858000"/>
                </a:lnTo>
                <a:lnTo>
                  <a:pt x="5836412" y="6858000"/>
                </a:lnTo>
                <a:lnTo>
                  <a:pt x="6924231" y="6126353"/>
                </a:lnTo>
                <a:lnTo>
                  <a:pt x="6857429" y="6203950"/>
                </a:lnTo>
                <a:lnTo>
                  <a:pt x="5948109" y="6858000"/>
                </a:lnTo>
                <a:lnTo>
                  <a:pt x="5955348" y="6858000"/>
                </a:lnTo>
                <a:lnTo>
                  <a:pt x="6845682" y="6217793"/>
                </a:lnTo>
                <a:lnTo>
                  <a:pt x="6780149" y="6293993"/>
                </a:lnTo>
                <a:lnTo>
                  <a:pt x="6043168" y="6858000"/>
                </a:lnTo>
                <a:lnTo>
                  <a:pt x="6050153" y="6858000"/>
                </a:lnTo>
                <a:lnTo>
                  <a:pt x="6766814" y="6309614"/>
                </a:lnTo>
                <a:lnTo>
                  <a:pt x="6702933" y="6383909"/>
                </a:lnTo>
                <a:lnTo>
                  <a:pt x="6118352" y="6858000"/>
                </a:lnTo>
                <a:lnTo>
                  <a:pt x="6125083" y="6858000"/>
                </a:lnTo>
                <a:lnTo>
                  <a:pt x="6687503" y="6401880"/>
                </a:lnTo>
                <a:lnTo>
                  <a:pt x="6625718" y="6473825"/>
                </a:lnTo>
                <a:lnTo>
                  <a:pt x="6177090" y="6858000"/>
                </a:lnTo>
                <a:lnTo>
                  <a:pt x="6183440" y="6858000"/>
                </a:lnTo>
                <a:lnTo>
                  <a:pt x="6607429" y="6494907"/>
                </a:lnTo>
                <a:lnTo>
                  <a:pt x="6548374" y="6563678"/>
                </a:lnTo>
                <a:lnTo>
                  <a:pt x="6221984" y="6858000"/>
                </a:lnTo>
                <a:lnTo>
                  <a:pt x="6228334" y="6858000"/>
                </a:lnTo>
                <a:lnTo>
                  <a:pt x="6526784" y="6588951"/>
                </a:lnTo>
                <a:lnTo>
                  <a:pt x="6471285" y="6653531"/>
                </a:lnTo>
                <a:lnTo>
                  <a:pt x="6255385" y="6858000"/>
                </a:lnTo>
                <a:lnTo>
                  <a:pt x="6261735" y="6858000"/>
                </a:lnTo>
                <a:lnTo>
                  <a:pt x="6444869" y="6684709"/>
                </a:lnTo>
                <a:lnTo>
                  <a:pt x="6394450" y="6743382"/>
                </a:lnTo>
                <a:lnTo>
                  <a:pt x="6278753" y="6857682"/>
                </a:lnTo>
                <a:lnTo>
                  <a:pt x="6284786" y="6857682"/>
                </a:lnTo>
                <a:lnTo>
                  <a:pt x="6360097" y="6783070"/>
                </a:lnTo>
                <a:lnTo>
                  <a:pt x="6317234" y="6832982"/>
                </a:lnTo>
                <a:lnTo>
                  <a:pt x="6292850" y="6858000"/>
                </a:lnTo>
                <a:lnTo>
                  <a:pt x="6306249" y="6858000"/>
                </a:lnTo>
                <a:lnTo>
                  <a:pt x="6318949" y="6843459"/>
                </a:lnTo>
                <a:lnTo>
                  <a:pt x="6472174" y="6678359"/>
                </a:lnTo>
                <a:lnTo>
                  <a:pt x="6624574" y="6520625"/>
                </a:lnTo>
                <a:lnTo>
                  <a:pt x="6776403" y="6370257"/>
                </a:lnTo>
                <a:lnTo>
                  <a:pt x="6927914" y="6226937"/>
                </a:lnTo>
                <a:lnTo>
                  <a:pt x="7078409" y="6091301"/>
                </a:lnTo>
                <a:lnTo>
                  <a:pt x="7229285" y="5962650"/>
                </a:lnTo>
                <a:lnTo>
                  <a:pt x="7378700" y="5841429"/>
                </a:lnTo>
                <a:lnTo>
                  <a:pt x="7527481" y="5727700"/>
                </a:lnTo>
                <a:lnTo>
                  <a:pt x="7675753" y="5621147"/>
                </a:lnTo>
                <a:lnTo>
                  <a:pt x="7823518" y="5521706"/>
                </a:lnTo>
                <a:lnTo>
                  <a:pt x="7970330" y="5429822"/>
                </a:lnTo>
                <a:lnTo>
                  <a:pt x="8116824" y="5345113"/>
                </a:lnTo>
                <a:lnTo>
                  <a:pt x="8262874" y="5267706"/>
                </a:lnTo>
                <a:lnTo>
                  <a:pt x="8407971" y="5197856"/>
                </a:lnTo>
                <a:lnTo>
                  <a:pt x="8552561" y="5135118"/>
                </a:lnTo>
                <a:lnTo>
                  <a:pt x="8696516" y="5079619"/>
                </a:lnTo>
                <a:lnTo>
                  <a:pt x="8839962" y="5031423"/>
                </a:lnTo>
                <a:lnTo>
                  <a:pt x="8982646" y="4990592"/>
                </a:lnTo>
                <a:lnTo>
                  <a:pt x="9124696" y="4957064"/>
                </a:lnTo>
                <a:lnTo>
                  <a:pt x="9266174" y="4930839"/>
                </a:lnTo>
                <a:lnTo>
                  <a:pt x="9407144" y="4911789"/>
                </a:lnTo>
                <a:lnTo>
                  <a:pt x="9547289" y="4900168"/>
                </a:lnTo>
                <a:lnTo>
                  <a:pt x="9686989" y="4895850"/>
                </a:lnTo>
                <a:lnTo>
                  <a:pt x="9826117" y="4898835"/>
                </a:lnTo>
                <a:lnTo>
                  <a:pt x="12192000" y="5073650"/>
                </a:lnTo>
                <a:close/>
                <a:moveTo>
                  <a:pt x="6316282" y="6840538"/>
                </a:moveTo>
                <a:lnTo>
                  <a:pt x="6315139" y="6841744"/>
                </a:lnTo>
                <a:lnTo>
                  <a:pt x="6320028" y="6836093"/>
                </a:lnTo>
                <a:lnTo>
                  <a:pt x="6322949" y="6833044"/>
                </a:lnTo>
                <a:close/>
                <a:moveTo>
                  <a:pt x="9549003" y="4877880"/>
                </a:moveTo>
                <a:lnTo>
                  <a:pt x="9597707" y="4881499"/>
                </a:lnTo>
                <a:lnTo>
                  <a:pt x="9547479" y="4888230"/>
                </a:lnTo>
                <a:lnTo>
                  <a:pt x="9498711" y="4887214"/>
                </a:lnTo>
                <a:close/>
                <a:moveTo>
                  <a:pt x="9479788" y="4872736"/>
                </a:moveTo>
                <a:lnTo>
                  <a:pt x="9532366" y="4876673"/>
                </a:lnTo>
                <a:lnTo>
                  <a:pt x="9477883" y="4886770"/>
                </a:lnTo>
                <a:lnTo>
                  <a:pt x="9425178" y="4885627"/>
                </a:lnTo>
                <a:close/>
                <a:moveTo>
                  <a:pt x="6724650" y="6388926"/>
                </a:moveTo>
                <a:lnTo>
                  <a:pt x="6780467" y="6326315"/>
                </a:lnTo>
                <a:lnTo>
                  <a:pt x="6831902" y="6284659"/>
                </a:lnTo>
                <a:lnTo>
                  <a:pt x="6775704" y="6345238"/>
                </a:lnTo>
                <a:close/>
                <a:moveTo>
                  <a:pt x="6750494" y="6372352"/>
                </a:moveTo>
                <a:lnTo>
                  <a:pt x="6699123" y="6427788"/>
                </a:lnTo>
                <a:lnTo>
                  <a:pt x="6652705" y="6469571"/>
                </a:lnTo>
                <a:lnTo>
                  <a:pt x="6703505" y="6412421"/>
                </a:lnTo>
                <a:close/>
                <a:moveTo>
                  <a:pt x="9197086" y="4906455"/>
                </a:moveTo>
                <a:lnTo>
                  <a:pt x="9139936" y="4908169"/>
                </a:lnTo>
                <a:lnTo>
                  <a:pt x="9199944" y="4885055"/>
                </a:lnTo>
                <a:lnTo>
                  <a:pt x="9257094" y="4886325"/>
                </a:lnTo>
                <a:close/>
                <a:moveTo>
                  <a:pt x="9269476" y="4886579"/>
                </a:moveTo>
                <a:lnTo>
                  <a:pt x="9324657" y="4887722"/>
                </a:lnTo>
                <a:lnTo>
                  <a:pt x="9266999" y="4904232"/>
                </a:lnTo>
                <a:lnTo>
                  <a:pt x="9211755" y="4905947"/>
                </a:lnTo>
                <a:close/>
                <a:moveTo>
                  <a:pt x="8914574" y="4947984"/>
                </a:moveTo>
                <a:lnTo>
                  <a:pt x="8855075" y="4952937"/>
                </a:lnTo>
                <a:lnTo>
                  <a:pt x="8918575" y="4919282"/>
                </a:lnTo>
                <a:lnTo>
                  <a:pt x="8978011" y="4917440"/>
                </a:lnTo>
                <a:close/>
                <a:moveTo>
                  <a:pt x="8988298" y="4917123"/>
                </a:moveTo>
                <a:lnTo>
                  <a:pt x="9046718" y="4915345"/>
                </a:lnTo>
                <a:lnTo>
                  <a:pt x="8985250" y="4942205"/>
                </a:lnTo>
                <a:lnTo>
                  <a:pt x="8926830" y="4947031"/>
                </a:lnTo>
                <a:close/>
                <a:moveTo>
                  <a:pt x="7247445" y="5876925"/>
                </a:moveTo>
                <a:lnTo>
                  <a:pt x="7311518" y="5810695"/>
                </a:lnTo>
                <a:lnTo>
                  <a:pt x="7370255" y="5776722"/>
                </a:lnTo>
                <a:lnTo>
                  <a:pt x="7306119" y="5840222"/>
                </a:lnTo>
                <a:close/>
                <a:moveTo>
                  <a:pt x="7292404" y="5853811"/>
                </a:moveTo>
                <a:lnTo>
                  <a:pt x="7230110" y="5915533"/>
                </a:lnTo>
                <a:lnTo>
                  <a:pt x="7172960" y="5953633"/>
                </a:lnTo>
                <a:lnTo>
                  <a:pt x="7235127" y="5889371"/>
                </a:lnTo>
                <a:close/>
                <a:moveTo>
                  <a:pt x="8630539" y="5011547"/>
                </a:moveTo>
                <a:lnTo>
                  <a:pt x="8569452" y="5019739"/>
                </a:lnTo>
                <a:lnTo>
                  <a:pt x="8635365" y="4975289"/>
                </a:lnTo>
                <a:lnTo>
                  <a:pt x="8696261" y="4970209"/>
                </a:lnTo>
                <a:close/>
                <a:moveTo>
                  <a:pt x="8705469" y="4969637"/>
                </a:moveTo>
                <a:lnTo>
                  <a:pt x="8765731" y="4964621"/>
                </a:lnTo>
                <a:lnTo>
                  <a:pt x="8701024" y="5002086"/>
                </a:lnTo>
                <a:lnTo>
                  <a:pt x="8640699" y="5010150"/>
                </a:lnTo>
                <a:close/>
                <a:moveTo>
                  <a:pt x="7545895" y="5608701"/>
                </a:moveTo>
                <a:lnTo>
                  <a:pt x="7612570" y="5542661"/>
                </a:lnTo>
                <a:lnTo>
                  <a:pt x="7673531" y="5516245"/>
                </a:lnTo>
                <a:lnTo>
                  <a:pt x="7606793" y="5579301"/>
                </a:lnTo>
                <a:close/>
                <a:moveTo>
                  <a:pt x="7596695" y="5588953"/>
                </a:moveTo>
                <a:lnTo>
                  <a:pt x="7531100" y="5650929"/>
                </a:lnTo>
                <a:lnTo>
                  <a:pt x="7471093" y="5682679"/>
                </a:lnTo>
                <a:lnTo>
                  <a:pt x="7536625" y="5617782"/>
                </a:lnTo>
                <a:close/>
                <a:moveTo>
                  <a:pt x="8344472" y="5097018"/>
                </a:moveTo>
                <a:lnTo>
                  <a:pt x="8282369" y="5108512"/>
                </a:lnTo>
                <a:lnTo>
                  <a:pt x="8350187" y="5053521"/>
                </a:lnTo>
                <a:lnTo>
                  <a:pt x="8412226" y="5045202"/>
                </a:lnTo>
                <a:close/>
                <a:moveTo>
                  <a:pt x="8420671" y="5044059"/>
                </a:moveTo>
                <a:lnTo>
                  <a:pt x="8482203" y="5035741"/>
                </a:lnTo>
                <a:lnTo>
                  <a:pt x="8415338" y="5083874"/>
                </a:lnTo>
                <a:lnTo>
                  <a:pt x="8353679" y="5095304"/>
                </a:lnTo>
                <a:close/>
                <a:moveTo>
                  <a:pt x="7843584" y="5361242"/>
                </a:moveTo>
                <a:lnTo>
                  <a:pt x="7912100" y="5296599"/>
                </a:lnTo>
                <a:lnTo>
                  <a:pt x="7974203" y="5278819"/>
                </a:lnTo>
                <a:lnTo>
                  <a:pt x="7905750" y="5340350"/>
                </a:lnTo>
                <a:close/>
                <a:moveTo>
                  <a:pt x="7897813" y="5347462"/>
                </a:moveTo>
                <a:lnTo>
                  <a:pt x="7830312" y="5408295"/>
                </a:lnTo>
                <a:lnTo>
                  <a:pt x="7768718" y="5432044"/>
                </a:lnTo>
                <a:lnTo>
                  <a:pt x="7835900" y="5368163"/>
                </a:lnTo>
                <a:close/>
                <a:moveTo>
                  <a:pt x="8056563" y="5204397"/>
                </a:moveTo>
                <a:lnTo>
                  <a:pt x="7993698" y="5219256"/>
                </a:lnTo>
                <a:lnTo>
                  <a:pt x="8063167" y="5153470"/>
                </a:lnTo>
                <a:lnTo>
                  <a:pt x="8125969" y="5141849"/>
                </a:lnTo>
                <a:close/>
                <a:moveTo>
                  <a:pt x="8133969" y="5140389"/>
                </a:moveTo>
                <a:lnTo>
                  <a:pt x="8196390" y="5128768"/>
                </a:lnTo>
                <a:lnTo>
                  <a:pt x="8128000" y="5187950"/>
                </a:lnTo>
                <a:lnTo>
                  <a:pt x="8065389" y="5202682"/>
                </a:lnTo>
                <a:close/>
                <a:moveTo>
                  <a:pt x="8050022" y="5210239"/>
                </a:moveTo>
                <a:lnTo>
                  <a:pt x="7981188" y="5272278"/>
                </a:lnTo>
                <a:lnTo>
                  <a:pt x="7918577" y="5290249"/>
                </a:lnTo>
                <a:lnTo>
                  <a:pt x="7987538" y="5224971"/>
                </a:lnTo>
                <a:close/>
                <a:moveTo>
                  <a:pt x="7983284" y="5276088"/>
                </a:moveTo>
                <a:lnTo>
                  <a:pt x="8044879" y="5258499"/>
                </a:lnTo>
                <a:lnTo>
                  <a:pt x="7977506" y="5316157"/>
                </a:lnTo>
                <a:lnTo>
                  <a:pt x="7915847" y="5336921"/>
                </a:lnTo>
                <a:close/>
                <a:moveTo>
                  <a:pt x="7990459" y="5269738"/>
                </a:moveTo>
                <a:lnTo>
                  <a:pt x="8058594" y="5208270"/>
                </a:lnTo>
                <a:lnTo>
                  <a:pt x="8120698" y="5193602"/>
                </a:lnTo>
                <a:lnTo>
                  <a:pt x="8052626" y="5251895"/>
                </a:lnTo>
                <a:close/>
                <a:moveTo>
                  <a:pt x="8129715" y="5191506"/>
                </a:moveTo>
                <a:lnTo>
                  <a:pt x="8191246" y="5176965"/>
                </a:lnTo>
                <a:lnTo>
                  <a:pt x="8124063" y="5231448"/>
                </a:lnTo>
                <a:lnTo>
                  <a:pt x="8062405" y="5249101"/>
                </a:lnTo>
                <a:close/>
                <a:moveTo>
                  <a:pt x="8136700" y="5185474"/>
                </a:moveTo>
                <a:lnTo>
                  <a:pt x="8204708" y="5127244"/>
                </a:lnTo>
                <a:lnTo>
                  <a:pt x="8266748" y="5115751"/>
                </a:lnTo>
                <a:lnTo>
                  <a:pt x="8198866" y="5170805"/>
                </a:lnTo>
                <a:close/>
                <a:moveTo>
                  <a:pt x="8275511" y="5114100"/>
                </a:moveTo>
                <a:lnTo>
                  <a:pt x="8337043" y="5102670"/>
                </a:lnTo>
                <a:lnTo>
                  <a:pt x="8269986" y="5154041"/>
                </a:lnTo>
                <a:lnTo>
                  <a:pt x="8208328" y="5168583"/>
                </a:lnTo>
                <a:close/>
                <a:moveTo>
                  <a:pt x="8273669" y="5110163"/>
                </a:moveTo>
                <a:lnTo>
                  <a:pt x="8211122" y="5121720"/>
                </a:lnTo>
                <a:lnTo>
                  <a:pt x="8279765" y="5062982"/>
                </a:lnTo>
                <a:lnTo>
                  <a:pt x="8342122" y="5054600"/>
                </a:lnTo>
                <a:close/>
                <a:moveTo>
                  <a:pt x="8202803" y="5123307"/>
                </a:moveTo>
                <a:lnTo>
                  <a:pt x="8139938" y="5134928"/>
                </a:lnTo>
                <a:lnTo>
                  <a:pt x="8209281" y="5072444"/>
                </a:lnTo>
                <a:lnTo>
                  <a:pt x="8272019" y="5063998"/>
                </a:lnTo>
                <a:close/>
                <a:moveTo>
                  <a:pt x="8132001" y="5136388"/>
                </a:moveTo>
                <a:lnTo>
                  <a:pt x="8068819" y="5148136"/>
                </a:lnTo>
                <a:lnTo>
                  <a:pt x="8138669" y="5081905"/>
                </a:lnTo>
                <a:lnTo>
                  <a:pt x="8201724" y="5073460"/>
                </a:lnTo>
                <a:close/>
                <a:moveTo>
                  <a:pt x="8061135" y="5149850"/>
                </a:moveTo>
                <a:lnTo>
                  <a:pt x="7997635" y="5161661"/>
                </a:lnTo>
                <a:lnTo>
                  <a:pt x="8068247" y="5091811"/>
                </a:lnTo>
                <a:lnTo>
                  <a:pt x="8131747" y="5083302"/>
                </a:lnTo>
                <a:close/>
                <a:moveTo>
                  <a:pt x="8055419" y="5155248"/>
                </a:moveTo>
                <a:lnTo>
                  <a:pt x="7985569" y="5221478"/>
                </a:lnTo>
                <a:lnTo>
                  <a:pt x="7922069" y="5236401"/>
                </a:lnTo>
                <a:lnTo>
                  <a:pt x="7992301" y="5166932"/>
                </a:lnTo>
                <a:close/>
                <a:moveTo>
                  <a:pt x="7979219" y="5227320"/>
                </a:moveTo>
                <a:lnTo>
                  <a:pt x="7909369" y="5293106"/>
                </a:lnTo>
                <a:lnTo>
                  <a:pt x="7846378" y="5311140"/>
                </a:lnTo>
                <a:lnTo>
                  <a:pt x="7916228" y="5242116"/>
                </a:lnTo>
                <a:close/>
                <a:moveTo>
                  <a:pt x="7903019" y="5299456"/>
                </a:moveTo>
                <a:lnTo>
                  <a:pt x="7833931" y="5364798"/>
                </a:lnTo>
                <a:lnTo>
                  <a:pt x="7771320" y="5385816"/>
                </a:lnTo>
                <a:lnTo>
                  <a:pt x="7840472" y="5317363"/>
                </a:lnTo>
                <a:close/>
                <a:moveTo>
                  <a:pt x="7826819" y="5371719"/>
                </a:moveTo>
                <a:lnTo>
                  <a:pt x="7758431" y="5436362"/>
                </a:lnTo>
                <a:lnTo>
                  <a:pt x="7696264" y="5460365"/>
                </a:lnTo>
                <a:lnTo>
                  <a:pt x="7764653" y="5392547"/>
                </a:lnTo>
                <a:close/>
                <a:moveTo>
                  <a:pt x="7750619" y="5444046"/>
                </a:moveTo>
                <a:lnTo>
                  <a:pt x="7683056" y="5508054"/>
                </a:lnTo>
                <a:lnTo>
                  <a:pt x="7621397" y="5534787"/>
                </a:lnTo>
                <a:lnTo>
                  <a:pt x="7688517" y="5467350"/>
                </a:lnTo>
                <a:close/>
                <a:moveTo>
                  <a:pt x="7685406" y="5511610"/>
                </a:moveTo>
                <a:lnTo>
                  <a:pt x="7745476" y="5485511"/>
                </a:lnTo>
                <a:lnTo>
                  <a:pt x="7679944" y="5544566"/>
                </a:lnTo>
                <a:lnTo>
                  <a:pt x="7619937" y="5573586"/>
                </a:lnTo>
                <a:close/>
                <a:moveTo>
                  <a:pt x="7694422" y="5503101"/>
                </a:moveTo>
                <a:lnTo>
                  <a:pt x="7761034" y="5440045"/>
                </a:lnTo>
                <a:lnTo>
                  <a:pt x="7821994" y="5416550"/>
                </a:lnTo>
                <a:lnTo>
                  <a:pt x="7755382" y="5476621"/>
                </a:lnTo>
                <a:close/>
                <a:moveTo>
                  <a:pt x="7833043" y="5412296"/>
                </a:moveTo>
                <a:lnTo>
                  <a:pt x="7893177" y="5389118"/>
                </a:lnTo>
                <a:lnTo>
                  <a:pt x="7827709" y="5445189"/>
                </a:lnTo>
                <a:lnTo>
                  <a:pt x="7767574" y="5471287"/>
                </a:lnTo>
                <a:close/>
                <a:moveTo>
                  <a:pt x="7841869" y="5404358"/>
                </a:moveTo>
                <a:lnTo>
                  <a:pt x="7908354" y="5344414"/>
                </a:lnTo>
                <a:lnTo>
                  <a:pt x="7969377" y="5323904"/>
                </a:lnTo>
                <a:lnTo>
                  <a:pt x="7902829" y="5381054"/>
                </a:lnTo>
                <a:close/>
                <a:moveTo>
                  <a:pt x="7980045" y="5320348"/>
                </a:moveTo>
                <a:lnTo>
                  <a:pt x="8040244" y="5300091"/>
                </a:lnTo>
                <a:lnTo>
                  <a:pt x="7974394" y="5353050"/>
                </a:lnTo>
                <a:lnTo>
                  <a:pt x="7914195" y="5376228"/>
                </a:lnTo>
                <a:close/>
                <a:moveTo>
                  <a:pt x="7988682" y="5312982"/>
                </a:moveTo>
                <a:lnTo>
                  <a:pt x="8055102" y="5255832"/>
                </a:lnTo>
                <a:lnTo>
                  <a:pt x="8116062" y="5238369"/>
                </a:lnTo>
                <a:lnTo>
                  <a:pt x="8049705" y="5292217"/>
                </a:lnTo>
                <a:close/>
                <a:moveTo>
                  <a:pt x="8126476" y="5235639"/>
                </a:moveTo>
                <a:lnTo>
                  <a:pt x="8186738" y="5218367"/>
                </a:lnTo>
                <a:lnTo>
                  <a:pt x="8121460" y="5268341"/>
                </a:lnTo>
                <a:lnTo>
                  <a:pt x="8061135" y="5288598"/>
                </a:lnTo>
                <a:close/>
                <a:moveTo>
                  <a:pt x="8134858" y="5228844"/>
                </a:moveTo>
                <a:lnTo>
                  <a:pt x="8201216" y="5174996"/>
                </a:lnTo>
                <a:lnTo>
                  <a:pt x="8262239" y="5160645"/>
                </a:lnTo>
                <a:lnTo>
                  <a:pt x="8195945" y="5211445"/>
                </a:lnTo>
                <a:close/>
                <a:moveTo>
                  <a:pt x="8272272" y="5158232"/>
                </a:moveTo>
                <a:lnTo>
                  <a:pt x="8332534" y="5144008"/>
                </a:lnTo>
                <a:lnTo>
                  <a:pt x="8267382" y="5190871"/>
                </a:lnTo>
                <a:lnTo>
                  <a:pt x="8207057" y="5208143"/>
                </a:lnTo>
                <a:close/>
                <a:moveTo>
                  <a:pt x="8280527" y="5151882"/>
                </a:moveTo>
                <a:lnTo>
                  <a:pt x="8346694" y="5101082"/>
                </a:lnTo>
                <a:lnTo>
                  <a:pt x="8407718" y="5089779"/>
                </a:lnTo>
                <a:lnTo>
                  <a:pt x="8341043" y="5137150"/>
                </a:lnTo>
                <a:close/>
                <a:moveTo>
                  <a:pt x="8417496" y="5088382"/>
                </a:moveTo>
                <a:lnTo>
                  <a:pt x="8477758" y="5077206"/>
                </a:lnTo>
                <a:lnTo>
                  <a:pt x="8412670" y="5120958"/>
                </a:lnTo>
                <a:lnTo>
                  <a:pt x="8352345" y="5135182"/>
                </a:lnTo>
                <a:close/>
                <a:moveTo>
                  <a:pt x="8425561" y="5082540"/>
                </a:moveTo>
                <a:lnTo>
                  <a:pt x="8491601" y="5035106"/>
                </a:lnTo>
                <a:lnTo>
                  <a:pt x="8552561" y="5026851"/>
                </a:lnTo>
                <a:lnTo>
                  <a:pt x="8486584" y="5071301"/>
                </a:lnTo>
                <a:close/>
                <a:moveTo>
                  <a:pt x="8562022" y="5025390"/>
                </a:moveTo>
                <a:lnTo>
                  <a:pt x="8622284" y="5017326"/>
                </a:lnTo>
                <a:lnTo>
                  <a:pt x="8557451" y="5057902"/>
                </a:lnTo>
                <a:lnTo>
                  <a:pt x="8497062" y="5069078"/>
                </a:lnTo>
                <a:close/>
                <a:moveTo>
                  <a:pt x="8560498" y="5021326"/>
                </a:moveTo>
                <a:lnTo>
                  <a:pt x="8498904" y="5029645"/>
                </a:lnTo>
                <a:lnTo>
                  <a:pt x="8565706" y="4981575"/>
                </a:lnTo>
                <a:lnTo>
                  <a:pt x="8627173" y="4976495"/>
                </a:lnTo>
                <a:close/>
                <a:moveTo>
                  <a:pt x="8489950" y="5030851"/>
                </a:moveTo>
                <a:lnTo>
                  <a:pt x="8427910" y="5039170"/>
                </a:lnTo>
                <a:lnTo>
                  <a:pt x="8495538" y="4987417"/>
                </a:lnTo>
                <a:lnTo>
                  <a:pt x="8557514" y="4982274"/>
                </a:lnTo>
                <a:close/>
                <a:moveTo>
                  <a:pt x="8419465" y="5040313"/>
                </a:moveTo>
                <a:lnTo>
                  <a:pt x="8356600" y="5048250"/>
                </a:lnTo>
                <a:lnTo>
                  <a:pt x="8424990" y="4992815"/>
                </a:lnTo>
                <a:lnTo>
                  <a:pt x="8487346" y="4987608"/>
                </a:lnTo>
                <a:close/>
                <a:moveTo>
                  <a:pt x="8348917" y="5049774"/>
                </a:moveTo>
                <a:lnTo>
                  <a:pt x="8286115" y="5058220"/>
                </a:lnTo>
                <a:lnTo>
                  <a:pt x="8355203" y="4999038"/>
                </a:lnTo>
                <a:lnTo>
                  <a:pt x="8417878" y="4993831"/>
                </a:lnTo>
                <a:close/>
                <a:moveTo>
                  <a:pt x="8278369" y="5059299"/>
                </a:moveTo>
                <a:lnTo>
                  <a:pt x="8215313" y="5067745"/>
                </a:lnTo>
                <a:lnTo>
                  <a:pt x="8285163" y="5004880"/>
                </a:lnTo>
                <a:lnTo>
                  <a:pt x="8348155" y="4999673"/>
                </a:lnTo>
                <a:close/>
                <a:moveTo>
                  <a:pt x="8207883" y="5068761"/>
                </a:moveTo>
                <a:lnTo>
                  <a:pt x="8144383" y="5077270"/>
                </a:lnTo>
                <a:lnTo>
                  <a:pt x="8214424" y="5010150"/>
                </a:lnTo>
                <a:lnTo>
                  <a:pt x="8277924" y="5004880"/>
                </a:lnTo>
                <a:close/>
                <a:moveTo>
                  <a:pt x="8137335" y="5078222"/>
                </a:moveTo>
                <a:lnTo>
                  <a:pt x="8073835" y="5086795"/>
                </a:lnTo>
                <a:lnTo>
                  <a:pt x="8144257" y="5016500"/>
                </a:lnTo>
                <a:lnTo>
                  <a:pt x="8207757" y="5011230"/>
                </a:lnTo>
                <a:close/>
                <a:moveTo>
                  <a:pt x="8066850" y="5087684"/>
                </a:moveTo>
                <a:lnTo>
                  <a:pt x="8003350" y="5096256"/>
                </a:lnTo>
                <a:lnTo>
                  <a:pt x="8074851" y="5022342"/>
                </a:lnTo>
                <a:lnTo>
                  <a:pt x="8138351" y="5017072"/>
                </a:lnTo>
                <a:close/>
                <a:moveTo>
                  <a:pt x="8061833" y="5092637"/>
                </a:moveTo>
                <a:lnTo>
                  <a:pt x="7990269" y="5162550"/>
                </a:lnTo>
                <a:lnTo>
                  <a:pt x="7926769" y="5174361"/>
                </a:lnTo>
                <a:lnTo>
                  <a:pt x="7997952" y="5100765"/>
                </a:lnTo>
                <a:close/>
                <a:moveTo>
                  <a:pt x="7985633" y="5168329"/>
                </a:moveTo>
                <a:lnTo>
                  <a:pt x="7914957" y="5238179"/>
                </a:lnTo>
                <a:lnTo>
                  <a:pt x="7851457" y="5253165"/>
                </a:lnTo>
                <a:lnTo>
                  <a:pt x="7922260" y="5179949"/>
                </a:lnTo>
                <a:close/>
                <a:moveTo>
                  <a:pt x="7909433" y="5244021"/>
                </a:moveTo>
                <a:lnTo>
                  <a:pt x="7839202" y="5313871"/>
                </a:lnTo>
                <a:lnTo>
                  <a:pt x="7775702" y="5331968"/>
                </a:lnTo>
                <a:lnTo>
                  <a:pt x="7846060" y="5259197"/>
                </a:lnTo>
                <a:close/>
                <a:moveTo>
                  <a:pt x="7833233" y="5319776"/>
                </a:moveTo>
                <a:lnTo>
                  <a:pt x="7763383" y="5388864"/>
                </a:lnTo>
                <a:lnTo>
                  <a:pt x="7700391" y="5410010"/>
                </a:lnTo>
                <a:lnTo>
                  <a:pt x="7770241" y="5337810"/>
                </a:lnTo>
                <a:close/>
                <a:moveTo>
                  <a:pt x="7756652" y="5395659"/>
                </a:moveTo>
                <a:lnTo>
                  <a:pt x="7687437" y="5464175"/>
                </a:lnTo>
                <a:lnTo>
                  <a:pt x="7624826" y="5488305"/>
                </a:lnTo>
                <a:lnTo>
                  <a:pt x="7694041" y="5416677"/>
                </a:lnTo>
                <a:close/>
                <a:moveTo>
                  <a:pt x="7679944" y="5471859"/>
                </a:moveTo>
                <a:lnTo>
                  <a:pt x="7611428" y="5539677"/>
                </a:lnTo>
                <a:lnTo>
                  <a:pt x="7549261" y="5566664"/>
                </a:lnTo>
                <a:lnTo>
                  <a:pt x="7617841" y="5495798"/>
                </a:lnTo>
                <a:close/>
                <a:moveTo>
                  <a:pt x="7603109" y="5548059"/>
                </a:moveTo>
                <a:lnTo>
                  <a:pt x="7535419" y="5615115"/>
                </a:lnTo>
                <a:lnTo>
                  <a:pt x="7473823" y="5644833"/>
                </a:lnTo>
                <a:lnTo>
                  <a:pt x="7541578" y="5574983"/>
                </a:lnTo>
                <a:close/>
                <a:moveTo>
                  <a:pt x="7526147" y="5624259"/>
                </a:moveTo>
                <a:lnTo>
                  <a:pt x="7458139" y="5689600"/>
                </a:lnTo>
                <a:lnTo>
                  <a:pt x="7397306" y="5721922"/>
                </a:lnTo>
                <a:lnTo>
                  <a:pt x="7464044" y="5652897"/>
                </a:lnTo>
                <a:close/>
                <a:moveTo>
                  <a:pt x="7448994" y="5700459"/>
                </a:moveTo>
                <a:lnTo>
                  <a:pt x="7383399" y="5765419"/>
                </a:lnTo>
                <a:lnTo>
                  <a:pt x="7323519" y="5800027"/>
                </a:lnTo>
                <a:lnTo>
                  <a:pt x="7389051" y="5732272"/>
                </a:lnTo>
                <a:close/>
                <a:moveTo>
                  <a:pt x="7385050" y="5768340"/>
                </a:moveTo>
                <a:lnTo>
                  <a:pt x="7442200" y="5735193"/>
                </a:lnTo>
                <a:lnTo>
                  <a:pt x="7379844" y="5794185"/>
                </a:lnTo>
                <a:lnTo>
                  <a:pt x="7322694" y="5829999"/>
                </a:lnTo>
                <a:close/>
                <a:moveTo>
                  <a:pt x="7396925" y="5756593"/>
                </a:moveTo>
                <a:lnTo>
                  <a:pt x="7460996" y="5693093"/>
                </a:lnTo>
                <a:lnTo>
                  <a:pt x="7519861" y="5661787"/>
                </a:lnTo>
                <a:lnTo>
                  <a:pt x="7455726" y="5722493"/>
                </a:lnTo>
                <a:close/>
                <a:moveTo>
                  <a:pt x="7533894" y="5654421"/>
                </a:moveTo>
                <a:lnTo>
                  <a:pt x="7591425" y="5623878"/>
                </a:lnTo>
                <a:lnTo>
                  <a:pt x="7528941" y="5680202"/>
                </a:lnTo>
                <a:lnTo>
                  <a:pt x="7471791" y="5713413"/>
                </a:lnTo>
                <a:close/>
                <a:moveTo>
                  <a:pt x="7545451" y="5643499"/>
                </a:moveTo>
                <a:lnTo>
                  <a:pt x="7609586" y="5582857"/>
                </a:lnTo>
                <a:lnTo>
                  <a:pt x="7668514" y="5554409"/>
                </a:lnTo>
                <a:lnTo>
                  <a:pt x="7604379" y="5612257"/>
                </a:lnTo>
                <a:close/>
                <a:moveTo>
                  <a:pt x="7682167" y="5547805"/>
                </a:moveTo>
                <a:lnTo>
                  <a:pt x="7739888" y="5519992"/>
                </a:lnTo>
                <a:lnTo>
                  <a:pt x="7677341" y="5573522"/>
                </a:lnTo>
                <a:lnTo>
                  <a:pt x="7619746" y="5604066"/>
                </a:lnTo>
                <a:close/>
                <a:moveTo>
                  <a:pt x="7693407" y="5537708"/>
                </a:moveTo>
                <a:lnTo>
                  <a:pt x="7757478" y="5479923"/>
                </a:lnTo>
                <a:lnTo>
                  <a:pt x="7816596" y="5454523"/>
                </a:lnTo>
                <a:lnTo>
                  <a:pt x="7752461" y="5509451"/>
                </a:lnTo>
                <a:close/>
                <a:moveTo>
                  <a:pt x="7829550" y="5448300"/>
                </a:moveTo>
                <a:lnTo>
                  <a:pt x="7887399" y="5423218"/>
                </a:lnTo>
                <a:lnTo>
                  <a:pt x="7824851" y="5474018"/>
                </a:lnTo>
                <a:lnTo>
                  <a:pt x="7767130" y="5501831"/>
                </a:lnTo>
                <a:close/>
                <a:moveTo>
                  <a:pt x="7840472" y="5438966"/>
                </a:moveTo>
                <a:lnTo>
                  <a:pt x="7904607" y="5384038"/>
                </a:lnTo>
                <a:lnTo>
                  <a:pt x="7963789" y="5361242"/>
                </a:lnTo>
                <a:lnTo>
                  <a:pt x="7899654" y="5413312"/>
                </a:lnTo>
                <a:close/>
                <a:moveTo>
                  <a:pt x="7976553" y="5356416"/>
                </a:moveTo>
                <a:lnTo>
                  <a:pt x="8034528" y="5334064"/>
                </a:lnTo>
                <a:lnTo>
                  <a:pt x="7971981" y="5381943"/>
                </a:lnTo>
                <a:lnTo>
                  <a:pt x="7914069" y="5407343"/>
                </a:lnTo>
                <a:close/>
                <a:moveTo>
                  <a:pt x="7987220" y="5347716"/>
                </a:moveTo>
                <a:lnTo>
                  <a:pt x="8051293" y="5295773"/>
                </a:lnTo>
                <a:lnTo>
                  <a:pt x="8110538" y="5275898"/>
                </a:lnTo>
                <a:lnTo>
                  <a:pt x="8046466" y="5324920"/>
                </a:lnTo>
                <a:close/>
                <a:moveTo>
                  <a:pt x="8122984" y="5271516"/>
                </a:moveTo>
                <a:lnTo>
                  <a:pt x="8181086" y="5252022"/>
                </a:lnTo>
                <a:lnTo>
                  <a:pt x="8118539" y="5296980"/>
                </a:lnTo>
                <a:lnTo>
                  <a:pt x="8060500" y="5319332"/>
                </a:lnTo>
                <a:close/>
                <a:moveTo>
                  <a:pt x="8133398" y="5263515"/>
                </a:moveTo>
                <a:lnTo>
                  <a:pt x="8197406" y="5214557"/>
                </a:lnTo>
                <a:lnTo>
                  <a:pt x="8256778" y="5197602"/>
                </a:lnTo>
                <a:lnTo>
                  <a:pt x="8192706" y="5243640"/>
                </a:lnTo>
                <a:close/>
                <a:moveTo>
                  <a:pt x="8268716" y="5194300"/>
                </a:moveTo>
                <a:lnTo>
                  <a:pt x="8326882" y="5177663"/>
                </a:lnTo>
                <a:lnTo>
                  <a:pt x="8264398" y="5219700"/>
                </a:lnTo>
                <a:lnTo>
                  <a:pt x="8206295" y="5239258"/>
                </a:lnTo>
                <a:close/>
                <a:moveTo>
                  <a:pt x="8278940" y="5186998"/>
                </a:moveTo>
                <a:lnTo>
                  <a:pt x="8342820" y="5141024"/>
                </a:lnTo>
                <a:lnTo>
                  <a:pt x="8402193" y="5126990"/>
                </a:lnTo>
                <a:lnTo>
                  <a:pt x="8338312" y="5169980"/>
                </a:lnTo>
                <a:close/>
                <a:moveTo>
                  <a:pt x="8413750" y="5124450"/>
                </a:moveTo>
                <a:lnTo>
                  <a:pt x="8471980" y="5110671"/>
                </a:lnTo>
                <a:lnTo>
                  <a:pt x="8409559" y="5149723"/>
                </a:lnTo>
                <a:lnTo>
                  <a:pt x="8351330" y="5166424"/>
                </a:lnTo>
                <a:close/>
                <a:moveTo>
                  <a:pt x="8423719" y="5117719"/>
                </a:moveTo>
                <a:lnTo>
                  <a:pt x="8487537" y="5074793"/>
                </a:lnTo>
                <a:lnTo>
                  <a:pt x="8546909" y="5063808"/>
                </a:lnTo>
                <a:lnTo>
                  <a:pt x="8483409" y="5103686"/>
                </a:lnTo>
                <a:close/>
                <a:moveTo>
                  <a:pt x="8558276" y="5061649"/>
                </a:moveTo>
                <a:lnTo>
                  <a:pt x="8616632" y="5050854"/>
                </a:lnTo>
                <a:lnTo>
                  <a:pt x="8554276" y="5086922"/>
                </a:lnTo>
                <a:lnTo>
                  <a:pt x="8495982" y="5100701"/>
                </a:lnTo>
                <a:close/>
                <a:moveTo>
                  <a:pt x="8568055" y="5055299"/>
                </a:moveTo>
                <a:lnTo>
                  <a:pt x="8631555" y="5015421"/>
                </a:lnTo>
                <a:lnTo>
                  <a:pt x="8690991" y="5007420"/>
                </a:lnTo>
                <a:lnTo>
                  <a:pt x="8627491" y="5044250"/>
                </a:lnTo>
                <a:close/>
                <a:moveTo>
                  <a:pt x="8702231" y="5005959"/>
                </a:moveTo>
                <a:lnTo>
                  <a:pt x="8760587" y="4998085"/>
                </a:lnTo>
                <a:lnTo>
                  <a:pt x="8698420" y="5031105"/>
                </a:lnTo>
                <a:lnTo>
                  <a:pt x="8640001" y="5041964"/>
                </a:lnTo>
                <a:close/>
                <a:moveTo>
                  <a:pt x="8711882" y="5000371"/>
                </a:moveTo>
                <a:lnTo>
                  <a:pt x="8775382" y="4963605"/>
                </a:lnTo>
                <a:lnTo>
                  <a:pt x="8834819" y="4958715"/>
                </a:lnTo>
                <a:lnTo>
                  <a:pt x="8771319" y="4992370"/>
                </a:lnTo>
                <a:close/>
                <a:moveTo>
                  <a:pt x="8845614" y="4957826"/>
                </a:moveTo>
                <a:lnTo>
                  <a:pt x="8903970" y="4952937"/>
                </a:lnTo>
                <a:lnTo>
                  <a:pt x="8841931" y="4982909"/>
                </a:lnTo>
                <a:lnTo>
                  <a:pt x="8783510" y="4990783"/>
                </a:lnTo>
                <a:close/>
                <a:moveTo>
                  <a:pt x="8844344" y="4953635"/>
                </a:moveTo>
                <a:lnTo>
                  <a:pt x="8784019" y="4958652"/>
                </a:lnTo>
                <a:lnTo>
                  <a:pt x="8848598" y="4921314"/>
                </a:lnTo>
                <a:lnTo>
                  <a:pt x="8908859" y="4919409"/>
                </a:lnTo>
                <a:close/>
                <a:moveTo>
                  <a:pt x="8774112" y="4959477"/>
                </a:moveTo>
                <a:lnTo>
                  <a:pt x="8713089" y="4964557"/>
                </a:lnTo>
                <a:lnTo>
                  <a:pt x="8778748" y="4923473"/>
                </a:lnTo>
                <a:lnTo>
                  <a:pt x="8839708" y="4921568"/>
                </a:lnTo>
                <a:close/>
                <a:moveTo>
                  <a:pt x="8703881" y="4965319"/>
                </a:moveTo>
                <a:lnTo>
                  <a:pt x="8642350" y="4970399"/>
                </a:lnTo>
                <a:lnTo>
                  <a:pt x="8708961" y="4925949"/>
                </a:lnTo>
                <a:lnTo>
                  <a:pt x="8770366" y="4924044"/>
                </a:lnTo>
                <a:close/>
                <a:moveTo>
                  <a:pt x="8634031" y="4971161"/>
                </a:moveTo>
                <a:lnTo>
                  <a:pt x="8571992" y="4976305"/>
                </a:lnTo>
                <a:lnTo>
                  <a:pt x="8639429" y="4927791"/>
                </a:lnTo>
                <a:lnTo>
                  <a:pt x="8701278" y="4925886"/>
                </a:lnTo>
                <a:close/>
                <a:moveTo>
                  <a:pt x="8563801" y="4976940"/>
                </a:moveTo>
                <a:lnTo>
                  <a:pt x="8501380" y="4982147"/>
                </a:lnTo>
                <a:lnTo>
                  <a:pt x="8569579" y="4929950"/>
                </a:lnTo>
                <a:lnTo>
                  <a:pt x="8631809" y="4928045"/>
                </a:lnTo>
                <a:close/>
                <a:moveTo>
                  <a:pt x="8493569" y="4982782"/>
                </a:moveTo>
                <a:lnTo>
                  <a:pt x="8430831" y="4987989"/>
                </a:lnTo>
                <a:lnTo>
                  <a:pt x="8499729" y="4932109"/>
                </a:lnTo>
                <a:lnTo>
                  <a:pt x="8562277" y="4930204"/>
                </a:lnTo>
                <a:close/>
                <a:moveTo>
                  <a:pt x="8423339" y="4988624"/>
                </a:moveTo>
                <a:lnTo>
                  <a:pt x="8360347" y="4993831"/>
                </a:lnTo>
                <a:lnTo>
                  <a:pt x="8430196" y="4934331"/>
                </a:lnTo>
                <a:lnTo>
                  <a:pt x="8493061" y="4932363"/>
                </a:lnTo>
                <a:close/>
                <a:moveTo>
                  <a:pt x="8353107" y="4994466"/>
                </a:moveTo>
                <a:lnTo>
                  <a:pt x="8289607" y="4999673"/>
                </a:lnTo>
                <a:lnTo>
                  <a:pt x="8359457" y="4936173"/>
                </a:lnTo>
                <a:lnTo>
                  <a:pt x="8422513" y="4934204"/>
                </a:lnTo>
                <a:close/>
                <a:moveTo>
                  <a:pt x="8282877" y="5000244"/>
                </a:moveTo>
                <a:lnTo>
                  <a:pt x="8219377" y="5005515"/>
                </a:lnTo>
                <a:lnTo>
                  <a:pt x="8290116" y="4938649"/>
                </a:lnTo>
                <a:lnTo>
                  <a:pt x="8353616" y="4936681"/>
                </a:lnTo>
                <a:close/>
                <a:moveTo>
                  <a:pt x="8213027" y="5006086"/>
                </a:moveTo>
                <a:lnTo>
                  <a:pt x="8149527" y="5011357"/>
                </a:lnTo>
                <a:lnTo>
                  <a:pt x="8220774" y="4940808"/>
                </a:lnTo>
                <a:lnTo>
                  <a:pt x="8284274" y="4938840"/>
                </a:lnTo>
                <a:close/>
                <a:moveTo>
                  <a:pt x="8142795" y="5011928"/>
                </a:moveTo>
                <a:lnTo>
                  <a:pt x="8079295" y="5017199"/>
                </a:lnTo>
                <a:lnTo>
                  <a:pt x="8151051" y="4942967"/>
                </a:lnTo>
                <a:lnTo>
                  <a:pt x="8214551" y="4940999"/>
                </a:lnTo>
                <a:close/>
                <a:moveTo>
                  <a:pt x="8072565" y="5017770"/>
                </a:moveTo>
                <a:lnTo>
                  <a:pt x="8008620" y="5023041"/>
                </a:lnTo>
                <a:lnTo>
                  <a:pt x="8080883" y="4945126"/>
                </a:lnTo>
                <a:lnTo>
                  <a:pt x="8144383" y="4943158"/>
                </a:lnTo>
                <a:close/>
                <a:moveTo>
                  <a:pt x="8068119" y="5022342"/>
                </a:moveTo>
                <a:lnTo>
                  <a:pt x="7996238" y="5096701"/>
                </a:lnTo>
                <a:lnTo>
                  <a:pt x="7931849" y="5105400"/>
                </a:lnTo>
                <a:lnTo>
                  <a:pt x="8003921" y="5027803"/>
                </a:lnTo>
                <a:close/>
                <a:moveTo>
                  <a:pt x="7991475" y="5101590"/>
                </a:moveTo>
                <a:lnTo>
                  <a:pt x="7919911" y="5175631"/>
                </a:lnTo>
                <a:lnTo>
                  <a:pt x="7855649" y="5187950"/>
                </a:lnTo>
                <a:lnTo>
                  <a:pt x="7927340" y="5110607"/>
                </a:lnTo>
                <a:close/>
                <a:moveTo>
                  <a:pt x="7914831" y="5180902"/>
                </a:moveTo>
                <a:lnTo>
                  <a:pt x="7843584" y="5254562"/>
                </a:lnTo>
                <a:lnTo>
                  <a:pt x="7780084" y="5269611"/>
                </a:lnTo>
                <a:lnTo>
                  <a:pt x="7851457" y="5192713"/>
                </a:lnTo>
                <a:close/>
                <a:moveTo>
                  <a:pt x="7838123" y="5260213"/>
                </a:moveTo>
                <a:lnTo>
                  <a:pt x="7766812" y="5334000"/>
                </a:lnTo>
                <a:lnTo>
                  <a:pt x="7703312" y="5352225"/>
                </a:lnTo>
                <a:lnTo>
                  <a:pt x="7774306" y="5275707"/>
                </a:lnTo>
                <a:close/>
                <a:moveTo>
                  <a:pt x="7761351" y="5339588"/>
                </a:moveTo>
                <a:lnTo>
                  <a:pt x="7690930" y="5412486"/>
                </a:lnTo>
                <a:lnTo>
                  <a:pt x="7627430" y="5433759"/>
                </a:lnTo>
                <a:lnTo>
                  <a:pt x="7697978" y="5357559"/>
                </a:lnTo>
                <a:close/>
                <a:moveTo>
                  <a:pt x="7684516" y="5419090"/>
                </a:moveTo>
                <a:lnTo>
                  <a:pt x="7614666" y="5491417"/>
                </a:lnTo>
                <a:lnTo>
                  <a:pt x="7551611" y="5515674"/>
                </a:lnTo>
                <a:lnTo>
                  <a:pt x="7621461" y="5440236"/>
                </a:lnTo>
                <a:close/>
                <a:moveTo>
                  <a:pt x="7607300" y="5499100"/>
                </a:moveTo>
                <a:lnTo>
                  <a:pt x="7537958" y="5570792"/>
                </a:lnTo>
                <a:lnTo>
                  <a:pt x="7475284" y="5597970"/>
                </a:lnTo>
                <a:lnTo>
                  <a:pt x="7544689" y="5523230"/>
                </a:lnTo>
                <a:close/>
                <a:moveTo>
                  <a:pt x="7530275" y="5578729"/>
                </a:moveTo>
                <a:lnTo>
                  <a:pt x="7461250" y="5649468"/>
                </a:lnTo>
                <a:lnTo>
                  <a:pt x="7399084" y="5679440"/>
                </a:lnTo>
                <a:lnTo>
                  <a:pt x="7467727" y="5605463"/>
                </a:lnTo>
                <a:close/>
                <a:moveTo>
                  <a:pt x="7453122" y="5658549"/>
                </a:moveTo>
                <a:lnTo>
                  <a:pt x="7385304" y="5728399"/>
                </a:lnTo>
                <a:lnTo>
                  <a:pt x="7323773" y="5761101"/>
                </a:lnTo>
                <a:lnTo>
                  <a:pt x="7391400" y="5688013"/>
                </a:lnTo>
                <a:close/>
                <a:moveTo>
                  <a:pt x="7375779" y="5738495"/>
                </a:moveTo>
                <a:lnTo>
                  <a:pt x="7308850" y="5807329"/>
                </a:lnTo>
                <a:lnTo>
                  <a:pt x="7248081" y="5842508"/>
                </a:lnTo>
                <a:lnTo>
                  <a:pt x="7314819" y="5770499"/>
                </a:lnTo>
                <a:close/>
                <a:moveTo>
                  <a:pt x="7298245" y="5818696"/>
                </a:moveTo>
                <a:lnTo>
                  <a:pt x="7232650" y="5886450"/>
                </a:lnTo>
                <a:lnTo>
                  <a:pt x="7172897" y="5923852"/>
                </a:lnTo>
                <a:lnTo>
                  <a:pt x="7238429" y="5853240"/>
                </a:lnTo>
                <a:close/>
                <a:moveTo>
                  <a:pt x="7220332" y="5899150"/>
                </a:moveTo>
                <a:lnTo>
                  <a:pt x="7156450" y="5965190"/>
                </a:lnTo>
                <a:lnTo>
                  <a:pt x="7097903" y="6004560"/>
                </a:lnTo>
                <a:lnTo>
                  <a:pt x="7161911" y="5935599"/>
                </a:lnTo>
                <a:close/>
                <a:moveTo>
                  <a:pt x="7142099" y="5980049"/>
                </a:moveTo>
                <a:lnTo>
                  <a:pt x="7080250" y="6044121"/>
                </a:lnTo>
                <a:lnTo>
                  <a:pt x="7023100" y="6084951"/>
                </a:lnTo>
                <a:lnTo>
                  <a:pt x="7085140" y="6018149"/>
                </a:lnTo>
                <a:close/>
                <a:moveTo>
                  <a:pt x="7063359" y="6061520"/>
                </a:moveTo>
                <a:lnTo>
                  <a:pt x="7003606" y="6123305"/>
                </a:lnTo>
                <a:lnTo>
                  <a:pt x="6949059" y="6165025"/>
                </a:lnTo>
                <a:lnTo>
                  <a:pt x="7008559" y="6100890"/>
                </a:lnTo>
                <a:close/>
                <a:moveTo>
                  <a:pt x="7082409" y="6047613"/>
                </a:moveTo>
                <a:lnTo>
                  <a:pt x="7134607" y="6010085"/>
                </a:lnTo>
                <a:lnTo>
                  <a:pt x="7077774" y="6066346"/>
                </a:lnTo>
                <a:lnTo>
                  <a:pt x="7026021" y="6105970"/>
                </a:lnTo>
                <a:close/>
                <a:moveTo>
                  <a:pt x="7098982" y="6030468"/>
                </a:moveTo>
                <a:lnTo>
                  <a:pt x="7158673" y="5968746"/>
                </a:lnTo>
                <a:lnTo>
                  <a:pt x="7213791" y="5931662"/>
                </a:lnTo>
                <a:lnTo>
                  <a:pt x="7153847" y="5991035"/>
                </a:lnTo>
                <a:close/>
                <a:moveTo>
                  <a:pt x="7232332" y="5919089"/>
                </a:moveTo>
                <a:lnTo>
                  <a:pt x="7284847" y="5883720"/>
                </a:lnTo>
                <a:lnTo>
                  <a:pt x="7227697" y="5937695"/>
                </a:lnTo>
                <a:lnTo>
                  <a:pt x="7175500" y="5975223"/>
                </a:lnTo>
                <a:close/>
                <a:moveTo>
                  <a:pt x="7248398" y="5903151"/>
                </a:moveTo>
                <a:lnTo>
                  <a:pt x="7308343" y="5843842"/>
                </a:lnTo>
                <a:lnTo>
                  <a:pt x="7363651" y="5809171"/>
                </a:lnTo>
                <a:lnTo>
                  <a:pt x="7303516" y="5866321"/>
                </a:lnTo>
                <a:close/>
                <a:moveTo>
                  <a:pt x="7381748" y="5797804"/>
                </a:moveTo>
                <a:lnTo>
                  <a:pt x="7434517" y="5764784"/>
                </a:lnTo>
                <a:lnTo>
                  <a:pt x="7377367" y="5816410"/>
                </a:lnTo>
                <a:lnTo>
                  <a:pt x="7324852" y="5851716"/>
                </a:lnTo>
                <a:close/>
                <a:moveTo>
                  <a:pt x="7397306" y="5783072"/>
                </a:moveTo>
                <a:lnTo>
                  <a:pt x="7457377" y="5726240"/>
                </a:lnTo>
                <a:lnTo>
                  <a:pt x="7512939" y="5694109"/>
                </a:lnTo>
                <a:lnTo>
                  <a:pt x="7452678" y="5748401"/>
                </a:lnTo>
                <a:close/>
                <a:moveTo>
                  <a:pt x="7530656" y="5683885"/>
                </a:moveTo>
                <a:lnTo>
                  <a:pt x="7583806" y="5653151"/>
                </a:lnTo>
                <a:lnTo>
                  <a:pt x="7526338" y="5702364"/>
                </a:lnTo>
                <a:lnTo>
                  <a:pt x="7473443" y="5735447"/>
                </a:lnTo>
                <a:close/>
                <a:moveTo>
                  <a:pt x="7545769" y="5670233"/>
                </a:moveTo>
                <a:lnTo>
                  <a:pt x="7605967" y="5616004"/>
                </a:lnTo>
                <a:lnTo>
                  <a:pt x="7661783" y="5586349"/>
                </a:lnTo>
                <a:lnTo>
                  <a:pt x="7601394" y="5638102"/>
                </a:lnTo>
                <a:close/>
                <a:moveTo>
                  <a:pt x="7679119" y="5577269"/>
                </a:moveTo>
                <a:lnTo>
                  <a:pt x="7732522" y="5548948"/>
                </a:lnTo>
                <a:lnTo>
                  <a:pt x="7674864" y="5595684"/>
                </a:lnTo>
                <a:lnTo>
                  <a:pt x="7621651" y="5626481"/>
                </a:lnTo>
                <a:close/>
                <a:moveTo>
                  <a:pt x="7693851" y="5564569"/>
                </a:moveTo>
                <a:lnTo>
                  <a:pt x="7754176" y="5512943"/>
                </a:lnTo>
                <a:lnTo>
                  <a:pt x="7810119" y="5485956"/>
                </a:lnTo>
                <a:lnTo>
                  <a:pt x="7749668" y="5534978"/>
                </a:lnTo>
                <a:close/>
                <a:moveTo>
                  <a:pt x="7826757" y="5477891"/>
                </a:moveTo>
                <a:lnTo>
                  <a:pt x="7880477" y="5451983"/>
                </a:lnTo>
                <a:lnTo>
                  <a:pt x="7822629" y="5496433"/>
                </a:lnTo>
                <a:lnTo>
                  <a:pt x="7769098" y="5524818"/>
                </a:lnTo>
                <a:close/>
                <a:moveTo>
                  <a:pt x="7841044" y="5466271"/>
                </a:moveTo>
                <a:lnTo>
                  <a:pt x="7901495" y="5417312"/>
                </a:lnTo>
                <a:lnTo>
                  <a:pt x="7957694" y="5392928"/>
                </a:lnTo>
                <a:lnTo>
                  <a:pt x="7897114" y="5439220"/>
                </a:lnTo>
                <a:close/>
                <a:moveTo>
                  <a:pt x="7973759" y="5385943"/>
                </a:moveTo>
                <a:lnTo>
                  <a:pt x="8027734" y="5362512"/>
                </a:lnTo>
                <a:lnTo>
                  <a:pt x="7969822" y="5404168"/>
                </a:lnTo>
                <a:lnTo>
                  <a:pt x="7915974" y="5430139"/>
                </a:lnTo>
                <a:close/>
                <a:moveTo>
                  <a:pt x="7987729" y="5375275"/>
                </a:moveTo>
                <a:lnTo>
                  <a:pt x="8048181" y="5328984"/>
                </a:lnTo>
                <a:lnTo>
                  <a:pt x="8104569" y="5307267"/>
                </a:lnTo>
                <a:lnTo>
                  <a:pt x="8043990" y="5350828"/>
                </a:lnTo>
                <a:close/>
                <a:moveTo>
                  <a:pt x="8120190" y="5301234"/>
                </a:moveTo>
                <a:lnTo>
                  <a:pt x="8174419" y="5280343"/>
                </a:lnTo>
                <a:lnTo>
                  <a:pt x="8116316" y="5319395"/>
                </a:lnTo>
                <a:lnTo>
                  <a:pt x="8062278" y="5342890"/>
                </a:lnTo>
                <a:close/>
                <a:moveTo>
                  <a:pt x="8133779" y="5291455"/>
                </a:moveTo>
                <a:lnTo>
                  <a:pt x="8194294" y="5247958"/>
                </a:lnTo>
                <a:lnTo>
                  <a:pt x="8250809" y="5228908"/>
                </a:lnTo>
                <a:lnTo>
                  <a:pt x="8190231" y="5269675"/>
                </a:lnTo>
                <a:close/>
                <a:moveTo>
                  <a:pt x="8265986" y="5223828"/>
                </a:moveTo>
                <a:lnTo>
                  <a:pt x="8320406" y="5205603"/>
                </a:lnTo>
                <a:lnTo>
                  <a:pt x="8262239" y="5241925"/>
                </a:lnTo>
                <a:lnTo>
                  <a:pt x="8208010" y="5262880"/>
                </a:lnTo>
                <a:close/>
                <a:moveTo>
                  <a:pt x="8279257" y="5214938"/>
                </a:moveTo>
                <a:lnTo>
                  <a:pt x="8339773" y="5174234"/>
                </a:lnTo>
                <a:lnTo>
                  <a:pt x="8396415" y="5157978"/>
                </a:lnTo>
                <a:lnTo>
                  <a:pt x="8335836" y="5196078"/>
                </a:lnTo>
                <a:close/>
                <a:moveTo>
                  <a:pt x="8411146" y="5153787"/>
                </a:moveTo>
                <a:lnTo>
                  <a:pt x="8465820" y="5138166"/>
                </a:lnTo>
                <a:lnTo>
                  <a:pt x="8407591" y="5171821"/>
                </a:lnTo>
                <a:lnTo>
                  <a:pt x="8353044" y="5190109"/>
                </a:lnTo>
                <a:close/>
                <a:moveTo>
                  <a:pt x="8423846" y="5145659"/>
                </a:moveTo>
                <a:lnTo>
                  <a:pt x="8484362" y="5107559"/>
                </a:lnTo>
                <a:lnTo>
                  <a:pt x="8541131" y="5094097"/>
                </a:lnTo>
                <a:lnTo>
                  <a:pt x="8480552" y="5129149"/>
                </a:lnTo>
                <a:close/>
                <a:moveTo>
                  <a:pt x="8555419" y="5090986"/>
                </a:moveTo>
                <a:lnTo>
                  <a:pt x="8610219" y="5078286"/>
                </a:lnTo>
                <a:lnTo>
                  <a:pt x="8551990" y="5109147"/>
                </a:lnTo>
                <a:lnTo>
                  <a:pt x="8497316" y="5124831"/>
                </a:lnTo>
                <a:close/>
                <a:moveTo>
                  <a:pt x="8568119" y="5083683"/>
                </a:moveTo>
                <a:lnTo>
                  <a:pt x="8628634" y="5048695"/>
                </a:lnTo>
                <a:lnTo>
                  <a:pt x="8685784" y="5038154"/>
                </a:lnTo>
                <a:lnTo>
                  <a:pt x="8625269" y="5069904"/>
                </a:lnTo>
                <a:close/>
                <a:moveTo>
                  <a:pt x="8699373" y="5035550"/>
                </a:moveTo>
                <a:lnTo>
                  <a:pt x="8754301" y="5025390"/>
                </a:lnTo>
                <a:lnTo>
                  <a:pt x="8696134" y="5053457"/>
                </a:lnTo>
                <a:lnTo>
                  <a:pt x="8641270" y="5066157"/>
                </a:lnTo>
                <a:close/>
                <a:moveTo>
                  <a:pt x="8712073" y="5029200"/>
                </a:moveTo>
                <a:lnTo>
                  <a:pt x="8772461" y="4997450"/>
                </a:lnTo>
                <a:lnTo>
                  <a:pt x="8829611" y="4989767"/>
                </a:lnTo>
                <a:lnTo>
                  <a:pt x="8769223" y="5018913"/>
                </a:lnTo>
                <a:close/>
                <a:moveTo>
                  <a:pt x="8842883" y="4987671"/>
                </a:moveTo>
                <a:lnTo>
                  <a:pt x="8897938" y="4980242"/>
                </a:lnTo>
                <a:lnTo>
                  <a:pt x="8839835" y="5005642"/>
                </a:lnTo>
                <a:lnTo>
                  <a:pt x="8784844" y="5015865"/>
                </a:lnTo>
                <a:close/>
                <a:moveTo>
                  <a:pt x="8855202" y="4981702"/>
                </a:moveTo>
                <a:lnTo>
                  <a:pt x="8915464" y="4952619"/>
                </a:lnTo>
                <a:lnTo>
                  <a:pt x="8972614" y="4947857"/>
                </a:lnTo>
                <a:lnTo>
                  <a:pt x="8912352" y="4974082"/>
                </a:lnTo>
                <a:close/>
                <a:moveTo>
                  <a:pt x="8985631" y="4946777"/>
                </a:moveTo>
                <a:lnTo>
                  <a:pt x="9040749" y="4942205"/>
                </a:lnTo>
                <a:lnTo>
                  <a:pt x="8982773" y="4964557"/>
                </a:lnTo>
                <a:lnTo>
                  <a:pt x="8927592" y="4971987"/>
                </a:lnTo>
                <a:close/>
                <a:moveTo>
                  <a:pt x="8997696" y="4941570"/>
                </a:moveTo>
                <a:lnTo>
                  <a:pt x="9057894" y="4915408"/>
                </a:lnTo>
                <a:lnTo>
                  <a:pt x="9115044" y="4913630"/>
                </a:lnTo>
                <a:lnTo>
                  <a:pt x="9054909" y="4936808"/>
                </a:lnTo>
                <a:close/>
                <a:moveTo>
                  <a:pt x="9127744" y="4913249"/>
                </a:moveTo>
                <a:lnTo>
                  <a:pt x="9182926" y="4911535"/>
                </a:lnTo>
                <a:lnTo>
                  <a:pt x="9125077" y="4930966"/>
                </a:lnTo>
                <a:lnTo>
                  <a:pt x="9069832" y="4935538"/>
                </a:lnTo>
                <a:close/>
                <a:moveTo>
                  <a:pt x="9126855" y="4909058"/>
                </a:moveTo>
                <a:lnTo>
                  <a:pt x="9068371" y="4910836"/>
                </a:lnTo>
                <a:lnTo>
                  <a:pt x="9130157" y="4884039"/>
                </a:lnTo>
                <a:lnTo>
                  <a:pt x="9188514" y="4885309"/>
                </a:lnTo>
                <a:close/>
                <a:moveTo>
                  <a:pt x="9057005" y="4911217"/>
                </a:moveTo>
                <a:lnTo>
                  <a:pt x="8997506" y="4913059"/>
                </a:lnTo>
                <a:lnTo>
                  <a:pt x="9061006" y="4882579"/>
                </a:lnTo>
                <a:lnTo>
                  <a:pt x="9120378" y="4883849"/>
                </a:lnTo>
                <a:close/>
                <a:moveTo>
                  <a:pt x="8987155" y="4913376"/>
                </a:moveTo>
                <a:lnTo>
                  <a:pt x="8926830" y="4915281"/>
                </a:lnTo>
                <a:lnTo>
                  <a:pt x="8991600" y="4880610"/>
                </a:lnTo>
                <a:lnTo>
                  <a:pt x="9051798" y="4881944"/>
                </a:lnTo>
                <a:close/>
                <a:moveTo>
                  <a:pt x="8917305" y="4915535"/>
                </a:moveTo>
                <a:lnTo>
                  <a:pt x="8856281" y="4917440"/>
                </a:lnTo>
                <a:lnTo>
                  <a:pt x="8921750" y="4879340"/>
                </a:lnTo>
                <a:lnTo>
                  <a:pt x="8982583" y="4880610"/>
                </a:lnTo>
                <a:close/>
                <a:moveTo>
                  <a:pt x="8847455" y="4917694"/>
                </a:moveTo>
                <a:lnTo>
                  <a:pt x="8785923" y="4919663"/>
                </a:lnTo>
                <a:lnTo>
                  <a:pt x="8852281" y="4878134"/>
                </a:lnTo>
                <a:lnTo>
                  <a:pt x="8913685" y="4879404"/>
                </a:lnTo>
                <a:close/>
                <a:moveTo>
                  <a:pt x="8777605" y="4919917"/>
                </a:moveTo>
                <a:lnTo>
                  <a:pt x="8715693" y="4921822"/>
                </a:lnTo>
                <a:lnTo>
                  <a:pt x="8782876" y="4876610"/>
                </a:lnTo>
                <a:lnTo>
                  <a:pt x="8844661" y="4877943"/>
                </a:lnTo>
                <a:close/>
                <a:moveTo>
                  <a:pt x="8707755" y="4922076"/>
                </a:moveTo>
                <a:lnTo>
                  <a:pt x="8645461" y="4923981"/>
                </a:lnTo>
                <a:lnTo>
                  <a:pt x="8713406" y="4875149"/>
                </a:lnTo>
                <a:lnTo>
                  <a:pt x="8775573" y="4876483"/>
                </a:lnTo>
                <a:close/>
                <a:moveTo>
                  <a:pt x="8637905" y="4924235"/>
                </a:moveTo>
                <a:lnTo>
                  <a:pt x="8575294" y="4926203"/>
                </a:lnTo>
                <a:lnTo>
                  <a:pt x="8643938" y="4873689"/>
                </a:lnTo>
                <a:lnTo>
                  <a:pt x="8706421" y="4875022"/>
                </a:lnTo>
                <a:close/>
                <a:moveTo>
                  <a:pt x="8568055" y="4926394"/>
                </a:moveTo>
                <a:lnTo>
                  <a:pt x="8505127" y="4928362"/>
                </a:lnTo>
                <a:lnTo>
                  <a:pt x="8574405" y="4872165"/>
                </a:lnTo>
                <a:lnTo>
                  <a:pt x="8637206" y="4873498"/>
                </a:lnTo>
                <a:close/>
                <a:moveTo>
                  <a:pt x="8498205" y="4928553"/>
                </a:moveTo>
                <a:lnTo>
                  <a:pt x="8435086" y="4930521"/>
                </a:lnTo>
                <a:lnTo>
                  <a:pt x="8504936" y="4870704"/>
                </a:lnTo>
                <a:lnTo>
                  <a:pt x="8567928" y="4872038"/>
                </a:lnTo>
                <a:close/>
                <a:moveTo>
                  <a:pt x="8428355" y="4930775"/>
                </a:moveTo>
                <a:lnTo>
                  <a:pt x="8364856" y="4932744"/>
                </a:lnTo>
                <a:lnTo>
                  <a:pt x="8435340" y="4869244"/>
                </a:lnTo>
                <a:lnTo>
                  <a:pt x="8498522" y="4870641"/>
                </a:lnTo>
                <a:close/>
                <a:moveTo>
                  <a:pt x="8358506" y="4932934"/>
                </a:moveTo>
                <a:lnTo>
                  <a:pt x="8295006" y="4934903"/>
                </a:lnTo>
                <a:lnTo>
                  <a:pt x="8365998" y="4867720"/>
                </a:lnTo>
                <a:lnTo>
                  <a:pt x="8429498" y="4869053"/>
                </a:lnTo>
                <a:close/>
                <a:moveTo>
                  <a:pt x="8288656" y="4935093"/>
                </a:moveTo>
                <a:lnTo>
                  <a:pt x="8225156" y="4937062"/>
                </a:lnTo>
                <a:lnTo>
                  <a:pt x="8296657" y="4866259"/>
                </a:lnTo>
                <a:lnTo>
                  <a:pt x="8360157" y="4867593"/>
                </a:lnTo>
                <a:close/>
                <a:moveTo>
                  <a:pt x="8218806" y="4937252"/>
                </a:moveTo>
                <a:lnTo>
                  <a:pt x="8155306" y="4939221"/>
                </a:lnTo>
                <a:lnTo>
                  <a:pt x="8226552" y="4864100"/>
                </a:lnTo>
                <a:lnTo>
                  <a:pt x="8290052" y="4865497"/>
                </a:lnTo>
                <a:close/>
                <a:moveTo>
                  <a:pt x="8148956" y="4939411"/>
                </a:moveTo>
                <a:lnTo>
                  <a:pt x="8085011" y="4941443"/>
                </a:lnTo>
                <a:lnTo>
                  <a:pt x="8157528" y="4863275"/>
                </a:lnTo>
                <a:lnTo>
                  <a:pt x="8221028" y="4864608"/>
                </a:lnTo>
                <a:close/>
                <a:moveTo>
                  <a:pt x="8079106" y="4941634"/>
                </a:moveTo>
                <a:lnTo>
                  <a:pt x="8015034" y="4943602"/>
                </a:lnTo>
                <a:lnTo>
                  <a:pt x="8087995" y="4861814"/>
                </a:lnTo>
                <a:lnTo>
                  <a:pt x="8151940" y="4863148"/>
                </a:lnTo>
                <a:close/>
                <a:moveTo>
                  <a:pt x="8075105" y="4945952"/>
                </a:moveTo>
                <a:lnTo>
                  <a:pt x="8002461" y="5024184"/>
                </a:lnTo>
                <a:lnTo>
                  <a:pt x="7938389" y="5029518"/>
                </a:lnTo>
                <a:lnTo>
                  <a:pt x="8011160" y="4947920"/>
                </a:lnTo>
                <a:close/>
                <a:moveTo>
                  <a:pt x="7998207" y="5028502"/>
                </a:moveTo>
                <a:lnTo>
                  <a:pt x="7925880" y="5106480"/>
                </a:lnTo>
                <a:lnTo>
                  <a:pt x="7861300" y="5114989"/>
                </a:lnTo>
                <a:lnTo>
                  <a:pt x="7933818" y="5033645"/>
                </a:lnTo>
                <a:close/>
                <a:moveTo>
                  <a:pt x="7921307" y="5111052"/>
                </a:moveTo>
                <a:lnTo>
                  <a:pt x="7848600" y="5188966"/>
                </a:lnTo>
                <a:lnTo>
                  <a:pt x="7784593" y="5200650"/>
                </a:lnTo>
                <a:lnTo>
                  <a:pt x="7856856" y="5119624"/>
                </a:lnTo>
                <a:close/>
                <a:moveTo>
                  <a:pt x="7843838" y="5194300"/>
                </a:moveTo>
                <a:lnTo>
                  <a:pt x="7772019" y="5271707"/>
                </a:lnTo>
                <a:lnTo>
                  <a:pt x="7708075" y="5286756"/>
                </a:lnTo>
                <a:lnTo>
                  <a:pt x="7780020" y="5206111"/>
                </a:lnTo>
                <a:close/>
                <a:moveTo>
                  <a:pt x="7766812" y="5276850"/>
                </a:moveTo>
                <a:lnTo>
                  <a:pt x="7695375" y="5353876"/>
                </a:lnTo>
                <a:lnTo>
                  <a:pt x="7631875" y="5372164"/>
                </a:lnTo>
                <a:lnTo>
                  <a:pt x="7703503" y="5291900"/>
                </a:lnTo>
                <a:close/>
                <a:moveTo>
                  <a:pt x="7689850" y="5360162"/>
                </a:moveTo>
                <a:lnTo>
                  <a:pt x="7618794" y="5436743"/>
                </a:lnTo>
                <a:lnTo>
                  <a:pt x="7555294" y="5458143"/>
                </a:lnTo>
                <a:lnTo>
                  <a:pt x="7626350" y="5378450"/>
                </a:lnTo>
                <a:close/>
                <a:moveTo>
                  <a:pt x="7612761" y="5443284"/>
                </a:moveTo>
                <a:lnTo>
                  <a:pt x="7542149" y="5519484"/>
                </a:lnTo>
                <a:lnTo>
                  <a:pt x="7478649" y="5543868"/>
                </a:lnTo>
                <a:lnTo>
                  <a:pt x="7549325" y="5464620"/>
                </a:lnTo>
                <a:close/>
                <a:moveTo>
                  <a:pt x="7535545" y="5526405"/>
                </a:moveTo>
                <a:lnTo>
                  <a:pt x="7465695" y="5601970"/>
                </a:lnTo>
                <a:lnTo>
                  <a:pt x="7402576" y="5629339"/>
                </a:lnTo>
                <a:lnTo>
                  <a:pt x="7472426" y="5550662"/>
                </a:lnTo>
                <a:close/>
                <a:moveTo>
                  <a:pt x="7458329" y="5609654"/>
                </a:moveTo>
                <a:lnTo>
                  <a:pt x="7388860" y="5684520"/>
                </a:lnTo>
                <a:lnTo>
                  <a:pt x="7326186" y="5714746"/>
                </a:lnTo>
                <a:lnTo>
                  <a:pt x="7395655" y="5636832"/>
                </a:lnTo>
                <a:close/>
                <a:moveTo>
                  <a:pt x="7380923" y="5693029"/>
                </a:moveTo>
                <a:lnTo>
                  <a:pt x="7312216" y="5767134"/>
                </a:lnTo>
                <a:lnTo>
                  <a:pt x="7250049" y="5800090"/>
                </a:lnTo>
                <a:lnTo>
                  <a:pt x="7318819" y="5723065"/>
                </a:lnTo>
                <a:close/>
                <a:moveTo>
                  <a:pt x="7303453" y="5776595"/>
                </a:moveTo>
                <a:lnTo>
                  <a:pt x="7235571" y="5849684"/>
                </a:lnTo>
                <a:lnTo>
                  <a:pt x="7174103" y="5885307"/>
                </a:lnTo>
                <a:lnTo>
                  <a:pt x="7241921" y="5809107"/>
                </a:lnTo>
                <a:close/>
                <a:moveTo>
                  <a:pt x="7225793" y="5860288"/>
                </a:moveTo>
                <a:lnTo>
                  <a:pt x="7158990" y="5932297"/>
                </a:lnTo>
                <a:lnTo>
                  <a:pt x="7098284" y="5970397"/>
                </a:lnTo>
                <a:lnTo>
                  <a:pt x="7165086" y="5895531"/>
                </a:lnTo>
                <a:close/>
                <a:moveTo>
                  <a:pt x="7147941" y="5944172"/>
                </a:moveTo>
                <a:lnTo>
                  <a:pt x="7082345" y="6014847"/>
                </a:lnTo>
                <a:lnTo>
                  <a:pt x="7022719" y="6054979"/>
                </a:lnTo>
                <a:lnTo>
                  <a:pt x="7088188" y="5981700"/>
                </a:lnTo>
                <a:close/>
                <a:moveTo>
                  <a:pt x="7069773" y="6028436"/>
                </a:moveTo>
                <a:lnTo>
                  <a:pt x="7005765" y="6097461"/>
                </a:lnTo>
                <a:lnTo>
                  <a:pt x="6947408" y="6139434"/>
                </a:lnTo>
                <a:lnTo>
                  <a:pt x="7011289" y="6067806"/>
                </a:lnTo>
                <a:close/>
                <a:moveTo>
                  <a:pt x="6991350" y="6113145"/>
                </a:moveTo>
                <a:lnTo>
                  <a:pt x="6929247" y="6180074"/>
                </a:lnTo>
                <a:lnTo>
                  <a:pt x="6872669" y="6223318"/>
                </a:lnTo>
                <a:lnTo>
                  <a:pt x="6934518" y="6153976"/>
                </a:lnTo>
                <a:close/>
                <a:moveTo>
                  <a:pt x="6912166" y="6198426"/>
                </a:moveTo>
                <a:lnTo>
                  <a:pt x="6852666" y="6262624"/>
                </a:lnTo>
                <a:lnTo>
                  <a:pt x="6798374" y="6306630"/>
                </a:lnTo>
                <a:lnTo>
                  <a:pt x="6857682" y="6240145"/>
                </a:lnTo>
                <a:close/>
                <a:moveTo>
                  <a:pt x="6855524" y="6265672"/>
                </a:moveTo>
                <a:lnTo>
                  <a:pt x="6903022" y="6227191"/>
                </a:lnTo>
                <a:lnTo>
                  <a:pt x="6851079" y="6280912"/>
                </a:lnTo>
                <a:lnTo>
                  <a:pt x="6804152" y="6321108"/>
                </a:lnTo>
                <a:close/>
                <a:moveTo>
                  <a:pt x="6875970" y="6243701"/>
                </a:moveTo>
                <a:lnTo>
                  <a:pt x="6932105" y="6183186"/>
                </a:lnTo>
                <a:lnTo>
                  <a:pt x="6983920" y="6143562"/>
                </a:lnTo>
                <a:lnTo>
                  <a:pt x="6927406" y="6201982"/>
                </a:lnTo>
                <a:close/>
                <a:moveTo>
                  <a:pt x="7006527" y="6126226"/>
                </a:moveTo>
                <a:lnTo>
                  <a:pt x="7054469" y="6089523"/>
                </a:lnTo>
                <a:lnTo>
                  <a:pt x="7002209" y="6141339"/>
                </a:lnTo>
                <a:lnTo>
                  <a:pt x="6954711" y="6179820"/>
                </a:lnTo>
                <a:close/>
                <a:moveTo>
                  <a:pt x="7081012" y="6069076"/>
                </a:moveTo>
                <a:lnTo>
                  <a:pt x="7123176" y="6036755"/>
                </a:lnTo>
                <a:lnTo>
                  <a:pt x="7077012" y="6080443"/>
                </a:lnTo>
                <a:lnTo>
                  <a:pt x="7035419" y="6114161"/>
                </a:lnTo>
                <a:close/>
                <a:moveTo>
                  <a:pt x="7104698" y="6045581"/>
                </a:moveTo>
                <a:lnTo>
                  <a:pt x="7156958" y="5993829"/>
                </a:lnTo>
                <a:lnTo>
                  <a:pt x="7205409" y="5959031"/>
                </a:lnTo>
                <a:lnTo>
                  <a:pt x="7152704" y="6008878"/>
                </a:lnTo>
                <a:close/>
                <a:moveTo>
                  <a:pt x="7231126" y="5940489"/>
                </a:moveTo>
                <a:lnTo>
                  <a:pt x="7273925" y="5909755"/>
                </a:lnTo>
                <a:lnTo>
                  <a:pt x="7227126" y="5951919"/>
                </a:lnTo>
                <a:lnTo>
                  <a:pt x="7184962" y="5984177"/>
                </a:lnTo>
                <a:close/>
                <a:moveTo>
                  <a:pt x="7254113" y="5918772"/>
                </a:moveTo>
                <a:lnTo>
                  <a:pt x="7306755" y="5868924"/>
                </a:lnTo>
                <a:lnTo>
                  <a:pt x="7355650" y="5836095"/>
                </a:lnTo>
                <a:lnTo>
                  <a:pt x="7302564" y="5883910"/>
                </a:lnTo>
                <a:close/>
                <a:moveTo>
                  <a:pt x="7380542" y="5819331"/>
                </a:moveTo>
                <a:lnTo>
                  <a:pt x="7424039" y="5790057"/>
                </a:lnTo>
                <a:lnTo>
                  <a:pt x="7376795" y="5830570"/>
                </a:lnTo>
                <a:lnTo>
                  <a:pt x="7333869" y="5861431"/>
                </a:lnTo>
                <a:close/>
                <a:moveTo>
                  <a:pt x="7402894" y="5799201"/>
                </a:moveTo>
                <a:lnTo>
                  <a:pt x="7455916" y="5751386"/>
                </a:lnTo>
                <a:lnTo>
                  <a:pt x="7505319" y="5720461"/>
                </a:lnTo>
                <a:lnTo>
                  <a:pt x="7451852" y="5766245"/>
                </a:lnTo>
                <a:close/>
                <a:moveTo>
                  <a:pt x="7529513" y="5705348"/>
                </a:moveTo>
                <a:lnTo>
                  <a:pt x="7573519" y="5677789"/>
                </a:lnTo>
                <a:lnTo>
                  <a:pt x="7525703" y="5716588"/>
                </a:lnTo>
                <a:lnTo>
                  <a:pt x="7482206" y="5745798"/>
                </a:lnTo>
                <a:close/>
                <a:moveTo>
                  <a:pt x="7551166" y="5686806"/>
                </a:moveTo>
                <a:lnTo>
                  <a:pt x="7604507" y="5641086"/>
                </a:lnTo>
                <a:lnTo>
                  <a:pt x="7654227" y="5612321"/>
                </a:lnTo>
                <a:lnTo>
                  <a:pt x="7600506" y="5655882"/>
                </a:lnTo>
                <a:close/>
                <a:moveTo>
                  <a:pt x="7677722" y="5598732"/>
                </a:moveTo>
                <a:lnTo>
                  <a:pt x="7722172" y="5572887"/>
                </a:lnTo>
                <a:lnTo>
                  <a:pt x="7673912" y="5609844"/>
                </a:lnTo>
                <a:lnTo>
                  <a:pt x="7629462" y="5637467"/>
                </a:lnTo>
                <a:close/>
                <a:moveTo>
                  <a:pt x="7698740" y="5581714"/>
                </a:moveTo>
                <a:lnTo>
                  <a:pt x="7752461" y="5538153"/>
                </a:lnTo>
                <a:lnTo>
                  <a:pt x="7802626" y="5511546"/>
                </a:lnTo>
                <a:lnTo>
                  <a:pt x="7748588" y="5552885"/>
                </a:lnTo>
                <a:close/>
                <a:moveTo>
                  <a:pt x="7825359" y="5499481"/>
                </a:moveTo>
                <a:lnTo>
                  <a:pt x="7870571" y="5475478"/>
                </a:lnTo>
                <a:lnTo>
                  <a:pt x="7821867" y="5510467"/>
                </a:lnTo>
                <a:lnTo>
                  <a:pt x="7777417" y="5536375"/>
                </a:lnTo>
                <a:close/>
                <a:moveTo>
                  <a:pt x="7845807" y="5483797"/>
                </a:moveTo>
                <a:lnTo>
                  <a:pt x="7899782" y="5442458"/>
                </a:lnTo>
                <a:lnTo>
                  <a:pt x="7950582" y="5418074"/>
                </a:lnTo>
                <a:lnTo>
                  <a:pt x="7896289" y="5457127"/>
                </a:lnTo>
                <a:close/>
                <a:moveTo>
                  <a:pt x="7972425" y="5407597"/>
                </a:moveTo>
                <a:lnTo>
                  <a:pt x="8018081" y="5385499"/>
                </a:lnTo>
                <a:lnTo>
                  <a:pt x="7968996" y="5418519"/>
                </a:lnTo>
                <a:lnTo>
                  <a:pt x="7923720" y="5442585"/>
                </a:lnTo>
                <a:close/>
                <a:moveTo>
                  <a:pt x="7992301" y="5393246"/>
                </a:moveTo>
                <a:lnTo>
                  <a:pt x="8046530" y="5354257"/>
                </a:lnTo>
                <a:lnTo>
                  <a:pt x="8097330" y="5332159"/>
                </a:lnTo>
                <a:lnTo>
                  <a:pt x="8042847" y="5368862"/>
                </a:lnTo>
                <a:close/>
                <a:moveTo>
                  <a:pt x="8118793" y="5322888"/>
                </a:moveTo>
                <a:lnTo>
                  <a:pt x="8164957" y="5302822"/>
                </a:lnTo>
                <a:lnTo>
                  <a:pt x="8115300" y="5334000"/>
                </a:lnTo>
                <a:lnTo>
                  <a:pt x="8069517" y="5356098"/>
                </a:lnTo>
                <a:close/>
                <a:moveTo>
                  <a:pt x="8137843" y="5310188"/>
                </a:moveTo>
                <a:lnTo>
                  <a:pt x="8192326" y="5273548"/>
                </a:lnTo>
                <a:lnTo>
                  <a:pt x="8243506" y="5253863"/>
                </a:lnTo>
                <a:lnTo>
                  <a:pt x="8188769" y="5288090"/>
                </a:lnTo>
                <a:close/>
                <a:moveTo>
                  <a:pt x="8264271" y="5245862"/>
                </a:moveTo>
                <a:lnTo>
                  <a:pt x="8310944" y="5227828"/>
                </a:lnTo>
                <a:lnTo>
                  <a:pt x="8261160" y="5256657"/>
                </a:lnTo>
                <a:lnTo>
                  <a:pt x="8214869" y="5276723"/>
                </a:lnTo>
                <a:close/>
                <a:moveTo>
                  <a:pt x="8283321" y="5233988"/>
                </a:moveTo>
                <a:lnTo>
                  <a:pt x="8337932" y="5199825"/>
                </a:lnTo>
                <a:lnTo>
                  <a:pt x="8389493" y="5182553"/>
                </a:lnTo>
                <a:lnTo>
                  <a:pt x="8334629" y="5214303"/>
                </a:lnTo>
                <a:close/>
                <a:moveTo>
                  <a:pt x="8409622" y="5175758"/>
                </a:moveTo>
                <a:lnTo>
                  <a:pt x="8456676" y="5159947"/>
                </a:lnTo>
                <a:lnTo>
                  <a:pt x="8406702" y="5186490"/>
                </a:lnTo>
                <a:lnTo>
                  <a:pt x="8359966" y="5204460"/>
                </a:lnTo>
                <a:close/>
                <a:moveTo>
                  <a:pt x="8428101" y="5165090"/>
                </a:moveTo>
                <a:lnTo>
                  <a:pt x="8482838" y="5133340"/>
                </a:lnTo>
                <a:lnTo>
                  <a:pt x="8534400" y="5118100"/>
                </a:lnTo>
                <a:lnTo>
                  <a:pt x="8479472" y="5147247"/>
                </a:lnTo>
                <a:close/>
                <a:moveTo>
                  <a:pt x="8554212" y="5112957"/>
                </a:moveTo>
                <a:lnTo>
                  <a:pt x="8601646" y="5099431"/>
                </a:lnTo>
                <a:lnTo>
                  <a:pt x="8551355" y="5123688"/>
                </a:lnTo>
                <a:lnTo>
                  <a:pt x="8504301" y="5139500"/>
                </a:lnTo>
                <a:close/>
                <a:moveTo>
                  <a:pt x="8572246" y="5103432"/>
                </a:moveTo>
                <a:lnTo>
                  <a:pt x="8627110" y="5074285"/>
                </a:lnTo>
                <a:lnTo>
                  <a:pt x="8679117" y="5062030"/>
                </a:lnTo>
                <a:lnTo>
                  <a:pt x="8624062" y="5088573"/>
                </a:lnTo>
                <a:close/>
                <a:moveTo>
                  <a:pt x="8698167" y="5057521"/>
                </a:moveTo>
                <a:lnTo>
                  <a:pt x="8745919" y="5046218"/>
                </a:lnTo>
                <a:lnTo>
                  <a:pt x="8695563" y="5068126"/>
                </a:lnTo>
                <a:lnTo>
                  <a:pt x="8648002" y="5081715"/>
                </a:lnTo>
                <a:close/>
                <a:moveTo>
                  <a:pt x="8715819" y="5049012"/>
                </a:moveTo>
                <a:lnTo>
                  <a:pt x="8770747" y="5022469"/>
                </a:lnTo>
                <a:lnTo>
                  <a:pt x="8822944" y="5012817"/>
                </a:lnTo>
                <a:lnTo>
                  <a:pt x="8767890" y="5036693"/>
                </a:lnTo>
                <a:close/>
                <a:moveTo>
                  <a:pt x="8841549" y="5009388"/>
                </a:moveTo>
                <a:lnTo>
                  <a:pt x="8889556" y="5000435"/>
                </a:lnTo>
                <a:lnTo>
                  <a:pt x="8838756" y="5019929"/>
                </a:lnTo>
                <a:lnTo>
                  <a:pt x="8790940" y="5031232"/>
                </a:lnTo>
                <a:close/>
                <a:moveTo>
                  <a:pt x="8858821" y="5001832"/>
                </a:moveTo>
                <a:lnTo>
                  <a:pt x="8913812" y="4977956"/>
                </a:lnTo>
                <a:lnTo>
                  <a:pt x="8966136" y="4970971"/>
                </a:lnTo>
                <a:lnTo>
                  <a:pt x="8911082" y="4992116"/>
                </a:lnTo>
                <a:close/>
                <a:moveTo>
                  <a:pt x="8984234" y="4968494"/>
                </a:moveTo>
                <a:lnTo>
                  <a:pt x="9032494" y="4962144"/>
                </a:lnTo>
                <a:lnTo>
                  <a:pt x="8981694" y="4979162"/>
                </a:lnTo>
                <a:lnTo>
                  <a:pt x="8933561" y="4988052"/>
                </a:lnTo>
                <a:close/>
                <a:moveTo>
                  <a:pt x="9001316" y="4962144"/>
                </a:moveTo>
                <a:lnTo>
                  <a:pt x="9056243" y="4940999"/>
                </a:lnTo>
                <a:lnTo>
                  <a:pt x="9108694" y="4936617"/>
                </a:lnTo>
                <a:lnTo>
                  <a:pt x="9053767" y="4955096"/>
                </a:lnTo>
                <a:close/>
                <a:moveTo>
                  <a:pt x="9126347" y="4935157"/>
                </a:moveTo>
                <a:lnTo>
                  <a:pt x="9174797" y="4931156"/>
                </a:lnTo>
                <a:lnTo>
                  <a:pt x="9124315" y="4945571"/>
                </a:lnTo>
                <a:lnTo>
                  <a:pt x="9075928" y="4951921"/>
                </a:lnTo>
                <a:close/>
                <a:moveTo>
                  <a:pt x="9143174" y="4929505"/>
                </a:moveTo>
                <a:lnTo>
                  <a:pt x="9198039" y="4911090"/>
                </a:lnTo>
                <a:lnTo>
                  <a:pt x="9250553" y="4909439"/>
                </a:lnTo>
                <a:lnTo>
                  <a:pt x="9195753" y="4925124"/>
                </a:lnTo>
                <a:close/>
                <a:moveTo>
                  <a:pt x="9267825" y="4908550"/>
                </a:moveTo>
                <a:lnTo>
                  <a:pt x="9316466" y="4907026"/>
                </a:lnTo>
                <a:lnTo>
                  <a:pt x="9265666" y="4918964"/>
                </a:lnTo>
                <a:lnTo>
                  <a:pt x="9217089" y="4922965"/>
                </a:lnTo>
                <a:close/>
                <a:moveTo>
                  <a:pt x="9284462" y="4903788"/>
                </a:moveTo>
                <a:lnTo>
                  <a:pt x="9339199" y="4888103"/>
                </a:lnTo>
                <a:lnTo>
                  <a:pt x="9391841" y="4889246"/>
                </a:lnTo>
                <a:lnTo>
                  <a:pt x="9337104" y="4901946"/>
                </a:lnTo>
                <a:close/>
                <a:moveTo>
                  <a:pt x="9408731" y="4889564"/>
                </a:moveTo>
                <a:lnTo>
                  <a:pt x="9457436" y="4890643"/>
                </a:lnTo>
                <a:lnTo>
                  <a:pt x="9407017" y="4899978"/>
                </a:lnTo>
                <a:lnTo>
                  <a:pt x="9358312" y="4901502"/>
                </a:lnTo>
                <a:close/>
                <a:moveTo>
                  <a:pt x="9410573" y="4867656"/>
                </a:moveTo>
                <a:lnTo>
                  <a:pt x="9465755" y="4871784"/>
                </a:lnTo>
                <a:lnTo>
                  <a:pt x="9408287" y="4885373"/>
                </a:lnTo>
                <a:lnTo>
                  <a:pt x="9352979" y="4884166"/>
                </a:lnTo>
                <a:close/>
                <a:moveTo>
                  <a:pt x="9341358" y="4862576"/>
                </a:moveTo>
                <a:lnTo>
                  <a:pt x="9398508" y="4866767"/>
                </a:lnTo>
                <a:lnTo>
                  <a:pt x="9338818" y="4883849"/>
                </a:lnTo>
                <a:lnTo>
                  <a:pt x="9281668" y="4882642"/>
                </a:lnTo>
                <a:close/>
                <a:moveTo>
                  <a:pt x="9272080" y="4857433"/>
                </a:moveTo>
                <a:lnTo>
                  <a:pt x="9330436" y="4861751"/>
                </a:lnTo>
                <a:lnTo>
                  <a:pt x="9269031" y="4882388"/>
                </a:lnTo>
                <a:lnTo>
                  <a:pt x="9210548" y="4881118"/>
                </a:lnTo>
                <a:close/>
                <a:moveTo>
                  <a:pt x="9202865" y="4852289"/>
                </a:moveTo>
                <a:lnTo>
                  <a:pt x="9262237" y="4856671"/>
                </a:lnTo>
                <a:lnTo>
                  <a:pt x="9199372" y="4880864"/>
                </a:lnTo>
                <a:lnTo>
                  <a:pt x="9139936" y="4879594"/>
                </a:lnTo>
                <a:close/>
                <a:moveTo>
                  <a:pt x="9133649" y="4847146"/>
                </a:moveTo>
                <a:lnTo>
                  <a:pt x="9193784" y="4851591"/>
                </a:lnTo>
                <a:lnTo>
                  <a:pt x="9129776" y="4879404"/>
                </a:lnTo>
                <a:lnTo>
                  <a:pt x="9069451" y="4878134"/>
                </a:lnTo>
                <a:close/>
                <a:moveTo>
                  <a:pt x="9064434" y="4842002"/>
                </a:moveTo>
                <a:lnTo>
                  <a:pt x="9125204" y="4846511"/>
                </a:lnTo>
                <a:lnTo>
                  <a:pt x="9060117" y="4877943"/>
                </a:lnTo>
                <a:lnTo>
                  <a:pt x="8999220" y="4876610"/>
                </a:lnTo>
                <a:close/>
                <a:moveTo>
                  <a:pt x="8995219" y="4836859"/>
                </a:moveTo>
                <a:lnTo>
                  <a:pt x="9056497" y="4841431"/>
                </a:lnTo>
                <a:lnTo>
                  <a:pt x="8990520" y="4876419"/>
                </a:lnTo>
                <a:lnTo>
                  <a:pt x="8929053" y="4875149"/>
                </a:lnTo>
                <a:close/>
                <a:moveTo>
                  <a:pt x="8925941" y="4831715"/>
                </a:moveTo>
                <a:lnTo>
                  <a:pt x="8987727" y="4836351"/>
                </a:lnTo>
                <a:lnTo>
                  <a:pt x="8920924" y="4874959"/>
                </a:lnTo>
                <a:lnTo>
                  <a:pt x="8859012" y="4873625"/>
                </a:lnTo>
                <a:close/>
                <a:moveTo>
                  <a:pt x="8856726" y="4826635"/>
                </a:moveTo>
                <a:lnTo>
                  <a:pt x="8918829" y="4831207"/>
                </a:lnTo>
                <a:lnTo>
                  <a:pt x="8851265" y="4873435"/>
                </a:lnTo>
                <a:lnTo>
                  <a:pt x="8789035" y="4872165"/>
                </a:lnTo>
                <a:close/>
                <a:moveTo>
                  <a:pt x="8787511" y="4821492"/>
                </a:moveTo>
                <a:lnTo>
                  <a:pt x="8849868" y="4826127"/>
                </a:lnTo>
                <a:lnTo>
                  <a:pt x="8781669" y="4871974"/>
                </a:lnTo>
                <a:lnTo>
                  <a:pt x="8719121" y="4870641"/>
                </a:lnTo>
                <a:close/>
                <a:moveTo>
                  <a:pt x="8718232" y="4816348"/>
                </a:moveTo>
                <a:lnTo>
                  <a:pt x="8780907" y="4820984"/>
                </a:lnTo>
                <a:lnTo>
                  <a:pt x="8712200" y="4870450"/>
                </a:lnTo>
                <a:lnTo>
                  <a:pt x="8649335" y="4869117"/>
                </a:lnTo>
                <a:close/>
                <a:moveTo>
                  <a:pt x="8649018" y="4811205"/>
                </a:moveTo>
                <a:lnTo>
                  <a:pt x="8711882" y="4815840"/>
                </a:lnTo>
                <a:lnTo>
                  <a:pt x="8642350" y="4868926"/>
                </a:lnTo>
                <a:lnTo>
                  <a:pt x="8579231" y="4867593"/>
                </a:lnTo>
                <a:close/>
                <a:moveTo>
                  <a:pt x="8579803" y="4806061"/>
                </a:moveTo>
                <a:lnTo>
                  <a:pt x="8642858" y="4810760"/>
                </a:lnTo>
                <a:lnTo>
                  <a:pt x="8573008" y="4867529"/>
                </a:lnTo>
                <a:lnTo>
                  <a:pt x="8509508" y="4866196"/>
                </a:lnTo>
                <a:close/>
                <a:moveTo>
                  <a:pt x="8510524" y="4800918"/>
                </a:moveTo>
                <a:lnTo>
                  <a:pt x="8574024" y="4805617"/>
                </a:lnTo>
                <a:lnTo>
                  <a:pt x="8503476" y="4866069"/>
                </a:lnTo>
                <a:lnTo>
                  <a:pt x="8439976" y="4864672"/>
                </a:lnTo>
                <a:close/>
                <a:moveTo>
                  <a:pt x="8441309" y="4795774"/>
                </a:moveTo>
                <a:lnTo>
                  <a:pt x="8504809" y="4800473"/>
                </a:lnTo>
                <a:lnTo>
                  <a:pt x="8433753" y="4864545"/>
                </a:lnTo>
                <a:lnTo>
                  <a:pt x="8370253" y="4863211"/>
                </a:lnTo>
                <a:close/>
                <a:moveTo>
                  <a:pt x="8372031" y="4790631"/>
                </a:moveTo>
                <a:lnTo>
                  <a:pt x="8435531" y="4795393"/>
                </a:lnTo>
                <a:lnTo>
                  <a:pt x="8363966" y="4863084"/>
                </a:lnTo>
                <a:lnTo>
                  <a:pt x="8300466" y="4861687"/>
                </a:lnTo>
                <a:close/>
                <a:moveTo>
                  <a:pt x="8302816" y="4785551"/>
                </a:moveTo>
                <a:lnTo>
                  <a:pt x="8366316" y="4790250"/>
                </a:lnTo>
                <a:lnTo>
                  <a:pt x="8294244" y="4861560"/>
                </a:lnTo>
                <a:lnTo>
                  <a:pt x="8230744" y="4860227"/>
                </a:lnTo>
                <a:close/>
                <a:moveTo>
                  <a:pt x="8233537" y="4780407"/>
                </a:moveTo>
                <a:lnTo>
                  <a:pt x="8297037" y="4785106"/>
                </a:lnTo>
                <a:lnTo>
                  <a:pt x="8224520" y="4860100"/>
                </a:lnTo>
                <a:lnTo>
                  <a:pt x="8160576" y="4858766"/>
                </a:lnTo>
                <a:close/>
                <a:moveTo>
                  <a:pt x="8164322" y="4775264"/>
                </a:moveTo>
                <a:lnTo>
                  <a:pt x="8227822" y="4779963"/>
                </a:lnTo>
                <a:lnTo>
                  <a:pt x="8154861" y="4858639"/>
                </a:lnTo>
                <a:lnTo>
                  <a:pt x="8090853" y="4857242"/>
                </a:lnTo>
                <a:close/>
                <a:moveTo>
                  <a:pt x="8095044" y="4770120"/>
                </a:moveTo>
                <a:lnTo>
                  <a:pt x="8158988" y="4774883"/>
                </a:lnTo>
                <a:lnTo>
                  <a:pt x="8085582" y="4857115"/>
                </a:lnTo>
                <a:lnTo>
                  <a:pt x="8021447" y="4855782"/>
                </a:lnTo>
                <a:close/>
                <a:moveTo>
                  <a:pt x="8017891" y="4859909"/>
                </a:moveTo>
                <a:lnTo>
                  <a:pt x="8081899" y="4861306"/>
                </a:lnTo>
                <a:lnTo>
                  <a:pt x="8008620" y="4943412"/>
                </a:lnTo>
                <a:lnTo>
                  <a:pt x="7944485" y="4945380"/>
                </a:lnTo>
                <a:close/>
                <a:moveTo>
                  <a:pt x="7940739" y="4949762"/>
                </a:moveTo>
                <a:lnTo>
                  <a:pt x="8004747" y="4947730"/>
                </a:lnTo>
                <a:lnTo>
                  <a:pt x="7931722" y="5029645"/>
                </a:lnTo>
                <a:lnTo>
                  <a:pt x="7867523" y="5034979"/>
                </a:lnTo>
                <a:close/>
                <a:moveTo>
                  <a:pt x="7863586" y="5039551"/>
                </a:moveTo>
                <a:lnTo>
                  <a:pt x="7927594" y="5034217"/>
                </a:lnTo>
                <a:lnTo>
                  <a:pt x="7854950" y="5115814"/>
                </a:lnTo>
                <a:lnTo>
                  <a:pt x="7790561" y="5124450"/>
                </a:lnTo>
                <a:close/>
                <a:moveTo>
                  <a:pt x="7786434" y="5129340"/>
                </a:moveTo>
                <a:lnTo>
                  <a:pt x="7850442" y="5120767"/>
                </a:lnTo>
                <a:lnTo>
                  <a:pt x="7777798" y="5202174"/>
                </a:lnTo>
                <a:lnTo>
                  <a:pt x="7713663" y="5214049"/>
                </a:lnTo>
                <a:close/>
                <a:moveTo>
                  <a:pt x="7709218" y="5219192"/>
                </a:moveTo>
                <a:lnTo>
                  <a:pt x="7773226" y="5207318"/>
                </a:lnTo>
                <a:lnTo>
                  <a:pt x="7700899" y="5288407"/>
                </a:lnTo>
                <a:lnTo>
                  <a:pt x="7636764" y="5303520"/>
                </a:lnTo>
                <a:close/>
                <a:moveTo>
                  <a:pt x="7632065" y="5308981"/>
                </a:moveTo>
                <a:lnTo>
                  <a:pt x="7695946" y="5293932"/>
                </a:lnTo>
                <a:lnTo>
                  <a:pt x="7623937" y="5374640"/>
                </a:lnTo>
                <a:lnTo>
                  <a:pt x="7559929" y="5392992"/>
                </a:lnTo>
                <a:close/>
                <a:moveTo>
                  <a:pt x="7554913" y="5398834"/>
                </a:moveTo>
                <a:lnTo>
                  <a:pt x="7618413" y="5380609"/>
                </a:lnTo>
                <a:lnTo>
                  <a:pt x="7547039" y="5461000"/>
                </a:lnTo>
                <a:lnTo>
                  <a:pt x="7483157" y="5482463"/>
                </a:lnTo>
                <a:close/>
                <a:moveTo>
                  <a:pt x="7477697" y="5488686"/>
                </a:moveTo>
                <a:lnTo>
                  <a:pt x="7541197" y="5467287"/>
                </a:lnTo>
                <a:lnTo>
                  <a:pt x="7469950" y="5547170"/>
                </a:lnTo>
                <a:lnTo>
                  <a:pt x="7406450" y="5571681"/>
                </a:lnTo>
                <a:close/>
                <a:moveTo>
                  <a:pt x="7400544" y="5578475"/>
                </a:moveTo>
                <a:lnTo>
                  <a:pt x="7464044" y="5554091"/>
                </a:lnTo>
                <a:lnTo>
                  <a:pt x="7393242" y="5633403"/>
                </a:lnTo>
                <a:lnTo>
                  <a:pt x="7329742" y="5660962"/>
                </a:lnTo>
                <a:close/>
                <a:moveTo>
                  <a:pt x="7323392" y="5668328"/>
                </a:moveTo>
                <a:lnTo>
                  <a:pt x="7386447" y="5640959"/>
                </a:lnTo>
                <a:lnTo>
                  <a:pt x="7316216" y="5719636"/>
                </a:lnTo>
                <a:lnTo>
                  <a:pt x="7253097" y="5750116"/>
                </a:lnTo>
                <a:close/>
                <a:moveTo>
                  <a:pt x="7246176" y="5758117"/>
                </a:moveTo>
                <a:lnTo>
                  <a:pt x="7308850" y="5727700"/>
                </a:lnTo>
                <a:lnTo>
                  <a:pt x="7239000" y="5805678"/>
                </a:lnTo>
                <a:lnTo>
                  <a:pt x="7176326" y="5838952"/>
                </a:lnTo>
                <a:close/>
                <a:moveTo>
                  <a:pt x="7169150" y="5847906"/>
                </a:moveTo>
                <a:lnTo>
                  <a:pt x="7231253" y="5814949"/>
                </a:lnTo>
                <a:lnTo>
                  <a:pt x="7162482" y="5892102"/>
                </a:lnTo>
                <a:lnTo>
                  <a:pt x="7100316" y="5928043"/>
                </a:lnTo>
                <a:close/>
                <a:moveTo>
                  <a:pt x="7091998" y="5937758"/>
                </a:moveTo>
                <a:lnTo>
                  <a:pt x="7153466" y="5902198"/>
                </a:lnTo>
                <a:lnTo>
                  <a:pt x="7085584" y="5978398"/>
                </a:lnTo>
                <a:lnTo>
                  <a:pt x="7024053" y="6016498"/>
                </a:lnTo>
                <a:close/>
                <a:moveTo>
                  <a:pt x="7014781" y="6027611"/>
                </a:moveTo>
                <a:lnTo>
                  <a:pt x="7075488" y="5989511"/>
                </a:lnTo>
                <a:lnTo>
                  <a:pt x="7008622" y="6064441"/>
                </a:lnTo>
                <a:lnTo>
                  <a:pt x="6947980" y="6105208"/>
                </a:lnTo>
                <a:close/>
                <a:moveTo>
                  <a:pt x="6937629" y="6117400"/>
                </a:moveTo>
                <a:lnTo>
                  <a:pt x="6997256" y="6077331"/>
                </a:lnTo>
                <a:lnTo>
                  <a:pt x="6931724" y="6150801"/>
                </a:lnTo>
                <a:lnTo>
                  <a:pt x="6872161" y="6193600"/>
                </a:lnTo>
                <a:close/>
                <a:moveTo>
                  <a:pt x="6860413" y="6207252"/>
                </a:moveTo>
                <a:lnTo>
                  <a:pt x="6918707" y="6165342"/>
                </a:lnTo>
                <a:lnTo>
                  <a:pt x="6854762" y="6237034"/>
                </a:lnTo>
                <a:lnTo>
                  <a:pt x="6796595" y="6281484"/>
                </a:lnTo>
                <a:close/>
                <a:moveTo>
                  <a:pt x="6783261" y="6297105"/>
                </a:moveTo>
                <a:lnTo>
                  <a:pt x="6839776" y="6253861"/>
                </a:lnTo>
                <a:lnTo>
                  <a:pt x="6777863" y="6323267"/>
                </a:lnTo>
                <a:lnTo>
                  <a:pt x="6721539" y="6368923"/>
                </a:lnTo>
                <a:close/>
                <a:moveTo>
                  <a:pt x="6706044" y="6386957"/>
                </a:moveTo>
                <a:lnTo>
                  <a:pt x="6760274" y="6342952"/>
                </a:lnTo>
                <a:lnTo>
                  <a:pt x="6700901" y="6409500"/>
                </a:lnTo>
                <a:lnTo>
                  <a:pt x="6646990" y="6455664"/>
                </a:lnTo>
                <a:close/>
                <a:moveTo>
                  <a:pt x="6628702" y="6477000"/>
                </a:moveTo>
                <a:lnTo>
                  <a:pt x="6679502" y="6433312"/>
                </a:lnTo>
                <a:lnTo>
                  <a:pt x="6623685" y="6495923"/>
                </a:lnTo>
                <a:lnTo>
                  <a:pt x="6572885" y="6541516"/>
                </a:lnTo>
                <a:close/>
                <a:moveTo>
                  <a:pt x="6551549" y="6566789"/>
                </a:moveTo>
                <a:lnTo>
                  <a:pt x="6597968" y="6525007"/>
                </a:lnTo>
                <a:lnTo>
                  <a:pt x="6547168" y="6582157"/>
                </a:lnTo>
                <a:lnTo>
                  <a:pt x="6501321" y="6625527"/>
                </a:lnTo>
                <a:close/>
                <a:moveTo>
                  <a:pt x="6393180" y="6754559"/>
                </a:moveTo>
                <a:lnTo>
                  <a:pt x="6367018" y="6781610"/>
                </a:lnTo>
                <a:lnTo>
                  <a:pt x="6397181" y="6746494"/>
                </a:lnTo>
                <a:lnTo>
                  <a:pt x="6424486" y="6719444"/>
                </a:lnTo>
                <a:close/>
                <a:moveTo>
                  <a:pt x="6470079" y="6668326"/>
                </a:moveTo>
                <a:lnTo>
                  <a:pt x="6431534" y="6706426"/>
                </a:lnTo>
                <a:lnTo>
                  <a:pt x="6474333" y="6656578"/>
                </a:lnTo>
                <a:lnTo>
                  <a:pt x="6513640" y="6619431"/>
                </a:lnTo>
                <a:close/>
                <a:moveTo>
                  <a:pt x="6546279" y="6593078"/>
                </a:moveTo>
                <a:lnTo>
                  <a:pt x="6518910" y="6620129"/>
                </a:lnTo>
                <a:lnTo>
                  <a:pt x="6550216" y="6585141"/>
                </a:lnTo>
                <a:lnTo>
                  <a:pt x="6578600" y="6558217"/>
                </a:lnTo>
                <a:close/>
                <a:moveTo>
                  <a:pt x="6622860" y="6510528"/>
                </a:moveTo>
                <a:lnTo>
                  <a:pt x="6583490" y="6547739"/>
                </a:lnTo>
                <a:lnTo>
                  <a:pt x="6627114" y="6498908"/>
                </a:lnTo>
                <a:lnTo>
                  <a:pt x="6667119" y="6462776"/>
                </a:lnTo>
                <a:close/>
                <a:moveTo>
                  <a:pt x="6698552" y="6438964"/>
                </a:moveTo>
                <a:lnTo>
                  <a:pt x="6670104" y="6465824"/>
                </a:lnTo>
                <a:lnTo>
                  <a:pt x="6702425" y="6430963"/>
                </a:lnTo>
                <a:lnTo>
                  <a:pt x="6731953" y="6404420"/>
                </a:lnTo>
                <a:close/>
                <a:moveTo>
                  <a:pt x="6774752" y="6359970"/>
                </a:moveTo>
                <a:lnTo>
                  <a:pt x="6734683" y="6396101"/>
                </a:lnTo>
                <a:lnTo>
                  <a:pt x="6779133" y="6348476"/>
                </a:lnTo>
                <a:lnTo>
                  <a:pt x="6819900" y="6313551"/>
                </a:lnTo>
                <a:close/>
                <a:moveTo>
                  <a:pt x="6850126" y="6292025"/>
                </a:moveTo>
                <a:lnTo>
                  <a:pt x="6820535" y="6318250"/>
                </a:lnTo>
                <a:lnTo>
                  <a:pt x="6853873" y="6283833"/>
                </a:lnTo>
                <a:lnTo>
                  <a:pt x="6884353" y="6257671"/>
                </a:lnTo>
                <a:close/>
                <a:moveTo>
                  <a:pt x="6930200" y="6205284"/>
                </a:moveTo>
                <a:lnTo>
                  <a:pt x="6971729" y="6171629"/>
                </a:lnTo>
                <a:lnTo>
                  <a:pt x="6926072" y="6216841"/>
                </a:lnTo>
                <a:lnTo>
                  <a:pt x="6885306" y="6251766"/>
                </a:lnTo>
                <a:close/>
                <a:moveTo>
                  <a:pt x="7001193" y="6152515"/>
                </a:moveTo>
                <a:lnTo>
                  <a:pt x="6970586" y="6178677"/>
                </a:lnTo>
                <a:lnTo>
                  <a:pt x="7005003" y="6144641"/>
                </a:lnTo>
                <a:lnTo>
                  <a:pt x="7036753" y="6119241"/>
                </a:lnTo>
                <a:close/>
                <a:moveTo>
                  <a:pt x="7151688" y="6020245"/>
                </a:moveTo>
                <a:lnTo>
                  <a:pt x="7119938" y="6045645"/>
                </a:lnTo>
                <a:lnTo>
                  <a:pt x="7155181" y="6012307"/>
                </a:lnTo>
                <a:lnTo>
                  <a:pt x="7187693" y="5987415"/>
                </a:lnTo>
                <a:close/>
                <a:moveTo>
                  <a:pt x="7301611" y="5895277"/>
                </a:moveTo>
                <a:lnTo>
                  <a:pt x="7268972" y="5920232"/>
                </a:lnTo>
                <a:lnTo>
                  <a:pt x="7305168" y="5887593"/>
                </a:lnTo>
                <a:lnTo>
                  <a:pt x="7338695" y="5863463"/>
                </a:lnTo>
                <a:close/>
                <a:moveTo>
                  <a:pt x="7450836" y="5777611"/>
                </a:moveTo>
                <a:lnTo>
                  <a:pt x="7417308" y="5801741"/>
                </a:lnTo>
                <a:lnTo>
                  <a:pt x="7454329" y="5769991"/>
                </a:lnTo>
                <a:lnTo>
                  <a:pt x="7488745" y="5746877"/>
                </a:lnTo>
                <a:close/>
                <a:moveTo>
                  <a:pt x="7599553" y="5667248"/>
                </a:moveTo>
                <a:lnTo>
                  <a:pt x="7565073" y="5690426"/>
                </a:lnTo>
                <a:lnTo>
                  <a:pt x="7603173" y="5659755"/>
                </a:lnTo>
                <a:lnTo>
                  <a:pt x="7638479" y="5637657"/>
                </a:lnTo>
                <a:close/>
                <a:moveTo>
                  <a:pt x="7747635" y="5564188"/>
                </a:moveTo>
                <a:lnTo>
                  <a:pt x="7712266" y="5586286"/>
                </a:lnTo>
                <a:lnTo>
                  <a:pt x="7750874" y="5556758"/>
                </a:lnTo>
                <a:lnTo>
                  <a:pt x="7787006" y="5535867"/>
                </a:lnTo>
                <a:close/>
                <a:moveTo>
                  <a:pt x="7895019" y="5468493"/>
                </a:moveTo>
                <a:lnTo>
                  <a:pt x="7858887" y="5489448"/>
                </a:lnTo>
                <a:lnTo>
                  <a:pt x="7898194" y="5461127"/>
                </a:lnTo>
                <a:lnTo>
                  <a:pt x="7935087" y="5441569"/>
                </a:lnTo>
                <a:close/>
                <a:moveTo>
                  <a:pt x="8041894" y="5380101"/>
                </a:moveTo>
                <a:lnTo>
                  <a:pt x="8004937" y="5399659"/>
                </a:lnTo>
                <a:lnTo>
                  <a:pt x="8044943" y="5372799"/>
                </a:lnTo>
                <a:lnTo>
                  <a:pt x="8082598" y="5354638"/>
                </a:lnTo>
                <a:close/>
                <a:moveTo>
                  <a:pt x="8187944" y="5298948"/>
                </a:moveTo>
                <a:lnTo>
                  <a:pt x="8149844" y="5317173"/>
                </a:lnTo>
                <a:lnTo>
                  <a:pt x="8190420" y="5291773"/>
                </a:lnTo>
                <a:lnTo>
                  <a:pt x="8228520" y="5275072"/>
                </a:lnTo>
                <a:close/>
                <a:moveTo>
                  <a:pt x="8333486" y="5225161"/>
                </a:moveTo>
                <a:lnTo>
                  <a:pt x="8295069" y="5241862"/>
                </a:lnTo>
                <a:lnTo>
                  <a:pt x="8336281" y="5218049"/>
                </a:lnTo>
                <a:lnTo>
                  <a:pt x="8375269" y="5203000"/>
                </a:lnTo>
                <a:close/>
                <a:moveTo>
                  <a:pt x="8478520" y="5158677"/>
                </a:moveTo>
                <a:lnTo>
                  <a:pt x="8439468" y="5173726"/>
                </a:lnTo>
                <a:lnTo>
                  <a:pt x="8481123" y="5151628"/>
                </a:lnTo>
                <a:lnTo>
                  <a:pt x="8520684" y="5138293"/>
                </a:lnTo>
                <a:close/>
                <a:moveTo>
                  <a:pt x="8623300" y="5099050"/>
                </a:moveTo>
                <a:lnTo>
                  <a:pt x="8583612" y="5112385"/>
                </a:lnTo>
                <a:lnTo>
                  <a:pt x="8625713" y="5092065"/>
                </a:lnTo>
                <a:lnTo>
                  <a:pt x="8665908" y="5080572"/>
                </a:lnTo>
                <a:close/>
                <a:moveTo>
                  <a:pt x="8767064" y="5047171"/>
                </a:moveTo>
                <a:lnTo>
                  <a:pt x="8726869" y="5058664"/>
                </a:lnTo>
                <a:lnTo>
                  <a:pt x="8769350" y="5040249"/>
                </a:lnTo>
                <a:lnTo>
                  <a:pt x="8809990" y="5030661"/>
                </a:lnTo>
                <a:close/>
                <a:moveTo>
                  <a:pt x="8910320" y="5002721"/>
                </a:moveTo>
                <a:lnTo>
                  <a:pt x="8869617" y="5012373"/>
                </a:lnTo>
                <a:lnTo>
                  <a:pt x="8912416" y="4995863"/>
                </a:lnTo>
                <a:lnTo>
                  <a:pt x="8953436" y="4988243"/>
                </a:lnTo>
                <a:close/>
                <a:moveTo>
                  <a:pt x="9052941" y="4965510"/>
                </a:moveTo>
                <a:lnTo>
                  <a:pt x="9011793" y="4973130"/>
                </a:lnTo>
                <a:lnTo>
                  <a:pt x="9054846" y="4958652"/>
                </a:lnTo>
                <a:lnTo>
                  <a:pt x="9096248" y="4953064"/>
                </a:lnTo>
                <a:close/>
                <a:moveTo>
                  <a:pt x="9153461" y="4941126"/>
                </a:moveTo>
                <a:lnTo>
                  <a:pt x="9196642" y="4928743"/>
                </a:lnTo>
                <a:lnTo>
                  <a:pt x="9238361" y="4925314"/>
                </a:lnTo>
                <a:lnTo>
                  <a:pt x="9194991" y="4935538"/>
                </a:lnTo>
                <a:close/>
                <a:moveTo>
                  <a:pt x="9294495" y="4916361"/>
                </a:moveTo>
                <a:lnTo>
                  <a:pt x="9337802" y="4906201"/>
                </a:lnTo>
                <a:lnTo>
                  <a:pt x="9379712" y="4904867"/>
                </a:lnTo>
                <a:lnTo>
                  <a:pt x="9336342" y="4912932"/>
                </a:lnTo>
                <a:close/>
                <a:moveTo>
                  <a:pt x="9435084" y="4898898"/>
                </a:moveTo>
                <a:lnTo>
                  <a:pt x="9478391" y="4890897"/>
                </a:lnTo>
                <a:lnTo>
                  <a:pt x="9520428" y="4891786"/>
                </a:lnTo>
                <a:lnTo>
                  <a:pt x="9477057" y="4897628"/>
                </a:lnTo>
                <a:close/>
                <a:moveTo>
                  <a:pt x="9574784" y="4888738"/>
                </a:moveTo>
                <a:lnTo>
                  <a:pt x="9618028" y="4882896"/>
                </a:lnTo>
                <a:lnTo>
                  <a:pt x="9660192" y="4886008"/>
                </a:lnTo>
                <a:lnTo>
                  <a:pt x="9616948" y="4889627"/>
                </a:lnTo>
                <a:close/>
              </a:path>
            </a:pathLst>
          </a:custGeom>
          <a:solidFill>
            <a:srgbClr val="A7C1FF">
              <a:alpha val="391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3"/>
          <p:cNvSpPr txBox="1"/>
          <p:nvPr>
            <p:ph type="ctrTitle"/>
          </p:nvPr>
        </p:nvSpPr>
        <p:spPr>
          <a:xfrm>
            <a:off x="1188725" y="2378350"/>
            <a:ext cx="6766500" cy="1305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1188725" y="3780303"/>
            <a:ext cx="6766500" cy="285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 rot="5400000">
            <a:off x="2006359" y="-1980394"/>
            <a:ext cx="5136998" cy="9138285"/>
          </a:xfrm>
          <a:custGeom>
            <a:rect b="b" l="l" r="r" t="t"/>
            <a:pathLst>
              <a:path extrusionOk="0" h="6858000" w="8285480">
                <a:moveTo>
                  <a:pt x="8285163" y="2616200"/>
                </a:moveTo>
                <a:lnTo>
                  <a:pt x="8270113" y="2625344"/>
                </a:lnTo>
                <a:lnTo>
                  <a:pt x="8188389" y="2667000"/>
                </a:lnTo>
                <a:lnTo>
                  <a:pt x="8285163" y="2604707"/>
                </a:lnTo>
                <a:lnTo>
                  <a:pt x="8285163" y="2597150"/>
                </a:lnTo>
                <a:lnTo>
                  <a:pt x="8130985" y="2696337"/>
                </a:lnTo>
                <a:lnTo>
                  <a:pt x="8036433" y="2744788"/>
                </a:lnTo>
                <a:lnTo>
                  <a:pt x="8285163" y="2574481"/>
                </a:lnTo>
                <a:lnTo>
                  <a:pt x="8285163" y="2566734"/>
                </a:lnTo>
                <a:lnTo>
                  <a:pt x="7991793" y="2767521"/>
                </a:lnTo>
                <a:lnTo>
                  <a:pt x="7888795" y="2820289"/>
                </a:lnTo>
                <a:lnTo>
                  <a:pt x="8285163" y="2531047"/>
                </a:lnTo>
                <a:lnTo>
                  <a:pt x="8285163" y="2523173"/>
                </a:lnTo>
                <a:lnTo>
                  <a:pt x="7852664" y="2838768"/>
                </a:lnTo>
                <a:lnTo>
                  <a:pt x="7743571" y="2894584"/>
                </a:lnTo>
                <a:lnTo>
                  <a:pt x="8285163" y="2472309"/>
                </a:lnTo>
                <a:lnTo>
                  <a:pt x="8285163" y="2464245"/>
                </a:lnTo>
                <a:lnTo>
                  <a:pt x="7713663" y="2909951"/>
                </a:lnTo>
                <a:lnTo>
                  <a:pt x="7600061" y="2968117"/>
                </a:lnTo>
                <a:lnTo>
                  <a:pt x="8285163" y="2395538"/>
                </a:lnTo>
                <a:lnTo>
                  <a:pt x="8285163" y="2387600"/>
                </a:lnTo>
                <a:lnTo>
                  <a:pt x="7574407" y="2981516"/>
                </a:lnTo>
                <a:lnTo>
                  <a:pt x="7457313" y="3041396"/>
                </a:lnTo>
                <a:lnTo>
                  <a:pt x="8285163" y="2297430"/>
                </a:lnTo>
                <a:lnTo>
                  <a:pt x="8285163" y="2288921"/>
                </a:lnTo>
                <a:lnTo>
                  <a:pt x="7435279" y="3052382"/>
                </a:lnTo>
                <a:lnTo>
                  <a:pt x="7315454" y="3113723"/>
                </a:lnTo>
                <a:lnTo>
                  <a:pt x="8285163" y="2173923"/>
                </a:lnTo>
                <a:lnTo>
                  <a:pt x="8285163" y="2165350"/>
                </a:lnTo>
                <a:lnTo>
                  <a:pt x="7296087" y="3124200"/>
                </a:lnTo>
                <a:lnTo>
                  <a:pt x="7173913" y="3186113"/>
                </a:lnTo>
                <a:lnTo>
                  <a:pt x="8285163" y="2019617"/>
                </a:lnTo>
                <a:lnTo>
                  <a:pt x="8285163" y="2010410"/>
                </a:lnTo>
                <a:lnTo>
                  <a:pt x="7156958" y="3194876"/>
                </a:lnTo>
                <a:lnTo>
                  <a:pt x="7033069" y="3258376"/>
                </a:lnTo>
                <a:lnTo>
                  <a:pt x="8285163" y="1827657"/>
                </a:lnTo>
                <a:lnTo>
                  <a:pt x="8285163" y="1818069"/>
                </a:lnTo>
                <a:lnTo>
                  <a:pt x="7017766" y="3265869"/>
                </a:lnTo>
                <a:lnTo>
                  <a:pt x="6892418" y="3330067"/>
                </a:lnTo>
                <a:lnTo>
                  <a:pt x="8285163" y="1588961"/>
                </a:lnTo>
                <a:lnTo>
                  <a:pt x="8285163" y="1578801"/>
                </a:lnTo>
                <a:lnTo>
                  <a:pt x="6878638" y="3337306"/>
                </a:lnTo>
                <a:lnTo>
                  <a:pt x="6751638" y="3402140"/>
                </a:lnTo>
                <a:lnTo>
                  <a:pt x="8285163" y="1291146"/>
                </a:lnTo>
                <a:lnTo>
                  <a:pt x="8285163" y="1280351"/>
                </a:lnTo>
                <a:lnTo>
                  <a:pt x="6739445" y="3408553"/>
                </a:lnTo>
                <a:lnTo>
                  <a:pt x="6611684" y="3473895"/>
                </a:lnTo>
                <a:lnTo>
                  <a:pt x="8285163" y="917258"/>
                </a:lnTo>
                <a:lnTo>
                  <a:pt x="8285163" y="905637"/>
                </a:lnTo>
                <a:lnTo>
                  <a:pt x="6600318" y="3479800"/>
                </a:lnTo>
                <a:lnTo>
                  <a:pt x="6471603" y="3545713"/>
                </a:lnTo>
                <a:lnTo>
                  <a:pt x="8285163" y="442913"/>
                </a:lnTo>
                <a:lnTo>
                  <a:pt x="8285163" y="430213"/>
                </a:lnTo>
                <a:lnTo>
                  <a:pt x="6461125" y="3550984"/>
                </a:lnTo>
                <a:lnTo>
                  <a:pt x="6331649" y="3617278"/>
                </a:lnTo>
                <a:lnTo>
                  <a:pt x="8198549" y="0"/>
                </a:lnTo>
                <a:lnTo>
                  <a:pt x="8191373" y="0"/>
                </a:lnTo>
                <a:lnTo>
                  <a:pt x="6321933" y="3622231"/>
                </a:lnTo>
                <a:lnTo>
                  <a:pt x="6191822" y="3688842"/>
                </a:lnTo>
                <a:lnTo>
                  <a:pt x="7849235" y="0"/>
                </a:lnTo>
                <a:lnTo>
                  <a:pt x="7842250" y="0"/>
                </a:lnTo>
                <a:lnTo>
                  <a:pt x="6182741" y="3693478"/>
                </a:lnTo>
                <a:lnTo>
                  <a:pt x="6052058" y="3760343"/>
                </a:lnTo>
                <a:lnTo>
                  <a:pt x="7496239" y="0"/>
                </a:lnTo>
                <a:lnTo>
                  <a:pt x="7489444" y="0"/>
                </a:lnTo>
                <a:lnTo>
                  <a:pt x="6043613" y="3764725"/>
                </a:lnTo>
                <a:lnTo>
                  <a:pt x="5912422" y="3831844"/>
                </a:lnTo>
                <a:lnTo>
                  <a:pt x="7139686" y="0"/>
                </a:lnTo>
                <a:lnTo>
                  <a:pt x="7133336" y="0"/>
                </a:lnTo>
                <a:lnTo>
                  <a:pt x="5904357" y="3835972"/>
                </a:lnTo>
                <a:lnTo>
                  <a:pt x="5772722" y="3903345"/>
                </a:lnTo>
                <a:lnTo>
                  <a:pt x="6779705" y="0"/>
                </a:lnTo>
                <a:lnTo>
                  <a:pt x="6773355" y="0"/>
                </a:lnTo>
                <a:lnTo>
                  <a:pt x="5765165" y="3907219"/>
                </a:lnTo>
                <a:lnTo>
                  <a:pt x="5633212" y="3975100"/>
                </a:lnTo>
                <a:lnTo>
                  <a:pt x="6416357" y="0"/>
                </a:lnTo>
                <a:lnTo>
                  <a:pt x="6410007" y="0"/>
                </a:lnTo>
                <a:lnTo>
                  <a:pt x="5625973" y="3978466"/>
                </a:lnTo>
                <a:lnTo>
                  <a:pt x="5493703" y="4046157"/>
                </a:lnTo>
                <a:lnTo>
                  <a:pt x="6049963" y="0"/>
                </a:lnTo>
                <a:lnTo>
                  <a:pt x="6043613" y="0"/>
                </a:lnTo>
                <a:lnTo>
                  <a:pt x="5486972" y="4049713"/>
                </a:lnTo>
                <a:lnTo>
                  <a:pt x="5354384" y="4117531"/>
                </a:lnTo>
                <a:lnTo>
                  <a:pt x="5680139" y="0"/>
                </a:lnTo>
                <a:lnTo>
                  <a:pt x="5673789" y="0"/>
                </a:lnTo>
                <a:lnTo>
                  <a:pt x="5347589" y="4121150"/>
                </a:lnTo>
                <a:lnTo>
                  <a:pt x="5214811" y="4189095"/>
                </a:lnTo>
                <a:lnTo>
                  <a:pt x="5307520" y="0"/>
                </a:lnTo>
                <a:lnTo>
                  <a:pt x="5301170" y="0"/>
                </a:lnTo>
                <a:lnTo>
                  <a:pt x="5208397" y="4192207"/>
                </a:lnTo>
                <a:lnTo>
                  <a:pt x="5075428" y="4260215"/>
                </a:lnTo>
                <a:lnTo>
                  <a:pt x="4931919" y="0"/>
                </a:lnTo>
                <a:lnTo>
                  <a:pt x="4925569" y="0"/>
                </a:lnTo>
                <a:lnTo>
                  <a:pt x="5069206" y="4263454"/>
                </a:lnTo>
                <a:lnTo>
                  <a:pt x="0" y="6858000"/>
                </a:lnTo>
                <a:lnTo>
                  <a:pt x="13907" y="6858000"/>
                </a:lnTo>
                <a:lnTo>
                  <a:pt x="5069395" y="4270439"/>
                </a:lnTo>
                <a:lnTo>
                  <a:pt x="5072507" y="4362069"/>
                </a:lnTo>
                <a:lnTo>
                  <a:pt x="456247" y="6858000"/>
                </a:lnTo>
                <a:lnTo>
                  <a:pt x="469583" y="6858000"/>
                </a:lnTo>
                <a:lnTo>
                  <a:pt x="5072761" y="4368800"/>
                </a:lnTo>
                <a:lnTo>
                  <a:pt x="5075809" y="4460367"/>
                </a:lnTo>
                <a:lnTo>
                  <a:pt x="884746" y="6858000"/>
                </a:lnTo>
                <a:lnTo>
                  <a:pt x="897446" y="6858000"/>
                </a:lnTo>
                <a:lnTo>
                  <a:pt x="5075745" y="4467797"/>
                </a:lnTo>
                <a:lnTo>
                  <a:pt x="5078794" y="4559237"/>
                </a:lnTo>
                <a:lnTo>
                  <a:pt x="1286701" y="6858000"/>
                </a:lnTo>
                <a:lnTo>
                  <a:pt x="1298956" y="6858000"/>
                </a:lnTo>
                <a:lnTo>
                  <a:pt x="5079365" y="4566539"/>
                </a:lnTo>
                <a:lnTo>
                  <a:pt x="5082477" y="4657852"/>
                </a:lnTo>
                <a:lnTo>
                  <a:pt x="1663256" y="6858000"/>
                </a:lnTo>
                <a:lnTo>
                  <a:pt x="1674813" y="6858000"/>
                </a:lnTo>
                <a:lnTo>
                  <a:pt x="5082604" y="4665282"/>
                </a:lnTo>
                <a:lnTo>
                  <a:pt x="5085652" y="4756468"/>
                </a:lnTo>
                <a:lnTo>
                  <a:pt x="2015300" y="6858000"/>
                </a:lnTo>
                <a:lnTo>
                  <a:pt x="2026539" y="6858000"/>
                </a:lnTo>
                <a:lnTo>
                  <a:pt x="5086032" y="4764024"/>
                </a:lnTo>
                <a:lnTo>
                  <a:pt x="5089081" y="4855083"/>
                </a:lnTo>
                <a:lnTo>
                  <a:pt x="2344039" y="6858000"/>
                </a:lnTo>
                <a:lnTo>
                  <a:pt x="2354771" y="6858000"/>
                </a:lnTo>
                <a:lnTo>
                  <a:pt x="5089398" y="4862767"/>
                </a:lnTo>
                <a:lnTo>
                  <a:pt x="5092446" y="4953762"/>
                </a:lnTo>
                <a:lnTo>
                  <a:pt x="2650236" y="6858000"/>
                </a:lnTo>
                <a:lnTo>
                  <a:pt x="2660587" y="6858000"/>
                </a:lnTo>
                <a:lnTo>
                  <a:pt x="5092637" y="4961573"/>
                </a:lnTo>
                <a:lnTo>
                  <a:pt x="5095685" y="5052378"/>
                </a:lnTo>
                <a:lnTo>
                  <a:pt x="2934906" y="6858000"/>
                </a:lnTo>
                <a:lnTo>
                  <a:pt x="2944813" y="6858000"/>
                </a:lnTo>
                <a:lnTo>
                  <a:pt x="5096002" y="5060442"/>
                </a:lnTo>
                <a:lnTo>
                  <a:pt x="5099050" y="5150993"/>
                </a:lnTo>
                <a:lnTo>
                  <a:pt x="3198813" y="6858000"/>
                </a:lnTo>
                <a:lnTo>
                  <a:pt x="3208338" y="6858000"/>
                </a:lnTo>
                <a:lnTo>
                  <a:pt x="5099368" y="5159248"/>
                </a:lnTo>
                <a:lnTo>
                  <a:pt x="5102416" y="5249609"/>
                </a:lnTo>
                <a:lnTo>
                  <a:pt x="3442780" y="6858000"/>
                </a:lnTo>
                <a:lnTo>
                  <a:pt x="3451924" y="6858000"/>
                </a:lnTo>
                <a:lnTo>
                  <a:pt x="5102924" y="5258181"/>
                </a:lnTo>
                <a:lnTo>
                  <a:pt x="5105972" y="5348224"/>
                </a:lnTo>
                <a:lnTo>
                  <a:pt x="3667633" y="6858000"/>
                </a:lnTo>
                <a:lnTo>
                  <a:pt x="3676396" y="6858000"/>
                </a:lnTo>
                <a:lnTo>
                  <a:pt x="5106035" y="5357114"/>
                </a:lnTo>
                <a:lnTo>
                  <a:pt x="5109019" y="5446903"/>
                </a:lnTo>
                <a:lnTo>
                  <a:pt x="3874008" y="6858000"/>
                </a:lnTo>
                <a:lnTo>
                  <a:pt x="3882390" y="6858000"/>
                </a:lnTo>
                <a:lnTo>
                  <a:pt x="5109337" y="5456174"/>
                </a:lnTo>
                <a:lnTo>
                  <a:pt x="5112385" y="5545519"/>
                </a:lnTo>
                <a:lnTo>
                  <a:pt x="4062413" y="6858000"/>
                </a:lnTo>
                <a:lnTo>
                  <a:pt x="4070541" y="6858000"/>
                </a:lnTo>
                <a:lnTo>
                  <a:pt x="5112703" y="5555298"/>
                </a:lnTo>
                <a:lnTo>
                  <a:pt x="5115687" y="5644198"/>
                </a:lnTo>
                <a:lnTo>
                  <a:pt x="4233863" y="6858000"/>
                </a:lnTo>
                <a:lnTo>
                  <a:pt x="4241737" y="6858000"/>
                </a:lnTo>
                <a:lnTo>
                  <a:pt x="5115878" y="5654485"/>
                </a:lnTo>
                <a:lnTo>
                  <a:pt x="5118799" y="5742813"/>
                </a:lnTo>
                <a:lnTo>
                  <a:pt x="4388549" y="6858000"/>
                </a:lnTo>
                <a:lnTo>
                  <a:pt x="4396169" y="6858000"/>
                </a:lnTo>
                <a:lnTo>
                  <a:pt x="5118862" y="5753862"/>
                </a:lnTo>
                <a:lnTo>
                  <a:pt x="5121847" y="5841429"/>
                </a:lnTo>
                <a:lnTo>
                  <a:pt x="4528185" y="6858000"/>
                </a:lnTo>
                <a:lnTo>
                  <a:pt x="4535551" y="6858000"/>
                </a:lnTo>
                <a:lnTo>
                  <a:pt x="5122863" y="5853367"/>
                </a:lnTo>
                <a:lnTo>
                  <a:pt x="5125784" y="5940108"/>
                </a:lnTo>
                <a:lnTo>
                  <a:pt x="4651947" y="6858000"/>
                </a:lnTo>
                <a:lnTo>
                  <a:pt x="4659313" y="6858000"/>
                </a:lnTo>
                <a:lnTo>
                  <a:pt x="5126356" y="5953125"/>
                </a:lnTo>
                <a:lnTo>
                  <a:pt x="5129213" y="6038850"/>
                </a:lnTo>
                <a:lnTo>
                  <a:pt x="4760913" y="6858000"/>
                </a:lnTo>
                <a:lnTo>
                  <a:pt x="4767898" y="6858000"/>
                </a:lnTo>
                <a:lnTo>
                  <a:pt x="5129848" y="6053138"/>
                </a:lnTo>
                <a:lnTo>
                  <a:pt x="5132706" y="6137402"/>
                </a:lnTo>
                <a:lnTo>
                  <a:pt x="4855528" y="6858000"/>
                </a:lnTo>
                <a:lnTo>
                  <a:pt x="4862513" y="6858000"/>
                </a:lnTo>
                <a:lnTo>
                  <a:pt x="5133023" y="6153658"/>
                </a:lnTo>
                <a:lnTo>
                  <a:pt x="5135817" y="6236208"/>
                </a:lnTo>
                <a:lnTo>
                  <a:pt x="4936427" y="6858000"/>
                </a:lnTo>
                <a:lnTo>
                  <a:pt x="4942777" y="6858000"/>
                </a:lnTo>
                <a:lnTo>
                  <a:pt x="5135944" y="6254750"/>
                </a:lnTo>
                <a:lnTo>
                  <a:pt x="5138611" y="6334570"/>
                </a:lnTo>
                <a:lnTo>
                  <a:pt x="5003927" y="6858000"/>
                </a:lnTo>
                <a:lnTo>
                  <a:pt x="5010277" y="6858000"/>
                </a:lnTo>
                <a:lnTo>
                  <a:pt x="5139436" y="6357176"/>
                </a:lnTo>
                <a:lnTo>
                  <a:pt x="5142040" y="6433376"/>
                </a:lnTo>
                <a:lnTo>
                  <a:pt x="5058601" y="6858000"/>
                </a:lnTo>
                <a:lnTo>
                  <a:pt x="5064951" y="6858000"/>
                </a:lnTo>
                <a:lnTo>
                  <a:pt x="5143119" y="6461443"/>
                </a:lnTo>
                <a:lnTo>
                  <a:pt x="5145469" y="6531991"/>
                </a:lnTo>
                <a:lnTo>
                  <a:pt x="5100638" y="6858000"/>
                </a:lnTo>
                <a:lnTo>
                  <a:pt x="5106988" y="6858000"/>
                </a:lnTo>
                <a:lnTo>
                  <a:pt x="5146675" y="6569457"/>
                </a:lnTo>
                <a:lnTo>
                  <a:pt x="5148707" y="6630670"/>
                </a:lnTo>
                <a:lnTo>
                  <a:pt x="5130737" y="6858000"/>
                </a:lnTo>
                <a:lnTo>
                  <a:pt x="5137087" y="6858000"/>
                </a:lnTo>
                <a:lnTo>
                  <a:pt x="5150612" y="6687122"/>
                </a:lnTo>
                <a:lnTo>
                  <a:pt x="5152073" y="6729286"/>
                </a:lnTo>
                <a:lnTo>
                  <a:pt x="5149215" y="6858000"/>
                </a:lnTo>
                <a:lnTo>
                  <a:pt x="5155565" y="6858000"/>
                </a:lnTo>
                <a:lnTo>
                  <a:pt x="5155565" y="6843141"/>
                </a:lnTo>
                <a:lnTo>
                  <a:pt x="5156073" y="6858000"/>
                </a:lnTo>
                <a:lnTo>
                  <a:pt x="5162423" y="6858000"/>
                </a:lnTo>
                <a:lnTo>
                  <a:pt x="5158106" y="6729222"/>
                </a:lnTo>
                <a:lnTo>
                  <a:pt x="5162423" y="6534404"/>
                </a:lnTo>
                <a:lnTo>
                  <a:pt x="5177663" y="6341745"/>
                </a:lnTo>
                <a:lnTo>
                  <a:pt x="5203825" y="6151245"/>
                </a:lnTo>
                <a:lnTo>
                  <a:pt x="5240973" y="5962714"/>
                </a:lnTo>
                <a:lnTo>
                  <a:pt x="5289106" y="5776278"/>
                </a:lnTo>
                <a:lnTo>
                  <a:pt x="5348097" y="5592128"/>
                </a:lnTo>
                <a:lnTo>
                  <a:pt x="5417947" y="5409883"/>
                </a:lnTo>
                <a:lnTo>
                  <a:pt x="5498846" y="5229797"/>
                </a:lnTo>
                <a:lnTo>
                  <a:pt x="5590731" y="5051997"/>
                </a:lnTo>
                <a:lnTo>
                  <a:pt x="5694363" y="4875530"/>
                </a:lnTo>
                <a:lnTo>
                  <a:pt x="5808028" y="4701794"/>
                </a:lnTo>
                <a:lnTo>
                  <a:pt x="5932806" y="4530027"/>
                </a:lnTo>
                <a:lnTo>
                  <a:pt x="6068569" y="4360355"/>
                </a:lnTo>
                <a:lnTo>
                  <a:pt x="6215063" y="4192841"/>
                </a:lnTo>
                <a:lnTo>
                  <a:pt x="6372607" y="4027361"/>
                </a:lnTo>
                <a:lnTo>
                  <a:pt x="6541199" y="3864039"/>
                </a:lnTo>
                <a:lnTo>
                  <a:pt x="6720650" y="3702812"/>
                </a:lnTo>
                <a:lnTo>
                  <a:pt x="6911150" y="3543618"/>
                </a:lnTo>
                <a:lnTo>
                  <a:pt x="7112572" y="3386582"/>
                </a:lnTo>
                <a:lnTo>
                  <a:pt x="7324979" y="3231579"/>
                </a:lnTo>
                <a:lnTo>
                  <a:pt x="7548563" y="3078798"/>
                </a:lnTo>
                <a:lnTo>
                  <a:pt x="7783069" y="2927922"/>
                </a:lnTo>
                <a:lnTo>
                  <a:pt x="8028306" y="2779268"/>
                </a:lnTo>
                <a:lnTo>
                  <a:pt x="8284401" y="2632774"/>
                </a:lnTo>
                <a:lnTo>
                  <a:pt x="8285481" y="2632202"/>
                </a:lnTo>
                <a:close/>
                <a:moveTo>
                  <a:pt x="7856030" y="2844419"/>
                </a:moveTo>
                <a:lnTo>
                  <a:pt x="7950454" y="2796096"/>
                </a:lnTo>
                <a:lnTo>
                  <a:pt x="7880032" y="2844292"/>
                </a:lnTo>
                <a:lnTo>
                  <a:pt x="7788021" y="2894013"/>
                </a:lnTo>
                <a:close/>
                <a:moveTo>
                  <a:pt x="7716965" y="2915603"/>
                </a:moveTo>
                <a:lnTo>
                  <a:pt x="7819898" y="2862898"/>
                </a:lnTo>
                <a:lnTo>
                  <a:pt x="7746365" y="2916555"/>
                </a:lnTo>
                <a:lnTo>
                  <a:pt x="7646416" y="2970594"/>
                </a:lnTo>
                <a:close/>
                <a:moveTo>
                  <a:pt x="5174107" y="6028563"/>
                </a:moveTo>
                <a:lnTo>
                  <a:pt x="5175822" y="5949950"/>
                </a:lnTo>
                <a:lnTo>
                  <a:pt x="5208588" y="5877116"/>
                </a:lnTo>
                <a:lnTo>
                  <a:pt x="5202238" y="5954840"/>
                </a:lnTo>
                <a:close/>
                <a:moveTo>
                  <a:pt x="5200650" y="5977128"/>
                </a:moveTo>
                <a:lnTo>
                  <a:pt x="5194808" y="6051360"/>
                </a:lnTo>
                <a:lnTo>
                  <a:pt x="5172012" y="6122416"/>
                </a:lnTo>
                <a:lnTo>
                  <a:pt x="5173663" y="6047359"/>
                </a:lnTo>
                <a:close/>
                <a:moveTo>
                  <a:pt x="5176203" y="5933631"/>
                </a:moveTo>
                <a:lnTo>
                  <a:pt x="5177981" y="5852541"/>
                </a:lnTo>
                <a:lnTo>
                  <a:pt x="5216081" y="5778119"/>
                </a:lnTo>
                <a:lnTo>
                  <a:pt x="5209731" y="5858320"/>
                </a:lnTo>
                <a:close/>
                <a:moveTo>
                  <a:pt x="7255574" y="3213799"/>
                </a:moveTo>
                <a:lnTo>
                  <a:pt x="7149656" y="3274378"/>
                </a:lnTo>
                <a:lnTo>
                  <a:pt x="7215569" y="3210878"/>
                </a:lnTo>
                <a:lnTo>
                  <a:pt x="7325233" y="3151569"/>
                </a:lnTo>
                <a:close/>
                <a:moveTo>
                  <a:pt x="7349109" y="3138297"/>
                </a:moveTo>
                <a:lnTo>
                  <a:pt x="7454646" y="3081147"/>
                </a:lnTo>
                <a:lnTo>
                  <a:pt x="7383781" y="3140329"/>
                </a:lnTo>
                <a:lnTo>
                  <a:pt x="7281863" y="3198813"/>
                </a:lnTo>
                <a:close/>
                <a:moveTo>
                  <a:pt x="5225225" y="5747195"/>
                </a:moveTo>
                <a:lnTo>
                  <a:pt x="5231575" y="5667185"/>
                </a:lnTo>
                <a:lnTo>
                  <a:pt x="5274564" y="5593588"/>
                </a:lnTo>
                <a:lnTo>
                  <a:pt x="5263706" y="5672582"/>
                </a:lnTo>
                <a:close/>
                <a:moveTo>
                  <a:pt x="5261102" y="5691442"/>
                </a:moveTo>
                <a:lnTo>
                  <a:pt x="5250625" y="5768086"/>
                </a:lnTo>
                <a:lnTo>
                  <a:pt x="5217795" y="5841111"/>
                </a:lnTo>
                <a:lnTo>
                  <a:pt x="5224145" y="5763578"/>
                </a:lnTo>
                <a:close/>
                <a:moveTo>
                  <a:pt x="6920357" y="3443541"/>
                </a:moveTo>
                <a:lnTo>
                  <a:pt x="6815582" y="3507041"/>
                </a:lnTo>
                <a:lnTo>
                  <a:pt x="6875081" y="3439097"/>
                </a:lnTo>
                <a:lnTo>
                  <a:pt x="6983920" y="3376803"/>
                </a:lnTo>
                <a:close/>
                <a:moveTo>
                  <a:pt x="7002907" y="3365818"/>
                </a:moveTo>
                <a:lnTo>
                  <a:pt x="7108698" y="3305302"/>
                </a:lnTo>
                <a:lnTo>
                  <a:pt x="7042785" y="3369183"/>
                </a:lnTo>
                <a:lnTo>
                  <a:pt x="6940804" y="3430969"/>
                </a:lnTo>
                <a:close/>
                <a:moveTo>
                  <a:pt x="5311013" y="5375275"/>
                </a:moveTo>
                <a:lnTo>
                  <a:pt x="5322253" y="5293297"/>
                </a:lnTo>
                <a:lnTo>
                  <a:pt x="5381498" y="5219192"/>
                </a:lnTo>
                <a:lnTo>
                  <a:pt x="5365560" y="5300155"/>
                </a:lnTo>
                <a:close/>
                <a:moveTo>
                  <a:pt x="5362639" y="5314950"/>
                </a:moveTo>
                <a:lnTo>
                  <a:pt x="5346954" y="5394579"/>
                </a:lnTo>
                <a:lnTo>
                  <a:pt x="5298059" y="5469255"/>
                </a:lnTo>
                <a:lnTo>
                  <a:pt x="5309172" y="5388610"/>
                </a:lnTo>
                <a:close/>
                <a:moveTo>
                  <a:pt x="6489700" y="3752406"/>
                </a:moveTo>
                <a:lnTo>
                  <a:pt x="6385560" y="3819398"/>
                </a:lnTo>
                <a:lnTo>
                  <a:pt x="6433947" y="3745484"/>
                </a:lnTo>
                <a:lnTo>
                  <a:pt x="6542532" y="3679698"/>
                </a:lnTo>
                <a:close/>
                <a:moveTo>
                  <a:pt x="6556566" y="3671189"/>
                </a:moveTo>
                <a:lnTo>
                  <a:pt x="6663373" y="3606419"/>
                </a:lnTo>
                <a:lnTo>
                  <a:pt x="6606985" y="3676904"/>
                </a:lnTo>
                <a:lnTo>
                  <a:pt x="6504432" y="3742881"/>
                </a:lnTo>
                <a:close/>
                <a:moveTo>
                  <a:pt x="5429568" y="5008309"/>
                </a:moveTo>
                <a:lnTo>
                  <a:pt x="5445824" y="4925759"/>
                </a:lnTo>
                <a:lnTo>
                  <a:pt x="5521325" y="4852607"/>
                </a:lnTo>
                <a:lnTo>
                  <a:pt x="5500306" y="4933950"/>
                </a:lnTo>
                <a:close/>
                <a:moveTo>
                  <a:pt x="5497005" y="4946650"/>
                </a:moveTo>
                <a:lnTo>
                  <a:pt x="5476177" y="5027422"/>
                </a:lnTo>
                <a:lnTo>
                  <a:pt x="5411153" y="5101781"/>
                </a:lnTo>
                <a:lnTo>
                  <a:pt x="5427219" y="5019929"/>
                </a:lnTo>
                <a:close/>
                <a:moveTo>
                  <a:pt x="6091936" y="4067874"/>
                </a:moveTo>
                <a:lnTo>
                  <a:pt x="5990336" y="4137724"/>
                </a:lnTo>
                <a:lnTo>
                  <a:pt x="6025832" y="4058793"/>
                </a:lnTo>
                <a:lnTo>
                  <a:pt x="6132259" y="3990277"/>
                </a:lnTo>
                <a:close/>
                <a:moveTo>
                  <a:pt x="6142736" y="3983165"/>
                </a:moveTo>
                <a:lnTo>
                  <a:pt x="6248082" y="3915410"/>
                </a:lnTo>
                <a:lnTo>
                  <a:pt x="6203632" y="3991610"/>
                </a:lnTo>
                <a:lnTo>
                  <a:pt x="6102922" y="4060571"/>
                </a:lnTo>
                <a:close/>
                <a:moveTo>
                  <a:pt x="5580825" y="4646994"/>
                </a:moveTo>
                <a:lnTo>
                  <a:pt x="5602161" y="4564444"/>
                </a:lnTo>
                <a:lnTo>
                  <a:pt x="5694363" y="4492689"/>
                </a:lnTo>
                <a:lnTo>
                  <a:pt x="5668201" y="4574286"/>
                </a:lnTo>
                <a:close/>
                <a:moveTo>
                  <a:pt x="5664200" y="4585589"/>
                </a:moveTo>
                <a:lnTo>
                  <a:pt x="5638293" y="4666552"/>
                </a:lnTo>
                <a:lnTo>
                  <a:pt x="5556949" y="4739640"/>
                </a:lnTo>
                <a:lnTo>
                  <a:pt x="5578094" y="4657535"/>
                </a:lnTo>
                <a:close/>
                <a:moveTo>
                  <a:pt x="5702872" y="4485767"/>
                </a:moveTo>
                <a:lnTo>
                  <a:pt x="5793804" y="4414838"/>
                </a:lnTo>
                <a:lnTo>
                  <a:pt x="5763197" y="4494594"/>
                </a:lnTo>
                <a:lnTo>
                  <a:pt x="5676964" y="4566666"/>
                </a:lnTo>
                <a:close/>
                <a:moveTo>
                  <a:pt x="5706301" y="4475036"/>
                </a:moveTo>
                <a:lnTo>
                  <a:pt x="5732463" y="4393565"/>
                </a:lnTo>
                <a:lnTo>
                  <a:pt x="5829110" y="4323017"/>
                </a:lnTo>
                <a:lnTo>
                  <a:pt x="5798312" y="4403344"/>
                </a:lnTo>
                <a:close/>
                <a:moveTo>
                  <a:pt x="5735638" y="4383342"/>
                </a:moveTo>
                <a:lnTo>
                  <a:pt x="5761927" y="4301427"/>
                </a:lnTo>
                <a:lnTo>
                  <a:pt x="5864289" y="4231577"/>
                </a:lnTo>
                <a:lnTo>
                  <a:pt x="5833237" y="4312349"/>
                </a:lnTo>
                <a:close/>
                <a:moveTo>
                  <a:pt x="5838507" y="4316159"/>
                </a:moveTo>
                <a:lnTo>
                  <a:pt x="5934329" y="4246309"/>
                </a:lnTo>
                <a:lnTo>
                  <a:pt x="5899023" y="4324795"/>
                </a:lnTo>
                <a:lnTo>
                  <a:pt x="5807964" y="4395851"/>
                </a:lnTo>
                <a:close/>
                <a:moveTo>
                  <a:pt x="5842699" y="4305237"/>
                </a:moveTo>
                <a:lnTo>
                  <a:pt x="5873496" y="4224973"/>
                </a:lnTo>
                <a:lnTo>
                  <a:pt x="5975096" y="4155503"/>
                </a:lnTo>
                <a:lnTo>
                  <a:pt x="5939600" y="4234561"/>
                </a:lnTo>
                <a:close/>
                <a:moveTo>
                  <a:pt x="5985129" y="4148582"/>
                </a:moveTo>
                <a:lnTo>
                  <a:pt x="6085713" y="4079748"/>
                </a:lnTo>
                <a:lnTo>
                  <a:pt x="6045899" y="4156964"/>
                </a:lnTo>
                <a:lnTo>
                  <a:pt x="5949950" y="4226814"/>
                </a:lnTo>
                <a:close/>
                <a:moveTo>
                  <a:pt x="5980113" y="4144391"/>
                </a:moveTo>
                <a:lnTo>
                  <a:pt x="5877560" y="4214559"/>
                </a:lnTo>
                <a:lnTo>
                  <a:pt x="5908548" y="4133850"/>
                </a:lnTo>
                <a:lnTo>
                  <a:pt x="6015863" y="4064826"/>
                </a:lnTo>
                <a:close/>
                <a:moveTo>
                  <a:pt x="5868289" y="4220591"/>
                </a:moveTo>
                <a:lnTo>
                  <a:pt x="5765038" y="4291267"/>
                </a:lnTo>
                <a:lnTo>
                  <a:pt x="5791454" y="4208717"/>
                </a:lnTo>
                <a:lnTo>
                  <a:pt x="5899404" y="4138866"/>
                </a:lnTo>
                <a:close/>
                <a:moveTo>
                  <a:pt x="5756529" y="4296791"/>
                </a:moveTo>
                <a:lnTo>
                  <a:pt x="5652706" y="4367848"/>
                </a:lnTo>
                <a:lnTo>
                  <a:pt x="5674360" y="4283964"/>
                </a:lnTo>
                <a:lnTo>
                  <a:pt x="5783009" y="4214114"/>
                </a:lnTo>
                <a:close/>
                <a:moveTo>
                  <a:pt x="5753354" y="4306697"/>
                </a:moveTo>
                <a:lnTo>
                  <a:pt x="5726938" y="4389247"/>
                </a:lnTo>
                <a:lnTo>
                  <a:pt x="5628704" y="4460939"/>
                </a:lnTo>
                <a:lnTo>
                  <a:pt x="5650294" y="4377373"/>
                </a:lnTo>
                <a:close/>
                <a:moveTo>
                  <a:pt x="5723700" y="4399344"/>
                </a:moveTo>
                <a:lnTo>
                  <a:pt x="5697411" y="4481386"/>
                </a:lnTo>
                <a:lnTo>
                  <a:pt x="5604828" y="4554220"/>
                </a:lnTo>
                <a:lnTo>
                  <a:pt x="5626291" y="4471035"/>
                </a:lnTo>
                <a:close/>
                <a:moveTo>
                  <a:pt x="5596700" y="4559999"/>
                </a:moveTo>
                <a:lnTo>
                  <a:pt x="5503481" y="4632706"/>
                </a:lnTo>
                <a:lnTo>
                  <a:pt x="5520182" y="4547934"/>
                </a:lnTo>
                <a:lnTo>
                  <a:pt x="5618163" y="4476750"/>
                </a:lnTo>
                <a:close/>
                <a:moveTo>
                  <a:pt x="5594096" y="4570095"/>
                </a:moveTo>
                <a:lnTo>
                  <a:pt x="5572569" y="4653407"/>
                </a:lnTo>
                <a:lnTo>
                  <a:pt x="5484813" y="4727131"/>
                </a:lnTo>
                <a:lnTo>
                  <a:pt x="5501450" y="4642803"/>
                </a:lnTo>
                <a:close/>
                <a:moveTo>
                  <a:pt x="5569903" y="4663948"/>
                </a:moveTo>
                <a:lnTo>
                  <a:pt x="5548503" y="4746498"/>
                </a:lnTo>
                <a:lnTo>
                  <a:pt x="5466525" y="4820158"/>
                </a:lnTo>
                <a:lnTo>
                  <a:pt x="5483035" y="4736211"/>
                </a:lnTo>
                <a:close/>
                <a:moveTo>
                  <a:pt x="5545645" y="4757865"/>
                </a:moveTo>
                <a:lnTo>
                  <a:pt x="5524437" y="4840097"/>
                </a:lnTo>
                <a:lnTo>
                  <a:pt x="5448237" y="4914138"/>
                </a:lnTo>
                <a:lnTo>
                  <a:pt x="5464683" y="4830763"/>
                </a:lnTo>
                <a:close/>
                <a:moveTo>
                  <a:pt x="5530152" y="4843399"/>
                </a:moveTo>
                <a:lnTo>
                  <a:pt x="5604701" y="4771136"/>
                </a:lnTo>
                <a:lnTo>
                  <a:pt x="5579301" y="4850638"/>
                </a:lnTo>
                <a:lnTo>
                  <a:pt x="5509451" y="4924044"/>
                </a:lnTo>
                <a:close/>
                <a:moveTo>
                  <a:pt x="5533200" y="4831652"/>
                </a:moveTo>
                <a:lnTo>
                  <a:pt x="5554219" y="4750181"/>
                </a:lnTo>
                <a:lnTo>
                  <a:pt x="5634545" y="4677982"/>
                </a:lnTo>
                <a:lnTo>
                  <a:pt x="5609145" y="4758309"/>
                </a:lnTo>
                <a:close/>
                <a:moveTo>
                  <a:pt x="5643944" y="4669600"/>
                </a:moveTo>
                <a:lnTo>
                  <a:pt x="5723256" y="4598289"/>
                </a:lnTo>
                <a:lnTo>
                  <a:pt x="5693219" y="4676521"/>
                </a:lnTo>
                <a:lnTo>
                  <a:pt x="5618163" y="4749800"/>
                </a:lnTo>
                <a:close/>
                <a:moveTo>
                  <a:pt x="5647754" y="4657598"/>
                </a:moveTo>
                <a:lnTo>
                  <a:pt x="5673154" y="4577398"/>
                </a:lnTo>
                <a:lnTo>
                  <a:pt x="5758307" y="4506214"/>
                </a:lnTo>
                <a:lnTo>
                  <a:pt x="5727954" y="4585272"/>
                </a:lnTo>
                <a:close/>
                <a:moveTo>
                  <a:pt x="5768404" y="4497832"/>
                </a:moveTo>
                <a:lnTo>
                  <a:pt x="5852414" y="4427601"/>
                </a:lnTo>
                <a:lnTo>
                  <a:pt x="5817870" y="4504563"/>
                </a:lnTo>
                <a:lnTo>
                  <a:pt x="5738813" y="4576509"/>
                </a:lnTo>
                <a:close/>
                <a:moveTo>
                  <a:pt x="5773039" y="4485640"/>
                </a:moveTo>
                <a:lnTo>
                  <a:pt x="5803393" y="4406710"/>
                </a:lnTo>
                <a:lnTo>
                  <a:pt x="5893372" y="4336860"/>
                </a:lnTo>
                <a:lnTo>
                  <a:pt x="5858383" y="4414647"/>
                </a:lnTo>
                <a:close/>
                <a:moveTo>
                  <a:pt x="5904040" y="4328224"/>
                </a:moveTo>
                <a:lnTo>
                  <a:pt x="5992940" y="4259009"/>
                </a:lnTo>
                <a:lnTo>
                  <a:pt x="5953887" y="4334701"/>
                </a:lnTo>
                <a:lnTo>
                  <a:pt x="5869686" y="4405059"/>
                </a:lnTo>
                <a:close/>
                <a:moveTo>
                  <a:pt x="5909628" y="4315524"/>
                </a:moveTo>
                <a:lnTo>
                  <a:pt x="5944553" y="4237863"/>
                </a:lnTo>
                <a:lnTo>
                  <a:pt x="6039232" y="4168775"/>
                </a:lnTo>
                <a:lnTo>
                  <a:pt x="5999734" y="4244975"/>
                </a:lnTo>
                <a:close/>
                <a:moveTo>
                  <a:pt x="6050725" y="4160393"/>
                </a:moveTo>
                <a:lnTo>
                  <a:pt x="6144069" y="4092321"/>
                </a:lnTo>
                <a:lnTo>
                  <a:pt x="6100763" y="4167505"/>
                </a:lnTo>
                <a:lnTo>
                  <a:pt x="6011863" y="4236784"/>
                </a:lnTo>
                <a:close/>
                <a:moveTo>
                  <a:pt x="6057075" y="4147693"/>
                </a:moveTo>
                <a:lnTo>
                  <a:pt x="6096508" y="4071493"/>
                </a:lnTo>
                <a:lnTo>
                  <a:pt x="6196013" y="4004183"/>
                </a:lnTo>
                <a:lnTo>
                  <a:pt x="6152070" y="4079431"/>
                </a:lnTo>
                <a:close/>
                <a:moveTo>
                  <a:pt x="6208713" y="3995801"/>
                </a:moveTo>
                <a:lnTo>
                  <a:pt x="6306630" y="3928809"/>
                </a:lnTo>
                <a:lnTo>
                  <a:pt x="6258814" y="4001834"/>
                </a:lnTo>
                <a:lnTo>
                  <a:pt x="6165088" y="4070350"/>
                </a:lnTo>
                <a:close/>
                <a:moveTo>
                  <a:pt x="6216269" y="3983101"/>
                </a:moveTo>
                <a:lnTo>
                  <a:pt x="6260148" y="3907917"/>
                </a:lnTo>
                <a:lnTo>
                  <a:pt x="6364161" y="3840988"/>
                </a:lnTo>
                <a:lnTo>
                  <a:pt x="6315774" y="3914966"/>
                </a:lnTo>
                <a:close/>
                <a:moveTo>
                  <a:pt x="6377306" y="3832543"/>
                </a:moveTo>
                <a:lnTo>
                  <a:pt x="6479668" y="3766693"/>
                </a:lnTo>
                <a:lnTo>
                  <a:pt x="6427534" y="3838448"/>
                </a:lnTo>
                <a:lnTo>
                  <a:pt x="6329363" y="3905250"/>
                </a:lnTo>
                <a:close/>
                <a:moveTo>
                  <a:pt x="6372733" y="3827971"/>
                </a:moveTo>
                <a:lnTo>
                  <a:pt x="6267260" y="3895789"/>
                </a:lnTo>
                <a:lnTo>
                  <a:pt x="6311710" y="3819589"/>
                </a:lnTo>
                <a:lnTo>
                  <a:pt x="6421756" y="3752914"/>
                </a:lnTo>
                <a:close/>
                <a:moveTo>
                  <a:pt x="6255449" y="3903409"/>
                </a:moveTo>
                <a:lnTo>
                  <a:pt x="6148895" y="3971989"/>
                </a:lnTo>
                <a:lnTo>
                  <a:pt x="6189028" y="3894201"/>
                </a:lnTo>
                <a:lnTo>
                  <a:pt x="6300216" y="3826828"/>
                </a:lnTo>
                <a:close/>
                <a:moveTo>
                  <a:pt x="6138164" y="3978847"/>
                </a:moveTo>
                <a:lnTo>
                  <a:pt x="6030722" y="4047998"/>
                </a:lnTo>
                <a:lnTo>
                  <a:pt x="6066409" y="3968559"/>
                </a:lnTo>
                <a:lnTo>
                  <a:pt x="6178614" y="3900551"/>
                </a:lnTo>
                <a:close/>
                <a:moveTo>
                  <a:pt x="6020944" y="4054284"/>
                </a:moveTo>
                <a:lnTo>
                  <a:pt x="5912676" y="4124134"/>
                </a:lnTo>
                <a:lnTo>
                  <a:pt x="5943854" y="4043045"/>
                </a:lnTo>
                <a:lnTo>
                  <a:pt x="6056884" y="3974528"/>
                </a:lnTo>
                <a:close/>
                <a:moveTo>
                  <a:pt x="5903659" y="4129786"/>
                </a:moveTo>
                <a:lnTo>
                  <a:pt x="5794819" y="4199636"/>
                </a:lnTo>
                <a:lnTo>
                  <a:pt x="5821299" y="4117086"/>
                </a:lnTo>
                <a:lnTo>
                  <a:pt x="5934964" y="4048125"/>
                </a:lnTo>
                <a:close/>
                <a:moveTo>
                  <a:pt x="5786374" y="4205224"/>
                </a:moveTo>
                <a:lnTo>
                  <a:pt x="5676964" y="4275646"/>
                </a:lnTo>
                <a:lnTo>
                  <a:pt x="5698681" y="4191445"/>
                </a:lnTo>
                <a:lnTo>
                  <a:pt x="5812981" y="4122166"/>
                </a:lnTo>
                <a:close/>
                <a:moveTo>
                  <a:pt x="5668963" y="4280535"/>
                </a:moveTo>
                <a:lnTo>
                  <a:pt x="5559107" y="4351274"/>
                </a:lnTo>
                <a:lnTo>
                  <a:pt x="5575999" y="4265613"/>
                </a:lnTo>
                <a:lnTo>
                  <a:pt x="5690806" y="4195763"/>
                </a:lnTo>
                <a:close/>
                <a:moveTo>
                  <a:pt x="5666677" y="4289616"/>
                </a:moveTo>
                <a:lnTo>
                  <a:pt x="5644896" y="4373880"/>
                </a:lnTo>
                <a:lnTo>
                  <a:pt x="5540629" y="4445318"/>
                </a:lnTo>
                <a:lnTo>
                  <a:pt x="5557394" y="4359910"/>
                </a:lnTo>
                <a:close/>
                <a:moveTo>
                  <a:pt x="5642483" y="4383278"/>
                </a:moveTo>
                <a:lnTo>
                  <a:pt x="5620830" y="4467225"/>
                </a:lnTo>
                <a:lnTo>
                  <a:pt x="5522087" y="4539298"/>
                </a:lnTo>
                <a:lnTo>
                  <a:pt x="5538851" y="4454208"/>
                </a:lnTo>
                <a:close/>
                <a:moveTo>
                  <a:pt x="5514531" y="4544822"/>
                </a:moveTo>
                <a:lnTo>
                  <a:pt x="5414963" y="4617212"/>
                </a:lnTo>
                <a:lnTo>
                  <a:pt x="5426837" y="4530598"/>
                </a:lnTo>
                <a:lnTo>
                  <a:pt x="5530977" y="4459288"/>
                </a:lnTo>
                <a:close/>
                <a:moveTo>
                  <a:pt x="5512689" y="4554030"/>
                </a:moveTo>
                <a:lnTo>
                  <a:pt x="5495925" y="4639247"/>
                </a:lnTo>
                <a:lnTo>
                  <a:pt x="5402263" y="4712272"/>
                </a:lnTo>
                <a:lnTo>
                  <a:pt x="5414137" y="4625912"/>
                </a:lnTo>
                <a:close/>
                <a:moveTo>
                  <a:pt x="5494020" y="4648708"/>
                </a:moveTo>
                <a:lnTo>
                  <a:pt x="5477319" y="4733608"/>
                </a:lnTo>
                <a:lnTo>
                  <a:pt x="5389181" y="4807268"/>
                </a:lnTo>
                <a:lnTo>
                  <a:pt x="5400993" y="4721289"/>
                </a:lnTo>
                <a:close/>
                <a:moveTo>
                  <a:pt x="5475224" y="4743450"/>
                </a:moveTo>
                <a:lnTo>
                  <a:pt x="5458587" y="4827969"/>
                </a:lnTo>
                <a:lnTo>
                  <a:pt x="5376037" y="4902137"/>
                </a:lnTo>
                <a:lnTo>
                  <a:pt x="5387785" y="4816539"/>
                </a:lnTo>
                <a:close/>
                <a:moveTo>
                  <a:pt x="5456556" y="4838700"/>
                </a:moveTo>
                <a:lnTo>
                  <a:pt x="5439981" y="4922774"/>
                </a:lnTo>
                <a:lnTo>
                  <a:pt x="5362957" y="4997387"/>
                </a:lnTo>
                <a:lnTo>
                  <a:pt x="5374704" y="4912297"/>
                </a:lnTo>
                <a:close/>
                <a:moveTo>
                  <a:pt x="5437506" y="4933950"/>
                </a:moveTo>
                <a:lnTo>
                  <a:pt x="5421313" y="5016881"/>
                </a:lnTo>
                <a:lnTo>
                  <a:pt x="5349875" y="5091875"/>
                </a:lnTo>
                <a:lnTo>
                  <a:pt x="5361495" y="5007293"/>
                </a:lnTo>
                <a:close/>
                <a:moveTo>
                  <a:pt x="5418773" y="5029200"/>
                </a:moveTo>
                <a:lnTo>
                  <a:pt x="5402453" y="5111750"/>
                </a:lnTo>
                <a:lnTo>
                  <a:pt x="5336604" y="5186934"/>
                </a:lnTo>
                <a:lnTo>
                  <a:pt x="5348161" y="5103051"/>
                </a:lnTo>
                <a:close/>
                <a:moveTo>
                  <a:pt x="5399723" y="5124450"/>
                </a:moveTo>
                <a:lnTo>
                  <a:pt x="5383531" y="5206429"/>
                </a:lnTo>
                <a:lnTo>
                  <a:pt x="5323332" y="5281676"/>
                </a:lnTo>
                <a:lnTo>
                  <a:pt x="5334762" y="5198618"/>
                </a:lnTo>
                <a:close/>
                <a:moveTo>
                  <a:pt x="5389436" y="5209159"/>
                </a:moveTo>
                <a:lnTo>
                  <a:pt x="5447602" y="5136452"/>
                </a:lnTo>
                <a:lnTo>
                  <a:pt x="5427409" y="5214811"/>
                </a:lnTo>
                <a:lnTo>
                  <a:pt x="5373815" y="5288598"/>
                </a:lnTo>
                <a:close/>
                <a:moveTo>
                  <a:pt x="5392103" y="5195697"/>
                </a:moveTo>
                <a:lnTo>
                  <a:pt x="5408041" y="5114862"/>
                </a:lnTo>
                <a:lnTo>
                  <a:pt x="5472049" y="5041773"/>
                </a:lnTo>
                <a:lnTo>
                  <a:pt x="5451475" y="5121466"/>
                </a:lnTo>
                <a:close/>
                <a:moveTo>
                  <a:pt x="5481003" y="5031169"/>
                </a:moveTo>
                <a:lnTo>
                  <a:pt x="5543804" y="4959414"/>
                </a:lnTo>
                <a:lnTo>
                  <a:pt x="5520056" y="5035550"/>
                </a:lnTo>
                <a:lnTo>
                  <a:pt x="5461826" y="5108385"/>
                </a:lnTo>
                <a:close/>
                <a:moveTo>
                  <a:pt x="5484559" y="5017453"/>
                </a:moveTo>
                <a:lnTo>
                  <a:pt x="5505069" y="4937887"/>
                </a:lnTo>
                <a:lnTo>
                  <a:pt x="5573776" y="4865751"/>
                </a:lnTo>
                <a:lnTo>
                  <a:pt x="5548376" y="4944174"/>
                </a:lnTo>
                <a:close/>
                <a:moveTo>
                  <a:pt x="5583873" y="4855210"/>
                </a:moveTo>
                <a:lnTo>
                  <a:pt x="5651246" y="4784471"/>
                </a:lnTo>
                <a:lnTo>
                  <a:pt x="5622100" y="4860290"/>
                </a:lnTo>
                <a:lnTo>
                  <a:pt x="5559171" y="4932172"/>
                </a:lnTo>
                <a:close/>
                <a:moveTo>
                  <a:pt x="5588318" y="4841367"/>
                </a:moveTo>
                <a:lnTo>
                  <a:pt x="5613718" y="4763008"/>
                </a:lnTo>
                <a:lnTo>
                  <a:pt x="5687124" y="4691888"/>
                </a:lnTo>
                <a:lnTo>
                  <a:pt x="5657469" y="4769041"/>
                </a:lnTo>
                <a:close/>
                <a:moveTo>
                  <a:pt x="5697601" y="4681411"/>
                </a:moveTo>
                <a:lnTo>
                  <a:pt x="5769547" y="4611561"/>
                </a:lnTo>
                <a:lnTo>
                  <a:pt x="5736082" y="4686110"/>
                </a:lnTo>
                <a:lnTo>
                  <a:pt x="5669534" y="4756150"/>
                </a:lnTo>
                <a:close/>
                <a:moveTo>
                  <a:pt x="5703062" y="4667314"/>
                </a:moveTo>
                <a:lnTo>
                  <a:pt x="5732653" y="4590225"/>
                </a:lnTo>
                <a:lnTo>
                  <a:pt x="5810694" y="4520375"/>
                </a:lnTo>
                <a:lnTo>
                  <a:pt x="5776595" y="4596257"/>
                </a:lnTo>
                <a:close/>
                <a:moveTo>
                  <a:pt x="5822379" y="4509643"/>
                </a:moveTo>
                <a:lnTo>
                  <a:pt x="5898579" y="4441000"/>
                </a:lnTo>
                <a:lnTo>
                  <a:pt x="5860796" y="4514215"/>
                </a:lnTo>
                <a:lnTo>
                  <a:pt x="5788724" y="4584065"/>
                </a:lnTo>
                <a:close/>
                <a:moveTo>
                  <a:pt x="5828729" y="4495356"/>
                </a:moveTo>
                <a:lnTo>
                  <a:pt x="5862765" y="4419537"/>
                </a:lnTo>
                <a:lnTo>
                  <a:pt x="5945315" y="4350512"/>
                </a:lnTo>
                <a:lnTo>
                  <a:pt x="5906834" y="4425125"/>
                </a:lnTo>
                <a:close/>
                <a:moveTo>
                  <a:pt x="5957951" y="4340035"/>
                </a:moveTo>
                <a:lnTo>
                  <a:pt x="6038787" y="4272471"/>
                </a:lnTo>
                <a:lnTo>
                  <a:pt x="5997766" y="4343400"/>
                </a:lnTo>
                <a:lnTo>
                  <a:pt x="5921566" y="4412171"/>
                </a:lnTo>
                <a:close/>
                <a:moveTo>
                  <a:pt x="5965507" y="4325430"/>
                </a:moveTo>
                <a:lnTo>
                  <a:pt x="6003925" y="4250944"/>
                </a:lnTo>
                <a:lnTo>
                  <a:pt x="6091111" y="4182999"/>
                </a:lnTo>
                <a:lnTo>
                  <a:pt x="6048248" y="4256278"/>
                </a:lnTo>
                <a:close/>
                <a:moveTo>
                  <a:pt x="6105652" y="4171950"/>
                </a:moveTo>
                <a:lnTo>
                  <a:pt x="6190806" y="4105529"/>
                </a:lnTo>
                <a:lnTo>
                  <a:pt x="6144641" y="4176141"/>
                </a:lnTo>
                <a:lnTo>
                  <a:pt x="6063679" y="4243769"/>
                </a:lnTo>
                <a:close/>
                <a:moveTo>
                  <a:pt x="6114288" y="4157155"/>
                </a:moveTo>
                <a:lnTo>
                  <a:pt x="6157087" y="4083939"/>
                </a:lnTo>
                <a:lnTo>
                  <a:pt x="6248718" y="4017137"/>
                </a:lnTo>
                <a:lnTo>
                  <a:pt x="6201601" y="4089083"/>
                </a:lnTo>
                <a:close/>
                <a:moveTo>
                  <a:pt x="6263195" y="4006533"/>
                </a:moveTo>
                <a:lnTo>
                  <a:pt x="6352668" y="3941255"/>
                </a:lnTo>
                <a:lnTo>
                  <a:pt x="6302375" y="4010470"/>
                </a:lnTo>
                <a:lnTo>
                  <a:pt x="6217094" y="4076700"/>
                </a:lnTo>
                <a:close/>
                <a:moveTo>
                  <a:pt x="6273038" y="3991483"/>
                </a:moveTo>
                <a:lnTo>
                  <a:pt x="6320092" y="3919538"/>
                </a:lnTo>
                <a:lnTo>
                  <a:pt x="6416168" y="3853815"/>
                </a:lnTo>
                <a:lnTo>
                  <a:pt x="6364859" y="3924300"/>
                </a:lnTo>
                <a:close/>
                <a:moveTo>
                  <a:pt x="6431788" y="3843147"/>
                </a:moveTo>
                <a:lnTo>
                  <a:pt x="6525451" y="3779012"/>
                </a:lnTo>
                <a:lnTo>
                  <a:pt x="6471158" y="3846957"/>
                </a:lnTo>
                <a:lnTo>
                  <a:pt x="6381560" y="3912299"/>
                </a:lnTo>
                <a:close/>
                <a:moveTo>
                  <a:pt x="6442901" y="3827844"/>
                </a:moveTo>
                <a:lnTo>
                  <a:pt x="6494145" y="3757295"/>
                </a:lnTo>
                <a:lnTo>
                  <a:pt x="6594539" y="3692716"/>
                </a:lnTo>
                <a:lnTo>
                  <a:pt x="6538913" y="3761867"/>
                </a:lnTo>
                <a:close/>
                <a:moveTo>
                  <a:pt x="6611303" y="3681794"/>
                </a:moveTo>
                <a:lnTo>
                  <a:pt x="6709093" y="3618865"/>
                </a:lnTo>
                <a:lnTo>
                  <a:pt x="6650800" y="3685413"/>
                </a:lnTo>
                <a:lnTo>
                  <a:pt x="6557010" y="3749612"/>
                </a:lnTo>
                <a:close/>
                <a:moveTo>
                  <a:pt x="6624003" y="3666236"/>
                </a:moveTo>
                <a:lnTo>
                  <a:pt x="6679375" y="3596958"/>
                </a:lnTo>
                <a:lnTo>
                  <a:pt x="6784023" y="3533458"/>
                </a:lnTo>
                <a:lnTo>
                  <a:pt x="6724460" y="3601466"/>
                </a:lnTo>
                <a:close/>
                <a:moveTo>
                  <a:pt x="6801803" y="3522599"/>
                </a:moveTo>
                <a:lnTo>
                  <a:pt x="6903403" y="3460877"/>
                </a:lnTo>
                <a:lnTo>
                  <a:pt x="6841236" y="3526091"/>
                </a:lnTo>
                <a:lnTo>
                  <a:pt x="6743319" y="3589147"/>
                </a:lnTo>
                <a:close/>
                <a:moveTo>
                  <a:pt x="6797675" y="3517709"/>
                </a:moveTo>
                <a:lnTo>
                  <a:pt x="6690741" y="3582543"/>
                </a:lnTo>
                <a:lnTo>
                  <a:pt x="6747066" y="3512058"/>
                </a:lnTo>
                <a:lnTo>
                  <a:pt x="6858254" y="3448558"/>
                </a:lnTo>
                <a:close/>
                <a:moveTo>
                  <a:pt x="6674930" y="3592068"/>
                </a:moveTo>
                <a:lnTo>
                  <a:pt x="6566218" y="3657981"/>
                </a:lnTo>
                <a:lnTo>
                  <a:pt x="6618986" y="3585337"/>
                </a:lnTo>
                <a:lnTo>
                  <a:pt x="6732080" y="3520631"/>
                </a:lnTo>
                <a:close/>
                <a:moveTo>
                  <a:pt x="6552248" y="3666490"/>
                </a:moveTo>
                <a:lnTo>
                  <a:pt x="6442075" y="3733228"/>
                </a:lnTo>
                <a:lnTo>
                  <a:pt x="6490906" y="3658616"/>
                </a:lnTo>
                <a:lnTo>
                  <a:pt x="6605588" y="3593021"/>
                </a:lnTo>
                <a:close/>
                <a:moveTo>
                  <a:pt x="6429502" y="3740849"/>
                </a:moveTo>
                <a:lnTo>
                  <a:pt x="6318123" y="3808349"/>
                </a:lnTo>
                <a:lnTo>
                  <a:pt x="6362573" y="3731832"/>
                </a:lnTo>
                <a:lnTo>
                  <a:pt x="6478524" y="3665538"/>
                </a:lnTo>
                <a:close/>
                <a:moveTo>
                  <a:pt x="6306756" y="3815271"/>
                </a:moveTo>
                <a:lnTo>
                  <a:pt x="6194425" y="3883343"/>
                </a:lnTo>
                <a:lnTo>
                  <a:pt x="6234811" y="3805111"/>
                </a:lnTo>
                <a:lnTo>
                  <a:pt x="6351778" y="3738182"/>
                </a:lnTo>
                <a:close/>
                <a:moveTo>
                  <a:pt x="6184011" y="3889693"/>
                </a:moveTo>
                <a:lnTo>
                  <a:pt x="6070854" y="3958272"/>
                </a:lnTo>
                <a:lnTo>
                  <a:pt x="6106731" y="3878390"/>
                </a:lnTo>
                <a:lnTo>
                  <a:pt x="6224651" y="3810889"/>
                </a:lnTo>
                <a:close/>
                <a:moveTo>
                  <a:pt x="6061266" y="3964051"/>
                </a:moveTo>
                <a:lnTo>
                  <a:pt x="5947410" y="4033076"/>
                </a:lnTo>
                <a:lnTo>
                  <a:pt x="5978652" y="3951605"/>
                </a:lnTo>
                <a:lnTo>
                  <a:pt x="6097334" y="3883724"/>
                </a:lnTo>
                <a:close/>
                <a:moveTo>
                  <a:pt x="5938456" y="4038600"/>
                </a:moveTo>
                <a:lnTo>
                  <a:pt x="5824156" y="4108006"/>
                </a:lnTo>
                <a:lnTo>
                  <a:pt x="5850763" y="4025011"/>
                </a:lnTo>
                <a:lnTo>
                  <a:pt x="5970080" y="3956749"/>
                </a:lnTo>
                <a:close/>
                <a:moveTo>
                  <a:pt x="5815711" y="4113022"/>
                </a:moveTo>
                <a:lnTo>
                  <a:pt x="5700713" y="4182872"/>
                </a:lnTo>
                <a:lnTo>
                  <a:pt x="5722494" y="4098417"/>
                </a:lnTo>
                <a:lnTo>
                  <a:pt x="5842382" y="4029837"/>
                </a:lnTo>
                <a:close/>
                <a:moveTo>
                  <a:pt x="5692966" y="4187381"/>
                </a:moveTo>
                <a:lnTo>
                  <a:pt x="5577523" y="4257231"/>
                </a:lnTo>
                <a:lnTo>
                  <a:pt x="5594477" y="4171378"/>
                </a:lnTo>
                <a:lnTo>
                  <a:pt x="5715127" y="4102545"/>
                </a:lnTo>
                <a:close/>
                <a:moveTo>
                  <a:pt x="5570220" y="4261803"/>
                </a:moveTo>
                <a:lnTo>
                  <a:pt x="5454396" y="4331653"/>
                </a:lnTo>
                <a:lnTo>
                  <a:pt x="5466398" y="4244404"/>
                </a:lnTo>
                <a:lnTo>
                  <a:pt x="5587048" y="4175316"/>
                </a:lnTo>
                <a:close/>
                <a:moveTo>
                  <a:pt x="5568506" y="4270248"/>
                </a:moveTo>
                <a:lnTo>
                  <a:pt x="5551615" y="4356100"/>
                </a:lnTo>
                <a:lnTo>
                  <a:pt x="5441315" y="4427030"/>
                </a:lnTo>
                <a:lnTo>
                  <a:pt x="5453317" y="4339971"/>
                </a:lnTo>
                <a:close/>
                <a:moveTo>
                  <a:pt x="5549900" y="4364863"/>
                </a:moveTo>
                <a:lnTo>
                  <a:pt x="5533009" y="4450588"/>
                </a:lnTo>
                <a:lnTo>
                  <a:pt x="5428234" y="4522280"/>
                </a:lnTo>
                <a:lnTo>
                  <a:pt x="5440172" y="4435412"/>
                </a:lnTo>
                <a:close/>
                <a:moveTo>
                  <a:pt x="5421313" y="4526915"/>
                </a:moveTo>
                <a:lnTo>
                  <a:pt x="5316220" y="4598861"/>
                </a:lnTo>
                <a:lnTo>
                  <a:pt x="5323206" y="4510596"/>
                </a:lnTo>
                <a:lnTo>
                  <a:pt x="5433314" y="4439793"/>
                </a:lnTo>
                <a:close/>
                <a:moveTo>
                  <a:pt x="5420169" y="4535424"/>
                </a:moveTo>
                <a:lnTo>
                  <a:pt x="5408169" y="4622419"/>
                </a:lnTo>
                <a:lnTo>
                  <a:pt x="5308664" y="4695063"/>
                </a:lnTo>
                <a:lnTo>
                  <a:pt x="5315585" y="4606989"/>
                </a:lnTo>
                <a:close/>
                <a:moveTo>
                  <a:pt x="5407025" y="4631119"/>
                </a:moveTo>
                <a:lnTo>
                  <a:pt x="5394960" y="4718050"/>
                </a:lnTo>
                <a:lnTo>
                  <a:pt x="5300663" y="4791202"/>
                </a:lnTo>
                <a:lnTo>
                  <a:pt x="5307584" y="4703382"/>
                </a:lnTo>
                <a:close/>
                <a:moveTo>
                  <a:pt x="5393818" y="4726877"/>
                </a:moveTo>
                <a:lnTo>
                  <a:pt x="5381816" y="4813300"/>
                </a:lnTo>
                <a:lnTo>
                  <a:pt x="5293297" y="4887278"/>
                </a:lnTo>
                <a:lnTo>
                  <a:pt x="5300219" y="4799775"/>
                </a:lnTo>
                <a:close/>
                <a:moveTo>
                  <a:pt x="5380673" y="4822635"/>
                </a:moveTo>
                <a:lnTo>
                  <a:pt x="5368735" y="4908550"/>
                </a:lnTo>
                <a:lnTo>
                  <a:pt x="5285677" y="4983099"/>
                </a:lnTo>
                <a:lnTo>
                  <a:pt x="5292598" y="4895914"/>
                </a:lnTo>
                <a:close/>
                <a:moveTo>
                  <a:pt x="5367528" y="4918520"/>
                </a:moveTo>
                <a:lnTo>
                  <a:pt x="5355718" y="5004245"/>
                </a:lnTo>
                <a:lnTo>
                  <a:pt x="5278184" y="5079365"/>
                </a:lnTo>
                <a:lnTo>
                  <a:pt x="5285106" y="4992561"/>
                </a:lnTo>
                <a:close/>
                <a:moveTo>
                  <a:pt x="5354320" y="5014468"/>
                </a:moveTo>
                <a:lnTo>
                  <a:pt x="5342573" y="5099685"/>
                </a:lnTo>
                <a:lnTo>
                  <a:pt x="5270500" y="5175250"/>
                </a:lnTo>
                <a:lnTo>
                  <a:pt x="5277358" y="5088954"/>
                </a:lnTo>
                <a:close/>
                <a:moveTo>
                  <a:pt x="5341112" y="5110480"/>
                </a:moveTo>
                <a:lnTo>
                  <a:pt x="5329492" y="5195189"/>
                </a:lnTo>
                <a:lnTo>
                  <a:pt x="5263007" y="5271389"/>
                </a:lnTo>
                <a:lnTo>
                  <a:pt x="5269802" y="5185601"/>
                </a:lnTo>
                <a:close/>
                <a:moveTo>
                  <a:pt x="5327904" y="5206619"/>
                </a:moveTo>
                <a:lnTo>
                  <a:pt x="5316347" y="5290693"/>
                </a:lnTo>
                <a:lnTo>
                  <a:pt x="5255451" y="5366893"/>
                </a:lnTo>
                <a:lnTo>
                  <a:pt x="5262181" y="5281803"/>
                </a:lnTo>
                <a:close/>
                <a:moveTo>
                  <a:pt x="5314632" y="5302949"/>
                </a:moveTo>
                <a:lnTo>
                  <a:pt x="5303203" y="5386134"/>
                </a:lnTo>
                <a:lnTo>
                  <a:pt x="5247894" y="5462334"/>
                </a:lnTo>
                <a:lnTo>
                  <a:pt x="5254244" y="5378069"/>
                </a:lnTo>
                <a:close/>
                <a:moveTo>
                  <a:pt x="5301361" y="5399469"/>
                </a:moveTo>
                <a:lnTo>
                  <a:pt x="5290122" y="5481638"/>
                </a:lnTo>
                <a:lnTo>
                  <a:pt x="5240338" y="5557838"/>
                </a:lnTo>
                <a:lnTo>
                  <a:pt x="5246688" y="5474653"/>
                </a:lnTo>
                <a:close/>
                <a:moveTo>
                  <a:pt x="5287963" y="5496306"/>
                </a:moveTo>
                <a:lnTo>
                  <a:pt x="5276850" y="5577078"/>
                </a:lnTo>
                <a:lnTo>
                  <a:pt x="5232400" y="5652643"/>
                </a:lnTo>
                <a:lnTo>
                  <a:pt x="5238750" y="5570792"/>
                </a:lnTo>
                <a:close/>
                <a:moveTo>
                  <a:pt x="5282946" y="5579237"/>
                </a:moveTo>
                <a:lnTo>
                  <a:pt x="5324602" y="5507990"/>
                </a:lnTo>
                <a:lnTo>
                  <a:pt x="5309744" y="5583428"/>
                </a:lnTo>
                <a:lnTo>
                  <a:pt x="5272469" y="5655691"/>
                </a:lnTo>
                <a:close/>
                <a:moveTo>
                  <a:pt x="5285232" y="5562791"/>
                </a:moveTo>
                <a:lnTo>
                  <a:pt x="5296091" y="5483924"/>
                </a:lnTo>
                <a:lnTo>
                  <a:pt x="5343716" y="5411153"/>
                </a:lnTo>
                <a:lnTo>
                  <a:pt x="5328349" y="5489004"/>
                </a:lnTo>
                <a:close/>
                <a:moveTo>
                  <a:pt x="5352923" y="5396992"/>
                </a:moveTo>
                <a:lnTo>
                  <a:pt x="5399024" y="5326634"/>
                </a:lnTo>
                <a:lnTo>
                  <a:pt x="5379974" y="5400866"/>
                </a:lnTo>
                <a:lnTo>
                  <a:pt x="5338255" y="5472303"/>
                </a:lnTo>
                <a:close/>
                <a:moveTo>
                  <a:pt x="5356225" y="5380419"/>
                </a:moveTo>
                <a:lnTo>
                  <a:pt x="5371529" y="5302758"/>
                </a:lnTo>
                <a:lnTo>
                  <a:pt x="5423726" y="5230876"/>
                </a:lnTo>
                <a:lnTo>
                  <a:pt x="5403914" y="5307521"/>
                </a:lnTo>
                <a:close/>
                <a:moveTo>
                  <a:pt x="5434013" y="5216906"/>
                </a:moveTo>
                <a:lnTo>
                  <a:pt x="5484431" y="5147437"/>
                </a:lnTo>
                <a:lnTo>
                  <a:pt x="5461064" y="5220462"/>
                </a:lnTo>
                <a:lnTo>
                  <a:pt x="5414899" y="5290947"/>
                </a:lnTo>
                <a:close/>
                <a:moveTo>
                  <a:pt x="5438331" y="5200142"/>
                </a:moveTo>
                <a:lnTo>
                  <a:pt x="5458079" y="5123942"/>
                </a:lnTo>
                <a:lnTo>
                  <a:pt x="5514785" y="5053013"/>
                </a:lnTo>
                <a:lnTo>
                  <a:pt x="5490655" y="5128387"/>
                </a:lnTo>
                <a:close/>
                <a:moveTo>
                  <a:pt x="5525897" y="5038852"/>
                </a:moveTo>
                <a:lnTo>
                  <a:pt x="5580634" y="4970399"/>
                </a:lnTo>
                <a:lnTo>
                  <a:pt x="5553075" y="5042154"/>
                </a:lnTo>
                <a:lnTo>
                  <a:pt x="5502275" y="5112004"/>
                </a:lnTo>
                <a:close/>
                <a:moveTo>
                  <a:pt x="5531294" y="5021898"/>
                </a:moveTo>
                <a:lnTo>
                  <a:pt x="5555425" y="4946714"/>
                </a:lnTo>
                <a:lnTo>
                  <a:pt x="5616575" y="4876864"/>
                </a:lnTo>
                <a:lnTo>
                  <a:pt x="5588127" y="4950905"/>
                </a:lnTo>
                <a:close/>
                <a:moveTo>
                  <a:pt x="5628704" y="4863148"/>
                </a:moveTo>
                <a:lnTo>
                  <a:pt x="5687695" y="4795711"/>
                </a:lnTo>
                <a:lnTo>
                  <a:pt x="5655945" y="4866132"/>
                </a:lnTo>
                <a:lnTo>
                  <a:pt x="5601082" y="4934712"/>
                </a:lnTo>
                <a:close/>
                <a:moveTo>
                  <a:pt x="5635054" y="4845939"/>
                </a:moveTo>
                <a:lnTo>
                  <a:pt x="5663438" y="4772025"/>
                </a:lnTo>
                <a:lnTo>
                  <a:pt x="5729034" y="4703128"/>
                </a:lnTo>
                <a:lnTo>
                  <a:pt x="5696332" y="4775899"/>
                </a:lnTo>
                <a:close/>
                <a:moveTo>
                  <a:pt x="5742242" y="4689285"/>
                </a:moveTo>
                <a:lnTo>
                  <a:pt x="5805742" y="4622991"/>
                </a:lnTo>
                <a:lnTo>
                  <a:pt x="5770119" y="4692015"/>
                </a:lnTo>
                <a:lnTo>
                  <a:pt x="5711000" y="4759579"/>
                </a:lnTo>
                <a:close/>
                <a:moveTo>
                  <a:pt x="5750052" y="4671886"/>
                </a:moveTo>
                <a:lnTo>
                  <a:pt x="5782691" y="4599242"/>
                </a:lnTo>
                <a:lnTo>
                  <a:pt x="5852541" y="4531424"/>
                </a:lnTo>
                <a:lnTo>
                  <a:pt x="5815648" y="4602861"/>
                </a:lnTo>
                <a:close/>
                <a:moveTo>
                  <a:pt x="5866956" y="4517581"/>
                </a:moveTo>
                <a:lnTo>
                  <a:pt x="5934266" y="4452366"/>
                </a:lnTo>
                <a:lnTo>
                  <a:pt x="5894706" y="4520057"/>
                </a:lnTo>
                <a:lnTo>
                  <a:pt x="5831206" y="4586478"/>
                </a:lnTo>
                <a:close/>
                <a:moveTo>
                  <a:pt x="5876100" y="4499864"/>
                </a:moveTo>
                <a:lnTo>
                  <a:pt x="5912930" y="4428554"/>
                </a:lnTo>
                <a:lnTo>
                  <a:pt x="5987161" y="4361815"/>
                </a:lnTo>
                <a:lnTo>
                  <a:pt x="5946204" y="4431665"/>
                </a:lnTo>
                <a:close/>
                <a:moveTo>
                  <a:pt x="6002656" y="4347909"/>
                </a:moveTo>
                <a:lnTo>
                  <a:pt x="6073966" y="4283837"/>
                </a:lnTo>
                <a:lnTo>
                  <a:pt x="6030913" y="4349750"/>
                </a:lnTo>
                <a:lnTo>
                  <a:pt x="5963539" y="4415028"/>
                </a:lnTo>
                <a:close/>
                <a:moveTo>
                  <a:pt x="6013132" y="4329938"/>
                </a:moveTo>
                <a:lnTo>
                  <a:pt x="6054090" y="4260088"/>
                </a:lnTo>
                <a:lnTo>
                  <a:pt x="6132513" y="4194175"/>
                </a:lnTo>
                <a:lnTo>
                  <a:pt x="6087555" y="4262946"/>
                </a:lnTo>
                <a:close/>
                <a:moveTo>
                  <a:pt x="6149277" y="4180396"/>
                </a:moveTo>
                <a:lnTo>
                  <a:pt x="6224524" y="4117467"/>
                </a:lnTo>
                <a:lnTo>
                  <a:pt x="6177407" y="4182428"/>
                </a:lnTo>
                <a:lnTo>
                  <a:pt x="6105907" y="4246626"/>
                </a:lnTo>
                <a:close/>
                <a:moveTo>
                  <a:pt x="6161215" y="4162108"/>
                </a:moveTo>
                <a:lnTo>
                  <a:pt x="6206173" y="4093464"/>
                </a:lnTo>
                <a:lnTo>
                  <a:pt x="6288723" y="4029012"/>
                </a:lnTo>
                <a:lnTo>
                  <a:pt x="6239764" y="4096449"/>
                </a:lnTo>
                <a:close/>
                <a:moveTo>
                  <a:pt x="6306884" y="4014915"/>
                </a:moveTo>
                <a:lnTo>
                  <a:pt x="6385941" y="3953256"/>
                </a:lnTo>
                <a:lnTo>
                  <a:pt x="6335141" y="4016756"/>
                </a:lnTo>
                <a:lnTo>
                  <a:pt x="6259767" y="4079684"/>
                </a:lnTo>
                <a:close/>
                <a:moveTo>
                  <a:pt x="6320345" y="3996372"/>
                </a:moveTo>
                <a:lnTo>
                  <a:pt x="6369241" y="3929063"/>
                </a:lnTo>
                <a:lnTo>
                  <a:pt x="6455919" y="3865563"/>
                </a:lnTo>
                <a:lnTo>
                  <a:pt x="6403086" y="3931603"/>
                </a:lnTo>
                <a:close/>
                <a:moveTo>
                  <a:pt x="6475413" y="3851593"/>
                </a:moveTo>
                <a:lnTo>
                  <a:pt x="6557963" y="3791141"/>
                </a:lnTo>
                <a:lnTo>
                  <a:pt x="6503606" y="3853244"/>
                </a:lnTo>
                <a:lnTo>
                  <a:pt x="6424613" y="3914839"/>
                </a:lnTo>
                <a:close/>
                <a:moveTo>
                  <a:pt x="6490526" y="3832543"/>
                </a:moveTo>
                <a:lnTo>
                  <a:pt x="6543294" y="3766630"/>
                </a:lnTo>
                <a:lnTo>
                  <a:pt x="6633909" y="3704590"/>
                </a:lnTo>
                <a:lnTo>
                  <a:pt x="6577331" y="3769233"/>
                </a:lnTo>
                <a:close/>
                <a:moveTo>
                  <a:pt x="6654927" y="3690176"/>
                </a:moveTo>
                <a:lnTo>
                  <a:pt x="6741414" y="3630994"/>
                </a:lnTo>
                <a:lnTo>
                  <a:pt x="6683566" y="3691700"/>
                </a:lnTo>
                <a:lnTo>
                  <a:pt x="6600635" y="3752215"/>
                </a:lnTo>
                <a:close/>
                <a:moveTo>
                  <a:pt x="6671755" y="3671126"/>
                </a:moveTo>
                <a:lnTo>
                  <a:pt x="6728269" y="3606546"/>
                </a:lnTo>
                <a:lnTo>
                  <a:pt x="6822757" y="3545777"/>
                </a:lnTo>
                <a:lnTo>
                  <a:pt x="6762432" y="3609277"/>
                </a:lnTo>
                <a:close/>
                <a:moveTo>
                  <a:pt x="6845364" y="3531426"/>
                </a:moveTo>
                <a:lnTo>
                  <a:pt x="6935344" y="3473514"/>
                </a:lnTo>
                <a:lnTo>
                  <a:pt x="6874193" y="3532822"/>
                </a:lnTo>
                <a:lnTo>
                  <a:pt x="6787643" y="3592068"/>
                </a:lnTo>
                <a:close/>
                <a:moveTo>
                  <a:pt x="6863969" y="3511931"/>
                </a:moveTo>
                <a:lnTo>
                  <a:pt x="6924231" y="3448431"/>
                </a:lnTo>
                <a:lnTo>
                  <a:pt x="7022465" y="3388868"/>
                </a:lnTo>
                <a:lnTo>
                  <a:pt x="6958584" y="3450781"/>
                </a:lnTo>
                <a:close/>
                <a:moveTo>
                  <a:pt x="7046849" y="3374390"/>
                </a:moveTo>
                <a:lnTo>
                  <a:pt x="7140194" y="3317748"/>
                </a:lnTo>
                <a:lnTo>
                  <a:pt x="7075806" y="3375597"/>
                </a:lnTo>
                <a:lnTo>
                  <a:pt x="6985699" y="3433572"/>
                </a:lnTo>
                <a:close/>
                <a:moveTo>
                  <a:pt x="7067296" y="3354515"/>
                </a:moveTo>
                <a:lnTo>
                  <a:pt x="7130796" y="3292666"/>
                </a:lnTo>
                <a:lnTo>
                  <a:pt x="7232396" y="3234373"/>
                </a:lnTo>
                <a:lnTo>
                  <a:pt x="7165023" y="3294888"/>
                </a:lnTo>
                <a:close/>
                <a:moveTo>
                  <a:pt x="7127240" y="3287586"/>
                </a:moveTo>
                <a:lnTo>
                  <a:pt x="7018338" y="3349879"/>
                </a:lnTo>
                <a:lnTo>
                  <a:pt x="7081838" y="3283204"/>
                </a:lnTo>
                <a:lnTo>
                  <a:pt x="7194741" y="3222117"/>
                </a:lnTo>
                <a:close/>
                <a:moveTo>
                  <a:pt x="6999097" y="3360928"/>
                </a:moveTo>
                <a:lnTo>
                  <a:pt x="6887781" y="3424428"/>
                </a:lnTo>
                <a:lnTo>
                  <a:pt x="6948297" y="3355277"/>
                </a:lnTo>
                <a:lnTo>
                  <a:pt x="7063740" y="3292856"/>
                </a:lnTo>
                <a:close/>
                <a:moveTo>
                  <a:pt x="6870891" y="3434207"/>
                </a:moveTo>
                <a:lnTo>
                  <a:pt x="6757797" y="3498850"/>
                </a:lnTo>
                <a:lnTo>
                  <a:pt x="6814947" y="3427476"/>
                </a:lnTo>
                <a:lnTo>
                  <a:pt x="6932486" y="3363976"/>
                </a:lnTo>
                <a:close/>
                <a:moveTo>
                  <a:pt x="6742684" y="3507550"/>
                </a:moveTo>
                <a:lnTo>
                  <a:pt x="6627813" y="3572764"/>
                </a:lnTo>
                <a:lnTo>
                  <a:pt x="6681153" y="3499358"/>
                </a:lnTo>
                <a:lnTo>
                  <a:pt x="6800343" y="3434906"/>
                </a:lnTo>
                <a:close/>
                <a:moveTo>
                  <a:pt x="6614478" y="3580892"/>
                </a:moveTo>
                <a:lnTo>
                  <a:pt x="6498400" y="3647313"/>
                </a:lnTo>
                <a:lnTo>
                  <a:pt x="6547612" y="3572066"/>
                </a:lnTo>
                <a:lnTo>
                  <a:pt x="6668262" y="3506788"/>
                </a:lnTo>
                <a:close/>
                <a:moveTo>
                  <a:pt x="6486271" y="3654234"/>
                </a:moveTo>
                <a:lnTo>
                  <a:pt x="6369177" y="3721100"/>
                </a:lnTo>
                <a:lnTo>
                  <a:pt x="6414199" y="3644075"/>
                </a:lnTo>
                <a:lnTo>
                  <a:pt x="6535992" y="3578225"/>
                </a:lnTo>
                <a:close/>
                <a:moveTo>
                  <a:pt x="6358128" y="3727450"/>
                </a:moveTo>
                <a:lnTo>
                  <a:pt x="6240081" y="3795014"/>
                </a:lnTo>
                <a:lnTo>
                  <a:pt x="6280658" y="3716338"/>
                </a:lnTo>
                <a:lnTo>
                  <a:pt x="6403468" y="3649916"/>
                </a:lnTo>
                <a:close/>
                <a:moveTo>
                  <a:pt x="6229922" y="3800793"/>
                </a:moveTo>
                <a:lnTo>
                  <a:pt x="6111113" y="3868801"/>
                </a:lnTo>
                <a:lnTo>
                  <a:pt x="6147118" y="3788537"/>
                </a:lnTo>
                <a:lnTo>
                  <a:pt x="6270752" y="3721100"/>
                </a:lnTo>
                <a:close/>
                <a:moveTo>
                  <a:pt x="6101715" y="3874135"/>
                </a:moveTo>
                <a:lnTo>
                  <a:pt x="5982208" y="3942525"/>
                </a:lnTo>
                <a:lnTo>
                  <a:pt x="6013958" y="3860737"/>
                </a:lnTo>
                <a:lnTo>
                  <a:pt x="6138291" y="3793490"/>
                </a:lnTo>
                <a:close/>
                <a:moveTo>
                  <a:pt x="5973763" y="3947160"/>
                </a:moveTo>
                <a:lnTo>
                  <a:pt x="5853684" y="4015867"/>
                </a:lnTo>
                <a:lnTo>
                  <a:pt x="5880354" y="3932619"/>
                </a:lnTo>
                <a:lnTo>
                  <a:pt x="6005259" y="3865055"/>
                </a:lnTo>
                <a:close/>
                <a:moveTo>
                  <a:pt x="5845493" y="4020503"/>
                </a:moveTo>
                <a:lnTo>
                  <a:pt x="5724843" y="4089464"/>
                </a:lnTo>
                <a:lnTo>
                  <a:pt x="5746687" y="4004818"/>
                </a:lnTo>
                <a:lnTo>
                  <a:pt x="5872163" y="3937000"/>
                </a:lnTo>
                <a:close/>
                <a:moveTo>
                  <a:pt x="5717286" y="4093845"/>
                </a:moveTo>
                <a:lnTo>
                  <a:pt x="5596636" y="4163060"/>
                </a:lnTo>
                <a:lnTo>
                  <a:pt x="5613591" y="4077018"/>
                </a:lnTo>
                <a:lnTo>
                  <a:pt x="5738813" y="4008946"/>
                </a:lnTo>
                <a:close/>
                <a:moveTo>
                  <a:pt x="5589080" y="4167251"/>
                </a:moveTo>
                <a:lnTo>
                  <a:pt x="5467732" y="4236593"/>
                </a:lnTo>
                <a:lnTo>
                  <a:pt x="5479796" y="4149217"/>
                </a:lnTo>
                <a:lnTo>
                  <a:pt x="5606034" y="4080891"/>
                </a:lnTo>
                <a:close/>
                <a:moveTo>
                  <a:pt x="5460810" y="4240594"/>
                </a:moveTo>
                <a:lnTo>
                  <a:pt x="5339207" y="4310444"/>
                </a:lnTo>
                <a:lnTo>
                  <a:pt x="5346256" y="4221544"/>
                </a:lnTo>
                <a:lnTo>
                  <a:pt x="5472620" y="4152900"/>
                </a:lnTo>
                <a:close/>
                <a:moveTo>
                  <a:pt x="5459731" y="4248531"/>
                </a:moveTo>
                <a:lnTo>
                  <a:pt x="5447665" y="4336034"/>
                </a:lnTo>
                <a:lnTo>
                  <a:pt x="5331587" y="4406392"/>
                </a:lnTo>
                <a:lnTo>
                  <a:pt x="5338636" y="4317810"/>
                </a:lnTo>
                <a:close/>
                <a:moveTo>
                  <a:pt x="5446586" y="4344099"/>
                </a:moveTo>
                <a:lnTo>
                  <a:pt x="5434584" y="4431475"/>
                </a:lnTo>
                <a:lnTo>
                  <a:pt x="5323968" y="4502658"/>
                </a:lnTo>
                <a:lnTo>
                  <a:pt x="5331016" y="4414203"/>
                </a:lnTo>
                <a:close/>
                <a:moveTo>
                  <a:pt x="5317300" y="4506976"/>
                </a:moveTo>
                <a:lnTo>
                  <a:pt x="5206175" y="4578350"/>
                </a:lnTo>
                <a:lnTo>
                  <a:pt x="5208206" y="4488561"/>
                </a:lnTo>
                <a:lnTo>
                  <a:pt x="5324031" y="4418330"/>
                </a:lnTo>
                <a:close/>
                <a:moveTo>
                  <a:pt x="5316665" y="4514914"/>
                </a:moveTo>
                <a:lnTo>
                  <a:pt x="5309680" y="4603433"/>
                </a:lnTo>
                <a:lnTo>
                  <a:pt x="5204269" y="4675569"/>
                </a:lnTo>
                <a:lnTo>
                  <a:pt x="5206302" y="4585907"/>
                </a:lnTo>
                <a:close/>
                <a:moveTo>
                  <a:pt x="5308982" y="4611561"/>
                </a:moveTo>
                <a:lnTo>
                  <a:pt x="5301996" y="4699953"/>
                </a:lnTo>
                <a:lnTo>
                  <a:pt x="5202111" y="4772851"/>
                </a:lnTo>
                <a:lnTo>
                  <a:pt x="5204143" y="4683379"/>
                </a:lnTo>
                <a:close/>
                <a:moveTo>
                  <a:pt x="5301361" y="4708335"/>
                </a:moveTo>
                <a:lnTo>
                  <a:pt x="5294376" y="4796473"/>
                </a:lnTo>
                <a:lnTo>
                  <a:pt x="5200015" y="4870069"/>
                </a:lnTo>
                <a:lnTo>
                  <a:pt x="5201984" y="4780788"/>
                </a:lnTo>
                <a:close/>
                <a:moveTo>
                  <a:pt x="5293678" y="4805045"/>
                </a:moveTo>
                <a:lnTo>
                  <a:pt x="5286757" y="4892993"/>
                </a:lnTo>
                <a:lnTo>
                  <a:pt x="5197857" y="4967288"/>
                </a:lnTo>
                <a:lnTo>
                  <a:pt x="5199825" y="4878388"/>
                </a:lnTo>
                <a:close/>
                <a:moveTo>
                  <a:pt x="5286057" y="4901883"/>
                </a:moveTo>
                <a:lnTo>
                  <a:pt x="5279073" y="4989513"/>
                </a:lnTo>
                <a:lnTo>
                  <a:pt x="5195697" y="5064443"/>
                </a:lnTo>
                <a:lnTo>
                  <a:pt x="5197666" y="4975543"/>
                </a:lnTo>
                <a:close/>
                <a:moveTo>
                  <a:pt x="5278374" y="4998720"/>
                </a:moveTo>
                <a:lnTo>
                  <a:pt x="5271199" y="5086350"/>
                </a:lnTo>
                <a:lnTo>
                  <a:pt x="5193284" y="5161852"/>
                </a:lnTo>
                <a:lnTo>
                  <a:pt x="5195253" y="5073460"/>
                </a:lnTo>
                <a:close/>
                <a:moveTo>
                  <a:pt x="5270691" y="5095621"/>
                </a:moveTo>
                <a:lnTo>
                  <a:pt x="5263832" y="5182553"/>
                </a:lnTo>
                <a:lnTo>
                  <a:pt x="5191379" y="5258753"/>
                </a:lnTo>
                <a:lnTo>
                  <a:pt x="5193348" y="5170742"/>
                </a:lnTo>
                <a:close/>
                <a:moveTo>
                  <a:pt x="5262563" y="5192586"/>
                </a:moveTo>
                <a:lnTo>
                  <a:pt x="5256213" y="5279073"/>
                </a:lnTo>
                <a:lnTo>
                  <a:pt x="5189284" y="5355273"/>
                </a:lnTo>
                <a:lnTo>
                  <a:pt x="5191252" y="5267770"/>
                </a:lnTo>
                <a:close/>
                <a:moveTo>
                  <a:pt x="5255069" y="5289550"/>
                </a:moveTo>
                <a:lnTo>
                  <a:pt x="5248275" y="5375466"/>
                </a:lnTo>
                <a:lnTo>
                  <a:pt x="5186870" y="5452301"/>
                </a:lnTo>
                <a:lnTo>
                  <a:pt x="5188776" y="5365306"/>
                </a:lnTo>
                <a:close/>
                <a:moveTo>
                  <a:pt x="5247386" y="5386769"/>
                </a:moveTo>
                <a:lnTo>
                  <a:pt x="5240656" y="5472049"/>
                </a:lnTo>
                <a:lnTo>
                  <a:pt x="5184712" y="5549011"/>
                </a:lnTo>
                <a:lnTo>
                  <a:pt x="5186617" y="5462715"/>
                </a:lnTo>
                <a:close/>
                <a:moveTo>
                  <a:pt x="5239639" y="5484178"/>
                </a:moveTo>
                <a:lnTo>
                  <a:pt x="5232972" y="5568950"/>
                </a:lnTo>
                <a:lnTo>
                  <a:pt x="5182553" y="5645976"/>
                </a:lnTo>
                <a:lnTo>
                  <a:pt x="5184457" y="5560568"/>
                </a:lnTo>
                <a:close/>
                <a:moveTo>
                  <a:pt x="5231956" y="5581650"/>
                </a:moveTo>
                <a:lnTo>
                  <a:pt x="5225606" y="5665026"/>
                </a:lnTo>
                <a:lnTo>
                  <a:pt x="5180711" y="5741861"/>
                </a:lnTo>
                <a:lnTo>
                  <a:pt x="5182553" y="5657533"/>
                </a:lnTo>
                <a:close/>
                <a:moveTo>
                  <a:pt x="5224463" y="5679758"/>
                </a:moveTo>
                <a:lnTo>
                  <a:pt x="5218113" y="5761736"/>
                </a:lnTo>
                <a:lnTo>
                  <a:pt x="5178679" y="5837936"/>
                </a:lnTo>
                <a:lnTo>
                  <a:pt x="5180520" y="5755005"/>
                </a:lnTo>
                <a:close/>
                <a:moveTo>
                  <a:pt x="5216525" y="5859907"/>
                </a:moveTo>
                <a:lnTo>
                  <a:pt x="5247768" y="5790057"/>
                </a:lnTo>
                <a:lnTo>
                  <a:pt x="5237734" y="5863273"/>
                </a:lnTo>
                <a:lnTo>
                  <a:pt x="5210683" y="5933631"/>
                </a:lnTo>
                <a:close/>
                <a:moveTo>
                  <a:pt x="5257038" y="5769864"/>
                </a:moveTo>
                <a:lnTo>
                  <a:pt x="5285931" y="5705412"/>
                </a:lnTo>
                <a:lnTo>
                  <a:pt x="5272532" y="5772150"/>
                </a:lnTo>
                <a:lnTo>
                  <a:pt x="5247132" y="5837492"/>
                </a:lnTo>
                <a:close/>
                <a:moveTo>
                  <a:pt x="5260086" y="5747512"/>
                </a:moveTo>
                <a:lnTo>
                  <a:pt x="5270119" y="5674551"/>
                </a:lnTo>
                <a:lnTo>
                  <a:pt x="5305616" y="5605780"/>
                </a:lnTo>
                <a:lnTo>
                  <a:pt x="5291392" y="5677853"/>
                </a:lnTo>
                <a:close/>
                <a:moveTo>
                  <a:pt x="5316030" y="5585524"/>
                </a:moveTo>
                <a:lnTo>
                  <a:pt x="5348859" y="5522024"/>
                </a:lnTo>
                <a:lnTo>
                  <a:pt x="5331905" y="5587683"/>
                </a:lnTo>
                <a:lnTo>
                  <a:pt x="5302949" y="5652262"/>
                </a:lnTo>
                <a:close/>
                <a:moveTo>
                  <a:pt x="5320475" y="5563172"/>
                </a:moveTo>
                <a:lnTo>
                  <a:pt x="5334635" y="5491290"/>
                </a:lnTo>
                <a:lnTo>
                  <a:pt x="5374323" y="5423408"/>
                </a:lnTo>
                <a:lnTo>
                  <a:pt x="5356035" y="5494274"/>
                </a:lnTo>
                <a:close/>
                <a:moveTo>
                  <a:pt x="5386006" y="5403342"/>
                </a:moveTo>
                <a:lnTo>
                  <a:pt x="5422710" y="5340604"/>
                </a:lnTo>
                <a:lnTo>
                  <a:pt x="5402072" y="5405057"/>
                </a:lnTo>
                <a:lnTo>
                  <a:pt x="5369116" y="5468557"/>
                </a:lnTo>
                <a:close/>
                <a:moveTo>
                  <a:pt x="5391849" y="5380800"/>
                </a:moveTo>
                <a:lnTo>
                  <a:pt x="5410073" y="5310124"/>
                </a:lnTo>
                <a:lnTo>
                  <a:pt x="5453888" y="5243132"/>
                </a:lnTo>
                <a:lnTo>
                  <a:pt x="5431600" y="5312982"/>
                </a:lnTo>
                <a:close/>
                <a:moveTo>
                  <a:pt x="5466969" y="5223193"/>
                </a:moveTo>
                <a:lnTo>
                  <a:pt x="5507419" y="5161407"/>
                </a:lnTo>
                <a:lnTo>
                  <a:pt x="5483098" y="5224907"/>
                </a:lnTo>
                <a:lnTo>
                  <a:pt x="5446331" y="5287772"/>
                </a:lnTo>
                <a:close/>
                <a:moveTo>
                  <a:pt x="5474208" y="5200523"/>
                </a:moveTo>
                <a:lnTo>
                  <a:pt x="5496243" y="5130800"/>
                </a:lnTo>
                <a:lnTo>
                  <a:pt x="5544122" y="5064824"/>
                </a:lnTo>
                <a:lnTo>
                  <a:pt x="5517896" y="5133150"/>
                </a:lnTo>
                <a:close/>
                <a:moveTo>
                  <a:pt x="5558854" y="5045202"/>
                </a:moveTo>
                <a:lnTo>
                  <a:pt x="5602923" y="4984433"/>
                </a:lnTo>
                <a:lnTo>
                  <a:pt x="5575110" y="5046345"/>
                </a:lnTo>
                <a:lnTo>
                  <a:pt x="5534597" y="5108258"/>
                </a:lnTo>
                <a:close/>
                <a:moveTo>
                  <a:pt x="5567617" y="5022279"/>
                </a:moveTo>
                <a:lnTo>
                  <a:pt x="5593843" y="4954080"/>
                </a:lnTo>
                <a:lnTo>
                  <a:pt x="5645785" y="4889119"/>
                </a:lnTo>
                <a:lnTo>
                  <a:pt x="5615686" y="4956112"/>
                </a:lnTo>
                <a:close/>
                <a:moveTo>
                  <a:pt x="5661660" y="4869244"/>
                </a:moveTo>
                <a:lnTo>
                  <a:pt x="5709349" y="4809617"/>
                </a:lnTo>
                <a:lnTo>
                  <a:pt x="5677853" y="4870450"/>
                </a:lnTo>
                <a:lnTo>
                  <a:pt x="5633403" y="4931347"/>
                </a:lnTo>
                <a:close/>
                <a:moveTo>
                  <a:pt x="5672074" y="4846066"/>
                </a:moveTo>
                <a:lnTo>
                  <a:pt x="5702110" y="4779201"/>
                </a:lnTo>
                <a:lnTo>
                  <a:pt x="5758053" y="4715320"/>
                </a:lnTo>
                <a:lnTo>
                  <a:pt x="5724144" y="4780979"/>
                </a:lnTo>
                <a:close/>
                <a:moveTo>
                  <a:pt x="5775452" y="4695444"/>
                </a:moveTo>
                <a:lnTo>
                  <a:pt x="5826633" y="4636961"/>
                </a:lnTo>
                <a:lnTo>
                  <a:pt x="5792089" y="4696016"/>
                </a:lnTo>
                <a:lnTo>
                  <a:pt x="5744274" y="4755769"/>
                </a:lnTo>
                <a:close/>
                <a:moveTo>
                  <a:pt x="5787581" y="4671949"/>
                </a:moveTo>
                <a:lnTo>
                  <a:pt x="5821426" y="4606417"/>
                </a:lnTo>
                <a:lnTo>
                  <a:pt x="5881180" y="4543679"/>
                </a:lnTo>
                <a:lnTo>
                  <a:pt x="5843588" y="4607941"/>
                </a:lnTo>
                <a:close/>
                <a:moveTo>
                  <a:pt x="5900166" y="4523677"/>
                </a:moveTo>
                <a:lnTo>
                  <a:pt x="5954713" y="4466527"/>
                </a:lnTo>
                <a:lnTo>
                  <a:pt x="5916994" y="4524121"/>
                </a:lnTo>
                <a:lnTo>
                  <a:pt x="5865749" y="4582732"/>
                </a:lnTo>
                <a:close/>
                <a:moveTo>
                  <a:pt x="5914136" y="4499864"/>
                </a:moveTo>
                <a:lnTo>
                  <a:pt x="5951601" y="4435729"/>
                </a:lnTo>
                <a:lnTo>
                  <a:pt x="6015101" y="4374134"/>
                </a:lnTo>
                <a:lnTo>
                  <a:pt x="5973953" y="4436999"/>
                </a:lnTo>
                <a:close/>
                <a:moveTo>
                  <a:pt x="6035866" y="4353814"/>
                </a:moveTo>
                <a:lnTo>
                  <a:pt x="6093651" y="4297807"/>
                </a:lnTo>
                <a:lnTo>
                  <a:pt x="6052884" y="4353941"/>
                </a:lnTo>
                <a:lnTo>
                  <a:pt x="5998210" y="4411091"/>
                </a:lnTo>
                <a:close/>
                <a:moveTo>
                  <a:pt x="6051677" y="4329621"/>
                </a:moveTo>
                <a:lnTo>
                  <a:pt x="6092762" y="4266883"/>
                </a:lnTo>
                <a:lnTo>
                  <a:pt x="6159944" y="4206558"/>
                </a:lnTo>
                <a:lnTo>
                  <a:pt x="6115494" y="4267962"/>
                </a:lnTo>
                <a:close/>
                <a:moveTo>
                  <a:pt x="6182487" y="4186238"/>
                </a:moveTo>
                <a:lnTo>
                  <a:pt x="6243384" y="4131564"/>
                </a:lnTo>
                <a:lnTo>
                  <a:pt x="6199695" y="4186174"/>
                </a:lnTo>
                <a:lnTo>
                  <a:pt x="6141847" y="4242245"/>
                </a:lnTo>
                <a:close/>
                <a:moveTo>
                  <a:pt x="6200331" y="4161663"/>
                </a:moveTo>
                <a:lnTo>
                  <a:pt x="6244781" y="4100386"/>
                </a:lnTo>
                <a:lnTo>
                  <a:pt x="6315457" y="4041267"/>
                </a:lnTo>
                <a:lnTo>
                  <a:pt x="6267514" y="4101275"/>
                </a:lnTo>
                <a:close/>
                <a:moveTo>
                  <a:pt x="6340031" y="4020820"/>
                </a:moveTo>
                <a:lnTo>
                  <a:pt x="6403531" y="3967480"/>
                </a:lnTo>
                <a:lnTo>
                  <a:pt x="6357112" y="4020566"/>
                </a:lnTo>
                <a:lnTo>
                  <a:pt x="6296152" y="4075303"/>
                </a:lnTo>
                <a:close/>
                <a:moveTo>
                  <a:pt x="6359969" y="3995865"/>
                </a:moveTo>
                <a:lnTo>
                  <a:pt x="6407912" y="3935984"/>
                </a:lnTo>
                <a:lnTo>
                  <a:pt x="6482017" y="3878199"/>
                </a:lnTo>
                <a:lnTo>
                  <a:pt x="6430963" y="3937000"/>
                </a:lnTo>
                <a:close/>
                <a:moveTo>
                  <a:pt x="6508560" y="3857434"/>
                </a:moveTo>
                <a:lnTo>
                  <a:pt x="6575235" y="3805491"/>
                </a:lnTo>
                <a:lnTo>
                  <a:pt x="6526149" y="3857053"/>
                </a:lnTo>
                <a:lnTo>
                  <a:pt x="6462205" y="3910457"/>
                </a:lnTo>
                <a:close/>
                <a:moveTo>
                  <a:pt x="6530785" y="3832034"/>
                </a:moveTo>
                <a:lnTo>
                  <a:pt x="6581585" y="3773615"/>
                </a:lnTo>
                <a:lnTo>
                  <a:pt x="6659055" y="3717100"/>
                </a:lnTo>
                <a:lnTo>
                  <a:pt x="6604699" y="3774250"/>
                </a:lnTo>
                <a:close/>
                <a:moveTo>
                  <a:pt x="6688074" y="3696145"/>
                </a:moveTo>
                <a:lnTo>
                  <a:pt x="6757353" y="3645345"/>
                </a:lnTo>
                <a:lnTo>
                  <a:pt x="6705854" y="3695256"/>
                </a:lnTo>
                <a:lnTo>
                  <a:pt x="6639116" y="3747326"/>
                </a:lnTo>
                <a:close/>
                <a:moveTo>
                  <a:pt x="6712649" y="3670364"/>
                </a:moveTo>
                <a:lnTo>
                  <a:pt x="6766878" y="3613214"/>
                </a:lnTo>
                <a:lnTo>
                  <a:pt x="6847523" y="3558032"/>
                </a:lnTo>
                <a:lnTo>
                  <a:pt x="6790373" y="3613595"/>
                </a:lnTo>
                <a:close/>
                <a:moveTo>
                  <a:pt x="6878574" y="3537014"/>
                </a:moveTo>
                <a:lnTo>
                  <a:pt x="6950329" y="3487928"/>
                </a:lnTo>
                <a:lnTo>
                  <a:pt x="6896482" y="3536315"/>
                </a:lnTo>
                <a:lnTo>
                  <a:pt x="6827076" y="3587115"/>
                </a:lnTo>
                <a:close/>
                <a:moveTo>
                  <a:pt x="6905562" y="3510852"/>
                </a:moveTo>
                <a:lnTo>
                  <a:pt x="6962712" y="3455353"/>
                </a:lnTo>
                <a:lnTo>
                  <a:pt x="7046341" y="3401568"/>
                </a:lnTo>
                <a:lnTo>
                  <a:pt x="6986144" y="3455607"/>
                </a:lnTo>
                <a:close/>
                <a:moveTo>
                  <a:pt x="7079996" y="3379978"/>
                </a:moveTo>
                <a:lnTo>
                  <a:pt x="7154037" y="3332353"/>
                </a:lnTo>
                <a:lnTo>
                  <a:pt x="7098094" y="3379089"/>
                </a:lnTo>
                <a:lnTo>
                  <a:pt x="7026212" y="3428302"/>
                </a:lnTo>
                <a:close/>
                <a:moveTo>
                  <a:pt x="7109587" y="3353372"/>
                </a:moveTo>
                <a:lnTo>
                  <a:pt x="7169785" y="3299333"/>
                </a:lnTo>
                <a:lnTo>
                  <a:pt x="7256336" y="3246882"/>
                </a:lnTo>
                <a:lnTo>
                  <a:pt x="7193344" y="3299460"/>
                </a:lnTo>
                <a:close/>
                <a:moveTo>
                  <a:pt x="7195185" y="3276537"/>
                </a:moveTo>
                <a:lnTo>
                  <a:pt x="7259511" y="3218688"/>
                </a:lnTo>
                <a:lnTo>
                  <a:pt x="7356221" y="3163380"/>
                </a:lnTo>
                <a:lnTo>
                  <a:pt x="7288213" y="3220085"/>
                </a:lnTo>
                <a:close/>
                <a:moveTo>
                  <a:pt x="7387654" y="3145409"/>
                </a:moveTo>
                <a:lnTo>
                  <a:pt x="7476935" y="3094609"/>
                </a:lnTo>
                <a:lnTo>
                  <a:pt x="7411403" y="3145727"/>
                </a:lnTo>
                <a:lnTo>
                  <a:pt x="7324725" y="3198241"/>
                </a:lnTo>
                <a:close/>
                <a:moveTo>
                  <a:pt x="7415340" y="3122232"/>
                </a:moveTo>
                <a:lnTo>
                  <a:pt x="7482840" y="3065844"/>
                </a:lnTo>
                <a:lnTo>
                  <a:pt x="7582726" y="3011869"/>
                </a:lnTo>
                <a:lnTo>
                  <a:pt x="7511923" y="3067050"/>
                </a:lnTo>
                <a:close/>
                <a:moveTo>
                  <a:pt x="7616444" y="2993644"/>
                </a:moveTo>
                <a:lnTo>
                  <a:pt x="7708393" y="2943924"/>
                </a:lnTo>
                <a:lnTo>
                  <a:pt x="7640320" y="2993581"/>
                </a:lnTo>
                <a:lnTo>
                  <a:pt x="7550912" y="3044381"/>
                </a:lnTo>
                <a:close/>
                <a:moveTo>
                  <a:pt x="7578344" y="2986278"/>
                </a:moveTo>
                <a:lnTo>
                  <a:pt x="7687374" y="2930462"/>
                </a:lnTo>
                <a:lnTo>
                  <a:pt x="7613206" y="2988310"/>
                </a:lnTo>
                <a:lnTo>
                  <a:pt x="7507606" y="3045460"/>
                </a:lnTo>
                <a:close/>
                <a:moveTo>
                  <a:pt x="7439343" y="3057398"/>
                </a:moveTo>
                <a:lnTo>
                  <a:pt x="7552818" y="2999359"/>
                </a:lnTo>
                <a:lnTo>
                  <a:pt x="7479094" y="3060700"/>
                </a:lnTo>
                <a:lnTo>
                  <a:pt x="7369302" y="3120073"/>
                </a:lnTo>
                <a:close/>
                <a:moveTo>
                  <a:pt x="7300278" y="3128582"/>
                </a:moveTo>
                <a:lnTo>
                  <a:pt x="7417244" y="3068701"/>
                </a:lnTo>
                <a:lnTo>
                  <a:pt x="7345363" y="3133090"/>
                </a:lnTo>
                <a:lnTo>
                  <a:pt x="7232332" y="3194241"/>
                </a:lnTo>
                <a:close/>
                <a:moveTo>
                  <a:pt x="7161213" y="3199765"/>
                </a:moveTo>
                <a:lnTo>
                  <a:pt x="7280910" y="3138488"/>
                </a:lnTo>
                <a:lnTo>
                  <a:pt x="7212013" y="3205353"/>
                </a:lnTo>
                <a:lnTo>
                  <a:pt x="7096379" y="3267901"/>
                </a:lnTo>
                <a:close/>
                <a:moveTo>
                  <a:pt x="7021513" y="3271203"/>
                </a:moveTo>
                <a:lnTo>
                  <a:pt x="7143432" y="3208782"/>
                </a:lnTo>
                <a:lnTo>
                  <a:pt x="7077837" y="3277680"/>
                </a:lnTo>
                <a:lnTo>
                  <a:pt x="6960172" y="3341180"/>
                </a:lnTo>
                <a:close/>
                <a:moveTo>
                  <a:pt x="6882448" y="3342322"/>
                </a:moveTo>
                <a:lnTo>
                  <a:pt x="7006209" y="3278822"/>
                </a:lnTo>
                <a:lnTo>
                  <a:pt x="6944107" y="3349752"/>
                </a:lnTo>
                <a:lnTo>
                  <a:pt x="6824790" y="3414268"/>
                </a:lnTo>
                <a:close/>
                <a:moveTo>
                  <a:pt x="6743446" y="3413506"/>
                </a:moveTo>
                <a:lnTo>
                  <a:pt x="6868731" y="3349371"/>
                </a:lnTo>
                <a:lnTo>
                  <a:pt x="6810439" y="3422206"/>
                </a:lnTo>
                <a:lnTo>
                  <a:pt x="6689789" y="3487484"/>
                </a:lnTo>
                <a:close/>
                <a:moveTo>
                  <a:pt x="6604444" y="3484626"/>
                </a:moveTo>
                <a:lnTo>
                  <a:pt x="6730937" y="3419856"/>
                </a:lnTo>
                <a:lnTo>
                  <a:pt x="6676771" y="3494469"/>
                </a:lnTo>
                <a:lnTo>
                  <a:pt x="6554788" y="3560445"/>
                </a:lnTo>
                <a:close/>
                <a:moveTo>
                  <a:pt x="6465634" y="3556000"/>
                </a:moveTo>
                <a:lnTo>
                  <a:pt x="6593269" y="3490659"/>
                </a:lnTo>
                <a:lnTo>
                  <a:pt x="6543357" y="3566859"/>
                </a:lnTo>
                <a:lnTo>
                  <a:pt x="6420358" y="3633343"/>
                </a:lnTo>
                <a:close/>
                <a:moveTo>
                  <a:pt x="6326632" y="3627120"/>
                </a:moveTo>
                <a:lnTo>
                  <a:pt x="6455157" y="3561397"/>
                </a:lnTo>
                <a:lnTo>
                  <a:pt x="6409627" y="3639249"/>
                </a:lnTo>
                <a:lnTo>
                  <a:pt x="6285865" y="3706178"/>
                </a:lnTo>
                <a:close/>
                <a:moveTo>
                  <a:pt x="6187631" y="3698303"/>
                </a:moveTo>
                <a:lnTo>
                  <a:pt x="6316663" y="3632200"/>
                </a:lnTo>
                <a:lnTo>
                  <a:pt x="6275706" y="3711639"/>
                </a:lnTo>
                <a:lnTo>
                  <a:pt x="6151563" y="3778695"/>
                </a:lnTo>
                <a:close/>
                <a:moveTo>
                  <a:pt x="6048629" y="3769424"/>
                </a:moveTo>
                <a:lnTo>
                  <a:pt x="6178614" y="3702939"/>
                </a:lnTo>
                <a:lnTo>
                  <a:pt x="6142228" y="3783838"/>
                </a:lnTo>
                <a:lnTo>
                  <a:pt x="6017133" y="3851466"/>
                </a:lnTo>
                <a:close/>
                <a:moveTo>
                  <a:pt x="5909628" y="3840607"/>
                </a:moveTo>
                <a:lnTo>
                  <a:pt x="6040184" y="3773805"/>
                </a:lnTo>
                <a:lnTo>
                  <a:pt x="6008434" y="3856355"/>
                </a:lnTo>
                <a:lnTo>
                  <a:pt x="5882831" y="3924300"/>
                </a:lnTo>
                <a:close/>
                <a:moveTo>
                  <a:pt x="5770563" y="3911600"/>
                </a:moveTo>
                <a:lnTo>
                  <a:pt x="5901563" y="3844544"/>
                </a:lnTo>
                <a:lnTo>
                  <a:pt x="5874766" y="3928301"/>
                </a:lnTo>
                <a:lnTo>
                  <a:pt x="5748656" y="3996500"/>
                </a:lnTo>
                <a:close/>
                <a:moveTo>
                  <a:pt x="5631561" y="3982784"/>
                </a:moveTo>
                <a:lnTo>
                  <a:pt x="5763007" y="3915474"/>
                </a:lnTo>
                <a:lnTo>
                  <a:pt x="5741099" y="4000500"/>
                </a:lnTo>
                <a:lnTo>
                  <a:pt x="5614606" y="4068826"/>
                </a:lnTo>
                <a:close/>
                <a:moveTo>
                  <a:pt x="5492560" y="4053903"/>
                </a:moveTo>
                <a:lnTo>
                  <a:pt x="5624513" y="3986340"/>
                </a:lnTo>
                <a:lnTo>
                  <a:pt x="5607432" y="4072827"/>
                </a:lnTo>
                <a:lnTo>
                  <a:pt x="5480432" y="4141407"/>
                </a:lnTo>
                <a:close/>
                <a:moveTo>
                  <a:pt x="5353558" y="4125024"/>
                </a:moveTo>
                <a:lnTo>
                  <a:pt x="5485765" y="4057650"/>
                </a:lnTo>
                <a:lnTo>
                  <a:pt x="5473700" y="4145471"/>
                </a:lnTo>
                <a:lnTo>
                  <a:pt x="5346700" y="4214178"/>
                </a:lnTo>
                <a:close/>
                <a:moveTo>
                  <a:pt x="5214556" y="4196144"/>
                </a:moveTo>
                <a:lnTo>
                  <a:pt x="5346954" y="4128453"/>
                </a:lnTo>
                <a:lnTo>
                  <a:pt x="5339906" y="4217353"/>
                </a:lnTo>
                <a:lnTo>
                  <a:pt x="5212906" y="4286187"/>
                </a:lnTo>
                <a:close/>
                <a:moveTo>
                  <a:pt x="5212398" y="4293616"/>
                </a:moveTo>
                <a:lnTo>
                  <a:pt x="5339398" y="4225036"/>
                </a:lnTo>
                <a:lnTo>
                  <a:pt x="5332349" y="4313936"/>
                </a:lnTo>
                <a:lnTo>
                  <a:pt x="5210557" y="4383786"/>
                </a:lnTo>
                <a:close/>
                <a:moveTo>
                  <a:pt x="5210302" y="4391089"/>
                </a:moveTo>
                <a:lnTo>
                  <a:pt x="5331651" y="4321683"/>
                </a:lnTo>
                <a:lnTo>
                  <a:pt x="5324602" y="4410583"/>
                </a:lnTo>
                <a:lnTo>
                  <a:pt x="5208270" y="4481068"/>
                </a:lnTo>
                <a:close/>
                <a:moveTo>
                  <a:pt x="5075682" y="4267200"/>
                </a:moveTo>
                <a:lnTo>
                  <a:pt x="5208206" y="4199319"/>
                </a:lnTo>
                <a:lnTo>
                  <a:pt x="5206238" y="4289679"/>
                </a:lnTo>
                <a:lnTo>
                  <a:pt x="5078731" y="4358577"/>
                </a:lnTo>
                <a:close/>
                <a:moveTo>
                  <a:pt x="5078984" y="4365689"/>
                </a:moveTo>
                <a:lnTo>
                  <a:pt x="5205984" y="4296982"/>
                </a:lnTo>
                <a:lnTo>
                  <a:pt x="5204016" y="4387215"/>
                </a:lnTo>
                <a:lnTo>
                  <a:pt x="5081969" y="4457065"/>
                </a:lnTo>
                <a:close/>
                <a:moveTo>
                  <a:pt x="5082286" y="4464177"/>
                </a:moveTo>
                <a:lnTo>
                  <a:pt x="5203889" y="4394645"/>
                </a:lnTo>
                <a:lnTo>
                  <a:pt x="5201920" y="4484815"/>
                </a:lnTo>
                <a:lnTo>
                  <a:pt x="5085398" y="4555490"/>
                </a:lnTo>
                <a:close/>
                <a:moveTo>
                  <a:pt x="5085588" y="4562729"/>
                </a:moveTo>
                <a:lnTo>
                  <a:pt x="5201730" y="4492308"/>
                </a:lnTo>
                <a:lnTo>
                  <a:pt x="5199761" y="4582351"/>
                </a:lnTo>
                <a:lnTo>
                  <a:pt x="5088700" y="4653788"/>
                </a:lnTo>
                <a:close/>
                <a:moveTo>
                  <a:pt x="5088954" y="4661218"/>
                </a:moveTo>
                <a:lnTo>
                  <a:pt x="5199570" y="4590034"/>
                </a:lnTo>
                <a:lnTo>
                  <a:pt x="5197602" y="4679887"/>
                </a:lnTo>
                <a:lnTo>
                  <a:pt x="5092002" y="4752150"/>
                </a:lnTo>
                <a:close/>
                <a:moveTo>
                  <a:pt x="5092256" y="4759706"/>
                </a:moveTo>
                <a:lnTo>
                  <a:pt x="5197412" y="4687697"/>
                </a:lnTo>
                <a:lnTo>
                  <a:pt x="5195444" y="4777486"/>
                </a:lnTo>
                <a:lnTo>
                  <a:pt x="5095304" y="4850511"/>
                </a:lnTo>
                <a:close/>
                <a:moveTo>
                  <a:pt x="5095557" y="4858195"/>
                </a:moveTo>
                <a:lnTo>
                  <a:pt x="5195253" y="4785487"/>
                </a:lnTo>
                <a:lnTo>
                  <a:pt x="5193284" y="4875022"/>
                </a:lnTo>
                <a:lnTo>
                  <a:pt x="5098606" y="4948873"/>
                </a:lnTo>
                <a:close/>
                <a:moveTo>
                  <a:pt x="5098860" y="4956683"/>
                </a:moveTo>
                <a:lnTo>
                  <a:pt x="5193094" y="4883150"/>
                </a:lnTo>
                <a:lnTo>
                  <a:pt x="5191125" y="4972558"/>
                </a:lnTo>
                <a:lnTo>
                  <a:pt x="5102225" y="5047044"/>
                </a:lnTo>
                <a:close/>
                <a:moveTo>
                  <a:pt x="5102225" y="5055172"/>
                </a:moveTo>
                <a:lnTo>
                  <a:pt x="5191125" y="4981067"/>
                </a:lnTo>
                <a:lnTo>
                  <a:pt x="5189156" y="5069967"/>
                </a:lnTo>
                <a:lnTo>
                  <a:pt x="5105464" y="5145215"/>
                </a:lnTo>
                <a:close/>
                <a:moveTo>
                  <a:pt x="5105527" y="5153660"/>
                </a:moveTo>
                <a:lnTo>
                  <a:pt x="5188776" y="5078921"/>
                </a:lnTo>
                <a:lnTo>
                  <a:pt x="5186807" y="5167821"/>
                </a:lnTo>
                <a:lnTo>
                  <a:pt x="5108575" y="5243640"/>
                </a:lnTo>
                <a:close/>
                <a:moveTo>
                  <a:pt x="5108829" y="5252149"/>
                </a:moveTo>
                <a:lnTo>
                  <a:pt x="5186363" y="5176838"/>
                </a:lnTo>
                <a:lnTo>
                  <a:pt x="5184394" y="5265738"/>
                </a:lnTo>
                <a:lnTo>
                  <a:pt x="5111623" y="5341938"/>
                </a:lnTo>
                <a:close/>
                <a:moveTo>
                  <a:pt x="5112132" y="5350637"/>
                </a:moveTo>
                <a:lnTo>
                  <a:pt x="5184457" y="5274437"/>
                </a:lnTo>
                <a:lnTo>
                  <a:pt x="5182489" y="5362639"/>
                </a:lnTo>
                <a:lnTo>
                  <a:pt x="5115179" y="5439537"/>
                </a:lnTo>
                <a:close/>
                <a:moveTo>
                  <a:pt x="5115497" y="5449126"/>
                </a:moveTo>
                <a:lnTo>
                  <a:pt x="5182235" y="5372926"/>
                </a:lnTo>
                <a:lnTo>
                  <a:pt x="5180331" y="5460619"/>
                </a:lnTo>
                <a:lnTo>
                  <a:pt x="5118482" y="5537962"/>
                </a:lnTo>
                <a:close/>
                <a:moveTo>
                  <a:pt x="5118799" y="5547614"/>
                </a:moveTo>
                <a:lnTo>
                  <a:pt x="5180076" y="5470970"/>
                </a:lnTo>
                <a:lnTo>
                  <a:pt x="5178171" y="5558092"/>
                </a:lnTo>
                <a:lnTo>
                  <a:pt x="5121783" y="5635752"/>
                </a:lnTo>
                <a:close/>
                <a:moveTo>
                  <a:pt x="5122101" y="5646039"/>
                </a:moveTo>
                <a:lnTo>
                  <a:pt x="5177918" y="5569268"/>
                </a:lnTo>
                <a:lnTo>
                  <a:pt x="5176012" y="5655691"/>
                </a:lnTo>
                <a:lnTo>
                  <a:pt x="5125212" y="5733542"/>
                </a:lnTo>
                <a:close/>
                <a:moveTo>
                  <a:pt x="5125403" y="5744528"/>
                </a:moveTo>
                <a:lnTo>
                  <a:pt x="5175758" y="5667693"/>
                </a:lnTo>
                <a:lnTo>
                  <a:pt x="5173663" y="5753100"/>
                </a:lnTo>
                <a:lnTo>
                  <a:pt x="5128133" y="5830951"/>
                </a:lnTo>
                <a:close/>
                <a:moveTo>
                  <a:pt x="5128769" y="5843016"/>
                </a:moveTo>
                <a:lnTo>
                  <a:pt x="5173219" y="5766372"/>
                </a:lnTo>
                <a:lnTo>
                  <a:pt x="5171377" y="5850890"/>
                </a:lnTo>
                <a:lnTo>
                  <a:pt x="5131308" y="5928487"/>
                </a:lnTo>
                <a:close/>
                <a:moveTo>
                  <a:pt x="5132070" y="5941505"/>
                </a:moveTo>
                <a:lnTo>
                  <a:pt x="5171377" y="5865305"/>
                </a:lnTo>
                <a:lnTo>
                  <a:pt x="5169535" y="5948426"/>
                </a:lnTo>
                <a:lnTo>
                  <a:pt x="5134864" y="6025452"/>
                </a:lnTo>
                <a:close/>
                <a:moveTo>
                  <a:pt x="5135372" y="6039930"/>
                </a:moveTo>
                <a:lnTo>
                  <a:pt x="5169154" y="5964746"/>
                </a:lnTo>
                <a:lnTo>
                  <a:pt x="5167376" y="6046089"/>
                </a:lnTo>
                <a:lnTo>
                  <a:pt x="5138166" y="6122289"/>
                </a:lnTo>
                <a:close/>
                <a:moveTo>
                  <a:pt x="5158740" y="6436487"/>
                </a:moveTo>
                <a:lnTo>
                  <a:pt x="5150676" y="6494780"/>
                </a:lnTo>
                <a:lnTo>
                  <a:pt x="5148644" y="6433820"/>
                </a:lnTo>
                <a:lnTo>
                  <a:pt x="5160074" y="6375845"/>
                </a:lnTo>
                <a:close/>
                <a:moveTo>
                  <a:pt x="5160899" y="6338888"/>
                </a:moveTo>
                <a:lnTo>
                  <a:pt x="5147691" y="6405753"/>
                </a:lnTo>
                <a:lnTo>
                  <a:pt x="5145342" y="6335332"/>
                </a:lnTo>
                <a:lnTo>
                  <a:pt x="5162423" y="6269101"/>
                </a:lnTo>
                <a:close/>
                <a:moveTo>
                  <a:pt x="5163058" y="6241225"/>
                </a:moveTo>
                <a:lnTo>
                  <a:pt x="5144580" y="6312853"/>
                </a:lnTo>
                <a:lnTo>
                  <a:pt x="5142040" y="6236653"/>
                </a:lnTo>
                <a:lnTo>
                  <a:pt x="5164709" y="6165850"/>
                </a:lnTo>
                <a:close/>
                <a:moveTo>
                  <a:pt x="5141405" y="6218047"/>
                </a:moveTo>
                <a:lnTo>
                  <a:pt x="5138674" y="6138418"/>
                </a:lnTo>
                <a:lnTo>
                  <a:pt x="5166931" y="6064885"/>
                </a:lnTo>
                <a:lnTo>
                  <a:pt x="5165218" y="6143689"/>
                </a:lnTo>
                <a:close/>
                <a:moveTo>
                  <a:pt x="5179505" y="6244463"/>
                </a:moveTo>
                <a:lnTo>
                  <a:pt x="5168011" y="6302566"/>
                </a:lnTo>
                <a:lnTo>
                  <a:pt x="5169344" y="6242114"/>
                </a:lnTo>
                <a:lnTo>
                  <a:pt x="5184204" y="6184519"/>
                </a:lnTo>
                <a:close/>
                <a:moveTo>
                  <a:pt x="5169980" y="6214301"/>
                </a:moveTo>
                <a:lnTo>
                  <a:pt x="5171504" y="6144451"/>
                </a:lnTo>
                <a:lnTo>
                  <a:pt x="5192586" y="6078728"/>
                </a:lnTo>
                <a:lnTo>
                  <a:pt x="5187125" y="6147562"/>
                </a:lnTo>
                <a:close/>
                <a:moveTo>
                  <a:pt x="5211255" y="6054471"/>
                </a:moveTo>
                <a:lnTo>
                  <a:pt x="5196332" y="6112256"/>
                </a:lnTo>
                <a:lnTo>
                  <a:pt x="5201032" y="6052566"/>
                </a:lnTo>
                <a:lnTo>
                  <a:pt x="5219319" y="5995416"/>
                </a:lnTo>
                <a:close/>
                <a:moveTo>
                  <a:pt x="5203254" y="6024944"/>
                </a:moveTo>
                <a:lnTo>
                  <a:pt x="5208651" y="5956237"/>
                </a:lnTo>
                <a:lnTo>
                  <a:pt x="5233670" y="5891086"/>
                </a:lnTo>
                <a:lnTo>
                  <a:pt x="5224336" y="5959031"/>
                </a:lnTo>
                <a:close/>
                <a:moveTo>
                  <a:pt x="5254054" y="5866638"/>
                </a:moveTo>
                <a:lnTo>
                  <a:pt x="5235702" y="5923788"/>
                </a:lnTo>
                <a:lnTo>
                  <a:pt x="5243767" y="5864924"/>
                </a:lnTo>
                <a:lnTo>
                  <a:pt x="5265484" y="5808409"/>
                </a:lnTo>
                <a:close/>
                <a:moveTo>
                  <a:pt x="5307711" y="5680964"/>
                </a:moveTo>
                <a:lnTo>
                  <a:pt x="5285931" y="5737606"/>
                </a:lnTo>
                <a:lnTo>
                  <a:pt x="5297361" y="5679758"/>
                </a:lnTo>
                <a:lnTo>
                  <a:pt x="5322761" y="5623941"/>
                </a:lnTo>
                <a:close/>
                <a:moveTo>
                  <a:pt x="5372354" y="5497322"/>
                </a:moveTo>
                <a:lnTo>
                  <a:pt x="5346954" y="5553266"/>
                </a:lnTo>
                <a:lnTo>
                  <a:pt x="5361623" y="5496497"/>
                </a:lnTo>
                <a:lnTo>
                  <a:pt x="5389944" y="5441506"/>
                </a:lnTo>
                <a:close/>
                <a:moveTo>
                  <a:pt x="5447919" y="5315839"/>
                </a:moveTo>
                <a:lnTo>
                  <a:pt x="5419471" y="5370957"/>
                </a:lnTo>
                <a:lnTo>
                  <a:pt x="5437315" y="5315331"/>
                </a:lnTo>
                <a:lnTo>
                  <a:pt x="5469065" y="5261293"/>
                </a:lnTo>
                <a:close/>
                <a:moveTo>
                  <a:pt x="5534469" y="5136515"/>
                </a:moveTo>
                <a:lnTo>
                  <a:pt x="5502719" y="5190681"/>
                </a:lnTo>
                <a:lnTo>
                  <a:pt x="5523611" y="5136198"/>
                </a:lnTo>
                <a:lnTo>
                  <a:pt x="5558282" y="5083239"/>
                </a:lnTo>
                <a:close/>
                <a:moveTo>
                  <a:pt x="5631879" y="4959350"/>
                </a:moveTo>
                <a:lnTo>
                  <a:pt x="5597081" y="5012500"/>
                </a:lnTo>
                <a:lnTo>
                  <a:pt x="5620956" y="4959414"/>
                </a:lnTo>
                <a:lnTo>
                  <a:pt x="5658612" y="4907534"/>
                </a:lnTo>
                <a:close/>
                <a:moveTo>
                  <a:pt x="5740337" y="4784217"/>
                </a:moveTo>
                <a:lnTo>
                  <a:pt x="5702237" y="4836224"/>
                </a:lnTo>
                <a:lnTo>
                  <a:pt x="5728906" y="4784535"/>
                </a:lnTo>
                <a:lnTo>
                  <a:pt x="5769419" y="4733735"/>
                </a:lnTo>
                <a:close/>
                <a:moveTo>
                  <a:pt x="5859781" y="4611180"/>
                </a:moveTo>
                <a:lnTo>
                  <a:pt x="5819140" y="4661980"/>
                </a:lnTo>
                <a:lnTo>
                  <a:pt x="5848477" y="4611815"/>
                </a:lnTo>
                <a:lnTo>
                  <a:pt x="5891720" y="4562412"/>
                </a:lnTo>
                <a:close/>
                <a:moveTo>
                  <a:pt x="5990145" y="4440238"/>
                </a:moveTo>
                <a:lnTo>
                  <a:pt x="5946839" y="4489768"/>
                </a:lnTo>
                <a:lnTo>
                  <a:pt x="5978589" y="4441063"/>
                </a:lnTo>
                <a:lnTo>
                  <a:pt x="6024372" y="4392994"/>
                </a:lnTo>
                <a:close/>
                <a:moveTo>
                  <a:pt x="6131497" y="4271391"/>
                </a:moveTo>
                <a:lnTo>
                  <a:pt x="6085650" y="4319588"/>
                </a:lnTo>
                <a:lnTo>
                  <a:pt x="6119876" y="4272471"/>
                </a:lnTo>
                <a:lnTo>
                  <a:pt x="6168009" y="4225798"/>
                </a:lnTo>
                <a:close/>
                <a:moveTo>
                  <a:pt x="6283897" y="4104703"/>
                </a:moveTo>
                <a:lnTo>
                  <a:pt x="6235700" y="4151440"/>
                </a:lnTo>
                <a:lnTo>
                  <a:pt x="6272086" y="4105974"/>
                </a:lnTo>
                <a:lnTo>
                  <a:pt x="6322314" y="4060762"/>
                </a:lnTo>
                <a:close/>
                <a:moveTo>
                  <a:pt x="6447156" y="3940175"/>
                </a:moveTo>
                <a:lnTo>
                  <a:pt x="6396736" y="3985387"/>
                </a:lnTo>
                <a:lnTo>
                  <a:pt x="6435154" y="3941572"/>
                </a:lnTo>
                <a:lnTo>
                  <a:pt x="6487351" y="3897884"/>
                </a:lnTo>
                <a:close/>
                <a:moveTo>
                  <a:pt x="6621463" y="3777615"/>
                </a:moveTo>
                <a:lnTo>
                  <a:pt x="6569075" y="3821366"/>
                </a:lnTo>
                <a:lnTo>
                  <a:pt x="6609270" y="3779203"/>
                </a:lnTo>
                <a:lnTo>
                  <a:pt x="6663309" y="3737039"/>
                </a:lnTo>
                <a:close/>
                <a:moveTo>
                  <a:pt x="6806629" y="3617278"/>
                </a:moveTo>
                <a:lnTo>
                  <a:pt x="6752527" y="3659441"/>
                </a:lnTo>
                <a:lnTo>
                  <a:pt x="6794246" y="3618992"/>
                </a:lnTo>
                <a:lnTo>
                  <a:pt x="6849872" y="3578416"/>
                </a:lnTo>
                <a:close/>
                <a:moveTo>
                  <a:pt x="7002463" y="3458972"/>
                </a:moveTo>
                <a:lnTo>
                  <a:pt x="6946773" y="3499612"/>
                </a:lnTo>
                <a:lnTo>
                  <a:pt x="6989763" y="3460750"/>
                </a:lnTo>
                <a:lnTo>
                  <a:pt x="7046913" y="3421761"/>
                </a:lnTo>
                <a:close/>
                <a:moveTo>
                  <a:pt x="7209473" y="3302889"/>
                </a:moveTo>
                <a:lnTo>
                  <a:pt x="7152323" y="3341941"/>
                </a:lnTo>
                <a:lnTo>
                  <a:pt x="7196773" y="3304858"/>
                </a:lnTo>
                <a:lnTo>
                  <a:pt x="7254812" y="3267520"/>
                </a:lnTo>
                <a:close/>
                <a:moveTo>
                  <a:pt x="7310247" y="3224340"/>
                </a:moveTo>
                <a:lnTo>
                  <a:pt x="7236079" y="3272028"/>
                </a:lnTo>
                <a:lnTo>
                  <a:pt x="7292086" y="3225292"/>
                </a:lnTo>
                <a:lnTo>
                  <a:pt x="7368286" y="3179064"/>
                </a:lnTo>
                <a:close/>
                <a:moveTo>
                  <a:pt x="7427913" y="3148902"/>
                </a:moveTo>
                <a:lnTo>
                  <a:pt x="7369810" y="3186303"/>
                </a:lnTo>
                <a:lnTo>
                  <a:pt x="7415086" y="3150934"/>
                </a:lnTo>
                <a:lnTo>
                  <a:pt x="7474077" y="3115247"/>
                </a:lnTo>
                <a:close/>
                <a:moveTo>
                  <a:pt x="7534212" y="3071368"/>
                </a:moveTo>
                <a:lnTo>
                  <a:pt x="7458012" y="3117596"/>
                </a:lnTo>
                <a:lnTo>
                  <a:pt x="7515987" y="3072384"/>
                </a:lnTo>
                <a:lnTo>
                  <a:pt x="7594156" y="3027934"/>
                </a:lnTo>
                <a:close/>
                <a:moveTo>
                  <a:pt x="7656513" y="2997200"/>
                </a:moveTo>
                <a:lnTo>
                  <a:pt x="7597457" y="3033014"/>
                </a:lnTo>
                <a:lnTo>
                  <a:pt x="7643495" y="2999359"/>
                </a:lnTo>
                <a:lnTo>
                  <a:pt x="7703122" y="2965260"/>
                </a:lnTo>
                <a:close/>
                <a:moveTo>
                  <a:pt x="7768209" y="2921000"/>
                </a:moveTo>
                <a:lnTo>
                  <a:pt x="7690041" y="2965450"/>
                </a:lnTo>
                <a:lnTo>
                  <a:pt x="7749857" y="2921826"/>
                </a:lnTo>
                <a:lnTo>
                  <a:pt x="7829868" y="2878582"/>
                </a:lnTo>
                <a:close/>
                <a:moveTo>
                  <a:pt x="7896352" y="2847658"/>
                </a:moveTo>
                <a:lnTo>
                  <a:pt x="7836662" y="2881884"/>
                </a:lnTo>
                <a:lnTo>
                  <a:pt x="7883271" y="2850134"/>
                </a:lnTo>
                <a:lnTo>
                  <a:pt x="7943406" y="2817622"/>
                </a:lnTo>
                <a:close/>
                <a:moveTo>
                  <a:pt x="8013573" y="2772283"/>
                </a:moveTo>
                <a:lnTo>
                  <a:pt x="7933500" y="2815590"/>
                </a:lnTo>
                <a:lnTo>
                  <a:pt x="7994904" y="2773490"/>
                </a:lnTo>
                <a:lnTo>
                  <a:pt x="8076629" y="2731707"/>
                </a:lnTo>
                <a:close/>
                <a:moveTo>
                  <a:pt x="8146923" y="2700020"/>
                </a:moveTo>
                <a:lnTo>
                  <a:pt x="8086852" y="2732532"/>
                </a:lnTo>
                <a:lnTo>
                  <a:pt x="8133779" y="2702306"/>
                </a:lnTo>
                <a:lnTo>
                  <a:pt x="8194040" y="2671445"/>
                </a:lnTo>
                <a:close/>
              </a:path>
            </a:pathLst>
          </a:custGeom>
          <a:solidFill>
            <a:srgbClr val="A7C1FF">
              <a:alpha val="3127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188725" y="1231800"/>
            <a:ext cx="6766500" cy="267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>
              <a:spcBef>
                <a:spcPts val="600"/>
              </a:spcBef>
              <a:spcAft>
                <a:spcPts val="0"/>
              </a:spcAft>
              <a:buSzPts val="3600"/>
              <a:buFont typeface="DM Serif Display"/>
              <a:buChar char="╺"/>
              <a:defRPr sz="3600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indent="-457200" lvl="1" marL="914400" rtl="0">
              <a:spcBef>
                <a:spcPts val="0"/>
              </a:spcBef>
              <a:spcAft>
                <a:spcPts val="0"/>
              </a:spcAft>
              <a:buSzPts val="3600"/>
              <a:buFont typeface="DM Serif Display"/>
              <a:buChar char="-"/>
              <a:defRPr sz="3600"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indent="-457200" lvl="2" marL="1371600" rtl="0">
              <a:spcBef>
                <a:spcPts val="0"/>
              </a:spcBef>
              <a:spcAft>
                <a:spcPts val="0"/>
              </a:spcAft>
              <a:buSzPts val="3600"/>
              <a:buFont typeface="DM Serif Display"/>
              <a:buChar char="⬞"/>
              <a:defRPr sz="3600"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indent="-457200" lvl="3" marL="1828800" rtl="0">
              <a:spcBef>
                <a:spcPts val="0"/>
              </a:spcBef>
              <a:spcAft>
                <a:spcPts val="0"/>
              </a:spcAft>
              <a:buSzPts val="3600"/>
              <a:buFont typeface="DM Serif Display"/>
              <a:buChar char="●"/>
              <a:defRPr sz="3600"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indent="-457200" lvl="4" marL="2286000" rtl="0">
              <a:spcBef>
                <a:spcPts val="0"/>
              </a:spcBef>
              <a:spcAft>
                <a:spcPts val="0"/>
              </a:spcAft>
              <a:buSzPts val="3600"/>
              <a:buFont typeface="DM Serif Display"/>
              <a:buChar char="○"/>
              <a:defRPr sz="3600"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indent="-457200" lvl="5" marL="2743200" rtl="0">
              <a:spcBef>
                <a:spcPts val="0"/>
              </a:spcBef>
              <a:spcAft>
                <a:spcPts val="0"/>
              </a:spcAft>
              <a:buSzPts val="3600"/>
              <a:buFont typeface="DM Serif Display"/>
              <a:buChar char="■"/>
              <a:defRPr sz="3600"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indent="-457200" lvl="6" marL="3200400" rtl="0">
              <a:spcBef>
                <a:spcPts val="0"/>
              </a:spcBef>
              <a:spcAft>
                <a:spcPts val="0"/>
              </a:spcAft>
              <a:buSzPts val="3600"/>
              <a:buFont typeface="DM Serif Display"/>
              <a:buChar char="●"/>
              <a:defRPr sz="3600"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indent="-457200" lvl="7" marL="3657600" rtl="0">
              <a:spcBef>
                <a:spcPts val="0"/>
              </a:spcBef>
              <a:spcAft>
                <a:spcPts val="0"/>
              </a:spcAft>
              <a:buSzPts val="3600"/>
              <a:buFont typeface="DM Serif Display"/>
              <a:buChar char="○"/>
              <a:defRPr sz="3600"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indent="-457200" lvl="8" marL="4114800" rtl="0">
              <a:spcBef>
                <a:spcPts val="0"/>
              </a:spcBef>
              <a:spcAft>
                <a:spcPts val="0"/>
              </a:spcAft>
              <a:buSzPts val="3600"/>
              <a:buFont typeface="DM Serif Display"/>
              <a:buChar char="■"/>
              <a:defRPr sz="3600"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/>
        </p:txBody>
      </p:sp>
      <p:sp>
        <p:nvSpPr>
          <p:cNvPr id="19" name="Google Shape;19;p4"/>
          <p:cNvSpPr txBox="1"/>
          <p:nvPr/>
        </p:nvSpPr>
        <p:spPr>
          <a:xfrm>
            <a:off x="755988" y="1181777"/>
            <a:ext cx="463200" cy="6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6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“</a:t>
            </a:r>
            <a:endParaRPr sz="6000">
              <a:solidFill>
                <a:schemeClr val="accent6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/>
          <p:nvPr/>
        </p:nvSpPr>
        <p:spPr>
          <a:xfrm>
            <a:off x="2934816" y="0"/>
            <a:ext cx="6214110" cy="5143500"/>
          </a:xfrm>
          <a:custGeom>
            <a:rect b="b" l="l" r="r" t="t"/>
            <a:pathLst>
              <a:path extrusionOk="0" h="6858000" w="8285480">
                <a:moveTo>
                  <a:pt x="8285163" y="2616200"/>
                </a:moveTo>
                <a:lnTo>
                  <a:pt x="8270113" y="2625344"/>
                </a:lnTo>
                <a:lnTo>
                  <a:pt x="8188389" y="2667000"/>
                </a:lnTo>
                <a:lnTo>
                  <a:pt x="8285163" y="2604707"/>
                </a:lnTo>
                <a:lnTo>
                  <a:pt x="8285163" y="2597150"/>
                </a:lnTo>
                <a:lnTo>
                  <a:pt x="8130985" y="2696337"/>
                </a:lnTo>
                <a:lnTo>
                  <a:pt x="8036433" y="2744788"/>
                </a:lnTo>
                <a:lnTo>
                  <a:pt x="8285163" y="2574481"/>
                </a:lnTo>
                <a:lnTo>
                  <a:pt x="8285163" y="2566734"/>
                </a:lnTo>
                <a:lnTo>
                  <a:pt x="7991793" y="2767521"/>
                </a:lnTo>
                <a:lnTo>
                  <a:pt x="7888795" y="2820289"/>
                </a:lnTo>
                <a:lnTo>
                  <a:pt x="8285163" y="2531047"/>
                </a:lnTo>
                <a:lnTo>
                  <a:pt x="8285163" y="2523173"/>
                </a:lnTo>
                <a:lnTo>
                  <a:pt x="7852664" y="2838768"/>
                </a:lnTo>
                <a:lnTo>
                  <a:pt x="7743571" y="2894584"/>
                </a:lnTo>
                <a:lnTo>
                  <a:pt x="8285163" y="2472309"/>
                </a:lnTo>
                <a:lnTo>
                  <a:pt x="8285163" y="2464245"/>
                </a:lnTo>
                <a:lnTo>
                  <a:pt x="7713663" y="2909951"/>
                </a:lnTo>
                <a:lnTo>
                  <a:pt x="7600061" y="2968117"/>
                </a:lnTo>
                <a:lnTo>
                  <a:pt x="8285163" y="2395538"/>
                </a:lnTo>
                <a:lnTo>
                  <a:pt x="8285163" y="2387600"/>
                </a:lnTo>
                <a:lnTo>
                  <a:pt x="7574407" y="2981516"/>
                </a:lnTo>
                <a:lnTo>
                  <a:pt x="7457313" y="3041396"/>
                </a:lnTo>
                <a:lnTo>
                  <a:pt x="8285163" y="2297430"/>
                </a:lnTo>
                <a:lnTo>
                  <a:pt x="8285163" y="2288921"/>
                </a:lnTo>
                <a:lnTo>
                  <a:pt x="7435279" y="3052382"/>
                </a:lnTo>
                <a:lnTo>
                  <a:pt x="7315454" y="3113723"/>
                </a:lnTo>
                <a:lnTo>
                  <a:pt x="8285163" y="2173923"/>
                </a:lnTo>
                <a:lnTo>
                  <a:pt x="8285163" y="2165350"/>
                </a:lnTo>
                <a:lnTo>
                  <a:pt x="7296087" y="3124200"/>
                </a:lnTo>
                <a:lnTo>
                  <a:pt x="7173913" y="3186113"/>
                </a:lnTo>
                <a:lnTo>
                  <a:pt x="8285163" y="2019617"/>
                </a:lnTo>
                <a:lnTo>
                  <a:pt x="8285163" y="2010410"/>
                </a:lnTo>
                <a:lnTo>
                  <a:pt x="7156958" y="3194876"/>
                </a:lnTo>
                <a:lnTo>
                  <a:pt x="7033069" y="3258376"/>
                </a:lnTo>
                <a:lnTo>
                  <a:pt x="8285163" y="1827657"/>
                </a:lnTo>
                <a:lnTo>
                  <a:pt x="8285163" y="1818069"/>
                </a:lnTo>
                <a:lnTo>
                  <a:pt x="7017766" y="3265869"/>
                </a:lnTo>
                <a:lnTo>
                  <a:pt x="6892418" y="3330067"/>
                </a:lnTo>
                <a:lnTo>
                  <a:pt x="8285163" y="1588961"/>
                </a:lnTo>
                <a:lnTo>
                  <a:pt x="8285163" y="1578801"/>
                </a:lnTo>
                <a:lnTo>
                  <a:pt x="6878638" y="3337306"/>
                </a:lnTo>
                <a:lnTo>
                  <a:pt x="6751638" y="3402140"/>
                </a:lnTo>
                <a:lnTo>
                  <a:pt x="8285163" y="1291146"/>
                </a:lnTo>
                <a:lnTo>
                  <a:pt x="8285163" y="1280351"/>
                </a:lnTo>
                <a:lnTo>
                  <a:pt x="6739445" y="3408553"/>
                </a:lnTo>
                <a:lnTo>
                  <a:pt x="6611684" y="3473895"/>
                </a:lnTo>
                <a:lnTo>
                  <a:pt x="8285163" y="917258"/>
                </a:lnTo>
                <a:lnTo>
                  <a:pt x="8285163" y="905637"/>
                </a:lnTo>
                <a:lnTo>
                  <a:pt x="6600318" y="3479800"/>
                </a:lnTo>
                <a:lnTo>
                  <a:pt x="6471603" y="3545713"/>
                </a:lnTo>
                <a:lnTo>
                  <a:pt x="8285163" y="442913"/>
                </a:lnTo>
                <a:lnTo>
                  <a:pt x="8285163" y="430213"/>
                </a:lnTo>
                <a:lnTo>
                  <a:pt x="6461125" y="3550984"/>
                </a:lnTo>
                <a:lnTo>
                  <a:pt x="6331649" y="3617278"/>
                </a:lnTo>
                <a:lnTo>
                  <a:pt x="8198549" y="0"/>
                </a:lnTo>
                <a:lnTo>
                  <a:pt x="8191373" y="0"/>
                </a:lnTo>
                <a:lnTo>
                  <a:pt x="6321933" y="3622231"/>
                </a:lnTo>
                <a:lnTo>
                  <a:pt x="6191822" y="3688842"/>
                </a:lnTo>
                <a:lnTo>
                  <a:pt x="7849235" y="0"/>
                </a:lnTo>
                <a:lnTo>
                  <a:pt x="7842250" y="0"/>
                </a:lnTo>
                <a:lnTo>
                  <a:pt x="6182741" y="3693478"/>
                </a:lnTo>
                <a:lnTo>
                  <a:pt x="6052058" y="3760343"/>
                </a:lnTo>
                <a:lnTo>
                  <a:pt x="7496239" y="0"/>
                </a:lnTo>
                <a:lnTo>
                  <a:pt x="7489444" y="0"/>
                </a:lnTo>
                <a:lnTo>
                  <a:pt x="6043613" y="3764725"/>
                </a:lnTo>
                <a:lnTo>
                  <a:pt x="5912422" y="3831844"/>
                </a:lnTo>
                <a:lnTo>
                  <a:pt x="7139686" y="0"/>
                </a:lnTo>
                <a:lnTo>
                  <a:pt x="7133336" y="0"/>
                </a:lnTo>
                <a:lnTo>
                  <a:pt x="5904357" y="3835972"/>
                </a:lnTo>
                <a:lnTo>
                  <a:pt x="5772722" y="3903345"/>
                </a:lnTo>
                <a:lnTo>
                  <a:pt x="6779705" y="0"/>
                </a:lnTo>
                <a:lnTo>
                  <a:pt x="6773355" y="0"/>
                </a:lnTo>
                <a:lnTo>
                  <a:pt x="5765165" y="3907219"/>
                </a:lnTo>
                <a:lnTo>
                  <a:pt x="5633212" y="3975100"/>
                </a:lnTo>
                <a:lnTo>
                  <a:pt x="6416357" y="0"/>
                </a:lnTo>
                <a:lnTo>
                  <a:pt x="6410007" y="0"/>
                </a:lnTo>
                <a:lnTo>
                  <a:pt x="5625973" y="3978466"/>
                </a:lnTo>
                <a:lnTo>
                  <a:pt x="5493703" y="4046157"/>
                </a:lnTo>
                <a:lnTo>
                  <a:pt x="6049963" y="0"/>
                </a:lnTo>
                <a:lnTo>
                  <a:pt x="6043613" y="0"/>
                </a:lnTo>
                <a:lnTo>
                  <a:pt x="5486972" y="4049713"/>
                </a:lnTo>
                <a:lnTo>
                  <a:pt x="5354384" y="4117531"/>
                </a:lnTo>
                <a:lnTo>
                  <a:pt x="5680139" y="0"/>
                </a:lnTo>
                <a:lnTo>
                  <a:pt x="5673789" y="0"/>
                </a:lnTo>
                <a:lnTo>
                  <a:pt x="5347589" y="4121150"/>
                </a:lnTo>
                <a:lnTo>
                  <a:pt x="5214811" y="4189095"/>
                </a:lnTo>
                <a:lnTo>
                  <a:pt x="5307520" y="0"/>
                </a:lnTo>
                <a:lnTo>
                  <a:pt x="5301170" y="0"/>
                </a:lnTo>
                <a:lnTo>
                  <a:pt x="5208397" y="4192207"/>
                </a:lnTo>
                <a:lnTo>
                  <a:pt x="5075428" y="4260215"/>
                </a:lnTo>
                <a:lnTo>
                  <a:pt x="4931919" y="0"/>
                </a:lnTo>
                <a:lnTo>
                  <a:pt x="4925569" y="0"/>
                </a:lnTo>
                <a:lnTo>
                  <a:pt x="5069206" y="4263454"/>
                </a:lnTo>
                <a:lnTo>
                  <a:pt x="0" y="6858000"/>
                </a:lnTo>
                <a:lnTo>
                  <a:pt x="13907" y="6858000"/>
                </a:lnTo>
                <a:lnTo>
                  <a:pt x="5069395" y="4270439"/>
                </a:lnTo>
                <a:lnTo>
                  <a:pt x="5072507" y="4362069"/>
                </a:lnTo>
                <a:lnTo>
                  <a:pt x="456247" y="6858000"/>
                </a:lnTo>
                <a:lnTo>
                  <a:pt x="469583" y="6858000"/>
                </a:lnTo>
                <a:lnTo>
                  <a:pt x="5072761" y="4368800"/>
                </a:lnTo>
                <a:lnTo>
                  <a:pt x="5075809" y="4460367"/>
                </a:lnTo>
                <a:lnTo>
                  <a:pt x="884746" y="6858000"/>
                </a:lnTo>
                <a:lnTo>
                  <a:pt x="897446" y="6858000"/>
                </a:lnTo>
                <a:lnTo>
                  <a:pt x="5075745" y="4467797"/>
                </a:lnTo>
                <a:lnTo>
                  <a:pt x="5078794" y="4559237"/>
                </a:lnTo>
                <a:lnTo>
                  <a:pt x="1286701" y="6858000"/>
                </a:lnTo>
                <a:lnTo>
                  <a:pt x="1298956" y="6858000"/>
                </a:lnTo>
                <a:lnTo>
                  <a:pt x="5079365" y="4566539"/>
                </a:lnTo>
                <a:lnTo>
                  <a:pt x="5082477" y="4657852"/>
                </a:lnTo>
                <a:lnTo>
                  <a:pt x="1663256" y="6858000"/>
                </a:lnTo>
                <a:lnTo>
                  <a:pt x="1674813" y="6858000"/>
                </a:lnTo>
                <a:lnTo>
                  <a:pt x="5082604" y="4665282"/>
                </a:lnTo>
                <a:lnTo>
                  <a:pt x="5085652" y="4756468"/>
                </a:lnTo>
                <a:lnTo>
                  <a:pt x="2015300" y="6858000"/>
                </a:lnTo>
                <a:lnTo>
                  <a:pt x="2026539" y="6858000"/>
                </a:lnTo>
                <a:lnTo>
                  <a:pt x="5086032" y="4764024"/>
                </a:lnTo>
                <a:lnTo>
                  <a:pt x="5089081" y="4855083"/>
                </a:lnTo>
                <a:lnTo>
                  <a:pt x="2344039" y="6858000"/>
                </a:lnTo>
                <a:lnTo>
                  <a:pt x="2354771" y="6858000"/>
                </a:lnTo>
                <a:lnTo>
                  <a:pt x="5089398" y="4862767"/>
                </a:lnTo>
                <a:lnTo>
                  <a:pt x="5092446" y="4953762"/>
                </a:lnTo>
                <a:lnTo>
                  <a:pt x="2650236" y="6858000"/>
                </a:lnTo>
                <a:lnTo>
                  <a:pt x="2660587" y="6858000"/>
                </a:lnTo>
                <a:lnTo>
                  <a:pt x="5092637" y="4961573"/>
                </a:lnTo>
                <a:lnTo>
                  <a:pt x="5095685" y="5052378"/>
                </a:lnTo>
                <a:lnTo>
                  <a:pt x="2934906" y="6858000"/>
                </a:lnTo>
                <a:lnTo>
                  <a:pt x="2944813" y="6858000"/>
                </a:lnTo>
                <a:lnTo>
                  <a:pt x="5096002" y="5060442"/>
                </a:lnTo>
                <a:lnTo>
                  <a:pt x="5099050" y="5150993"/>
                </a:lnTo>
                <a:lnTo>
                  <a:pt x="3198813" y="6858000"/>
                </a:lnTo>
                <a:lnTo>
                  <a:pt x="3208338" y="6858000"/>
                </a:lnTo>
                <a:lnTo>
                  <a:pt x="5099368" y="5159248"/>
                </a:lnTo>
                <a:lnTo>
                  <a:pt x="5102416" y="5249609"/>
                </a:lnTo>
                <a:lnTo>
                  <a:pt x="3442780" y="6858000"/>
                </a:lnTo>
                <a:lnTo>
                  <a:pt x="3451924" y="6858000"/>
                </a:lnTo>
                <a:lnTo>
                  <a:pt x="5102924" y="5258181"/>
                </a:lnTo>
                <a:lnTo>
                  <a:pt x="5105972" y="5348224"/>
                </a:lnTo>
                <a:lnTo>
                  <a:pt x="3667633" y="6858000"/>
                </a:lnTo>
                <a:lnTo>
                  <a:pt x="3676396" y="6858000"/>
                </a:lnTo>
                <a:lnTo>
                  <a:pt x="5106035" y="5357114"/>
                </a:lnTo>
                <a:lnTo>
                  <a:pt x="5109019" y="5446903"/>
                </a:lnTo>
                <a:lnTo>
                  <a:pt x="3874008" y="6858000"/>
                </a:lnTo>
                <a:lnTo>
                  <a:pt x="3882390" y="6858000"/>
                </a:lnTo>
                <a:lnTo>
                  <a:pt x="5109337" y="5456174"/>
                </a:lnTo>
                <a:lnTo>
                  <a:pt x="5112385" y="5545519"/>
                </a:lnTo>
                <a:lnTo>
                  <a:pt x="4062413" y="6858000"/>
                </a:lnTo>
                <a:lnTo>
                  <a:pt x="4070541" y="6858000"/>
                </a:lnTo>
                <a:lnTo>
                  <a:pt x="5112703" y="5555298"/>
                </a:lnTo>
                <a:lnTo>
                  <a:pt x="5115687" y="5644198"/>
                </a:lnTo>
                <a:lnTo>
                  <a:pt x="4233863" y="6858000"/>
                </a:lnTo>
                <a:lnTo>
                  <a:pt x="4241737" y="6858000"/>
                </a:lnTo>
                <a:lnTo>
                  <a:pt x="5115878" y="5654485"/>
                </a:lnTo>
                <a:lnTo>
                  <a:pt x="5118799" y="5742813"/>
                </a:lnTo>
                <a:lnTo>
                  <a:pt x="4388549" y="6858000"/>
                </a:lnTo>
                <a:lnTo>
                  <a:pt x="4396169" y="6858000"/>
                </a:lnTo>
                <a:lnTo>
                  <a:pt x="5118862" y="5753862"/>
                </a:lnTo>
                <a:lnTo>
                  <a:pt x="5121847" y="5841429"/>
                </a:lnTo>
                <a:lnTo>
                  <a:pt x="4528185" y="6858000"/>
                </a:lnTo>
                <a:lnTo>
                  <a:pt x="4535551" y="6858000"/>
                </a:lnTo>
                <a:lnTo>
                  <a:pt x="5122863" y="5853367"/>
                </a:lnTo>
                <a:lnTo>
                  <a:pt x="5125784" y="5940108"/>
                </a:lnTo>
                <a:lnTo>
                  <a:pt x="4651947" y="6858000"/>
                </a:lnTo>
                <a:lnTo>
                  <a:pt x="4659313" y="6858000"/>
                </a:lnTo>
                <a:lnTo>
                  <a:pt x="5126356" y="5953125"/>
                </a:lnTo>
                <a:lnTo>
                  <a:pt x="5129213" y="6038850"/>
                </a:lnTo>
                <a:lnTo>
                  <a:pt x="4760913" y="6858000"/>
                </a:lnTo>
                <a:lnTo>
                  <a:pt x="4767898" y="6858000"/>
                </a:lnTo>
                <a:lnTo>
                  <a:pt x="5129848" y="6053138"/>
                </a:lnTo>
                <a:lnTo>
                  <a:pt x="5132706" y="6137402"/>
                </a:lnTo>
                <a:lnTo>
                  <a:pt x="4855528" y="6858000"/>
                </a:lnTo>
                <a:lnTo>
                  <a:pt x="4862513" y="6858000"/>
                </a:lnTo>
                <a:lnTo>
                  <a:pt x="5133023" y="6153658"/>
                </a:lnTo>
                <a:lnTo>
                  <a:pt x="5135817" y="6236208"/>
                </a:lnTo>
                <a:lnTo>
                  <a:pt x="4936427" y="6858000"/>
                </a:lnTo>
                <a:lnTo>
                  <a:pt x="4942777" y="6858000"/>
                </a:lnTo>
                <a:lnTo>
                  <a:pt x="5135944" y="6254750"/>
                </a:lnTo>
                <a:lnTo>
                  <a:pt x="5138611" y="6334570"/>
                </a:lnTo>
                <a:lnTo>
                  <a:pt x="5003927" y="6858000"/>
                </a:lnTo>
                <a:lnTo>
                  <a:pt x="5010277" y="6858000"/>
                </a:lnTo>
                <a:lnTo>
                  <a:pt x="5139436" y="6357176"/>
                </a:lnTo>
                <a:lnTo>
                  <a:pt x="5142040" y="6433376"/>
                </a:lnTo>
                <a:lnTo>
                  <a:pt x="5058601" y="6858000"/>
                </a:lnTo>
                <a:lnTo>
                  <a:pt x="5064951" y="6858000"/>
                </a:lnTo>
                <a:lnTo>
                  <a:pt x="5143119" y="6461443"/>
                </a:lnTo>
                <a:lnTo>
                  <a:pt x="5145469" y="6531991"/>
                </a:lnTo>
                <a:lnTo>
                  <a:pt x="5100638" y="6858000"/>
                </a:lnTo>
                <a:lnTo>
                  <a:pt x="5106988" y="6858000"/>
                </a:lnTo>
                <a:lnTo>
                  <a:pt x="5146675" y="6569457"/>
                </a:lnTo>
                <a:lnTo>
                  <a:pt x="5148707" y="6630670"/>
                </a:lnTo>
                <a:lnTo>
                  <a:pt x="5130737" y="6858000"/>
                </a:lnTo>
                <a:lnTo>
                  <a:pt x="5137087" y="6858000"/>
                </a:lnTo>
                <a:lnTo>
                  <a:pt x="5150612" y="6687122"/>
                </a:lnTo>
                <a:lnTo>
                  <a:pt x="5152073" y="6729286"/>
                </a:lnTo>
                <a:lnTo>
                  <a:pt x="5149215" y="6858000"/>
                </a:lnTo>
                <a:lnTo>
                  <a:pt x="5155565" y="6858000"/>
                </a:lnTo>
                <a:lnTo>
                  <a:pt x="5155565" y="6843141"/>
                </a:lnTo>
                <a:lnTo>
                  <a:pt x="5156073" y="6858000"/>
                </a:lnTo>
                <a:lnTo>
                  <a:pt x="5162423" y="6858000"/>
                </a:lnTo>
                <a:lnTo>
                  <a:pt x="5158106" y="6729222"/>
                </a:lnTo>
                <a:lnTo>
                  <a:pt x="5162423" y="6534404"/>
                </a:lnTo>
                <a:lnTo>
                  <a:pt x="5177663" y="6341745"/>
                </a:lnTo>
                <a:lnTo>
                  <a:pt x="5203825" y="6151245"/>
                </a:lnTo>
                <a:lnTo>
                  <a:pt x="5240973" y="5962714"/>
                </a:lnTo>
                <a:lnTo>
                  <a:pt x="5289106" y="5776278"/>
                </a:lnTo>
                <a:lnTo>
                  <a:pt x="5348097" y="5592128"/>
                </a:lnTo>
                <a:lnTo>
                  <a:pt x="5417947" y="5409883"/>
                </a:lnTo>
                <a:lnTo>
                  <a:pt x="5498846" y="5229797"/>
                </a:lnTo>
                <a:lnTo>
                  <a:pt x="5590731" y="5051997"/>
                </a:lnTo>
                <a:lnTo>
                  <a:pt x="5694363" y="4875530"/>
                </a:lnTo>
                <a:lnTo>
                  <a:pt x="5808028" y="4701794"/>
                </a:lnTo>
                <a:lnTo>
                  <a:pt x="5932806" y="4530027"/>
                </a:lnTo>
                <a:lnTo>
                  <a:pt x="6068569" y="4360355"/>
                </a:lnTo>
                <a:lnTo>
                  <a:pt x="6215063" y="4192841"/>
                </a:lnTo>
                <a:lnTo>
                  <a:pt x="6372607" y="4027361"/>
                </a:lnTo>
                <a:lnTo>
                  <a:pt x="6541199" y="3864039"/>
                </a:lnTo>
                <a:lnTo>
                  <a:pt x="6720650" y="3702812"/>
                </a:lnTo>
                <a:lnTo>
                  <a:pt x="6911150" y="3543618"/>
                </a:lnTo>
                <a:lnTo>
                  <a:pt x="7112572" y="3386582"/>
                </a:lnTo>
                <a:lnTo>
                  <a:pt x="7324979" y="3231579"/>
                </a:lnTo>
                <a:lnTo>
                  <a:pt x="7548563" y="3078798"/>
                </a:lnTo>
                <a:lnTo>
                  <a:pt x="7783069" y="2927922"/>
                </a:lnTo>
                <a:lnTo>
                  <a:pt x="8028306" y="2779268"/>
                </a:lnTo>
                <a:lnTo>
                  <a:pt x="8284401" y="2632774"/>
                </a:lnTo>
                <a:lnTo>
                  <a:pt x="8285481" y="2632202"/>
                </a:lnTo>
                <a:close/>
                <a:moveTo>
                  <a:pt x="7856030" y="2844419"/>
                </a:moveTo>
                <a:lnTo>
                  <a:pt x="7950454" y="2796096"/>
                </a:lnTo>
                <a:lnTo>
                  <a:pt x="7880032" y="2844292"/>
                </a:lnTo>
                <a:lnTo>
                  <a:pt x="7788021" y="2894013"/>
                </a:lnTo>
                <a:close/>
                <a:moveTo>
                  <a:pt x="7716965" y="2915603"/>
                </a:moveTo>
                <a:lnTo>
                  <a:pt x="7819898" y="2862898"/>
                </a:lnTo>
                <a:lnTo>
                  <a:pt x="7746365" y="2916555"/>
                </a:lnTo>
                <a:lnTo>
                  <a:pt x="7646416" y="2970594"/>
                </a:lnTo>
                <a:close/>
                <a:moveTo>
                  <a:pt x="5174107" y="6028563"/>
                </a:moveTo>
                <a:lnTo>
                  <a:pt x="5175822" y="5949950"/>
                </a:lnTo>
                <a:lnTo>
                  <a:pt x="5208588" y="5877116"/>
                </a:lnTo>
                <a:lnTo>
                  <a:pt x="5202238" y="5954840"/>
                </a:lnTo>
                <a:close/>
                <a:moveTo>
                  <a:pt x="5200650" y="5977128"/>
                </a:moveTo>
                <a:lnTo>
                  <a:pt x="5194808" y="6051360"/>
                </a:lnTo>
                <a:lnTo>
                  <a:pt x="5172012" y="6122416"/>
                </a:lnTo>
                <a:lnTo>
                  <a:pt x="5173663" y="6047359"/>
                </a:lnTo>
                <a:close/>
                <a:moveTo>
                  <a:pt x="5176203" y="5933631"/>
                </a:moveTo>
                <a:lnTo>
                  <a:pt x="5177981" y="5852541"/>
                </a:lnTo>
                <a:lnTo>
                  <a:pt x="5216081" y="5778119"/>
                </a:lnTo>
                <a:lnTo>
                  <a:pt x="5209731" y="5858320"/>
                </a:lnTo>
                <a:close/>
                <a:moveTo>
                  <a:pt x="7255574" y="3213799"/>
                </a:moveTo>
                <a:lnTo>
                  <a:pt x="7149656" y="3274378"/>
                </a:lnTo>
                <a:lnTo>
                  <a:pt x="7215569" y="3210878"/>
                </a:lnTo>
                <a:lnTo>
                  <a:pt x="7325233" y="3151569"/>
                </a:lnTo>
                <a:close/>
                <a:moveTo>
                  <a:pt x="7349109" y="3138297"/>
                </a:moveTo>
                <a:lnTo>
                  <a:pt x="7454646" y="3081147"/>
                </a:lnTo>
                <a:lnTo>
                  <a:pt x="7383781" y="3140329"/>
                </a:lnTo>
                <a:lnTo>
                  <a:pt x="7281863" y="3198813"/>
                </a:lnTo>
                <a:close/>
                <a:moveTo>
                  <a:pt x="5225225" y="5747195"/>
                </a:moveTo>
                <a:lnTo>
                  <a:pt x="5231575" y="5667185"/>
                </a:lnTo>
                <a:lnTo>
                  <a:pt x="5274564" y="5593588"/>
                </a:lnTo>
                <a:lnTo>
                  <a:pt x="5263706" y="5672582"/>
                </a:lnTo>
                <a:close/>
                <a:moveTo>
                  <a:pt x="5261102" y="5691442"/>
                </a:moveTo>
                <a:lnTo>
                  <a:pt x="5250625" y="5768086"/>
                </a:lnTo>
                <a:lnTo>
                  <a:pt x="5217795" y="5841111"/>
                </a:lnTo>
                <a:lnTo>
                  <a:pt x="5224145" y="5763578"/>
                </a:lnTo>
                <a:close/>
                <a:moveTo>
                  <a:pt x="6920357" y="3443541"/>
                </a:moveTo>
                <a:lnTo>
                  <a:pt x="6815582" y="3507041"/>
                </a:lnTo>
                <a:lnTo>
                  <a:pt x="6875081" y="3439097"/>
                </a:lnTo>
                <a:lnTo>
                  <a:pt x="6983920" y="3376803"/>
                </a:lnTo>
                <a:close/>
                <a:moveTo>
                  <a:pt x="7002907" y="3365818"/>
                </a:moveTo>
                <a:lnTo>
                  <a:pt x="7108698" y="3305302"/>
                </a:lnTo>
                <a:lnTo>
                  <a:pt x="7042785" y="3369183"/>
                </a:lnTo>
                <a:lnTo>
                  <a:pt x="6940804" y="3430969"/>
                </a:lnTo>
                <a:close/>
                <a:moveTo>
                  <a:pt x="5311013" y="5375275"/>
                </a:moveTo>
                <a:lnTo>
                  <a:pt x="5322253" y="5293297"/>
                </a:lnTo>
                <a:lnTo>
                  <a:pt x="5381498" y="5219192"/>
                </a:lnTo>
                <a:lnTo>
                  <a:pt x="5365560" y="5300155"/>
                </a:lnTo>
                <a:close/>
                <a:moveTo>
                  <a:pt x="5362639" y="5314950"/>
                </a:moveTo>
                <a:lnTo>
                  <a:pt x="5346954" y="5394579"/>
                </a:lnTo>
                <a:lnTo>
                  <a:pt x="5298059" y="5469255"/>
                </a:lnTo>
                <a:lnTo>
                  <a:pt x="5309172" y="5388610"/>
                </a:lnTo>
                <a:close/>
                <a:moveTo>
                  <a:pt x="6489700" y="3752406"/>
                </a:moveTo>
                <a:lnTo>
                  <a:pt x="6385560" y="3819398"/>
                </a:lnTo>
                <a:lnTo>
                  <a:pt x="6433947" y="3745484"/>
                </a:lnTo>
                <a:lnTo>
                  <a:pt x="6542532" y="3679698"/>
                </a:lnTo>
                <a:close/>
                <a:moveTo>
                  <a:pt x="6556566" y="3671189"/>
                </a:moveTo>
                <a:lnTo>
                  <a:pt x="6663373" y="3606419"/>
                </a:lnTo>
                <a:lnTo>
                  <a:pt x="6606985" y="3676904"/>
                </a:lnTo>
                <a:lnTo>
                  <a:pt x="6504432" y="3742881"/>
                </a:lnTo>
                <a:close/>
                <a:moveTo>
                  <a:pt x="5429568" y="5008309"/>
                </a:moveTo>
                <a:lnTo>
                  <a:pt x="5445824" y="4925759"/>
                </a:lnTo>
                <a:lnTo>
                  <a:pt x="5521325" y="4852607"/>
                </a:lnTo>
                <a:lnTo>
                  <a:pt x="5500306" y="4933950"/>
                </a:lnTo>
                <a:close/>
                <a:moveTo>
                  <a:pt x="5497005" y="4946650"/>
                </a:moveTo>
                <a:lnTo>
                  <a:pt x="5476177" y="5027422"/>
                </a:lnTo>
                <a:lnTo>
                  <a:pt x="5411153" y="5101781"/>
                </a:lnTo>
                <a:lnTo>
                  <a:pt x="5427219" y="5019929"/>
                </a:lnTo>
                <a:close/>
                <a:moveTo>
                  <a:pt x="6091936" y="4067874"/>
                </a:moveTo>
                <a:lnTo>
                  <a:pt x="5990336" y="4137724"/>
                </a:lnTo>
                <a:lnTo>
                  <a:pt x="6025832" y="4058793"/>
                </a:lnTo>
                <a:lnTo>
                  <a:pt x="6132259" y="3990277"/>
                </a:lnTo>
                <a:close/>
                <a:moveTo>
                  <a:pt x="6142736" y="3983165"/>
                </a:moveTo>
                <a:lnTo>
                  <a:pt x="6248082" y="3915410"/>
                </a:lnTo>
                <a:lnTo>
                  <a:pt x="6203632" y="3991610"/>
                </a:lnTo>
                <a:lnTo>
                  <a:pt x="6102922" y="4060571"/>
                </a:lnTo>
                <a:close/>
                <a:moveTo>
                  <a:pt x="5580825" y="4646994"/>
                </a:moveTo>
                <a:lnTo>
                  <a:pt x="5602161" y="4564444"/>
                </a:lnTo>
                <a:lnTo>
                  <a:pt x="5694363" y="4492689"/>
                </a:lnTo>
                <a:lnTo>
                  <a:pt x="5668201" y="4574286"/>
                </a:lnTo>
                <a:close/>
                <a:moveTo>
                  <a:pt x="5664200" y="4585589"/>
                </a:moveTo>
                <a:lnTo>
                  <a:pt x="5638293" y="4666552"/>
                </a:lnTo>
                <a:lnTo>
                  <a:pt x="5556949" y="4739640"/>
                </a:lnTo>
                <a:lnTo>
                  <a:pt x="5578094" y="4657535"/>
                </a:lnTo>
                <a:close/>
                <a:moveTo>
                  <a:pt x="5702872" y="4485767"/>
                </a:moveTo>
                <a:lnTo>
                  <a:pt x="5793804" y="4414838"/>
                </a:lnTo>
                <a:lnTo>
                  <a:pt x="5763197" y="4494594"/>
                </a:lnTo>
                <a:lnTo>
                  <a:pt x="5676964" y="4566666"/>
                </a:lnTo>
                <a:close/>
                <a:moveTo>
                  <a:pt x="5706301" y="4475036"/>
                </a:moveTo>
                <a:lnTo>
                  <a:pt x="5732463" y="4393565"/>
                </a:lnTo>
                <a:lnTo>
                  <a:pt x="5829110" y="4323017"/>
                </a:lnTo>
                <a:lnTo>
                  <a:pt x="5798312" y="4403344"/>
                </a:lnTo>
                <a:close/>
                <a:moveTo>
                  <a:pt x="5735638" y="4383342"/>
                </a:moveTo>
                <a:lnTo>
                  <a:pt x="5761927" y="4301427"/>
                </a:lnTo>
                <a:lnTo>
                  <a:pt x="5864289" y="4231577"/>
                </a:lnTo>
                <a:lnTo>
                  <a:pt x="5833237" y="4312349"/>
                </a:lnTo>
                <a:close/>
                <a:moveTo>
                  <a:pt x="5838507" y="4316159"/>
                </a:moveTo>
                <a:lnTo>
                  <a:pt x="5934329" y="4246309"/>
                </a:lnTo>
                <a:lnTo>
                  <a:pt x="5899023" y="4324795"/>
                </a:lnTo>
                <a:lnTo>
                  <a:pt x="5807964" y="4395851"/>
                </a:lnTo>
                <a:close/>
                <a:moveTo>
                  <a:pt x="5842699" y="4305237"/>
                </a:moveTo>
                <a:lnTo>
                  <a:pt x="5873496" y="4224973"/>
                </a:lnTo>
                <a:lnTo>
                  <a:pt x="5975096" y="4155503"/>
                </a:lnTo>
                <a:lnTo>
                  <a:pt x="5939600" y="4234561"/>
                </a:lnTo>
                <a:close/>
                <a:moveTo>
                  <a:pt x="5985129" y="4148582"/>
                </a:moveTo>
                <a:lnTo>
                  <a:pt x="6085713" y="4079748"/>
                </a:lnTo>
                <a:lnTo>
                  <a:pt x="6045899" y="4156964"/>
                </a:lnTo>
                <a:lnTo>
                  <a:pt x="5949950" y="4226814"/>
                </a:lnTo>
                <a:close/>
                <a:moveTo>
                  <a:pt x="5980113" y="4144391"/>
                </a:moveTo>
                <a:lnTo>
                  <a:pt x="5877560" y="4214559"/>
                </a:lnTo>
                <a:lnTo>
                  <a:pt x="5908548" y="4133850"/>
                </a:lnTo>
                <a:lnTo>
                  <a:pt x="6015863" y="4064826"/>
                </a:lnTo>
                <a:close/>
                <a:moveTo>
                  <a:pt x="5868289" y="4220591"/>
                </a:moveTo>
                <a:lnTo>
                  <a:pt x="5765038" y="4291267"/>
                </a:lnTo>
                <a:lnTo>
                  <a:pt x="5791454" y="4208717"/>
                </a:lnTo>
                <a:lnTo>
                  <a:pt x="5899404" y="4138866"/>
                </a:lnTo>
                <a:close/>
                <a:moveTo>
                  <a:pt x="5756529" y="4296791"/>
                </a:moveTo>
                <a:lnTo>
                  <a:pt x="5652706" y="4367848"/>
                </a:lnTo>
                <a:lnTo>
                  <a:pt x="5674360" y="4283964"/>
                </a:lnTo>
                <a:lnTo>
                  <a:pt x="5783009" y="4214114"/>
                </a:lnTo>
                <a:close/>
                <a:moveTo>
                  <a:pt x="5753354" y="4306697"/>
                </a:moveTo>
                <a:lnTo>
                  <a:pt x="5726938" y="4389247"/>
                </a:lnTo>
                <a:lnTo>
                  <a:pt x="5628704" y="4460939"/>
                </a:lnTo>
                <a:lnTo>
                  <a:pt x="5650294" y="4377373"/>
                </a:lnTo>
                <a:close/>
                <a:moveTo>
                  <a:pt x="5723700" y="4399344"/>
                </a:moveTo>
                <a:lnTo>
                  <a:pt x="5697411" y="4481386"/>
                </a:lnTo>
                <a:lnTo>
                  <a:pt x="5604828" y="4554220"/>
                </a:lnTo>
                <a:lnTo>
                  <a:pt x="5626291" y="4471035"/>
                </a:lnTo>
                <a:close/>
                <a:moveTo>
                  <a:pt x="5596700" y="4559999"/>
                </a:moveTo>
                <a:lnTo>
                  <a:pt x="5503481" y="4632706"/>
                </a:lnTo>
                <a:lnTo>
                  <a:pt x="5520182" y="4547934"/>
                </a:lnTo>
                <a:lnTo>
                  <a:pt x="5618163" y="4476750"/>
                </a:lnTo>
                <a:close/>
                <a:moveTo>
                  <a:pt x="5594096" y="4570095"/>
                </a:moveTo>
                <a:lnTo>
                  <a:pt x="5572569" y="4653407"/>
                </a:lnTo>
                <a:lnTo>
                  <a:pt x="5484813" y="4727131"/>
                </a:lnTo>
                <a:lnTo>
                  <a:pt x="5501450" y="4642803"/>
                </a:lnTo>
                <a:close/>
                <a:moveTo>
                  <a:pt x="5569903" y="4663948"/>
                </a:moveTo>
                <a:lnTo>
                  <a:pt x="5548503" y="4746498"/>
                </a:lnTo>
                <a:lnTo>
                  <a:pt x="5466525" y="4820158"/>
                </a:lnTo>
                <a:lnTo>
                  <a:pt x="5483035" y="4736211"/>
                </a:lnTo>
                <a:close/>
                <a:moveTo>
                  <a:pt x="5545645" y="4757865"/>
                </a:moveTo>
                <a:lnTo>
                  <a:pt x="5524437" y="4840097"/>
                </a:lnTo>
                <a:lnTo>
                  <a:pt x="5448237" y="4914138"/>
                </a:lnTo>
                <a:lnTo>
                  <a:pt x="5464683" y="4830763"/>
                </a:lnTo>
                <a:close/>
                <a:moveTo>
                  <a:pt x="5530152" y="4843399"/>
                </a:moveTo>
                <a:lnTo>
                  <a:pt x="5604701" y="4771136"/>
                </a:lnTo>
                <a:lnTo>
                  <a:pt x="5579301" y="4850638"/>
                </a:lnTo>
                <a:lnTo>
                  <a:pt x="5509451" y="4924044"/>
                </a:lnTo>
                <a:close/>
                <a:moveTo>
                  <a:pt x="5533200" y="4831652"/>
                </a:moveTo>
                <a:lnTo>
                  <a:pt x="5554219" y="4750181"/>
                </a:lnTo>
                <a:lnTo>
                  <a:pt x="5634545" y="4677982"/>
                </a:lnTo>
                <a:lnTo>
                  <a:pt x="5609145" y="4758309"/>
                </a:lnTo>
                <a:close/>
                <a:moveTo>
                  <a:pt x="5643944" y="4669600"/>
                </a:moveTo>
                <a:lnTo>
                  <a:pt x="5723256" y="4598289"/>
                </a:lnTo>
                <a:lnTo>
                  <a:pt x="5693219" y="4676521"/>
                </a:lnTo>
                <a:lnTo>
                  <a:pt x="5618163" y="4749800"/>
                </a:lnTo>
                <a:close/>
                <a:moveTo>
                  <a:pt x="5647754" y="4657598"/>
                </a:moveTo>
                <a:lnTo>
                  <a:pt x="5673154" y="4577398"/>
                </a:lnTo>
                <a:lnTo>
                  <a:pt x="5758307" y="4506214"/>
                </a:lnTo>
                <a:lnTo>
                  <a:pt x="5727954" y="4585272"/>
                </a:lnTo>
                <a:close/>
                <a:moveTo>
                  <a:pt x="5768404" y="4497832"/>
                </a:moveTo>
                <a:lnTo>
                  <a:pt x="5852414" y="4427601"/>
                </a:lnTo>
                <a:lnTo>
                  <a:pt x="5817870" y="4504563"/>
                </a:lnTo>
                <a:lnTo>
                  <a:pt x="5738813" y="4576509"/>
                </a:lnTo>
                <a:close/>
                <a:moveTo>
                  <a:pt x="5773039" y="4485640"/>
                </a:moveTo>
                <a:lnTo>
                  <a:pt x="5803393" y="4406710"/>
                </a:lnTo>
                <a:lnTo>
                  <a:pt x="5893372" y="4336860"/>
                </a:lnTo>
                <a:lnTo>
                  <a:pt x="5858383" y="4414647"/>
                </a:lnTo>
                <a:close/>
                <a:moveTo>
                  <a:pt x="5904040" y="4328224"/>
                </a:moveTo>
                <a:lnTo>
                  <a:pt x="5992940" y="4259009"/>
                </a:lnTo>
                <a:lnTo>
                  <a:pt x="5953887" y="4334701"/>
                </a:lnTo>
                <a:lnTo>
                  <a:pt x="5869686" y="4405059"/>
                </a:lnTo>
                <a:close/>
                <a:moveTo>
                  <a:pt x="5909628" y="4315524"/>
                </a:moveTo>
                <a:lnTo>
                  <a:pt x="5944553" y="4237863"/>
                </a:lnTo>
                <a:lnTo>
                  <a:pt x="6039232" y="4168775"/>
                </a:lnTo>
                <a:lnTo>
                  <a:pt x="5999734" y="4244975"/>
                </a:lnTo>
                <a:close/>
                <a:moveTo>
                  <a:pt x="6050725" y="4160393"/>
                </a:moveTo>
                <a:lnTo>
                  <a:pt x="6144069" y="4092321"/>
                </a:lnTo>
                <a:lnTo>
                  <a:pt x="6100763" y="4167505"/>
                </a:lnTo>
                <a:lnTo>
                  <a:pt x="6011863" y="4236784"/>
                </a:lnTo>
                <a:close/>
                <a:moveTo>
                  <a:pt x="6057075" y="4147693"/>
                </a:moveTo>
                <a:lnTo>
                  <a:pt x="6096508" y="4071493"/>
                </a:lnTo>
                <a:lnTo>
                  <a:pt x="6196013" y="4004183"/>
                </a:lnTo>
                <a:lnTo>
                  <a:pt x="6152070" y="4079431"/>
                </a:lnTo>
                <a:close/>
                <a:moveTo>
                  <a:pt x="6208713" y="3995801"/>
                </a:moveTo>
                <a:lnTo>
                  <a:pt x="6306630" y="3928809"/>
                </a:lnTo>
                <a:lnTo>
                  <a:pt x="6258814" y="4001834"/>
                </a:lnTo>
                <a:lnTo>
                  <a:pt x="6165088" y="4070350"/>
                </a:lnTo>
                <a:close/>
                <a:moveTo>
                  <a:pt x="6216269" y="3983101"/>
                </a:moveTo>
                <a:lnTo>
                  <a:pt x="6260148" y="3907917"/>
                </a:lnTo>
                <a:lnTo>
                  <a:pt x="6364161" y="3840988"/>
                </a:lnTo>
                <a:lnTo>
                  <a:pt x="6315774" y="3914966"/>
                </a:lnTo>
                <a:close/>
                <a:moveTo>
                  <a:pt x="6377306" y="3832543"/>
                </a:moveTo>
                <a:lnTo>
                  <a:pt x="6479668" y="3766693"/>
                </a:lnTo>
                <a:lnTo>
                  <a:pt x="6427534" y="3838448"/>
                </a:lnTo>
                <a:lnTo>
                  <a:pt x="6329363" y="3905250"/>
                </a:lnTo>
                <a:close/>
                <a:moveTo>
                  <a:pt x="6372733" y="3827971"/>
                </a:moveTo>
                <a:lnTo>
                  <a:pt x="6267260" y="3895789"/>
                </a:lnTo>
                <a:lnTo>
                  <a:pt x="6311710" y="3819589"/>
                </a:lnTo>
                <a:lnTo>
                  <a:pt x="6421756" y="3752914"/>
                </a:lnTo>
                <a:close/>
                <a:moveTo>
                  <a:pt x="6255449" y="3903409"/>
                </a:moveTo>
                <a:lnTo>
                  <a:pt x="6148895" y="3971989"/>
                </a:lnTo>
                <a:lnTo>
                  <a:pt x="6189028" y="3894201"/>
                </a:lnTo>
                <a:lnTo>
                  <a:pt x="6300216" y="3826828"/>
                </a:lnTo>
                <a:close/>
                <a:moveTo>
                  <a:pt x="6138164" y="3978847"/>
                </a:moveTo>
                <a:lnTo>
                  <a:pt x="6030722" y="4047998"/>
                </a:lnTo>
                <a:lnTo>
                  <a:pt x="6066409" y="3968559"/>
                </a:lnTo>
                <a:lnTo>
                  <a:pt x="6178614" y="3900551"/>
                </a:lnTo>
                <a:close/>
                <a:moveTo>
                  <a:pt x="6020944" y="4054284"/>
                </a:moveTo>
                <a:lnTo>
                  <a:pt x="5912676" y="4124134"/>
                </a:lnTo>
                <a:lnTo>
                  <a:pt x="5943854" y="4043045"/>
                </a:lnTo>
                <a:lnTo>
                  <a:pt x="6056884" y="3974528"/>
                </a:lnTo>
                <a:close/>
                <a:moveTo>
                  <a:pt x="5903659" y="4129786"/>
                </a:moveTo>
                <a:lnTo>
                  <a:pt x="5794819" y="4199636"/>
                </a:lnTo>
                <a:lnTo>
                  <a:pt x="5821299" y="4117086"/>
                </a:lnTo>
                <a:lnTo>
                  <a:pt x="5934964" y="4048125"/>
                </a:lnTo>
                <a:close/>
                <a:moveTo>
                  <a:pt x="5786374" y="4205224"/>
                </a:moveTo>
                <a:lnTo>
                  <a:pt x="5676964" y="4275646"/>
                </a:lnTo>
                <a:lnTo>
                  <a:pt x="5698681" y="4191445"/>
                </a:lnTo>
                <a:lnTo>
                  <a:pt x="5812981" y="4122166"/>
                </a:lnTo>
                <a:close/>
                <a:moveTo>
                  <a:pt x="5668963" y="4280535"/>
                </a:moveTo>
                <a:lnTo>
                  <a:pt x="5559107" y="4351274"/>
                </a:lnTo>
                <a:lnTo>
                  <a:pt x="5575999" y="4265613"/>
                </a:lnTo>
                <a:lnTo>
                  <a:pt x="5690806" y="4195763"/>
                </a:lnTo>
                <a:close/>
                <a:moveTo>
                  <a:pt x="5666677" y="4289616"/>
                </a:moveTo>
                <a:lnTo>
                  <a:pt x="5644896" y="4373880"/>
                </a:lnTo>
                <a:lnTo>
                  <a:pt x="5540629" y="4445318"/>
                </a:lnTo>
                <a:lnTo>
                  <a:pt x="5557394" y="4359910"/>
                </a:lnTo>
                <a:close/>
                <a:moveTo>
                  <a:pt x="5642483" y="4383278"/>
                </a:moveTo>
                <a:lnTo>
                  <a:pt x="5620830" y="4467225"/>
                </a:lnTo>
                <a:lnTo>
                  <a:pt x="5522087" y="4539298"/>
                </a:lnTo>
                <a:lnTo>
                  <a:pt x="5538851" y="4454208"/>
                </a:lnTo>
                <a:close/>
                <a:moveTo>
                  <a:pt x="5514531" y="4544822"/>
                </a:moveTo>
                <a:lnTo>
                  <a:pt x="5414963" y="4617212"/>
                </a:lnTo>
                <a:lnTo>
                  <a:pt x="5426837" y="4530598"/>
                </a:lnTo>
                <a:lnTo>
                  <a:pt x="5530977" y="4459288"/>
                </a:lnTo>
                <a:close/>
                <a:moveTo>
                  <a:pt x="5512689" y="4554030"/>
                </a:moveTo>
                <a:lnTo>
                  <a:pt x="5495925" y="4639247"/>
                </a:lnTo>
                <a:lnTo>
                  <a:pt x="5402263" y="4712272"/>
                </a:lnTo>
                <a:lnTo>
                  <a:pt x="5414137" y="4625912"/>
                </a:lnTo>
                <a:close/>
                <a:moveTo>
                  <a:pt x="5494020" y="4648708"/>
                </a:moveTo>
                <a:lnTo>
                  <a:pt x="5477319" y="4733608"/>
                </a:lnTo>
                <a:lnTo>
                  <a:pt x="5389181" y="4807268"/>
                </a:lnTo>
                <a:lnTo>
                  <a:pt x="5400993" y="4721289"/>
                </a:lnTo>
                <a:close/>
                <a:moveTo>
                  <a:pt x="5475224" y="4743450"/>
                </a:moveTo>
                <a:lnTo>
                  <a:pt x="5458587" y="4827969"/>
                </a:lnTo>
                <a:lnTo>
                  <a:pt x="5376037" y="4902137"/>
                </a:lnTo>
                <a:lnTo>
                  <a:pt x="5387785" y="4816539"/>
                </a:lnTo>
                <a:close/>
                <a:moveTo>
                  <a:pt x="5456556" y="4838700"/>
                </a:moveTo>
                <a:lnTo>
                  <a:pt x="5439981" y="4922774"/>
                </a:lnTo>
                <a:lnTo>
                  <a:pt x="5362957" y="4997387"/>
                </a:lnTo>
                <a:lnTo>
                  <a:pt x="5374704" y="4912297"/>
                </a:lnTo>
                <a:close/>
                <a:moveTo>
                  <a:pt x="5437506" y="4933950"/>
                </a:moveTo>
                <a:lnTo>
                  <a:pt x="5421313" y="5016881"/>
                </a:lnTo>
                <a:lnTo>
                  <a:pt x="5349875" y="5091875"/>
                </a:lnTo>
                <a:lnTo>
                  <a:pt x="5361495" y="5007293"/>
                </a:lnTo>
                <a:close/>
                <a:moveTo>
                  <a:pt x="5418773" y="5029200"/>
                </a:moveTo>
                <a:lnTo>
                  <a:pt x="5402453" y="5111750"/>
                </a:lnTo>
                <a:lnTo>
                  <a:pt x="5336604" y="5186934"/>
                </a:lnTo>
                <a:lnTo>
                  <a:pt x="5348161" y="5103051"/>
                </a:lnTo>
                <a:close/>
                <a:moveTo>
                  <a:pt x="5399723" y="5124450"/>
                </a:moveTo>
                <a:lnTo>
                  <a:pt x="5383531" y="5206429"/>
                </a:lnTo>
                <a:lnTo>
                  <a:pt x="5323332" y="5281676"/>
                </a:lnTo>
                <a:lnTo>
                  <a:pt x="5334762" y="5198618"/>
                </a:lnTo>
                <a:close/>
                <a:moveTo>
                  <a:pt x="5389436" y="5209159"/>
                </a:moveTo>
                <a:lnTo>
                  <a:pt x="5447602" y="5136452"/>
                </a:lnTo>
                <a:lnTo>
                  <a:pt x="5427409" y="5214811"/>
                </a:lnTo>
                <a:lnTo>
                  <a:pt x="5373815" y="5288598"/>
                </a:lnTo>
                <a:close/>
                <a:moveTo>
                  <a:pt x="5392103" y="5195697"/>
                </a:moveTo>
                <a:lnTo>
                  <a:pt x="5408041" y="5114862"/>
                </a:lnTo>
                <a:lnTo>
                  <a:pt x="5472049" y="5041773"/>
                </a:lnTo>
                <a:lnTo>
                  <a:pt x="5451475" y="5121466"/>
                </a:lnTo>
                <a:close/>
                <a:moveTo>
                  <a:pt x="5481003" y="5031169"/>
                </a:moveTo>
                <a:lnTo>
                  <a:pt x="5543804" y="4959414"/>
                </a:lnTo>
                <a:lnTo>
                  <a:pt x="5520056" y="5035550"/>
                </a:lnTo>
                <a:lnTo>
                  <a:pt x="5461826" y="5108385"/>
                </a:lnTo>
                <a:close/>
                <a:moveTo>
                  <a:pt x="5484559" y="5017453"/>
                </a:moveTo>
                <a:lnTo>
                  <a:pt x="5505069" y="4937887"/>
                </a:lnTo>
                <a:lnTo>
                  <a:pt x="5573776" y="4865751"/>
                </a:lnTo>
                <a:lnTo>
                  <a:pt x="5548376" y="4944174"/>
                </a:lnTo>
                <a:close/>
                <a:moveTo>
                  <a:pt x="5583873" y="4855210"/>
                </a:moveTo>
                <a:lnTo>
                  <a:pt x="5651246" y="4784471"/>
                </a:lnTo>
                <a:lnTo>
                  <a:pt x="5622100" y="4860290"/>
                </a:lnTo>
                <a:lnTo>
                  <a:pt x="5559171" y="4932172"/>
                </a:lnTo>
                <a:close/>
                <a:moveTo>
                  <a:pt x="5588318" y="4841367"/>
                </a:moveTo>
                <a:lnTo>
                  <a:pt x="5613718" y="4763008"/>
                </a:lnTo>
                <a:lnTo>
                  <a:pt x="5687124" y="4691888"/>
                </a:lnTo>
                <a:lnTo>
                  <a:pt x="5657469" y="4769041"/>
                </a:lnTo>
                <a:close/>
                <a:moveTo>
                  <a:pt x="5697601" y="4681411"/>
                </a:moveTo>
                <a:lnTo>
                  <a:pt x="5769547" y="4611561"/>
                </a:lnTo>
                <a:lnTo>
                  <a:pt x="5736082" y="4686110"/>
                </a:lnTo>
                <a:lnTo>
                  <a:pt x="5669534" y="4756150"/>
                </a:lnTo>
                <a:close/>
                <a:moveTo>
                  <a:pt x="5703062" y="4667314"/>
                </a:moveTo>
                <a:lnTo>
                  <a:pt x="5732653" y="4590225"/>
                </a:lnTo>
                <a:lnTo>
                  <a:pt x="5810694" y="4520375"/>
                </a:lnTo>
                <a:lnTo>
                  <a:pt x="5776595" y="4596257"/>
                </a:lnTo>
                <a:close/>
                <a:moveTo>
                  <a:pt x="5822379" y="4509643"/>
                </a:moveTo>
                <a:lnTo>
                  <a:pt x="5898579" y="4441000"/>
                </a:lnTo>
                <a:lnTo>
                  <a:pt x="5860796" y="4514215"/>
                </a:lnTo>
                <a:lnTo>
                  <a:pt x="5788724" y="4584065"/>
                </a:lnTo>
                <a:close/>
                <a:moveTo>
                  <a:pt x="5828729" y="4495356"/>
                </a:moveTo>
                <a:lnTo>
                  <a:pt x="5862765" y="4419537"/>
                </a:lnTo>
                <a:lnTo>
                  <a:pt x="5945315" y="4350512"/>
                </a:lnTo>
                <a:lnTo>
                  <a:pt x="5906834" y="4425125"/>
                </a:lnTo>
                <a:close/>
                <a:moveTo>
                  <a:pt x="5957951" y="4340035"/>
                </a:moveTo>
                <a:lnTo>
                  <a:pt x="6038787" y="4272471"/>
                </a:lnTo>
                <a:lnTo>
                  <a:pt x="5997766" y="4343400"/>
                </a:lnTo>
                <a:lnTo>
                  <a:pt x="5921566" y="4412171"/>
                </a:lnTo>
                <a:close/>
                <a:moveTo>
                  <a:pt x="5965507" y="4325430"/>
                </a:moveTo>
                <a:lnTo>
                  <a:pt x="6003925" y="4250944"/>
                </a:lnTo>
                <a:lnTo>
                  <a:pt x="6091111" y="4182999"/>
                </a:lnTo>
                <a:lnTo>
                  <a:pt x="6048248" y="4256278"/>
                </a:lnTo>
                <a:close/>
                <a:moveTo>
                  <a:pt x="6105652" y="4171950"/>
                </a:moveTo>
                <a:lnTo>
                  <a:pt x="6190806" y="4105529"/>
                </a:lnTo>
                <a:lnTo>
                  <a:pt x="6144641" y="4176141"/>
                </a:lnTo>
                <a:lnTo>
                  <a:pt x="6063679" y="4243769"/>
                </a:lnTo>
                <a:close/>
                <a:moveTo>
                  <a:pt x="6114288" y="4157155"/>
                </a:moveTo>
                <a:lnTo>
                  <a:pt x="6157087" y="4083939"/>
                </a:lnTo>
                <a:lnTo>
                  <a:pt x="6248718" y="4017137"/>
                </a:lnTo>
                <a:lnTo>
                  <a:pt x="6201601" y="4089083"/>
                </a:lnTo>
                <a:close/>
                <a:moveTo>
                  <a:pt x="6263195" y="4006533"/>
                </a:moveTo>
                <a:lnTo>
                  <a:pt x="6352668" y="3941255"/>
                </a:lnTo>
                <a:lnTo>
                  <a:pt x="6302375" y="4010470"/>
                </a:lnTo>
                <a:lnTo>
                  <a:pt x="6217094" y="4076700"/>
                </a:lnTo>
                <a:close/>
                <a:moveTo>
                  <a:pt x="6273038" y="3991483"/>
                </a:moveTo>
                <a:lnTo>
                  <a:pt x="6320092" y="3919538"/>
                </a:lnTo>
                <a:lnTo>
                  <a:pt x="6416168" y="3853815"/>
                </a:lnTo>
                <a:lnTo>
                  <a:pt x="6364859" y="3924300"/>
                </a:lnTo>
                <a:close/>
                <a:moveTo>
                  <a:pt x="6431788" y="3843147"/>
                </a:moveTo>
                <a:lnTo>
                  <a:pt x="6525451" y="3779012"/>
                </a:lnTo>
                <a:lnTo>
                  <a:pt x="6471158" y="3846957"/>
                </a:lnTo>
                <a:lnTo>
                  <a:pt x="6381560" y="3912299"/>
                </a:lnTo>
                <a:close/>
                <a:moveTo>
                  <a:pt x="6442901" y="3827844"/>
                </a:moveTo>
                <a:lnTo>
                  <a:pt x="6494145" y="3757295"/>
                </a:lnTo>
                <a:lnTo>
                  <a:pt x="6594539" y="3692716"/>
                </a:lnTo>
                <a:lnTo>
                  <a:pt x="6538913" y="3761867"/>
                </a:lnTo>
                <a:close/>
                <a:moveTo>
                  <a:pt x="6611303" y="3681794"/>
                </a:moveTo>
                <a:lnTo>
                  <a:pt x="6709093" y="3618865"/>
                </a:lnTo>
                <a:lnTo>
                  <a:pt x="6650800" y="3685413"/>
                </a:lnTo>
                <a:lnTo>
                  <a:pt x="6557010" y="3749612"/>
                </a:lnTo>
                <a:close/>
                <a:moveTo>
                  <a:pt x="6624003" y="3666236"/>
                </a:moveTo>
                <a:lnTo>
                  <a:pt x="6679375" y="3596958"/>
                </a:lnTo>
                <a:lnTo>
                  <a:pt x="6784023" y="3533458"/>
                </a:lnTo>
                <a:lnTo>
                  <a:pt x="6724460" y="3601466"/>
                </a:lnTo>
                <a:close/>
                <a:moveTo>
                  <a:pt x="6801803" y="3522599"/>
                </a:moveTo>
                <a:lnTo>
                  <a:pt x="6903403" y="3460877"/>
                </a:lnTo>
                <a:lnTo>
                  <a:pt x="6841236" y="3526091"/>
                </a:lnTo>
                <a:lnTo>
                  <a:pt x="6743319" y="3589147"/>
                </a:lnTo>
                <a:close/>
                <a:moveTo>
                  <a:pt x="6797675" y="3517709"/>
                </a:moveTo>
                <a:lnTo>
                  <a:pt x="6690741" y="3582543"/>
                </a:lnTo>
                <a:lnTo>
                  <a:pt x="6747066" y="3512058"/>
                </a:lnTo>
                <a:lnTo>
                  <a:pt x="6858254" y="3448558"/>
                </a:lnTo>
                <a:close/>
                <a:moveTo>
                  <a:pt x="6674930" y="3592068"/>
                </a:moveTo>
                <a:lnTo>
                  <a:pt x="6566218" y="3657981"/>
                </a:lnTo>
                <a:lnTo>
                  <a:pt x="6618986" y="3585337"/>
                </a:lnTo>
                <a:lnTo>
                  <a:pt x="6732080" y="3520631"/>
                </a:lnTo>
                <a:close/>
                <a:moveTo>
                  <a:pt x="6552248" y="3666490"/>
                </a:moveTo>
                <a:lnTo>
                  <a:pt x="6442075" y="3733228"/>
                </a:lnTo>
                <a:lnTo>
                  <a:pt x="6490906" y="3658616"/>
                </a:lnTo>
                <a:lnTo>
                  <a:pt x="6605588" y="3593021"/>
                </a:lnTo>
                <a:close/>
                <a:moveTo>
                  <a:pt x="6429502" y="3740849"/>
                </a:moveTo>
                <a:lnTo>
                  <a:pt x="6318123" y="3808349"/>
                </a:lnTo>
                <a:lnTo>
                  <a:pt x="6362573" y="3731832"/>
                </a:lnTo>
                <a:lnTo>
                  <a:pt x="6478524" y="3665538"/>
                </a:lnTo>
                <a:close/>
                <a:moveTo>
                  <a:pt x="6306756" y="3815271"/>
                </a:moveTo>
                <a:lnTo>
                  <a:pt x="6194425" y="3883343"/>
                </a:lnTo>
                <a:lnTo>
                  <a:pt x="6234811" y="3805111"/>
                </a:lnTo>
                <a:lnTo>
                  <a:pt x="6351778" y="3738182"/>
                </a:lnTo>
                <a:close/>
                <a:moveTo>
                  <a:pt x="6184011" y="3889693"/>
                </a:moveTo>
                <a:lnTo>
                  <a:pt x="6070854" y="3958272"/>
                </a:lnTo>
                <a:lnTo>
                  <a:pt x="6106731" y="3878390"/>
                </a:lnTo>
                <a:lnTo>
                  <a:pt x="6224651" y="3810889"/>
                </a:lnTo>
                <a:close/>
                <a:moveTo>
                  <a:pt x="6061266" y="3964051"/>
                </a:moveTo>
                <a:lnTo>
                  <a:pt x="5947410" y="4033076"/>
                </a:lnTo>
                <a:lnTo>
                  <a:pt x="5978652" y="3951605"/>
                </a:lnTo>
                <a:lnTo>
                  <a:pt x="6097334" y="3883724"/>
                </a:lnTo>
                <a:close/>
                <a:moveTo>
                  <a:pt x="5938456" y="4038600"/>
                </a:moveTo>
                <a:lnTo>
                  <a:pt x="5824156" y="4108006"/>
                </a:lnTo>
                <a:lnTo>
                  <a:pt x="5850763" y="4025011"/>
                </a:lnTo>
                <a:lnTo>
                  <a:pt x="5970080" y="3956749"/>
                </a:lnTo>
                <a:close/>
                <a:moveTo>
                  <a:pt x="5815711" y="4113022"/>
                </a:moveTo>
                <a:lnTo>
                  <a:pt x="5700713" y="4182872"/>
                </a:lnTo>
                <a:lnTo>
                  <a:pt x="5722494" y="4098417"/>
                </a:lnTo>
                <a:lnTo>
                  <a:pt x="5842382" y="4029837"/>
                </a:lnTo>
                <a:close/>
                <a:moveTo>
                  <a:pt x="5692966" y="4187381"/>
                </a:moveTo>
                <a:lnTo>
                  <a:pt x="5577523" y="4257231"/>
                </a:lnTo>
                <a:lnTo>
                  <a:pt x="5594477" y="4171378"/>
                </a:lnTo>
                <a:lnTo>
                  <a:pt x="5715127" y="4102545"/>
                </a:lnTo>
                <a:close/>
                <a:moveTo>
                  <a:pt x="5570220" y="4261803"/>
                </a:moveTo>
                <a:lnTo>
                  <a:pt x="5454396" y="4331653"/>
                </a:lnTo>
                <a:lnTo>
                  <a:pt x="5466398" y="4244404"/>
                </a:lnTo>
                <a:lnTo>
                  <a:pt x="5587048" y="4175316"/>
                </a:lnTo>
                <a:close/>
                <a:moveTo>
                  <a:pt x="5568506" y="4270248"/>
                </a:moveTo>
                <a:lnTo>
                  <a:pt x="5551615" y="4356100"/>
                </a:lnTo>
                <a:lnTo>
                  <a:pt x="5441315" y="4427030"/>
                </a:lnTo>
                <a:lnTo>
                  <a:pt x="5453317" y="4339971"/>
                </a:lnTo>
                <a:close/>
                <a:moveTo>
                  <a:pt x="5549900" y="4364863"/>
                </a:moveTo>
                <a:lnTo>
                  <a:pt x="5533009" y="4450588"/>
                </a:lnTo>
                <a:lnTo>
                  <a:pt x="5428234" y="4522280"/>
                </a:lnTo>
                <a:lnTo>
                  <a:pt x="5440172" y="4435412"/>
                </a:lnTo>
                <a:close/>
                <a:moveTo>
                  <a:pt x="5421313" y="4526915"/>
                </a:moveTo>
                <a:lnTo>
                  <a:pt x="5316220" y="4598861"/>
                </a:lnTo>
                <a:lnTo>
                  <a:pt x="5323206" y="4510596"/>
                </a:lnTo>
                <a:lnTo>
                  <a:pt x="5433314" y="4439793"/>
                </a:lnTo>
                <a:close/>
                <a:moveTo>
                  <a:pt x="5420169" y="4535424"/>
                </a:moveTo>
                <a:lnTo>
                  <a:pt x="5408169" y="4622419"/>
                </a:lnTo>
                <a:lnTo>
                  <a:pt x="5308664" y="4695063"/>
                </a:lnTo>
                <a:lnTo>
                  <a:pt x="5315585" y="4606989"/>
                </a:lnTo>
                <a:close/>
                <a:moveTo>
                  <a:pt x="5407025" y="4631119"/>
                </a:moveTo>
                <a:lnTo>
                  <a:pt x="5394960" y="4718050"/>
                </a:lnTo>
                <a:lnTo>
                  <a:pt x="5300663" y="4791202"/>
                </a:lnTo>
                <a:lnTo>
                  <a:pt x="5307584" y="4703382"/>
                </a:lnTo>
                <a:close/>
                <a:moveTo>
                  <a:pt x="5393818" y="4726877"/>
                </a:moveTo>
                <a:lnTo>
                  <a:pt x="5381816" y="4813300"/>
                </a:lnTo>
                <a:lnTo>
                  <a:pt x="5293297" y="4887278"/>
                </a:lnTo>
                <a:lnTo>
                  <a:pt x="5300219" y="4799775"/>
                </a:lnTo>
                <a:close/>
                <a:moveTo>
                  <a:pt x="5380673" y="4822635"/>
                </a:moveTo>
                <a:lnTo>
                  <a:pt x="5368735" y="4908550"/>
                </a:lnTo>
                <a:lnTo>
                  <a:pt x="5285677" y="4983099"/>
                </a:lnTo>
                <a:lnTo>
                  <a:pt x="5292598" y="4895914"/>
                </a:lnTo>
                <a:close/>
                <a:moveTo>
                  <a:pt x="5367528" y="4918520"/>
                </a:moveTo>
                <a:lnTo>
                  <a:pt x="5355718" y="5004245"/>
                </a:lnTo>
                <a:lnTo>
                  <a:pt x="5278184" y="5079365"/>
                </a:lnTo>
                <a:lnTo>
                  <a:pt x="5285106" y="4992561"/>
                </a:lnTo>
                <a:close/>
                <a:moveTo>
                  <a:pt x="5354320" y="5014468"/>
                </a:moveTo>
                <a:lnTo>
                  <a:pt x="5342573" y="5099685"/>
                </a:lnTo>
                <a:lnTo>
                  <a:pt x="5270500" y="5175250"/>
                </a:lnTo>
                <a:lnTo>
                  <a:pt x="5277358" y="5088954"/>
                </a:lnTo>
                <a:close/>
                <a:moveTo>
                  <a:pt x="5341112" y="5110480"/>
                </a:moveTo>
                <a:lnTo>
                  <a:pt x="5329492" y="5195189"/>
                </a:lnTo>
                <a:lnTo>
                  <a:pt x="5263007" y="5271389"/>
                </a:lnTo>
                <a:lnTo>
                  <a:pt x="5269802" y="5185601"/>
                </a:lnTo>
                <a:close/>
                <a:moveTo>
                  <a:pt x="5327904" y="5206619"/>
                </a:moveTo>
                <a:lnTo>
                  <a:pt x="5316347" y="5290693"/>
                </a:lnTo>
                <a:lnTo>
                  <a:pt x="5255451" y="5366893"/>
                </a:lnTo>
                <a:lnTo>
                  <a:pt x="5262181" y="5281803"/>
                </a:lnTo>
                <a:close/>
                <a:moveTo>
                  <a:pt x="5314632" y="5302949"/>
                </a:moveTo>
                <a:lnTo>
                  <a:pt x="5303203" y="5386134"/>
                </a:lnTo>
                <a:lnTo>
                  <a:pt x="5247894" y="5462334"/>
                </a:lnTo>
                <a:lnTo>
                  <a:pt x="5254244" y="5378069"/>
                </a:lnTo>
                <a:close/>
                <a:moveTo>
                  <a:pt x="5301361" y="5399469"/>
                </a:moveTo>
                <a:lnTo>
                  <a:pt x="5290122" y="5481638"/>
                </a:lnTo>
                <a:lnTo>
                  <a:pt x="5240338" y="5557838"/>
                </a:lnTo>
                <a:lnTo>
                  <a:pt x="5246688" y="5474653"/>
                </a:lnTo>
                <a:close/>
                <a:moveTo>
                  <a:pt x="5287963" y="5496306"/>
                </a:moveTo>
                <a:lnTo>
                  <a:pt x="5276850" y="5577078"/>
                </a:lnTo>
                <a:lnTo>
                  <a:pt x="5232400" y="5652643"/>
                </a:lnTo>
                <a:lnTo>
                  <a:pt x="5238750" y="5570792"/>
                </a:lnTo>
                <a:close/>
                <a:moveTo>
                  <a:pt x="5282946" y="5579237"/>
                </a:moveTo>
                <a:lnTo>
                  <a:pt x="5324602" y="5507990"/>
                </a:lnTo>
                <a:lnTo>
                  <a:pt x="5309744" y="5583428"/>
                </a:lnTo>
                <a:lnTo>
                  <a:pt x="5272469" y="5655691"/>
                </a:lnTo>
                <a:close/>
                <a:moveTo>
                  <a:pt x="5285232" y="5562791"/>
                </a:moveTo>
                <a:lnTo>
                  <a:pt x="5296091" y="5483924"/>
                </a:lnTo>
                <a:lnTo>
                  <a:pt x="5343716" y="5411153"/>
                </a:lnTo>
                <a:lnTo>
                  <a:pt x="5328349" y="5489004"/>
                </a:lnTo>
                <a:close/>
                <a:moveTo>
                  <a:pt x="5352923" y="5396992"/>
                </a:moveTo>
                <a:lnTo>
                  <a:pt x="5399024" y="5326634"/>
                </a:lnTo>
                <a:lnTo>
                  <a:pt x="5379974" y="5400866"/>
                </a:lnTo>
                <a:lnTo>
                  <a:pt x="5338255" y="5472303"/>
                </a:lnTo>
                <a:close/>
                <a:moveTo>
                  <a:pt x="5356225" y="5380419"/>
                </a:moveTo>
                <a:lnTo>
                  <a:pt x="5371529" y="5302758"/>
                </a:lnTo>
                <a:lnTo>
                  <a:pt x="5423726" y="5230876"/>
                </a:lnTo>
                <a:lnTo>
                  <a:pt x="5403914" y="5307521"/>
                </a:lnTo>
                <a:close/>
                <a:moveTo>
                  <a:pt x="5434013" y="5216906"/>
                </a:moveTo>
                <a:lnTo>
                  <a:pt x="5484431" y="5147437"/>
                </a:lnTo>
                <a:lnTo>
                  <a:pt x="5461064" y="5220462"/>
                </a:lnTo>
                <a:lnTo>
                  <a:pt x="5414899" y="5290947"/>
                </a:lnTo>
                <a:close/>
                <a:moveTo>
                  <a:pt x="5438331" y="5200142"/>
                </a:moveTo>
                <a:lnTo>
                  <a:pt x="5458079" y="5123942"/>
                </a:lnTo>
                <a:lnTo>
                  <a:pt x="5514785" y="5053013"/>
                </a:lnTo>
                <a:lnTo>
                  <a:pt x="5490655" y="5128387"/>
                </a:lnTo>
                <a:close/>
                <a:moveTo>
                  <a:pt x="5525897" y="5038852"/>
                </a:moveTo>
                <a:lnTo>
                  <a:pt x="5580634" y="4970399"/>
                </a:lnTo>
                <a:lnTo>
                  <a:pt x="5553075" y="5042154"/>
                </a:lnTo>
                <a:lnTo>
                  <a:pt x="5502275" y="5112004"/>
                </a:lnTo>
                <a:close/>
                <a:moveTo>
                  <a:pt x="5531294" y="5021898"/>
                </a:moveTo>
                <a:lnTo>
                  <a:pt x="5555425" y="4946714"/>
                </a:lnTo>
                <a:lnTo>
                  <a:pt x="5616575" y="4876864"/>
                </a:lnTo>
                <a:lnTo>
                  <a:pt x="5588127" y="4950905"/>
                </a:lnTo>
                <a:close/>
                <a:moveTo>
                  <a:pt x="5628704" y="4863148"/>
                </a:moveTo>
                <a:lnTo>
                  <a:pt x="5687695" y="4795711"/>
                </a:lnTo>
                <a:lnTo>
                  <a:pt x="5655945" y="4866132"/>
                </a:lnTo>
                <a:lnTo>
                  <a:pt x="5601082" y="4934712"/>
                </a:lnTo>
                <a:close/>
                <a:moveTo>
                  <a:pt x="5635054" y="4845939"/>
                </a:moveTo>
                <a:lnTo>
                  <a:pt x="5663438" y="4772025"/>
                </a:lnTo>
                <a:lnTo>
                  <a:pt x="5729034" y="4703128"/>
                </a:lnTo>
                <a:lnTo>
                  <a:pt x="5696332" y="4775899"/>
                </a:lnTo>
                <a:close/>
                <a:moveTo>
                  <a:pt x="5742242" y="4689285"/>
                </a:moveTo>
                <a:lnTo>
                  <a:pt x="5805742" y="4622991"/>
                </a:lnTo>
                <a:lnTo>
                  <a:pt x="5770119" y="4692015"/>
                </a:lnTo>
                <a:lnTo>
                  <a:pt x="5711000" y="4759579"/>
                </a:lnTo>
                <a:close/>
                <a:moveTo>
                  <a:pt x="5750052" y="4671886"/>
                </a:moveTo>
                <a:lnTo>
                  <a:pt x="5782691" y="4599242"/>
                </a:lnTo>
                <a:lnTo>
                  <a:pt x="5852541" y="4531424"/>
                </a:lnTo>
                <a:lnTo>
                  <a:pt x="5815648" y="4602861"/>
                </a:lnTo>
                <a:close/>
                <a:moveTo>
                  <a:pt x="5866956" y="4517581"/>
                </a:moveTo>
                <a:lnTo>
                  <a:pt x="5934266" y="4452366"/>
                </a:lnTo>
                <a:lnTo>
                  <a:pt x="5894706" y="4520057"/>
                </a:lnTo>
                <a:lnTo>
                  <a:pt x="5831206" y="4586478"/>
                </a:lnTo>
                <a:close/>
                <a:moveTo>
                  <a:pt x="5876100" y="4499864"/>
                </a:moveTo>
                <a:lnTo>
                  <a:pt x="5912930" y="4428554"/>
                </a:lnTo>
                <a:lnTo>
                  <a:pt x="5987161" y="4361815"/>
                </a:lnTo>
                <a:lnTo>
                  <a:pt x="5946204" y="4431665"/>
                </a:lnTo>
                <a:close/>
                <a:moveTo>
                  <a:pt x="6002656" y="4347909"/>
                </a:moveTo>
                <a:lnTo>
                  <a:pt x="6073966" y="4283837"/>
                </a:lnTo>
                <a:lnTo>
                  <a:pt x="6030913" y="4349750"/>
                </a:lnTo>
                <a:lnTo>
                  <a:pt x="5963539" y="4415028"/>
                </a:lnTo>
                <a:close/>
                <a:moveTo>
                  <a:pt x="6013132" y="4329938"/>
                </a:moveTo>
                <a:lnTo>
                  <a:pt x="6054090" y="4260088"/>
                </a:lnTo>
                <a:lnTo>
                  <a:pt x="6132513" y="4194175"/>
                </a:lnTo>
                <a:lnTo>
                  <a:pt x="6087555" y="4262946"/>
                </a:lnTo>
                <a:close/>
                <a:moveTo>
                  <a:pt x="6149277" y="4180396"/>
                </a:moveTo>
                <a:lnTo>
                  <a:pt x="6224524" y="4117467"/>
                </a:lnTo>
                <a:lnTo>
                  <a:pt x="6177407" y="4182428"/>
                </a:lnTo>
                <a:lnTo>
                  <a:pt x="6105907" y="4246626"/>
                </a:lnTo>
                <a:close/>
                <a:moveTo>
                  <a:pt x="6161215" y="4162108"/>
                </a:moveTo>
                <a:lnTo>
                  <a:pt x="6206173" y="4093464"/>
                </a:lnTo>
                <a:lnTo>
                  <a:pt x="6288723" y="4029012"/>
                </a:lnTo>
                <a:lnTo>
                  <a:pt x="6239764" y="4096449"/>
                </a:lnTo>
                <a:close/>
                <a:moveTo>
                  <a:pt x="6306884" y="4014915"/>
                </a:moveTo>
                <a:lnTo>
                  <a:pt x="6385941" y="3953256"/>
                </a:lnTo>
                <a:lnTo>
                  <a:pt x="6335141" y="4016756"/>
                </a:lnTo>
                <a:lnTo>
                  <a:pt x="6259767" y="4079684"/>
                </a:lnTo>
                <a:close/>
                <a:moveTo>
                  <a:pt x="6320345" y="3996372"/>
                </a:moveTo>
                <a:lnTo>
                  <a:pt x="6369241" y="3929063"/>
                </a:lnTo>
                <a:lnTo>
                  <a:pt x="6455919" y="3865563"/>
                </a:lnTo>
                <a:lnTo>
                  <a:pt x="6403086" y="3931603"/>
                </a:lnTo>
                <a:close/>
                <a:moveTo>
                  <a:pt x="6475413" y="3851593"/>
                </a:moveTo>
                <a:lnTo>
                  <a:pt x="6557963" y="3791141"/>
                </a:lnTo>
                <a:lnTo>
                  <a:pt x="6503606" y="3853244"/>
                </a:lnTo>
                <a:lnTo>
                  <a:pt x="6424613" y="3914839"/>
                </a:lnTo>
                <a:close/>
                <a:moveTo>
                  <a:pt x="6490526" y="3832543"/>
                </a:moveTo>
                <a:lnTo>
                  <a:pt x="6543294" y="3766630"/>
                </a:lnTo>
                <a:lnTo>
                  <a:pt x="6633909" y="3704590"/>
                </a:lnTo>
                <a:lnTo>
                  <a:pt x="6577331" y="3769233"/>
                </a:lnTo>
                <a:close/>
                <a:moveTo>
                  <a:pt x="6654927" y="3690176"/>
                </a:moveTo>
                <a:lnTo>
                  <a:pt x="6741414" y="3630994"/>
                </a:lnTo>
                <a:lnTo>
                  <a:pt x="6683566" y="3691700"/>
                </a:lnTo>
                <a:lnTo>
                  <a:pt x="6600635" y="3752215"/>
                </a:lnTo>
                <a:close/>
                <a:moveTo>
                  <a:pt x="6671755" y="3671126"/>
                </a:moveTo>
                <a:lnTo>
                  <a:pt x="6728269" y="3606546"/>
                </a:lnTo>
                <a:lnTo>
                  <a:pt x="6822757" y="3545777"/>
                </a:lnTo>
                <a:lnTo>
                  <a:pt x="6762432" y="3609277"/>
                </a:lnTo>
                <a:close/>
                <a:moveTo>
                  <a:pt x="6845364" y="3531426"/>
                </a:moveTo>
                <a:lnTo>
                  <a:pt x="6935344" y="3473514"/>
                </a:lnTo>
                <a:lnTo>
                  <a:pt x="6874193" y="3532822"/>
                </a:lnTo>
                <a:lnTo>
                  <a:pt x="6787643" y="3592068"/>
                </a:lnTo>
                <a:close/>
                <a:moveTo>
                  <a:pt x="6863969" y="3511931"/>
                </a:moveTo>
                <a:lnTo>
                  <a:pt x="6924231" y="3448431"/>
                </a:lnTo>
                <a:lnTo>
                  <a:pt x="7022465" y="3388868"/>
                </a:lnTo>
                <a:lnTo>
                  <a:pt x="6958584" y="3450781"/>
                </a:lnTo>
                <a:close/>
                <a:moveTo>
                  <a:pt x="7046849" y="3374390"/>
                </a:moveTo>
                <a:lnTo>
                  <a:pt x="7140194" y="3317748"/>
                </a:lnTo>
                <a:lnTo>
                  <a:pt x="7075806" y="3375597"/>
                </a:lnTo>
                <a:lnTo>
                  <a:pt x="6985699" y="3433572"/>
                </a:lnTo>
                <a:close/>
                <a:moveTo>
                  <a:pt x="7067296" y="3354515"/>
                </a:moveTo>
                <a:lnTo>
                  <a:pt x="7130796" y="3292666"/>
                </a:lnTo>
                <a:lnTo>
                  <a:pt x="7232396" y="3234373"/>
                </a:lnTo>
                <a:lnTo>
                  <a:pt x="7165023" y="3294888"/>
                </a:lnTo>
                <a:close/>
                <a:moveTo>
                  <a:pt x="7127240" y="3287586"/>
                </a:moveTo>
                <a:lnTo>
                  <a:pt x="7018338" y="3349879"/>
                </a:lnTo>
                <a:lnTo>
                  <a:pt x="7081838" y="3283204"/>
                </a:lnTo>
                <a:lnTo>
                  <a:pt x="7194741" y="3222117"/>
                </a:lnTo>
                <a:close/>
                <a:moveTo>
                  <a:pt x="6999097" y="3360928"/>
                </a:moveTo>
                <a:lnTo>
                  <a:pt x="6887781" y="3424428"/>
                </a:lnTo>
                <a:lnTo>
                  <a:pt x="6948297" y="3355277"/>
                </a:lnTo>
                <a:lnTo>
                  <a:pt x="7063740" y="3292856"/>
                </a:lnTo>
                <a:close/>
                <a:moveTo>
                  <a:pt x="6870891" y="3434207"/>
                </a:moveTo>
                <a:lnTo>
                  <a:pt x="6757797" y="3498850"/>
                </a:lnTo>
                <a:lnTo>
                  <a:pt x="6814947" y="3427476"/>
                </a:lnTo>
                <a:lnTo>
                  <a:pt x="6932486" y="3363976"/>
                </a:lnTo>
                <a:close/>
                <a:moveTo>
                  <a:pt x="6742684" y="3507550"/>
                </a:moveTo>
                <a:lnTo>
                  <a:pt x="6627813" y="3572764"/>
                </a:lnTo>
                <a:lnTo>
                  <a:pt x="6681153" y="3499358"/>
                </a:lnTo>
                <a:lnTo>
                  <a:pt x="6800343" y="3434906"/>
                </a:lnTo>
                <a:close/>
                <a:moveTo>
                  <a:pt x="6614478" y="3580892"/>
                </a:moveTo>
                <a:lnTo>
                  <a:pt x="6498400" y="3647313"/>
                </a:lnTo>
                <a:lnTo>
                  <a:pt x="6547612" y="3572066"/>
                </a:lnTo>
                <a:lnTo>
                  <a:pt x="6668262" y="3506788"/>
                </a:lnTo>
                <a:close/>
                <a:moveTo>
                  <a:pt x="6486271" y="3654234"/>
                </a:moveTo>
                <a:lnTo>
                  <a:pt x="6369177" y="3721100"/>
                </a:lnTo>
                <a:lnTo>
                  <a:pt x="6414199" y="3644075"/>
                </a:lnTo>
                <a:lnTo>
                  <a:pt x="6535992" y="3578225"/>
                </a:lnTo>
                <a:close/>
                <a:moveTo>
                  <a:pt x="6358128" y="3727450"/>
                </a:moveTo>
                <a:lnTo>
                  <a:pt x="6240081" y="3795014"/>
                </a:lnTo>
                <a:lnTo>
                  <a:pt x="6280658" y="3716338"/>
                </a:lnTo>
                <a:lnTo>
                  <a:pt x="6403468" y="3649916"/>
                </a:lnTo>
                <a:close/>
                <a:moveTo>
                  <a:pt x="6229922" y="3800793"/>
                </a:moveTo>
                <a:lnTo>
                  <a:pt x="6111113" y="3868801"/>
                </a:lnTo>
                <a:lnTo>
                  <a:pt x="6147118" y="3788537"/>
                </a:lnTo>
                <a:lnTo>
                  <a:pt x="6270752" y="3721100"/>
                </a:lnTo>
                <a:close/>
                <a:moveTo>
                  <a:pt x="6101715" y="3874135"/>
                </a:moveTo>
                <a:lnTo>
                  <a:pt x="5982208" y="3942525"/>
                </a:lnTo>
                <a:lnTo>
                  <a:pt x="6013958" y="3860737"/>
                </a:lnTo>
                <a:lnTo>
                  <a:pt x="6138291" y="3793490"/>
                </a:lnTo>
                <a:close/>
                <a:moveTo>
                  <a:pt x="5973763" y="3947160"/>
                </a:moveTo>
                <a:lnTo>
                  <a:pt x="5853684" y="4015867"/>
                </a:lnTo>
                <a:lnTo>
                  <a:pt x="5880354" y="3932619"/>
                </a:lnTo>
                <a:lnTo>
                  <a:pt x="6005259" y="3865055"/>
                </a:lnTo>
                <a:close/>
                <a:moveTo>
                  <a:pt x="5845493" y="4020503"/>
                </a:moveTo>
                <a:lnTo>
                  <a:pt x="5724843" y="4089464"/>
                </a:lnTo>
                <a:lnTo>
                  <a:pt x="5746687" y="4004818"/>
                </a:lnTo>
                <a:lnTo>
                  <a:pt x="5872163" y="3937000"/>
                </a:lnTo>
                <a:close/>
                <a:moveTo>
                  <a:pt x="5717286" y="4093845"/>
                </a:moveTo>
                <a:lnTo>
                  <a:pt x="5596636" y="4163060"/>
                </a:lnTo>
                <a:lnTo>
                  <a:pt x="5613591" y="4077018"/>
                </a:lnTo>
                <a:lnTo>
                  <a:pt x="5738813" y="4008946"/>
                </a:lnTo>
                <a:close/>
                <a:moveTo>
                  <a:pt x="5589080" y="4167251"/>
                </a:moveTo>
                <a:lnTo>
                  <a:pt x="5467732" y="4236593"/>
                </a:lnTo>
                <a:lnTo>
                  <a:pt x="5479796" y="4149217"/>
                </a:lnTo>
                <a:lnTo>
                  <a:pt x="5606034" y="4080891"/>
                </a:lnTo>
                <a:close/>
                <a:moveTo>
                  <a:pt x="5460810" y="4240594"/>
                </a:moveTo>
                <a:lnTo>
                  <a:pt x="5339207" y="4310444"/>
                </a:lnTo>
                <a:lnTo>
                  <a:pt x="5346256" y="4221544"/>
                </a:lnTo>
                <a:lnTo>
                  <a:pt x="5472620" y="4152900"/>
                </a:lnTo>
                <a:close/>
                <a:moveTo>
                  <a:pt x="5459731" y="4248531"/>
                </a:moveTo>
                <a:lnTo>
                  <a:pt x="5447665" y="4336034"/>
                </a:lnTo>
                <a:lnTo>
                  <a:pt x="5331587" y="4406392"/>
                </a:lnTo>
                <a:lnTo>
                  <a:pt x="5338636" y="4317810"/>
                </a:lnTo>
                <a:close/>
                <a:moveTo>
                  <a:pt x="5446586" y="4344099"/>
                </a:moveTo>
                <a:lnTo>
                  <a:pt x="5434584" y="4431475"/>
                </a:lnTo>
                <a:lnTo>
                  <a:pt x="5323968" y="4502658"/>
                </a:lnTo>
                <a:lnTo>
                  <a:pt x="5331016" y="4414203"/>
                </a:lnTo>
                <a:close/>
                <a:moveTo>
                  <a:pt x="5317300" y="4506976"/>
                </a:moveTo>
                <a:lnTo>
                  <a:pt x="5206175" y="4578350"/>
                </a:lnTo>
                <a:lnTo>
                  <a:pt x="5208206" y="4488561"/>
                </a:lnTo>
                <a:lnTo>
                  <a:pt x="5324031" y="4418330"/>
                </a:lnTo>
                <a:close/>
                <a:moveTo>
                  <a:pt x="5316665" y="4514914"/>
                </a:moveTo>
                <a:lnTo>
                  <a:pt x="5309680" y="4603433"/>
                </a:lnTo>
                <a:lnTo>
                  <a:pt x="5204269" y="4675569"/>
                </a:lnTo>
                <a:lnTo>
                  <a:pt x="5206302" y="4585907"/>
                </a:lnTo>
                <a:close/>
                <a:moveTo>
                  <a:pt x="5308982" y="4611561"/>
                </a:moveTo>
                <a:lnTo>
                  <a:pt x="5301996" y="4699953"/>
                </a:lnTo>
                <a:lnTo>
                  <a:pt x="5202111" y="4772851"/>
                </a:lnTo>
                <a:lnTo>
                  <a:pt x="5204143" y="4683379"/>
                </a:lnTo>
                <a:close/>
                <a:moveTo>
                  <a:pt x="5301361" y="4708335"/>
                </a:moveTo>
                <a:lnTo>
                  <a:pt x="5294376" y="4796473"/>
                </a:lnTo>
                <a:lnTo>
                  <a:pt x="5200015" y="4870069"/>
                </a:lnTo>
                <a:lnTo>
                  <a:pt x="5201984" y="4780788"/>
                </a:lnTo>
                <a:close/>
                <a:moveTo>
                  <a:pt x="5293678" y="4805045"/>
                </a:moveTo>
                <a:lnTo>
                  <a:pt x="5286757" y="4892993"/>
                </a:lnTo>
                <a:lnTo>
                  <a:pt x="5197857" y="4967288"/>
                </a:lnTo>
                <a:lnTo>
                  <a:pt x="5199825" y="4878388"/>
                </a:lnTo>
                <a:close/>
                <a:moveTo>
                  <a:pt x="5286057" y="4901883"/>
                </a:moveTo>
                <a:lnTo>
                  <a:pt x="5279073" y="4989513"/>
                </a:lnTo>
                <a:lnTo>
                  <a:pt x="5195697" y="5064443"/>
                </a:lnTo>
                <a:lnTo>
                  <a:pt x="5197666" y="4975543"/>
                </a:lnTo>
                <a:close/>
                <a:moveTo>
                  <a:pt x="5278374" y="4998720"/>
                </a:moveTo>
                <a:lnTo>
                  <a:pt x="5271199" y="5086350"/>
                </a:lnTo>
                <a:lnTo>
                  <a:pt x="5193284" y="5161852"/>
                </a:lnTo>
                <a:lnTo>
                  <a:pt x="5195253" y="5073460"/>
                </a:lnTo>
                <a:close/>
                <a:moveTo>
                  <a:pt x="5270691" y="5095621"/>
                </a:moveTo>
                <a:lnTo>
                  <a:pt x="5263832" y="5182553"/>
                </a:lnTo>
                <a:lnTo>
                  <a:pt x="5191379" y="5258753"/>
                </a:lnTo>
                <a:lnTo>
                  <a:pt x="5193348" y="5170742"/>
                </a:lnTo>
                <a:close/>
                <a:moveTo>
                  <a:pt x="5262563" y="5192586"/>
                </a:moveTo>
                <a:lnTo>
                  <a:pt x="5256213" y="5279073"/>
                </a:lnTo>
                <a:lnTo>
                  <a:pt x="5189284" y="5355273"/>
                </a:lnTo>
                <a:lnTo>
                  <a:pt x="5191252" y="5267770"/>
                </a:lnTo>
                <a:close/>
                <a:moveTo>
                  <a:pt x="5255069" y="5289550"/>
                </a:moveTo>
                <a:lnTo>
                  <a:pt x="5248275" y="5375466"/>
                </a:lnTo>
                <a:lnTo>
                  <a:pt x="5186870" y="5452301"/>
                </a:lnTo>
                <a:lnTo>
                  <a:pt x="5188776" y="5365306"/>
                </a:lnTo>
                <a:close/>
                <a:moveTo>
                  <a:pt x="5247386" y="5386769"/>
                </a:moveTo>
                <a:lnTo>
                  <a:pt x="5240656" y="5472049"/>
                </a:lnTo>
                <a:lnTo>
                  <a:pt x="5184712" y="5549011"/>
                </a:lnTo>
                <a:lnTo>
                  <a:pt x="5186617" y="5462715"/>
                </a:lnTo>
                <a:close/>
                <a:moveTo>
                  <a:pt x="5239639" y="5484178"/>
                </a:moveTo>
                <a:lnTo>
                  <a:pt x="5232972" y="5568950"/>
                </a:lnTo>
                <a:lnTo>
                  <a:pt x="5182553" y="5645976"/>
                </a:lnTo>
                <a:lnTo>
                  <a:pt x="5184457" y="5560568"/>
                </a:lnTo>
                <a:close/>
                <a:moveTo>
                  <a:pt x="5231956" y="5581650"/>
                </a:moveTo>
                <a:lnTo>
                  <a:pt x="5225606" y="5665026"/>
                </a:lnTo>
                <a:lnTo>
                  <a:pt x="5180711" y="5741861"/>
                </a:lnTo>
                <a:lnTo>
                  <a:pt x="5182553" y="5657533"/>
                </a:lnTo>
                <a:close/>
                <a:moveTo>
                  <a:pt x="5224463" y="5679758"/>
                </a:moveTo>
                <a:lnTo>
                  <a:pt x="5218113" y="5761736"/>
                </a:lnTo>
                <a:lnTo>
                  <a:pt x="5178679" y="5837936"/>
                </a:lnTo>
                <a:lnTo>
                  <a:pt x="5180520" y="5755005"/>
                </a:lnTo>
                <a:close/>
                <a:moveTo>
                  <a:pt x="5216525" y="5859907"/>
                </a:moveTo>
                <a:lnTo>
                  <a:pt x="5247768" y="5790057"/>
                </a:lnTo>
                <a:lnTo>
                  <a:pt x="5237734" y="5863273"/>
                </a:lnTo>
                <a:lnTo>
                  <a:pt x="5210683" y="5933631"/>
                </a:lnTo>
                <a:close/>
                <a:moveTo>
                  <a:pt x="5257038" y="5769864"/>
                </a:moveTo>
                <a:lnTo>
                  <a:pt x="5285931" y="5705412"/>
                </a:lnTo>
                <a:lnTo>
                  <a:pt x="5272532" y="5772150"/>
                </a:lnTo>
                <a:lnTo>
                  <a:pt x="5247132" y="5837492"/>
                </a:lnTo>
                <a:close/>
                <a:moveTo>
                  <a:pt x="5260086" y="5747512"/>
                </a:moveTo>
                <a:lnTo>
                  <a:pt x="5270119" y="5674551"/>
                </a:lnTo>
                <a:lnTo>
                  <a:pt x="5305616" y="5605780"/>
                </a:lnTo>
                <a:lnTo>
                  <a:pt x="5291392" y="5677853"/>
                </a:lnTo>
                <a:close/>
                <a:moveTo>
                  <a:pt x="5316030" y="5585524"/>
                </a:moveTo>
                <a:lnTo>
                  <a:pt x="5348859" y="5522024"/>
                </a:lnTo>
                <a:lnTo>
                  <a:pt x="5331905" y="5587683"/>
                </a:lnTo>
                <a:lnTo>
                  <a:pt x="5302949" y="5652262"/>
                </a:lnTo>
                <a:close/>
                <a:moveTo>
                  <a:pt x="5320475" y="5563172"/>
                </a:moveTo>
                <a:lnTo>
                  <a:pt x="5334635" y="5491290"/>
                </a:lnTo>
                <a:lnTo>
                  <a:pt x="5374323" y="5423408"/>
                </a:lnTo>
                <a:lnTo>
                  <a:pt x="5356035" y="5494274"/>
                </a:lnTo>
                <a:close/>
                <a:moveTo>
                  <a:pt x="5386006" y="5403342"/>
                </a:moveTo>
                <a:lnTo>
                  <a:pt x="5422710" y="5340604"/>
                </a:lnTo>
                <a:lnTo>
                  <a:pt x="5402072" y="5405057"/>
                </a:lnTo>
                <a:lnTo>
                  <a:pt x="5369116" y="5468557"/>
                </a:lnTo>
                <a:close/>
                <a:moveTo>
                  <a:pt x="5391849" y="5380800"/>
                </a:moveTo>
                <a:lnTo>
                  <a:pt x="5410073" y="5310124"/>
                </a:lnTo>
                <a:lnTo>
                  <a:pt x="5453888" y="5243132"/>
                </a:lnTo>
                <a:lnTo>
                  <a:pt x="5431600" y="5312982"/>
                </a:lnTo>
                <a:close/>
                <a:moveTo>
                  <a:pt x="5466969" y="5223193"/>
                </a:moveTo>
                <a:lnTo>
                  <a:pt x="5507419" y="5161407"/>
                </a:lnTo>
                <a:lnTo>
                  <a:pt x="5483098" y="5224907"/>
                </a:lnTo>
                <a:lnTo>
                  <a:pt x="5446331" y="5287772"/>
                </a:lnTo>
                <a:close/>
                <a:moveTo>
                  <a:pt x="5474208" y="5200523"/>
                </a:moveTo>
                <a:lnTo>
                  <a:pt x="5496243" y="5130800"/>
                </a:lnTo>
                <a:lnTo>
                  <a:pt x="5544122" y="5064824"/>
                </a:lnTo>
                <a:lnTo>
                  <a:pt x="5517896" y="5133150"/>
                </a:lnTo>
                <a:close/>
                <a:moveTo>
                  <a:pt x="5558854" y="5045202"/>
                </a:moveTo>
                <a:lnTo>
                  <a:pt x="5602923" y="4984433"/>
                </a:lnTo>
                <a:lnTo>
                  <a:pt x="5575110" y="5046345"/>
                </a:lnTo>
                <a:lnTo>
                  <a:pt x="5534597" y="5108258"/>
                </a:lnTo>
                <a:close/>
                <a:moveTo>
                  <a:pt x="5567617" y="5022279"/>
                </a:moveTo>
                <a:lnTo>
                  <a:pt x="5593843" y="4954080"/>
                </a:lnTo>
                <a:lnTo>
                  <a:pt x="5645785" y="4889119"/>
                </a:lnTo>
                <a:lnTo>
                  <a:pt x="5615686" y="4956112"/>
                </a:lnTo>
                <a:close/>
                <a:moveTo>
                  <a:pt x="5661660" y="4869244"/>
                </a:moveTo>
                <a:lnTo>
                  <a:pt x="5709349" y="4809617"/>
                </a:lnTo>
                <a:lnTo>
                  <a:pt x="5677853" y="4870450"/>
                </a:lnTo>
                <a:lnTo>
                  <a:pt x="5633403" y="4931347"/>
                </a:lnTo>
                <a:close/>
                <a:moveTo>
                  <a:pt x="5672074" y="4846066"/>
                </a:moveTo>
                <a:lnTo>
                  <a:pt x="5702110" y="4779201"/>
                </a:lnTo>
                <a:lnTo>
                  <a:pt x="5758053" y="4715320"/>
                </a:lnTo>
                <a:lnTo>
                  <a:pt x="5724144" y="4780979"/>
                </a:lnTo>
                <a:close/>
                <a:moveTo>
                  <a:pt x="5775452" y="4695444"/>
                </a:moveTo>
                <a:lnTo>
                  <a:pt x="5826633" y="4636961"/>
                </a:lnTo>
                <a:lnTo>
                  <a:pt x="5792089" y="4696016"/>
                </a:lnTo>
                <a:lnTo>
                  <a:pt x="5744274" y="4755769"/>
                </a:lnTo>
                <a:close/>
                <a:moveTo>
                  <a:pt x="5787581" y="4671949"/>
                </a:moveTo>
                <a:lnTo>
                  <a:pt x="5821426" y="4606417"/>
                </a:lnTo>
                <a:lnTo>
                  <a:pt x="5881180" y="4543679"/>
                </a:lnTo>
                <a:lnTo>
                  <a:pt x="5843588" y="4607941"/>
                </a:lnTo>
                <a:close/>
                <a:moveTo>
                  <a:pt x="5900166" y="4523677"/>
                </a:moveTo>
                <a:lnTo>
                  <a:pt x="5954713" y="4466527"/>
                </a:lnTo>
                <a:lnTo>
                  <a:pt x="5916994" y="4524121"/>
                </a:lnTo>
                <a:lnTo>
                  <a:pt x="5865749" y="4582732"/>
                </a:lnTo>
                <a:close/>
                <a:moveTo>
                  <a:pt x="5914136" y="4499864"/>
                </a:moveTo>
                <a:lnTo>
                  <a:pt x="5951601" y="4435729"/>
                </a:lnTo>
                <a:lnTo>
                  <a:pt x="6015101" y="4374134"/>
                </a:lnTo>
                <a:lnTo>
                  <a:pt x="5973953" y="4436999"/>
                </a:lnTo>
                <a:close/>
                <a:moveTo>
                  <a:pt x="6035866" y="4353814"/>
                </a:moveTo>
                <a:lnTo>
                  <a:pt x="6093651" y="4297807"/>
                </a:lnTo>
                <a:lnTo>
                  <a:pt x="6052884" y="4353941"/>
                </a:lnTo>
                <a:lnTo>
                  <a:pt x="5998210" y="4411091"/>
                </a:lnTo>
                <a:close/>
                <a:moveTo>
                  <a:pt x="6051677" y="4329621"/>
                </a:moveTo>
                <a:lnTo>
                  <a:pt x="6092762" y="4266883"/>
                </a:lnTo>
                <a:lnTo>
                  <a:pt x="6159944" y="4206558"/>
                </a:lnTo>
                <a:lnTo>
                  <a:pt x="6115494" y="4267962"/>
                </a:lnTo>
                <a:close/>
                <a:moveTo>
                  <a:pt x="6182487" y="4186238"/>
                </a:moveTo>
                <a:lnTo>
                  <a:pt x="6243384" y="4131564"/>
                </a:lnTo>
                <a:lnTo>
                  <a:pt x="6199695" y="4186174"/>
                </a:lnTo>
                <a:lnTo>
                  <a:pt x="6141847" y="4242245"/>
                </a:lnTo>
                <a:close/>
                <a:moveTo>
                  <a:pt x="6200331" y="4161663"/>
                </a:moveTo>
                <a:lnTo>
                  <a:pt x="6244781" y="4100386"/>
                </a:lnTo>
                <a:lnTo>
                  <a:pt x="6315457" y="4041267"/>
                </a:lnTo>
                <a:lnTo>
                  <a:pt x="6267514" y="4101275"/>
                </a:lnTo>
                <a:close/>
                <a:moveTo>
                  <a:pt x="6340031" y="4020820"/>
                </a:moveTo>
                <a:lnTo>
                  <a:pt x="6403531" y="3967480"/>
                </a:lnTo>
                <a:lnTo>
                  <a:pt x="6357112" y="4020566"/>
                </a:lnTo>
                <a:lnTo>
                  <a:pt x="6296152" y="4075303"/>
                </a:lnTo>
                <a:close/>
                <a:moveTo>
                  <a:pt x="6359969" y="3995865"/>
                </a:moveTo>
                <a:lnTo>
                  <a:pt x="6407912" y="3935984"/>
                </a:lnTo>
                <a:lnTo>
                  <a:pt x="6482017" y="3878199"/>
                </a:lnTo>
                <a:lnTo>
                  <a:pt x="6430963" y="3937000"/>
                </a:lnTo>
                <a:close/>
                <a:moveTo>
                  <a:pt x="6508560" y="3857434"/>
                </a:moveTo>
                <a:lnTo>
                  <a:pt x="6575235" y="3805491"/>
                </a:lnTo>
                <a:lnTo>
                  <a:pt x="6526149" y="3857053"/>
                </a:lnTo>
                <a:lnTo>
                  <a:pt x="6462205" y="3910457"/>
                </a:lnTo>
                <a:close/>
                <a:moveTo>
                  <a:pt x="6530785" y="3832034"/>
                </a:moveTo>
                <a:lnTo>
                  <a:pt x="6581585" y="3773615"/>
                </a:lnTo>
                <a:lnTo>
                  <a:pt x="6659055" y="3717100"/>
                </a:lnTo>
                <a:lnTo>
                  <a:pt x="6604699" y="3774250"/>
                </a:lnTo>
                <a:close/>
                <a:moveTo>
                  <a:pt x="6688074" y="3696145"/>
                </a:moveTo>
                <a:lnTo>
                  <a:pt x="6757353" y="3645345"/>
                </a:lnTo>
                <a:lnTo>
                  <a:pt x="6705854" y="3695256"/>
                </a:lnTo>
                <a:lnTo>
                  <a:pt x="6639116" y="3747326"/>
                </a:lnTo>
                <a:close/>
                <a:moveTo>
                  <a:pt x="6712649" y="3670364"/>
                </a:moveTo>
                <a:lnTo>
                  <a:pt x="6766878" y="3613214"/>
                </a:lnTo>
                <a:lnTo>
                  <a:pt x="6847523" y="3558032"/>
                </a:lnTo>
                <a:lnTo>
                  <a:pt x="6790373" y="3613595"/>
                </a:lnTo>
                <a:close/>
                <a:moveTo>
                  <a:pt x="6878574" y="3537014"/>
                </a:moveTo>
                <a:lnTo>
                  <a:pt x="6950329" y="3487928"/>
                </a:lnTo>
                <a:lnTo>
                  <a:pt x="6896482" y="3536315"/>
                </a:lnTo>
                <a:lnTo>
                  <a:pt x="6827076" y="3587115"/>
                </a:lnTo>
                <a:close/>
                <a:moveTo>
                  <a:pt x="6905562" y="3510852"/>
                </a:moveTo>
                <a:lnTo>
                  <a:pt x="6962712" y="3455353"/>
                </a:lnTo>
                <a:lnTo>
                  <a:pt x="7046341" y="3401568"/>
                </a:lnTo>
                <a:lnTo>
                  <a:pt x="6986144" y="3455607"/>
                </a:lnTo>
                <a:close/>
                <a:moveTo>
                  <a:pt x="7079996" y="3379978"/>
                </a:moveTo>
                <a:lnTo>
                  <a:pt x="7154037" y="3332353"/>
                </a:lnTo>
                <a:lnTo>
                  <a:pt x="7098094" y="3379089"/>
                </a:lnTo>
                <a:lnTo>
                  <a:pt x="7026212" y="3428302"/>
                </a:lnTo>
                <a:close/>
                <a:moveTo>
                  <a:pt x="7109587" y="3353372"/>
                </a:moveTo>
                <a:lnTo>
                  <a:pt x="7169785" y="3299333"/>
                </a:lnTo>
                <a:lnTo>
                  <a:pt x="7256336" y="3246882"/>
                </a:lnTo>
                <a:lnTo>
                  <a:pt x="7193344" y="3299460"/>
                </a:lnTo>
                <a:close/>
                <a:moveTo>
                  <a:pt x="7195185" y="3276537"/>
                </a:moveTo>
                <a:lnTo>
                  <a:pt x="7259511" y="3218688"/>
                </a:lnTo>
                <a:lnTo>
                  <a:pt x="7356221" y="3163380"/>
                </a:lnTo>
                <a:lnTo>
                  <a:pt x="7288213" y="3220085"/>
                </a:lnTo>
                <a:close/>
                <a:moveTo>
                  <a:pt x="7387654" y="3145409"/>
                </a:moveTo>
                <a:lnTo>
                  <a:pt x="7476935" y="3094609"/>
                </a:lnTo>
                <a:lnTo>
                  <a:pt x="7411403" y="3145727"/>
                </a:lnTo>
                <a:lnTo>
                  <a:pt x="7324725" y="3198241"/>
                </a:lnTo>
                <a:close/>
                <a:moveTo>
                  <a:pt x="7415340" y="3122232"/>
                </a:moveTo>
                <a:lnTo>
                  <a:pt x="7482840" y="3065844"/>
                </a:lnTo>
                <a:lnTo>
                  <a:pt x="7582726" y="3011869"/>
                </a:lnTo>
                <a:lnTo>
                  <a:pt x="7511923" y="3067050"/>
                </a:lnTo>
                <a:close/>
                <a:moveTo>
                  <a:pt x="7616444" y="2993644"/>
                </a:moveTo>
                <a:lnTo>
                  <a:pt x="7708393" y="2943924"/>
                </a:lnTo>
                <a:lnTo>
                  <a:pt x="7640320" y="2993581"/>
                </a:lnTo>
                <a:lnTo>
                  <a:pt x="7550912" y="3044381"/>
                </a:lnTo>
                <a:close/>
                <a:moveTo>
                  <a:pt x="7578344" y="2986278"/>
                </a:moveTo>
                <a:lnTo>
                  <a:pt x="7687374" y="2930462"/>
                </a:lnTo>
                <a:lnTo>
                  <a:pt x="7613206" y="2988310"/>
                </a:lnTo>
                <a:lnTo>
                  <a:pt x="7507606" y="3045460"/>
                </a:lnTo>
                <a:close/>
                <a:moveTo>
                  <a:pt x="7439343" y="3057398"/>
                </a:moveTo>
                <a:lnTo>
                  <a:pt x="7552818" y="2999359"/>
                </a:lnTo>
                <a:lnTo>
                  <a:pt x="7479094" y="3060700"/>
                </a:lnTo>
                <a:lnTo>
                  <a:pt x="7369302" y="3120073"/>
                </a:lnTo>
                <a:close/>
                <a:moveTo>
                  <a:pt x="7300278" y="3128582"/>
                </a:moveTo>
                <a:lnTo>
                  <a:pt x="7417244" y="3068701"/>
                </a:lnTo>
                <a:lnTo>
                  <a:pt x="7345363" y="3133090"/>
                </a:lnTo>
                <a:lnTo>
                  <a:pt x="7232332" y="3194241"/>
                </a:lnTo>
                <a:close/>
                <a:moveTo>
                  <a:pt x="7161213" y="3199765"/>
                </a:moveTo>
                <a:lnTo>
                  <a:pt x="7280910" y="3138488"/>
                </a:lnTo>
                <a:lnTo>
                  <a:pt x="7212013" y="3205353"/>
                </a:lnTo>
                <a:lnTo>
                  <a:pt x="7096379" y="3267901"/>
                </a:lnTo>
                <a:close/>
                <a:moveTo>
                  <a:pt x="7021513" y="3271203"/>
                </a:moveTo>
                <a:lnTo>
                  <a:pt x="7143432" y="3208782"/>
                </a:lnTo>
                <a:lnTo>
                  <a:pt x="7077837" y="3277680"/>
                </a:lnTo>
                <a:lnTo>
                  <a:pt x="6960172" y="3341180"/>
                </a:lnTo>
                <a:close/>
                <a:moveTo>
                  <a:pt x="6882448" y="3342322"/>
                </a:moveTo>
                <a:lnTo>
                  <a:pt x="7006209" y="3278822"/>
                </a:lnTo>
                <a:lnTo>
                  <a:pt x="6944107" y="3349752"/>
                </a:lnTo>
                <a:lnTo>
                  <a:pt x="6824790" y="3414268"/>
                </a:lnTo>
                <a:close/>
                <a:moveTo>
                  <a:pt x="6743446" y="3413506"/>
                </a:moveTo>
                <a:lnTo>
                  <a:pt x="6868731" y="3349371"/>
                </a:lnTo>
                <a:lnTo>
                  <a:pt x="6810439" y="3422206"/>
                </a:lnTo>
                <a:lnTo>
                  <a:pt x="6689789" y="3487484"/>
                </a:lnTo>
                <a:close/>
                <a:moveTo>
                  <a:pt x="6604444" y="3484626"/>
                </a:moveTo>
                <a:lnTo>
                  <a:pt x="6730937" y="3419856"/>
                </a:lnTo>
                <a:lnTo>
                  <a:pt x="6676771" y="3494469"/>
                </a:lnTo>
                <a:lnTo>
                  <a:pt x="6554788" y="3560445"/>
                </a:lnTo>
                <a:close/>
                <a:moveTo>
                  <a:pt x="6465634" y="3556000"/>
                </a:moveTo>
                <a:lnTo>
                  <a:pt x="6593269" y="3490659"/>
                </a:lnTo>
                <a:lnTo>
                  <a:pt x="6543357" y="3566859"/>
                </a:lnTo>
                <a:lnTo>
                  <a:pt x="6420358" y="3633343"/>
                </a:lnTo>
                <a:close/>
                <a:moveTo>
                  <a:pt x="6326632" y="3627120"/>
                </a:moveTo>
                <a:lnTo>
                  <a:pt x="6455157" y="3561397"/>
                </a:lnTo>
                <a:lnTo>
                  <a:pt x="6409627" y="3639249"/>
                </a:lnTo>
                <a:lnTo>
                  <a:pt x="6285865" y="3706178"/>
                </a:lnTo>
                <a:close/>
                <a:moveTo>
                  <a:pt x="6187631" y="3698303"/>
                </a:moveTo>
                <a:lnTo>
                  <a:pt x="6316663" y="3632200"/>
                </a:lnTo>
                <a:lnTo>
                  <a:pt x="6275706" y="3711639"/>
                </a:lnTo>
                <a:lnTo>
                  <a:pt x="6151563" y="3778695"/>
                </a:lnTo>
                <a:close/>
                <a:moveTo>
                  <a:pt x="6048629" y="3769424"/>
                </a:moveTo>
                <a:lnTo>
                  <a:pt x="6178614" y="3702939"/>
                </a:lnTo>
                <a:lnTo>
                  <a:pt x="6142228" y="3783838"/>
                </a:lnTo>
                <a:lnTo>
                  <a:pt x="6017133" y="3851466"/>
                </a:lnTo>
                <a:close/>
                <a:moveTo>
                  <a:pt x="5909628" y="3840607"/>
                </a:moveTo>
                <a:lnTo>
                  <a:pt x="6040184" y="3773805"/>
                </a:lnTo>
                <a:lnTo>
                  <a:pt x="6008434" y="3856355"/>
                </a:lnTo>
                <a:lnTo>
                  <a:pt x="5882831" y="3924300"/>
                </a:lnTo>
                <a:close/>
                <a:moveTo>
                  <a:pt x="5770563" y="3911600"/>
                </a:moveTo>
                <a:lnTo>
                  <a:pt x="5901563" y="3844544"/>
                </a:lnTo>
                <a:lnTo>
                  <a:pt x="5874766" y="3928301"/>
                </a:lnTo>
                <a:lnTo>
                  <a:pt x="5748656" y="3996500"/>
                </a:lnTo>
                <a:close/>
                <a:moveTo>
                  <a:pt x="5631561" y="3982784"/>
                </a:moveTo>
                <a:lnTo>
                  <a:pt x="5763007" y="3915474"/>
                </a:lnTo>
                <a:lnTo>
                  <a:pt x="5741099" y="4000500"/>
                </a:lnTo>
                <a:lnTo>
                  <a:pt x="5614606" y="4068826"/>
                </a:lnTo>
                <a:close/>
                <a:moveTo>
                  <a:pt x="5492560" y="4053903"/>
                </a:moveTo>
                <a:lnTo>
                  <a:pt x="5624513" y="3986340"/>
                </a:lnTo>
                <a:lnTo>
                  <a:pt x="5607432" y="4072827"/>
                </a:lnTo>
                <a:lnTo>
                  <a:pt x="5480432" y="4141407"/>
                </a:lnTo>
                <a:close/>
                <a:moveTo>
                  <a:pt x="5353558" y="4125024"/>
                </a:moveTo>
                <a:lnTo>
                  <a:pt x="5485765" y="4057650"/>
                </a:lnTo>
                <a:lnTo>
                  <a:pt x="5473700" y="4145471"/>
                </a:lnTo>
                <a:lnTo>
                  <a:pt x="5346700" y="4214178"/>
                </a:lnTo>
                <a:close/>
                <a:moveTo>
                  <a:pt x="5214556" y="4196144"/>
                </a:moveTo>
                <a:lnTo>
                  <a:pt x="5346954" y="4128453"/>
                </a:lnTo>
                <a:lnTo>
                  <a:pt x="5339906" y="4217353"/>
                </a:lnTo>
                <a:lnTo>
                  <a:pt x="5212906" y="4286187"/>
                </a:lnTo>
                <a:close/>
                <a:moveTo>
                  <a:pt x="5212398" y="4293616"/>
                </a:moveTo>
                <a:lnTo>
                  <a:pt x="5339398" y="4225036"/>
                </a:lnTo>
                <a:lnTo>
                  <a:pt x="5332349" y="4313936"/>
                </a:lnTo>
                <a:lnTo>
                  <a:pt x="5210557" y="4383786"/>
                </a:lnTo>
                <a:close/>
                <a:moveTo>
                  <a:pt x="5210302" y="4391089"/>
                </a:moveTo>
                <a:lnTo>
                  <a:pt x="5331651" y="4321683"/>
                </a:lnTo>
                <a:lnTo>
                  <a:pt x="5324602" y="4410583"/>
                </a:lnTo>
                <a:lnTo>
                  <a:pt x="5208270" y="4481068"/>
                </a:lnTo>
                <a:close/>
                <a:moveTo>
                  <a:pt x="5075682" y="4267200"/>
                </a:moveTo>
                <a:lnTo>
                  <a:pt x="5208206" y="4199319"/>
                </a:lnTo>
                <a:lnTo>
                  <a:pt x="5206238" y="4289679"/>
                </a:lnTo>
                <a:lnTo>
                  <a:pt x="5078731" y="4358577"/>
                </a:lnTo>
                <a:close/>
                <a:moveTo>
                  <a:pt x="5078984" y="4365689"/>
                </a:moveTo>
                <a:lnTo>
                  <a:pt x="5205984" y="4296982"/>
                </a:lnTo>
                <a:lnTo>
                  <a:pt x="5204016" y="4387215"/>
                </a:lnTo>
                <a:lnTo>
                  <a:pt x="5081969" y="4457065"/>
                </a:lnTo>
                <a:close/>
                <a:moveTo>
                  <a:pt x="5082286" y="4464177"/>
                </a:moveTo>
                <a:lnTo>
                  <a:pt x="5203889" y="4394645"/>
                </a:lnTo>
                <a:lnTo>
                  <a:pt x="5201920" y="4484815"/>
                </a:lnTo>
                <a:lnTo>
                  <a:pt x="5085398" y="4555490"/>
                </a:lnTo>
                <a:close/>
                <a:moveTo>
                  <a:pt x="5085588" y="4562729"/>
                </a:moveTo>
                <a:lnTo>
                  <a:pt x="5201730" y="4492308"/>
                </a:lnTo>
                <a:lnTo>
                  <a:pt x="5199761" y="4582351"/>
                </a:lnTo>
                <a:lnTo>
                  <a:pt x="5088700" y="4653788"/>
                </a:lnTo>
                <a:close/>
                <a:moveTo>
                  <a:pt x="5088954" y="4661218"/>
                </a:moveTo>
                <a:lnTo>
                  <a:pt x="5199570" y="4590034"/>
                </a:lnTo>
                <a:lnTo>
                  <a:pt x="5197602" y="4679887"/>
                </a:lnTo>
                <a:lnTo>
                  <a:pt x="5092002" y="4752150"/>
                </a:lnTo>
                <a:close/>
                <a:moveTo>
                  <a:pt x="5092256" y="4759706"/>
                </a:moveTo>
                <a:lnTo>
                  <a:pt x="5197412" y="4687697"/>
                </a:lnTo>
                <a:lnTo>
                  <a:pt x="5195444" y="4777486"/>
                </a:lnTo>
                <a:lnTo>
                  <a:pt x="5095304" y="4850511"/>
                </a:lnTo>
                <a:close/>
                <a:moveTo>
                  <a:pt x="5095557" y="4858195"/>
                </a:moveTo>
                <a:lnTo>
                  <a:pt x="5195253" y="4785487"/>
                </a:lnTo>
                <a:lnTo>
                  <a:pt x="5193284" y="4875022"/>
                </a:lnTo>
                <a:lnTo>
                  <a:pt x="5098606" y="4948873"/>
                </a:lnTo>
                <a:close/>
                <a:moveTo>
                  <a:pt x="5098860" y="4956683"/>
                </a:moveTo>
                <a:lnTo>
                  <a:pt x="5193094" y="4883150"/>
                </a:lnTo>
                <a:lnTo>
                  <a:pt x="5191125" y="4972558"/>
                </a:lnTo>
                <a:lnTo>
                  <a:pt x="5102225" y="5047044"/>
                </a:lnTo>
                <a:close/>
                <a:moveTo>
                  <a:pt x="5102225" y="5055172"/>
                </a:moveTo>
                <a:lnTo>
                  <a:pt x="5191125" y="4981067"/>
                </a:lnTo>
                <a:lnTo>
                  <a:pt x="5189156" y="5069967"/>
                </a:lnTo>
                <a:lnTo>
                  <a:pt x="5105464" y="5145215"/>
                </a:lnTo>
                <a:close/>
                <a:moveTo>
                  <a:pt x="5105527" y="5153660"/>
                </a:moveTo>
                <a:lnTo>
                  <a:pt x="5188776" y="5078921"/>
                </a:lnTo>
                <a:lnTo>
                  <a:pt x="5186807" y="5167821"/>
                </a:lnTo>
                <a:lnTo>
                  <a:pt x="5108575" y="5243640"/>
                </a:lnTo>
                <a:close/>
                <a:moveTo>
                  <a:pt x="5108829" y="5252149"/>
                </a:moveTo>
                <a:lnTo>
                  <a:pt x="5186363" y="5176838"/>
                </a:lnTo>
                <a:lnTo>
                  <a:pt x="5184394" y="5265738"/>
                </a:lnTo>
                <a:lnTo>
                  <a:pt x="5111623" y="5341938"/>
                </a:lnTo>
                <a:close/>
                <a:moveTo>
                  <a:pt x="5112132" y="5350637"/>
                </a:moveTo>
                <a:lnTo>
                  <a:pt x="5184457" y="5274437"/>
                </a:lnTo>
                <a:lnTo>
                  <a:pt x="5182489" y="5362639"/>
                </a:lnTo>
                <a:lnTo>
                  <a:pt x="5115179" y="5439537"/>
                </a:lnTo>
                <a:close/>
                <a:moveTo>
                  <a:pt x="5115497" y="5449126"/>
                </a:moveTo>
                <a:lnTo>
                  <a:pt x="5182235" y="5372926"/>
                </a:lnTo>
                <a:lnTo>
                  <a:pt x="5180331" y="5460619"/>
                </a:lnTo>
                <a:lnTo>
                  <a:pt x="5118482" y="5537962"/>
                </a:lnTo>
                <a:close/>
                <a:moveTo>
                  <a:pt x="5118799" y="5547614"/>
                </a:moveTo>
                <a:lnTo>
                  <a:pt x="5180076" y="5470970"/>
                </a:lnTo>
                <a:lnTo>
                  <a:pt x="5178171" y="5558092"/>
                </a:lnTo>
                <a:lnTo>
                  <a:pt x="5121783" y="5635752"/>
                </a:lnTo>
                <a:close/>
                <a:moveTo>
                  <a:pt x="5122101" y="5646039"/>
                </a:moveTo>
                <a:lnTo>
                  <a:pt x="5177918" y="5569268"/>
                </a:lnTo>
                <a:lnTo>
                  <a:pt x="5176012" y="5655691"/>
                </a:lnTo>
                <a:lnTo>
                  <a:pt x="5125212" y="5733542"/>
                </a:lnTo>
                <a:close/>
                <a:moveTo>
                  <a:pt x="5125403" y="5744528"/>
                </a:moveTo>
                <a:lnTo>
                  <a:pt x="5175758" y="5667693"/>
                </a:lnTo>
                <a:lnTo>
                  <a:pt x="5173663" y="5753100"/>
                </a:lnTo>
                <a:lnTo>
                  <a:pt x="5128133" y="5830951"/>
                </a:lnTo>
                <a:close/>
                <a:moveTo>
                  <a:pt x="5128769" y="5843016"/>
                </a:moveTo>
                <a:lnTo>
                  <a:pt x="5173219" y="5766372"/>
                </a:lnTo>
                <a:lnTo>
                  <a:pt x="5171377" y="5850890"/>
                </a:lnTo>
                <a:lnTo>
                  <a:pt x="5131308" y="5928487"/>
                </a:lnTo>
                <a:close/>
                <a:moveTo>
                  <a:pt x="5132070" y="5941505"/>
                </a:moveTo>
                <a:lnTo>
                  <a:pt x="5171377" y="5865305"/>
                </a:lnTo>
                <a:lnTo>
                  <a:pt x="5169535" y="5948426"/>
                </a:lnTo>
                <a:lnTo>
                  <a:pt x="5134864" y="6025452"/>
                </a:lnTo>
                <a:close/>
                <a:moveTo>
                  <a:pt x="5135372" y="6039930"/>
                </a:moveTo>
                <a:lnTo>
                  <a:pt x="5169154" y="5964746"/>
                </a:lnTo>
                <a:lnTo>
                  <a:pt x="5167376" y="6046089"/>
                </a:lnTo>
                <a:lnTo>
                  <a:pt x="5138166" y="6122289"/>
                </a:lnTo>
                <a:close/>
                <a:moveTo>
                  <a:pt x="5158740" y="6436487"/>
                </a:moveTo>
                <a:lnTo>
                  <a:pt x="5150676" y="6494780"/>
                </a:lnTo>
                <a:lnTo>
                  <a:pt x="5148644" y="6433820"/>
                </a:lnTo>
                <a:lnTo>
                  <a:pt x="5160074" y="6375845"/>
                </a:lnTo>
                <a:close/>
                <a:moveTo>
                  <a:pt x="5160899" y="6338888"/>
                </a:moveTo>
                <a:lnTo>
                  <a:pt x="5147691" y="6405753"/>
                </a:lnTo>
                <a:lnTo>
                  <a:pt x="5145342" y="6335332"/>
                </a:lnTo>
                <a:lnTo>
                  <a:pt x="5162423" y="6269101"/>
                </a:lnTo>
                <a:close/>
                <a:moveTo>
                  <a:pt x="5163058" y="6241225"/>
                </a:moveTo>
                <a:lnTo>
                  <a:pt x="5144580" y="6312853"/>
                </a:lnTo>
                <a:lnTo>
                  <a:pt x="5142040" y="6236653"/>
                </a:lnTo>
                <a:lnTo>
                  <a:pt x="5164709" y="6165850"/>
                </a:lnTo>
                <a:close/>
                <a:moveTo>
                  <a:pt x="5141405" y="6218047"/>
                </a:moveTo>
                <a:lnTo>
                  <a:pt x="5138674" y="6138418"/>
                </a:lnTo>
                <a:lnTo>
                  <a:pt x="5166931" y="6064885"/>
                </a:lnTo>
                <a:lnTo>
                  <a:pt x="5165218" y="6143689"/>
                </a:lnTo>
                <a:close/>
                <a:moveTo>
                  <a:pt x="5179505" y="6244463"/>
                </a:moveTo>
                <a:lnTo>
                  <a:pt x="5168011" y="6302566"/>
                </a:lnTo>
                <a:lnTo>
                  <a:pt x="5169344" y="6242114"/>
                </a:lnTo>
                <a:lnTo>
                  <a:pt x="5184204" y="6184519"/>
                </a:lnTo>
                <a:close/>
                <a:moveTo>
                  <a:pt x="5169980" y="6214301"/>
                </a:moveTo>
                <a:lnTo>
                  <a:pt x="5171504" y="6144451"/>
                </a:lnTo>
                <a:lnTo>
                  <a:pt x="5192586" y="6078728"/>
                </a:lnTo>
                <a:lnTo>
                  <a:pt x="5187125" y="6147562"/>
                </a:lnTo>
                <a:close/>
                <a:moveTo>
                  <a:pt x="5211255" y="6054471"/>
                </a:moveTo>
                <a:lnTo>
                  <a:pt x="5196332" y="6112256"/>
                </a:lnTo>
                <a:lnTo>
                  <a:pt x="5201032" y="6052566"/>
                </a:lnTo>
                <a:lnTo>
                  <a:pt x="5219319" y="5995416"/>
                </a:lnTo>
                <a:close/>
                <a:moveTo>
                  <a:pt x="5203254" y="6024944"/>
                </a:moveTo>
                <a:lnTo>
                  <a:pt x="5208651" y="5956237"/>
                </a:lnTo>
                <a:lnTo>
                  <a:pt x="5233670" y="5891086"/>
                </a:lnTo>
                <a:lnTo>
                  <a:pt x="5224336" y="5959031"/>
                </a:lnTo>
                <a:close/>
                <a:moveTo>
                  <a:pt x="5254054" y="5866638"/>
                </a:moveTo>
                <a:lnTo>
                  <a:pt x="5235702" y="5923788"/>
                </a:lnTo>
                <a:lnTo>
                  <a:pt x="5243767" y="5864924"/>
                </a:lnTo>
                <a:lnTo>
                  <a:pt x="5265484" y="5808409"/>
                </a:lnTo>
                <a:close/>
                <a:moveTo>
                  <a:pt x="5307711" y="5680964"/>
                </a:moveTo>
                <a:lnTo>
                  <a:pt x="5285931" y="5737606"/>
                </a:lnTo>
                <a:lnTo>
                  <a:pt x="5297361" y="5679758"/>
                </a:lnTo>
                <a:lnTo>
                  <a:pt x="5322761" y="5623941"/>
                </a:lnTo>
                <a:close/>
                <a:moveTo>
                  <a:pt x="5372354" y="5497322"/>
                </a:moveTo>
                <a:lnTo>
                  <a:pt x="5346954" y="5553266"/>
                </a:lnTo>
                <a:lnTo>
                  <a:pt x="5361623" y="5496497"/>
                </a:lnTo>
                <a:lnTo>
                  <a:pt x="5389944" y="5441506"/>
                </a:lnTo>
                <a:close/>
                <a:moveTo>
                  <a:pt x="5447919" y="5315839"/>
                </a:moveTo>
                <a:lnTo>
                  <a:pt x="5419471" y="5370957"/>
                </a:lnTo>
                <a:lnTo>
                  <a:pt x="5437315" y="5315331"/>
                </a:lnTo>
                <a:lnTo>
                  <a:pt x="5469065" y="5261293"/>
                </a:lnTo>
                <a:close/>
                <a:moveTo>
                  <a:pt x="5534469" y="5136515"/>
                </a:moveTo>
                <a:lnTo>
                  <a:pt x="5502719" y="5190681"/>
                </a:lnTo>
                <a:lnTo>
                  <a:pt x="5523611" y="5136198"/>
                </a:lnTo>
                <a:lnTo>
                  <a:pt x="5558282" y="5083239"/>
                </a:lnTo>
                <a:close/>
                <a:moveTo>
                  <a:pt x="5631879" y="4959350"/>
                </a:moveTo>
                <a:lnTo>
                  <a:pt x="5597081" y="5012500"/>
                </a:lnTo>
                <a:lnTo>
                  <a:pt x="5620956" y="4959414"/>
                </a:lnTo>
                <a:lnTo>
                  <a:pt x="5658612" y="4907534"/>
                </a:lnTo>
                <a:close/>
                <a:moveTo>
                  <a:pt x="5740337" y="4784217"/>
                </a:moveTo>
                <a:lnTo>
                  <a:pt x="5702237" y="4836224"/>
                </a:lnTo>
                <a:lnTo>
                  <a:pt x="5728906" y="4784535"/>
                </a:lnTo>
                <a:lnTo>
                  <a:pt x="5769419" y="4733735"/>
                </a:lnTo>
                <a:close/>
                <a:moveTo>
                  <a:pt x="5859781" y="4611180"/>
                </a:moveTo>
                <a:lnTo>
                  <a:pt x="5819140" y="4661980"/>
                </a:lnTo>
                <a:lnTo>
                  <a:pt x="5848477" y="4611815"/>
                </a:lnTo>
                <a:lnTo>
                  <a:pt x="5891720" y="4562412"/>
                </a:lnTo>
                <a:close/>
                <a:moveTo>
                  <a:pt x="5990145" y="4440238"/>
                </a:moveTo>
                <a:lnTo>
                  <a:pt x="5946839" y="4489768"/>
                </a:lnTo>
                <a:lnTo>
                  <a:pt x="5978589" y="4441063"/>
                </a:lnTo>
                <a:lnTo>
                  <a:pt x="6024372" y="4392994"/>
                </a:lnTo>
                <a:close/>
                <a:moveTo>
                  <a:pt x="6131497" y="4271391"/>
                </a:moveTo>
                <a:lnTo>
                  <a:pt x="6085650" y="4319588"/>
                </a:lnTo>
                <a:lnTo>
                  <a:pt x="6119876" y="4272471"/>
                </a:lnTo>
                <a:lnTo>
                  <a:pt x="6168009" y="4225798"/>
                </a:lnTo>
                <a:close/>
                <a:moveTo>
                  <a:pt x="6283897" y="4104703"/>
                </a:moveTo>
                <a:lnTo>
                  <a:pt x="6235700" y="4151440"/>
                </a:lnTo>
                <a:lnTo>
                  <a:pt x="6272086" y="4105974"/>
                </a:lnTo>
                <a:lnTo>
                  <a:pt x="6322314" y="4060762"/>
                </a:lnTo>
                <a:close/>
                <a:moveTo>
                  <a:pt x="6447156" y="3940175"/>
                </a:moveTo>
                <a:lnTo>
                  <a:pt x="6396736" y="3985387"/>
                </a:lnTo>
                <a:lnTo>
                  <a:pt x="6435154" y="3941572"/>
                </a:lnTo>
                <a:lnTo>
                  <a:pt x="6487351" y="3897884"/>
                </a:lnTo>
                <a:close/>
                <a:moveTo>
                  <a:pt x="6621463" y="3777615"/>
                </a:moveTo>
                <a:lnTo>
                  <a:pt x="6569075" y="3821366"/>
                </a:lnTo>
                <a:lnTo>
                  <a:pt x="6609270" y="3779203"/>
                </a:lnTo>
                <a:lnTo>
                  <a:pt x="6663309" y="3737039"/>
                </a:lnTo>
                <a:close/>
                <a:moveTo>
                  <a:pt x="6806629" y="3617278"/>
                </a:moveTo>
                <a:lnTo>
                  <a:pt x="6752527" y="3659441"/>
                </a:lnTo>
                <a:lnTo>
                  <a:pt x="6794246" y="3618992"/>
                </a:lnTo>
                <a:lnTo>
                  <a:pt x="6849872" y="3578416"/>
                </a:lnTo>
                <a:close/>
                <a:moveTo>
                  <a:pt x="7002463" y="3458972"/>
                </a:moveTo>
                <a:lnTo>
                  <a:pt x="6946773" y="3499612"/>
                </a:lnTo>
                <a:lnTo>
                  <a:pt x="6989763" y="3460750"/>
                </a:lnTo>
                <a:lnTo>
                  <a:pt x="7046913" y="3421761"/>
                </a:lnTo>
                <a:close/>
                <a:moveTo>
                  <a:pt x="7209473" y="3302889"/>
                </a:moveTo>
                <a:lnTo>
                  <a:pt x="7152323" y="3341941"/>
                </a:lnTo>
                <a:lnTo>
                  <a:pt x="7196773" y="3304858"/>
                </a:lnTo>
                <a:lnTo>
                  <a:pt x="7254812" y="3267520"/>
                </a:lnTo>
                <a:close/>
                <a:moveTo>
                  <a:pt x="7310247" y="3224340"/>
                </a:moveTo>
                <a:lnTo>
                  <a:pt x="7236079" y="3272028"/>
                </a:lnTo>
                <a:lnTo>
                  <a:pt x="7292086" y="3225292"/>
                </a:lnTo>
                <a:lnTo>
                  <a:pt x="7368286" y="3179064"/>
                </a:lnTo>
                <a:close/>
                <a:moveTo>
                  <a:pt x="7427913" y="3148902"/>
                </a:moveTo>
                <a:lnTo>
                  <a:pt x="7369810" y="3186303"/>
                </a:lnTo>
                <a:lnTo>
                  <a:pt x="7415086" y="3150934"/>
                </a:lnTo>
                <a:lnTo>
                  <a:pt x="7474077" y="3115247"/>
                </a:lnTo>
                <a:close/>
                <a:moveTo>
                  <a:pt x="7534212" y="3071368"/>
                </a:moveTo>
                <a:lnTo>
                  <a:pt x="7458012" y="3117596"/>
                </a:lnTo>
                <a:lnTo>
                  <a:pt x="7515987" y="3072384"/>
                </a:lnTo>
                <a:lnTo>
                  <a:pt x="7594156" y="3027934"/>
                </a:lnTo>
                <a:close/>
                <a:moveTo>
                  <a:pt x="7656513" y="2997200"/>
                </a:moveTo>
                <a:lnTo>
                  <a:pt x="7597457" y="3033014"/>
                </a:lnTo>
                <a:lnTo>
                  <a:pt x="7643495" y="2999359"/>
                </a:lnTo>
                <a:lnTo>
                  <a:pt x="7703122" y="2965260"/>
                </a:lnTo>
                <a:close/>
                <a:moveTo>
                  <a:pt x="7768209" y="2921000"/>
                </a:moveTo>
                <a:lnTo>
                  <a:pt x="7690041" y="2965450"/>
                </a:lnTo>
                <a:lnTo>
                  <a:pt x="7749857" y="2921826"/>
                </a:lnTo>
                <a:lnTo>
                  <a:pt x="7829868" y="2878582"/>
                </a:lnTo>
                <a:close/>
                <a:moveTo>
                  <a:pt x="7896352" y="2847658"/>
                </a:moveTo>
                <a:lnTo>
                  <a:pt x="7836662" y="2881884"/>
                </a:lnTo>
                <a:lnTo>
                  <a:pt x="7883271" y="2850134"/>
                </a:lnTo>
                <a:lnTo>
                  <a:pt x="7943406" y="2817622"/>
                </a:lnTo>
                <a:close/>
                <a:moveTo>
                  <a:pt x="8013573" y="2772283"/>
                </a:moveTo>
                <a:lnTo>
                  <a:pt x="7933500" y="2815590"/>
                </a:lnTo>
                <a:lnTo>
                  <a:pt x="7994904" y="2773490"/>
                </a:lnTo>
                <a:lnTo>
                  <a:pt x="8076629" y="2731707"/>
                </a:lnTo>
                <a:close/>
                <a:moveTo>
                  <a:pt x="8146923" y="2700020"/>
                </a:moveTo>
                <a:lnTo>
                  <a:pt x="8086852" y="2732532"/>
                </a:lnTo>
                <a:lnTo>
                  <a:pt x="8133779" y="2702306"/>
                </a:lnTo>
                <a:lnTo>
                  <a:pt x="8194040" y="2671445"/>
                </a:lnTo>
                <a:close/>
              </a:path>
            </a:pathLst>
          </a:custGeom>
          <a:solidFill>
            <a:srgbClr val="A7C1FF">
              <a:alpha val="3127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5"/>
          <p:cNvSpPr txBox="1"/>
          <p:nvPr>
            <p:ph type="title"/>
          </p:nvPr>
        </p:nvSpPr>
        <p:spPr>
          <a:xfrm>
            <a:off x="1188725" y="1028875"/>
            <a:ext cx="6766500" cy="1567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1188725" y="2851925"/>
            <a:ext cx="6766500" cy="156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Font typeface="Montserrat Light"/>
              <a:buChar char="╺"/>
              <a:defRPr sz="16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Font typeface="Montserrat Light"/>
              <a:buChar char="-"/>
              <a:defRPr sz="1600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⬞"/>
              <a:defRPr sz="1600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●"/>
              <a:defRPr sz="1600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○"/>
              <a:defRPr sz="1600"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■"/>
              <a:defRPr sz="1600"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●"/>
              <a:defRPr sz="1600"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○"/>
              <a:defRPr sz="1600"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■"/>
              <a:defRPr sz="1600"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buNone/>
              <a:defRPr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rtl="0">
              <a:buNone/>
              <a:defRPr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rtl="0">
              <a:buNone/>
              <a:defRPr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rtl="0">
              <a:buNone/>
              <a:defRPr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rtl="0">
              <a:buNone/>
              <a:defRPr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rtl="0">
              <a:buNone/>
              <a:defRPr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rtl="0">
              <a:buNone/>
              <a:defRPr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rtl="0">
              <a:buNone/>
              <a:defRPr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/>
          <p:nvPr/>
        </p:nvSpPr>
        <p:spPr>
          <a:xfrm>
            <a:off x="2934816" y="0"/>
            <a:ext cx="6214110" cy="5143500"/>
          </a:xfrm>
          <a:custGeom>
            <a:rect b="b" l="l" r="r" t="t"/>
            <a:pathLst>
              <a:path extrusionOk="0" h="6858000" w="8285480">
                <a:moveTo>
                  <a:pt x="8285163" y="2616200"/>
                </a:moveTo>
                <a:lnTo>
                  <a:pt x="8270113" y="2625344"/>
                </a:lnTo>
                <a:lnTo>
                  <a:pt x="8188389" y="2667000"/>
                </a:lnTo>
                <a:lnTo>
                  <a:pt x="8285163" y="2604707"/>
                </a:lnTo>
                <a:lnTo>
                  <a:pt x="8285163" y="2597150"/>
                </a:lnTo>
                <a:lnTo>
                  <a:pt x="8130985" y="2696337"/>
                </a:lnTo>
                <a:lnTo>
                  <a:pt x="8036433" y="2744788"/>
                </a:lnTo>
                <a:lnTo>
                  <a:pt x="8285163" y="2574481"/>
                </a:lnTo>
                <a:lnTo>
                  <a:pt x="8285163" y="2566734"/>
                </a:lnTo>
                <a:lnTo>
                  <a:pt x="7991793" y="2767521"/>
                </a:lnTo>
                <a:lnTo>
                  <a:pt x="7888795" y="2820289"/>
                </a:lnTo>
                <a:lnTo>
                  <a:pt x="8285163" y="2531047"/>
                </a:lnTo>
                <a:lnTo>
                  <a:pt x="8285163" y="2523173"/>
                </a:lnTo>
                <a:lnTo>
                  <a:pt x="7852664" y="2838768"/>
                </a:lnTo>
                <a:lnTo>
                  <a:pt x="7743571" y="2894584"/>
                </a:lnTo>
                <a:lnTo>
                  <a:pt x="8285163" y="2472309"/>
                </a:lnTo>
                <a:lnTo>
                  <a:pt x="8285163" y="2464245"/>
                </a:lnTo>
                <a:lnTo>
                  <a:pt x="7713663" y="2909951"/>
                </a:lnTo>
                <a:lnTo>
                  <a:pt x="7600061" y="2968117"/>
                </a:lnTo>
                <a:lnTo>
                  <a:pt x="8285163" y="2395538"/>
                </a:lnTo>
                <a:lnTo>
                  <a:pt x="8285163" y="2387600"/>
                </a:lnTo>
                <a:lnTo>
                  <a:pt x="7574407" y="2981516"/>
                </a:lnTo>
                <a:lnTo>
                  <a:pt x="7457313" y="3041396"/>
                </a:lnTo>
                <a:lnTo>
                  <a:pt x="8285163" y="2297430"/>
                </a:lnTo>
                <a:lnTo>
                  <a:pt x="8285163" y="2288921"/>
                </a:lnTo>
                <a:lnTo>
                  <a:pt x="7435279" y="3052382"/>
                </a:lnTo>
                <a:lnTo>
                  <a:pt x="7315454" y="3113723"/>
                </a:lnTo>
                <a:lnTo>
                  <a:pt x="8285163" y="2173923"/>
                </a:lnTo>
                <a:lnTo>
                  <a:pt x="8285163" y="2165350"/>
                </a:lnTo>
                <a:lnTo>
                  <a:pt x="7296087" y="3124200"/>
                </a:lnTo>
                <a:lnTo>
                  <a:pt x="7173913" y="3186113"/>
                </a:lnTo>
                <a:lnTo>
                  <a:pt x="8285163" y="2019617"/>
                </a:lnTo>
                <a:lnTo>
                  <a:pt x="8285163" y="2010410"/>
                </a:lnTo>
                <a:lnTo>
                  <a:pt x="7156958" y="3194876"/>
                </a:lnTo>
                <a:lnTo>
                  <a:pt x="7033069" y="3258376"/>
                </a:lnTo>
                <a:lnTo>
                  <a:pt x="8285163" y="1827657"/>
                </a:lnTo>
                <a:lnTo>
                  <a:pt x="8285163" y="1818069"/>
                </a:lnTo>
                <a:lnTo>
                  <a:pt x="7017766" y="3265869"/>
                </a:lnTo>
                <a:lnTo>
                  <a:pt x="6892418" y="3330067"/>
                </a:lnTo>
                <a:lnTo>
                  <a:pt x="8285163" y="1588961"/>
                </a:lnTo>
                <a:lnTo>
                  <a:pt x="8285163" y="1578801"/>
                </a:lnTo>
                <a:lnTo>
                  <a:pt x="6878638" y="3337306"/>
                </a:lnTo>
                <a:lnTo>
                  <a:pt x="6751638" y="3402140"/>
                </a:lnTo>
                <a:lnTo>
                  <a:pt x="8285163" y="1291146"/>
                </a:lnTo>
                <a:lnTo>
                  <a:pt x="8285163" y="1280351"/>
                </a:lnTo>
                <a:lnTo>
                  <a:pt x="6739445" y="3408553"/>
                </a:lnTo>
                <a:lnTo>
                  <a:pt x="6611684" y="3473895"/>
                </a:lnTo>
                <a:lnTo>
                  <a:pt x="8285163" y="917258"/>
                </a:lnTo>
                <a:lnTo>
                  <a:pt x="8285163" y="905637"/>
                </a:lnTo>
                <a:lnTo>
                  <a:pt x="6600318" y="3479800"/>
                </a:lnTo>
                <a:lnTo>
                  <a:pt x="6471603" y="3545713"/>
                </a:lnTo>
                <a:lnTo>
                  <a:pt x="8285163" y="442913"/>
                </a:lnTo>
                <a:lnTo>
                  <a:pt x="8285163" y="430213"/>
                </a:lnTo>
                <a:lnTo>
                  <a:pt x="6461125" y="3550984"/>
                </a:lnTo>
                <a:lnTo>
                  <a:pt x="6331649" y="3617278"/>
                </a:lnTo>
                <a:lnTo>
                  <a:pt x="8198549" y="0"/>
                </a:lnTo>
                <a:lnTo>
                  <a:pt x="8191373" y="0"/>
                </a:lnTo>
                <a:lnTo>
                  <a:pt x="6321933" y="3622231"/>
                </a:lnTo>
                <a:lnTo>
                  <a:pt x="6191822" y="3688842"/>
                </a:lnTo>
                <a:lnTo>
                  <a:pt x="7849235" y="0"/>
                </a:lnTo>
                <a:lnTo>
                  <a:pt x="7842250" y="0"/>
                </a:lnTo>
                <a:lnTo>
                  <a:pt x="6182741" y="3693478"/>
                </a:lnTo>
                <a:lnTo>
                  <a:pt x="6052058" y="3760343"/>
                </a:lnTo>
                <a:lnTo>
                  <a:pt x="7496239" y="0"/>
                </a:lnTo>
                <a:lnTo>
                  <a:pt x="7489444" y="0"/>
                </a:lnTo>
                <a:lnTo>
                  <a:pt x="6043613" y="3764725"/>
                </a:lnTo>
                <a:lnTo>
                  <a:pt x="5912422" y="3831844"/>
                </a:lnTo>
                <a:lnTo>
                  <a:pt x="7139686" y="0"/>
                </a:lnTo>
                <a:lnTo>
                  <a:pt x="7133336" y="0"/>
                </a:lnTo>
                <a:lnTo>
                  <a:pt x="5904357" y="3835972"/>
                </a:lnTo>
                <a:lnTo>
                  <a:pt x="5772722" y="3903345"/>
                </a:lnTo>
                <a:lnTo>
                  <a:pt x="6779705" y="0"/>
                </a:lnTo>
                <a:lnTo>
                  <a:pt x="6773355" y="0"/>
                </a:lnTo>
                <a:lnTo>
                  <a:pt x="5765165" y="3907219"/>
                </a:lnTo>
                <a:lnTo>
                  <a:pt x="5633212" y="3975100"/>
                </a:lnTo>
                <a:lnTo>
                  <a:pt x="6416357" y="0"/>
                </a:lnTo>
                <a:lnTo>
                  <a:pt x="6410007" y="0"/>
                </a:lnTo>
                <a:lnTo>
                  <a:pt x="5625973" y="3978466"/>
                </a:lnTo>
                <a:lnTo>
                  <a:pt x="5493703" y="4046157"/>
                </a:lnTo>
                <a:lnTo>
                  <a:pt x="6049963" y="0"/>
                </a:lnTo>
                <a:lnTo>
                  <a:pt x="6043613" y="0"/>
                </a:lnTo>
                <a:lnTo>
                  <a:pt x="5486972" y="4049713"/>
                </a:lnTo>
                <a:lnTo>
                  <a:pt x="5354384" y="4117531"/>
                </a:lnTo>
                <a:lnTo>
                  <a:pt x="5680139" y="0"/>
                </a:lnTo>
                <a:lnTo>
                  <a:pt x="5673789" y="0"/>
                </a:lnTo>
                <a:lnTo>
                  <a:pt x="5347589" y="4121150"/>
                </a:lnTo>
                <a:lnTo>
                  <a:pt x="5214811" y="4189095"/>
                </a:lnTo>
                <a:lnTo>
                  <a:pt x="5307520" y="0"/>
                </a:lnTo>
                <a:lnTo>
                  <a:pt x="5301170" y="0"/>
                </a:lnTo>
                <a:lnTo>
                  <a:pt x="5208397" y="4192207"/>
                </a:lnTo>
                <a:lnTo>
                  <a:pt x="5075428" y="4260215"/>
                </a:lnTo>
                <a:lnTo>
                  <a:pt x="4931919" y="0"/>
                </a:lnTo>
                <a:lnTo>
                  <a:pt x="4925569" y="0"/>
                </a:lnTo>
                <a:lnTo>
                  <a:pt x="5069206" y="4263454"/>
                </a:lnTo>
                <a:lnTo>
                  <a:pt x="0" y="6858000"/>
                </a:lnTo>
                <a:lnTo>
                  <a:pt x="13907" y="6858000"/>
                </a:lnTo>
                <a:lnTo>
                  <a:pt x="5069395" y="4270439"/>
                </a:lnTo>
                <a:lnTo>
                  <a:pt x="5072507" y="4362069"/>
                </a:lnTo>
                <a:lnTo>
                  <a:pt x="456247" y="6858000"/>
                </a:lnTo>
                <a:lnTo>
                  <a:pt x="469583" y="6858000"/>
                </a:lnTo>
                <a:lnTo>
                  <a:pt x="5072761" y="4368800"/>
                </a:lnTo>
                <a:lnTo>
                  <a:pt x="5075809" y="4460367"/>
                </a:lnTo>
                <a:lnTo>
                  <a:pt x="884746" y="6858000"/>
                </a:lnTo>
                <a:lnTo>
                  <a:pt x="897446" y="6858000"/>
                </a:lnTo>
                <a:lnTo>
                  <a:pt x="5075745" y="4467797"/>
                </a:lnTo>
                <a:lnTo>
                  <a:pt x="5078794" y="4559237"/>
                </a:lnTo>
                <a:lnTo>
                  <a:pt x="1286701" y="6858000"/>
                </a:lnTo>
                <a:lnTo>
                  <a:pt x="1298956" y="6858000"/>
                </a:lnTo>
                <a:lnTo>
                  <a:pt x="5079365" y="4566539"/>
                </a:lnTo>
                <a:lnTo>
                  <a:pt x="5082477" y="4657852"/>
                </a:lnTo>
                <a:lnTo>
                  <a:pt x="1663256" y="6858000"/>
                </a:lnTo>
                <a:lnTo>
                  <a:pt x="1674813" y="6858000"/>
                </a:lnTo>
                <a:lnTo>
                  <a:pt x="5082604" y="4665282"/>
                </a:lnTo>
                <a:lnTo>
                  <a:pt x="5085652" y="4756468"/>
                </a:lnTo>
                <a:lnTo>
                  <a:pt x="2015300" y="6858000"/>
                </a:lnTo>
                <a:lnTo>
                  <a:pt x="2026539" y="6858000"/>
                </a:lnTo>
                <a:lnTo>
                  <a:pt x="5086032" y="4764024"/>
                </a:lnTo>
                <a:lnTo>
                  <a:pt x="5089081" y="4855083"/>
                </a:lnTo>
                <a:lnTo>
                  <a:pt x="2344039" y="6858000"/>
                </a:lnTo>
                <a:lnTo>
                  <a:pt x="2354771" y="6858000"/>
                </a:lnTo>
                <a:lnTo>
                  <a:pt x="5089398" y="4862767"/>
                </a:lnTo>
                <a:lnTo>
                  <a:pt x="5092446" y="4953762"/>
                </a:lnTo>
                <a:lnTo>
                  <a:pt x="2650236" y="6858000"/>
                </a:lnTo>
                <a:lnTo>
                  <a:pt x="2660587" y="6858000"/>
                </a:lnTo>
                <a:lnTo>
                  <a:pt x="5092637" y="4961573"/>
                </a:lnTo>
                <a:lnTo>
                  <a:pt x="5095685" y="5052378"/>
                </a:lnTo>
                <a:lnTo>
                  <a:pt x="2934906" y="6858000"/>
                </a:lnTo>
                <a:lnTo>
                  <a:pt x="2944813" y="6858000"/>
                </a:lnTo>
                <a:lnTo>
                  <a:pt x="5096002" y="5060442"/>
                </a:lnTo>
                <a:lnTo>
                  <a:pt x="5099050" y="5150993"/>
                </a:lnTo>
                <a:lnTo>
                  <a:pt x="3198813" y="6858000"/>
                </a:lnTo>
                <a:lnTo>
                  <a:pt x="3208338" y="6858000"/>
                </a:lnTo>
                <a:lnTo>
                  <a:pt x="5099368" y="5159248"/>
                </a:lnTo>
                <a:lnTo>
                  <a:pt x="5102416" y="5249609"/>
                </a:lnTo>
                <a:lnTo>
                  <a:pt x="3442780" y="6858000"/>
                </a:lnTo>
                <a:lnTo>
                  <a:pt x="3451924" y="6858000"/>
                </a:lnTo>
                <a:lnTo>
                  <a:pt x="5102924" y="5258181"/>
                </a:lnTo>
                <a:lnTo>
                  <a:pt x="5105972" y="5348224"/>
                </a:lnTo>
                <a:lnTo>
                  <a:pt x="3667633" y="6858000"/>
                </a:lnTo>
                <a:lnTo>
                  <a:pt x="3676396" y="6858000"/>
                </a:lnTo>
                <a:lnTo>
                  <a:pt x="5106035" y="5357114"/>
                </a:lnTo>
                <a:lnTo>
                  <a:pt x="5109019" y="5446903"/>
                </a:lnTo>
                <a:lnTo>
                  <a:pt x="3874008" y="6858000"/>
                </a:lnTo>
                <a:lnTo>
                  <a:pt x="3882390" y="6858000"/>
                </a:lnTo>
                <a:lnTo>
                  <a:pt x="5109337" y="5456174"/>
                </a:lnTo>
                <a:lnTo>
                  <a:pt x="5112385" y="5545519"/>
                </a:lnTo>
                <a:lnTo>
                  <a:pt x="4062413" y="6858000"/>
                </a:lnTo>
                <a:lnTo>
                  <a:pt x="4070541" y="6858000"/>
                </a:lnTo>
                <a:lnTo>
                  <a:pt x="5112703" y="5555298"/>
                </a:lnTo>
                <a:lnTo>
                  <a:pt x="5115687" y="5644198"/>
                </a:lnTo>
                <a:lnTo>
                  <a:pt x="4233863" y="6858000"/>
                </a:lnTo>
                <a:lnTo>
                  <a:pt x="4241737" y="6858000"/>
                </a:lnTo>
                <a:lnTo>
                  <a:pt x="5115878" y="5654485"/>
                </a:lnTo>
                <a:lnTo>
                  <a:pt x="5118799" y="5742813"/>
                </a:lnTo>
                <a:lnTo>
                  <a:pt x="4388549" y="6858000"/>
                </a:lnTo>
                <a:lnTo>
                  <a:pt x="4396169" y="6858000"/>
                </a:lnTo>
                <a:lnTo>
                  <a:pt x="5118862" y="5753862"/>
                </a:lnTo>
                <a:lnTo>
                  <a:pt x="5121847" y="5841429"/>
                </a:lnTo>
                <a:lnTo>
                  <a:pt x="4528185" y="6858000"/>
                </a:lnTo>
                <a:lnTo>
                  <a:pt x="4535551" y="6858000"/>
                </a:lnTo>
                <a:lnTo>
                  <a:pt x="5122863" y="5853367"/>
                </a:lnTo>
                <a:lnTo>
                  <a:pt x="5125784" y="5940108"/>
                </a:lnTo>
                <a:lnTo>
                  <a:pt x="4651947" y="6858000"/>
                </a:lnTo>
                <a:lnTo>
                  <a:pt x="4659313" y="6858000"/>
                </a:lnTo>
                <a:lnTo>
                  <a:pt x="5126356" y="5953125"/>
                </a:lnTo>
                <a:lnTo>
                  <a:pt x="5129213" y="6038850"/>
                </a:lnTo>
                <a:lnTo>
                  <a:pt x="4760913" y="6858000"/>
                </a:lnTo>
                <a:lnTo>
                  <a:pt x="4767898" y="6858000"/>
                </a:lnTo>
                <a:lnTo>
                  <a:pt x="5129848" y="6053138"/>
                </a:lnTo>
                <a:lnTo>
                  <a:pt x="5132706" y="6137402"/>
                </a:lnTo>
                <a:lnTo>
                  <a:pt x="4855528" y="6858000"/>
                </a:lnTo>
                <a:lnTo>
                  <a:pt x="4862513" y="6858000"/>
                </a:lnTo>
                <a:lnTo>
                  <a:pt x="5133023" y="6153658"/>
                </a:lnTo>
                <a:lnTo>
                  <a:pt x="5135817" y="6236208"/>
                </a:lnTo>
                <a:lnTo>
                  <a:pt x="4936427" y="6858000"/>
                </a:lnTo>
                <a:lnTo>
                  <a:pt x="4942777" y="6858000"/>
                </a:lnTo>
                <a:lnTo>
                  <a:pt x="5135944" y="6254750"/>
                </a:lnTo>
                <a:lnTo>
                  <a:pt x="5138611" y="6334570"/>
                </a:lnTo>
                <a:lnTo>
                  <a:pt x="5003927" y="6858000"/>
                </a:lnTo>
                <a:lnTo>
                  <a:pt x="5010277" y="6858000"/>
                </a:lnTo>
                <a:lnTo>
                  <a:pt x="5139436" y="6357176"/>
                </a:lnTo>
                <a:lnTo>
                  <a:pt x="5142040" y="6433376"/>
                </a:lnTo>
                <a:lnTo>
                  <a:pt x="5058601" y="6858000"/>
                </a:lnTo>
                <a:lnTo>
                  <a:pt x="5064951" y="6858000"/>
                </a:lnTo>
                <a:lnTo>
                  <a:pt x="5143119" y="6461443"/>
                </a:lnTo>
                <a:lnTo>
                  <a:pt x="5145469" y="6531991"/>
                </a:lnTo>
                <a:lnTo>
                  <a:pt x="5100638" y="6858000"/>
                </a:lnTo>
                <a:lnTo>
                  <a:pt x="5106988" y="6858000"/>
                </a:lnTo>
                <a:lnTo>
                  <a:pt x="5146675" y="6569457"/>
                </a:lnTo>
                <a:lnTo>
                  <a:pt x="5148707" y="6630670"/>
                </a:lnTo>
                <a:lnTo>
                  <a:pt x="5130737" y="6858000"/>
                </a:lnTo>
                <a:lnTo>
                  <a:pt x="5137087" y="6858000"/>
                </a:lnTo>
                <a:lnTo>
                  <a:pt x="5150612" y="6687122"/>
                </a:lnTo>
                <a:lnTo>
                  <a:pt x="5152073" y="6729286"/>
                </a:lnTo>
                <a:lnTo>
                  <a:pt x="5149215" y="6858000"/>
                </a:lnTo>
                <a:lnTo>
                  <a:pt x="5155565" y="6858000"/>
                </a:lnTo>
                <a:lnTo>
                  <a:pt x="5155565" y="6843141"/>
                </a:lnTo>
                <a:lnTo>
                  <a:pt x="5156073" y="6858000"/>
                </a:lnTo>
                <a:lnTo>
                  <a:pt x="5162423" y="6858000"/>
                </a:lnTo>
                <a:lnTo>
                  <a:pt x="5158106" y="6729222"/>
                </a:lnTo>
                <a:lnTo>
                  <a:pt x="5162423" y="6534404"/>
                </a:lnTo>
                <a:lnTo>
                  <a:pt x="5177663" y="6341745"/>
                </a:lnTo>
                <a:lnTo>
                  <a:pt x="5203825" y="6151245"/>
                </a:lnTo>
                <a:lnTo>
                  <a:pt x="5240973" y="5962714"/>
                </a:lnTo>
                <a:lnTo>
                  <a:pt x="5289106" y="5776278"/>
                </a:lnTo>
                <a:lnTo>
                  <a:pt x="5348097" y="5592128"/>
                </a:lnTo>
                <a:lnTo>
                  <a:pt x="5417947" y="5409883"/>
                </a:lnTo>
                <a:lnTo>
                  <a:pt x="5498846" y="5229797"/>
                </a:lnTo>
                <a:lnTo>
                  <a:pt x="5590731" y="5051997"/>
                </a:lnTo>
                <a:lnTo>
                  <a:pt x="5694363" y="4875530"/>
                </a:lnTo>
                <a:lnTo>
                  <a:pt x="5808028" y="4701794"/>
                </a:lnTo>
                <a:lnTo>
                  <a:pt x="5932806" y="4530027"/>
                </a:lnTo>
                <a:lnTo>
                  <a:pt x="6068569" y="4360355"/>
                </a:lnTo>
                <a:lnTo>
                  <a:pt x="6215063" y="4192841"/>
                </a:lnTo>
                <a:lnTo>
                  <a:pt x="6372607" y="4027361"/>
                </a:lnTo>
                <a:lnTo>
                  <a:pt x="6541199" y="3864039"/>
                </a:lnTo>
                <a:lnTo>
                  <a:pt x="6720650" y="3702812"/>
                </a:lnTo>
                <a:lnTo>
                  <a:pt x="6911150" y="3543618"/>
                </a:lnTo>
                <a:lnTo>
                  <a:pt x="7112572" y="3386582"/>
                </a:lnTo>
                <a:lnTo>
                  <a:pt x="7324979" y="3231579"/>
                </a:lnTo>
                <a:lnTo>
                  <a:pt x="7548563" y="3078798"/>
                </a:lnTo>
                <a:lnTo>
                  <a:pt x="7783069" y="2927922"/>
                </a:lnTo>
                <a:lnTo>
                  <a:pt x="8028306" y="2779268"/>
                </a:lnTo>
                <a:lnTo>
                  <a:pt x="8284401" y="2632774"/>
                </a:lnTo>
                <a:lnTo>
                  <a:pt x="8285481" y="2632202"/>
                </a:lnTo>
                <a:close/>
                <a:moveTo>
                  <a:pt x="7856030" y="2844419"/>
                </a:moveTo>
                <a:lnTo>
                  <a:pt x="7950454" y="2796096"/>
                </a:lnTo>
                <a:lnTo>
                  <a:pt x="7880032" y="2844292"/>
                </a:lnTo>
                <a:lnTo>
                  <a:pt x="7788021" y="2894013"/>
                </a:lnTo>
                <a:close/>
                <a:moveTo>
                  <a:pt x="7716965" y="2915603"/>
                </a:moveTo>
                <a:lnTo>
                  <a:pt x="7819898" y="2862898"/>
                </a:lnTo>
                <a:lnTo>
                  <a:pt x="7746365" y="2916555"/>
                </a:lnTo>
                <a:lnTo>
                  <a:pt x="7646416" y="2970594"/>
                </a:lnTo>
                <a:close/>
                <a:moveTo>
                  <a:pt x="5174107" y="6028563"/>
                </a:moveTo>
                <a:lnTo>
                  <a:pt x="5175822" y="5949950"/>
                </a:lnTo>
                <a:lnTo>
                  <a:pt x="5208588" y="5877116"/>
                </a:lnTo>
                <a:lnTo>
                  <a:pt x="5202238" y="5954840"/>
                </a:lnTo>
                <a:close/>
                <a:moveTo>
                  <a:pt x="5200650" y="5977128"/>
                </a:moveTo>
                <a:lnTo>
                  <a:pt x="5194808" y="6051360"/>
                </a:lnTo>
                <a:lnTo>
                  <a:pt x="5172012" y="6122416"/>
                </a:lnTo>
                <a:lnTo>
                  <a:pt x="5173663" y="6047359"/>
                </a:lnTo>
                <a:close/>
                <a:moveTo>
                  <a:pt x="5176203" y="5933631"/>
                </a:moveTo>
                <a:lnTo>
                  <a:pt x="5177981" y="5852541"/>
                </a:lnTo>
                <a:lnTo>
                  <a:pt x="5216081" y="5778119"/>
                </a:lnTo>
                <a:lnTo>
                  <a:pt x="5209731" y="5858320"/>
                </a:lnTo>
                <a:close/>
                <a:moveTo>
                  <a:pt x="7255574" y="3213799"/>
                </a:moveTo>
                <a:lnTo>
                  <a:pt x="7149656" y="3274378"/>
                </a:lnTo>
                <a:lnTo>
                  <a:pt x="7215569" y="3210878"/>
                </a:lnTo>
                <a:lnTo>
                  <a:pt x="7325233" y="3151569"/>
                </a:lnTo>
                <a:close/>
                <a:moveTo>
                  <a:pt x="7349109" y="3138297"/>
                </a:moveTo>
                <a:lnTo>
                  <a:pt x="7454646" y="3081147"/>
                </a:lnTo>
                <a:lnTo>
                  <a:pt x="7383781" y="3140329"/>
                </a:lnTo>
                <a:lnTo>
                  <a:pt x="7281863" y="3198813"/>
                </a:lnTo>
                <a:close/>
                <a:moveTo>
                  <a:pt x="5225225" y="5747195"/>
                </a:moveTo>
                <a:lnTo>
                  <a:pt x="5231575" y="5667185"/>
                </a:lnTo>
                <a:lnTo>
                  <a:pt x="5274564" y="5593588"/>
                </a:lnTo>
                <a:lnTo>
                  <a:pt x="5263706" y="5672582"/>
                </a:lnTo>
                <a:close/>
                <a:moveTo>
                  <a:pt x="5261102" y="5691442"/>
                </a:moveTo>
                <a:lnTo>
                  <a:pt x="5250625" y="5768086"/>
                </a:lnTo>
                <a:lnTo>
                  <a:pt x="5217795" y="5841111"/>
                </a:lnTo>
                <a:lnTo>
                  <a:pt x="5224145" y="5763578"/>
                </a:lnTo>
                <a:close/>
                <a:moveTo>
                  <a:pt x="6920357" y="3443541"/>
                </a:moveTo>
                <a:lnTo>
                  <a:pt x="6815582" y="3507041"/>
                </a:lnTo>
                <a:lnTo>
                  <a:pt x="6875081" y="3439097"/>
                </a:lnTo>
                <a:lnTo>
                  <a:pt x="6983920" y="3376803"/>
                </a:lnTo>
                <a:close/>
                <a:moveTo>
                  <a:pt x="7002907" y="3365818"/>
                </a:moveTo>
                <a:lnTo>
                  <a:pt x="7108698" y="3305302"/>
                </a:lnTo>
                <a:lnTo>
                  <a:pt x="7042785" y="3369183"/>
                </a:lnTo>
                <a:lnTo>
                  <a:pt x="6940804" y="3430969"/>
                </a:lnTo>
                <a:close/>
                <a:moveTo>
                  <a:pt x="5311013" y="5375275"/>
                </a:moveTo>
                <a:lnTo>
                  <a:pt x="5322253" y="5293297"/>
                </a:lnTo>
                <a:lnTo>
                  <a:pt x="5381498" y="5219192"/>
                </a:lnTo>
                <a:lnTo>
                  <a:pt x="5365560" y="5300155"/>
                </a:lnTo>
                <a:close/>
                <a:moveTo>
                  <a:pt x="5362639" y="5314950"/>
                </a:moveTo>
                <a:lnTo>
                  <a:pt x="5346954" y="5394579"/>
                </a:lnTo>
                <a:lnTo>
                  <a:pt x="5298059" y="5469255"/>
                </a:lnTo>
                <a:lnTo>
                  <a:pt x="5309172" y="5388610"/>
                </a:lnTo>
                <a:close/>
                <a:moveTo>
                  <a:pt x="6489700" y="3752406"/>
                </a:moveTo>
                <a:lnTo>
                  <a:pt x="6385560" y="3819398"/>
                </a:lnTo>
                <a:lnTo>
                  <a:pt x="6433947" y="3745484"/>
                </a:lnTo>
                <a:lnTo>
                  <a:pt x="6542532" y="3679698"/>
                </a:lnTo>
                <a:close/>
                <a:moveTo>
                  <a:pt x="6556566" y="3671189"/>
                </a:moveTo>
                <a:lnTo>
                  <a:pt x="6663373" y="3606419"/>
                </a:lnTo>
                <a:lnTo>
                  <a:pt x="6606985" y="3676904"/>
                </a:lnTo>
                <a:lnTo>
                  <a:pt x="6504432" y="3742881"/>
                </a:lnTo>
                <a:close/>
                <a:moveTo>
                  <a:pt x="5429568" y="5008309"/>
                </a:moveTo>
                <a:lnTo>
                  <a:pt x="5445824" y="4925759"/>
                </a:lnTo>
                <a:lnTo>
                  <a:pt x="5521325" y="4852607"/>
                </a:lnTo>
                <a:lnTo>
                  <a:pt x="5500306" y="4933950"/>
                </a:lnTo>
                <a:close/>
                <a:moveTo>
                  <a:pt x="5497005" y="4946650"/>
                </a:moveTo>
                <a:lnTo>
                  <a:pt x="5476177" y="5027422"/>
                </a:lnTo>
                <a:lnTo>
                  <a:pt x="5411153" y="5101781"/>
                </a:lnTo>
                <a:lnTo>
                  <a:pt x="5427219" y="5019929"/>
                </a:lnTo>
                <a:close/>
                <a:moveTo>
                  <a:pt x="6091936" y="4067874"/>
                </a:moveTo>
                <a:lnTo>
                  <a:pt x="5990336" y="4137724"/>
                </a:lnTo>
                <a:lnTo>
                  <a:pt x="6025832" y="4058793"/>
                </a:lnTo>
                <a:lnTo>
                  <a:pt x="6132259" y="3990277"/>
                </a:lnTo>
                <a:close/>
                <a:moveTo>
                  <a:pt x="6142736" y="3983165"/>
                </a:moveTo>
                <a:lnTo>
                  <a:pt x="6248082" y="3915410"/>
                </a:lnTo>
                <a:lnTo>
                  <a:pt x="6203632" y="3991610"/>
                </a:lnTo>
                <a:lnTo>
                  <a:pt x="6102922" y="4060571"/>
                </a:lnTo>
                <a:close/>
                <a:moveTo>
                  <a:pt x="5580825" y="4646994"/>
                </a:moveTo>
                <a:lnTo>
                  <a:pt x="5602161" y="4564444"/>
                </a:lnTo>
                <a:lnTo>
                  <a:pt x="5694363" y="4492689"/>
                </a:lnTo>
                <a:lnTo>
                  <a:pt x="5668201" y="4574286"/>
                </a:lnTo>
                <a:close/>
                <a:moveTo>
                  <a:pt x="5664200" y="4585589"/>
                </a:moveTo>
                <a:lnTo>
                  <a:pt x="5638293" y="4666552"/>
                </a:lnTo>
                <a:lnTo>
                  <a:pt x="5556949" y="4739640"/>
                </a:lnTo>
                <a:lnTo>
                  <a:pt x="5578094" y="4657535"/>
                </a:lnTo>
                <a:close/>
                <a:moveTo>
                  <a:pt x="5702872" y="4485767"/>
                </a:moveTo>
                <a:lnTo>
                  <a:pt x="5793804" y="4414838"/>
                </a:lnTo>
                <a:lnTo>
                  <a:pt x="5763197" y="4494594"/>
                </a:lnTo>
                <a:lnTo>
                  <a:pt x="5676964" y="4566666"/>
                </a:lnTo>
                <a:close/>
                <a:moveTo>
                  <a:pt x="5706301" y="4475036"/>
                </a:moveTo>
                <a:lnTo>
                  <a:pt x="5732463" y="4393565"/>
                </a:lnTo>
                <a:lnTo>
                  <a:pt x="5829110" y="4323017"/>
                </a:lnTo>
                <a:lnTo>
                  <a:pt x="5798312" y="4403344"/>
                </a:lnTo>
                <a:close/>
                <a:moveTo>
                  <a:pt x="5735638" y="4383342"/>
                </a:moveTo>
                <a:lnTo>
                  <a:pt x="5761927" y="4301427"/>
                </a:lnTo>
                <a:lnTo>
                  <a:pt x="5864289" y="4231577"/>
                </a:lnTo>
                <a:lnTo>
                  <a:pt x="5833237" y="4312349"/>
                </a:lnTo>
                <a:close/>
                <a:moveTo>
                  <a:pt x="5838507" y="4316159"/>
                </a:moveTo>
                <a:lnTo>
                  <a:pt x="5934329" y="4246309"/>
                </a:lnTo>
                <a:lnTo>
                  <a:pt x="5899023" y="4324795"/>
                </a:lnTo>
                <a:lnTo>
                  <a:pt x="5807964" y="4395851"/>
                </a:lnTo>
                <a:close/>
                <a:moveTo>
                  <a:pt x="5842699" y="4305237"/>
                </a:moveTo>
                <a:lnTo>
                  <a:pt x="5873496" y="4224973"/>
                </a:lnTo>
                <a:lnTo>
                  <a:pt x="5975096" y="4155503"/>
                </a:lnTo>
                <a:lnTo>
                  <a:pt x="5939600" y="4234561"/>
                </a:lnTo>
                <a:close/>
                <a:moveTo>
                  <a:pt x="5985129" y="4148582"/>
                </a:moveTo>
                <a:lnTo>
                  <a:pt x="6085713" y="4079748"/>
                </a:lnTo>
                <a:lnTo>
                  <a:pt x="6045899" y="4156964"/>
                </a:lnTo>
                <a:lnTo>
                  <a:pt x="5949950" y="4226814"/>
                </a:lnTo>
                <a:close/>
                <a:moveTo>
                  <a:pt x="5980113" y="4144391"/>
                </a:moveTo>
                <a:lnTo>
                  <a:pt x="5877560" y="4214559"/>
                </a:lnTo>
                <a:lnTo>
                  <a:pt x="5908548" y="4133850"/>
                </a:lnTo>
                <a:lnTo>
                  <a:pt x="6015863" y="4064826"/>
                </a:lnTo>
                <a:close/>
                <a:moveTo>
                  <a:pt x="5868289" y="4220591"/>
                </a:moveTo>
                <a:lnTo>
                  <a:pt x="5765038" y="4291267"/>
                </a:lnTo>
                <a:lnTo>
                  <a:pt x="5791454" y="4208717"/>
                </a:lnTo>
                <a:lnTo>
                  <a:pt x="5899404" y="4138866"/>
                </a:lnTo>
                <a:close/>
                <a:moveTo>
                  <a:pt x="5756529" y="4296791"/>
                </a:moveTo>
                <a:lnTo>
                  <a:pt x="5652706" y="4367848"/>
                </a:lnTo>
                <a:lnTo>
                  <a:pt x="5674360" y="4283964"/>
                </a:lnTo>
                <a:lnTo>
                  <a:pt x="5783009" y="4214114"/>
                </a:lnTo>
                <a:close/>
                <a:moveTo>
                  <a:pt x="5753354" y="4306697"/>
                </a:moveTo>
                <a:lnTo>
                  <a:pt x="5726938" y="4389247"/>
                </a:lnTo>
                <a:lnTo>
                  <a:pt x="5628704" y="4460939"/>
                </a:lnTo>
                <a:lnTo>
                  <a:pt x="5650294" y="4377373"/>
                </a:lnTo>
                <a:close/>
                <a:moveTo>
                  <a:pt x="5723700" y="4399344"/>
                </a:moveTo>
                <a:lnTo>
                  <a:pt x="5697411" y="4481386"/>
                </a:lnTo>
                <a:lnTo>
                  <a:pt x="5604828" y="4554220"/>
                </a:lnTo>
                <a:lnTo>
                  <a:pt x="5626291" y="4471035"/>
                </a:lnTo>
                <a:close/>
                <a:moveTo>
                  <a:pt x="5596700" y="4559999"/>
                </a:moveTo>
                <a:lnTo>
                  <a:pt x="5503481" y="4632706"/>
                </a:lnTo>
                <a:lnTo>
                  <a:pt x="5520182" y="4547934"/>
                </a:lnTo>
                <a:lnTo>
                  <a:pt x="5618163" y="4476750"/>
                </a:lnTo>
                <a:close/>
                <a:moveTo>
                  <a:pt x="5594096" y="4570095"/>
                </a:moveTo>
                <a:lnTo>
                  <a:pt x="5572569" y="4653407"/>
                </a:lnTo>
                <a:lnTo>
                  <a:pt x="5484813" y="4727131"/>
                </a:lnTo>
                <a:lnTo>
                  <a:pt x="5501450" y="4642803"/>
                </a:lnTo>
                <a:close/>
                <a:moveTo>
                  <a:pt x="5569903" y="4663948"/>
                </a:moveTo>
                <a:lnTo>
                  <a:pt x="5548503" y="4746498"/>
                </a:lnTo>
                <a:lnTo>
                  <a:pt x="5466525" y="4820158"/>
                </a:lnTo>
                <a:lnTo>
                  <a:pt x="5483035" y="4736211"/>
                </a:lnTo>
                <a:close/>
                <a:moveTo>
                  <a:pt x="5545645" y="4757865"/>
                </a:moveTo>
                <a:lnTo>
                  <a:pt x="5524437" y="4840097"/>
                </a:lnTo>
                <a:lnTo>
                  <a:pt x="5448237" y="4914138"/>
                </a:lnTo>
                <a:lnTo>
                  <a:pt x="5464683" y="4830763"/>
                </a:lnTo>
                <a:close/>
                <a:moveTo>
                  <a:pt x="5530152" y="4843399"/>
                </a:moveTo>
                <a:lnTo>
                  <a:pt x="5604701" y="4771136"/>
                </a:lnTo>
                <a:lnTo>
                  <a:pt x="5579301" y="4850638"/>
                </a:lnTo>
                <a:lnTo>
                  <a:pt x="5509451" y="4924044"/>
                </a:lnTo>
                <a:close/>
                <a:moveTo>
                  <a:pt x="5533200" y="4831652"/>
                </a:moveTo>
                <a:lnTo>
                  <a:pt x="5554219" y="4750181"/>
                </a:lnTo>
                <a:lnTo>
                  <a:pt x="5634545" y="4677982"/>
                </a:lnTo>
                <a:lnTo>
                  <a:pt x="5609145" y="4758309"/>
                </a:lnTo>
                <a:close/>
                <a:moveTo>
                  <a:pt x="5643944" y="4669600"/>
                </a:moveTo>
                <a:lnTo>
                  <a:pt x="5723256" y="4598289"/>
                </a:lnTo>
                <a:lnTo>
                  <a:pt x="5693219" y="4676521"/>
                </a:lnTo>
                <a:lnTo>
                  <a:pt x="5618163" y="4749800"/>
                </a:lnTo>
                <a:close/>
                <a:moveTo>
                  <a:pt x="5647754" y="4657598"/>
                </a:moveTo>
                <a:lnTo>
                  <a:pt x="5673154" y="4577398"/>
                </a:lnTo>
                <a:lnTo>
                  <a:pt x="5758307" y="4506214"/>
                </a:lnTo>
                <a:lnTo>
                  <a:pt x="5727954" y="4585272"/>
                </a:lnTo>
                <a:close/>
                <a:moveTo>
                  <a:pt x="5768404" y="4497832"/>
                </a:moveTo>
                <a:lnTo>
                  <a:pt x="5852414" y="4427601"/>
                </a:lnTo>
                <a:lnTo>
                  <a:pt x="5817870" y="4504563"/>
                </a:lnTo>
                <a:lnTo>
                  <a:pt x="5738813" y="4576509"/>
                </a:lnTo>
                <a:close/>
                <a:moveTo>
                  <a:pt x="5773039" y="4485640"/>
                </a:moveTo>
                <a:lnTo>
                  <a:pt x="5803393" y="4406710"/>
                </a:lnTo>
                <a:lnTo>
                  <a:pt x="5893372" y="4336860"/>
                </a:lnTo>
                <a:lnTo>
                  <a:pt x="5858383" y="4414647"/>
                </a:lnTo>
                <a:close/>
                <a:moveTo>
                  <a:pt x="5904040" y="4328224"/>
                </a:moveTo>
                <a:lnTo>
                  <a:pt x="5992940" y="4259009"/>
                </a:lnTo>
                <a:lnTo>
                  <a:pt x="5953887" y="4334701"/>
                </a:lnTo>
                <a:lnTo>
                  <a:pt x="5869686" y="4405059"/>
                </a:lnTo>
                <a:close/>
                <a:moveTo>
                  <a:pt x="5909628" y="4315524"/>
                </a:moveTo>
                <a:lnTo>
                  <a:pt x="5944553" y="4237863"/>
                </a:lnTo>
                <a:lnTo>
                  <a:pt x="6039232" y="4168775"/>
                </a:lnTo>
                <a:lnTo>
                  <a:pt x="5999734" y="4244975"/>
                </a:lnTo>
                <a:close/>
                <a:moveTo>
                  <a:pt x="6050725" y="4160393"/>
                </a:moveTo>
                <a:lnTo>
                  <a:pt x="6144069" y="4092321"/>
                </a:lnTo>
                <a:lnTo>
                  <a:pt x="6100763" y="4167505"/>
                </a:lnTo>
                <a:lnTo>
                  <a:pt x="6011863" y="4236784"/>
                </a:lnTo>
                <a:close/>
                <a:moveTo>
                  <a:pt x="6057075" y="4147693"/>
                </a:moveTo>
                <a:lnTo>
                  <a:pt x="6096508" y="4071493"/>
                </a:lnTo>
                <a:lnTo>
                  <a:pt x="6196013" y="4004183"/>
                </a:lnTo>
                <a:lnTo>
                  <a:pt x="6152070" y="4079431"/>
                </a:lnTo>
                <a:close/>
                <a:moveTo>
                  <a:pt x="6208713" y="3995801"/>
                </a:moveTo>
                <a:lnTo>
                  <a:pt x="6306630" y="3928809"/>
                </a:lnTo>
                <a:lnTo>
                  <a:pt x="6258814" y="4001834"/>
                </a:lnTo>
                <a:lnTo>
                  <a:pt x="6165088" y="4070350"/>
                </a:lnTo>
                <a:close/>
                <a:moveTo>
                  <a:pt x="6216269" y="3983101"/>
                </a:moveTo>
                <a:lnTo>
                  <a:pt x="6260148" y="3907917"/>
                </a:lnTo>
                <a:lnTo>
                  <a:pt x="6364161" y="3840988"/>
                </a:lnTo>
                <a:lnTo>
                  <a:pt x="6315774" y="3914966"/>
                </a:lnTo>
                <a:close/>
                <a:moveTo>
                  <a:pt x="6377306" y="3832543"/>
                </a:moveTo>
                <a:lnTo>
                  <a:pt x="6479668" y="3766693"/>
                </a:lnTo>
                <a:lnTo>
                  <a:pt x="6427534" y="3838448"/>
                </a:lnTo>
                <a:lnTo>
                  <a:pt x="6329363" y="3905250"/>
                </a:lnTo>
                <a:close/>
                <a:moveTo>
                  <a:pt x="6372733" y="3827971"/>
                </a:moveTo>
                <a:lnTo>
                  <a:pt x="6267260" y="3895789"/>
                </a:lnTo>
                <a:lnTo>
                  <a:pt x="6311710" y="3819589"/>
                </a:lnTo>
                <a:lnTo>
                  <a:pt x="6421756" y="3752914"/>
                </a:lnTo>
                <a:close/>
                <a:moveTo>
                  <a:pt x="6255449" y="3903409"/>
                </a:moveTo>
                <a:lnTo>
                  <a:pt x="6148895" y="3971989"/>
                </a:lnTo>
                <a:lnTo>
                  <a:pt x="6189028" y="3894201"/>
                </a:lnTo>
                <a:lnTo>
                  <a:pt x="6300216" y="3826828"/>
                </a:lnTo>
                <a:close/>
                <a:moveTo>
                  <a:pt x="6138164" y="3978847"/>
                </a:moveTo>
                <a:lnTo>
                  <a:pt x="6030722" y="4047998"/>
                </a:lnTo>
                <a:lnTo>
                  <a:pt x="6066409" y="3968559"/>
                </a:lnTo>
                <a:lnTo>
                  <a:pt x="6178614" y="3900551"/>
                </a:lnTo>
                <a:close/>
                <a:moveTo>
                  <a:pt x="6020944" y="4054284"/>
                </a:moveTo>
                <a:lnTo>
                  <a:pt x="5912676" y="4124134"/>
                </a:lnTo>
                <a:lnTo>
                  <a:pt x="5943854" y="4043045"/>
                </a:lnTo>
                <a:lnTo>
                  <a:pt x="6056884" y="3974528"/>
                </a:lnTo>
                <a:close/>
                <a:moveTo>
                  <a:pt x="5903659" y="4129786"/>
                </a:moveTo>
                <a:lnTo>
                  <a:pt x="5794819" y="4199636"/>
                </a:lnTo>
                <a:lnTo>
                  <a:pt x="5821299" y="4117086"/>
                </a:lnTo>
                <a:lnTo>
                  <a:pt x="5934964" y="4048125"/>
                </a:lnTo>
                <a:close/>
                <a:moveTo>
                  <a:pt x="5786374" y="4205224"/>
                </a:moveTo>
                <a:lnTo>
                  <a:pt x="5676964" y="4275646"/>
                </a:lnTo>
                <a:lnTo>
                  <a:pt x="5698681" y="4191445"/>
                </a:lnTo>
                <a:lnTo>
                  <a:pt x="5812981" y="4122166"/>
                </a:lnTo>
                <a:close/>
                <a:moveTo>
                  <a:pt x="5668963" y="4280535"/>
                </a:moveTo>
                <a:lnTo>
                  <a:pt x="5559107" y="4351274"/>
                </a:lnTo>
                <a:lnTo>
                  <a:pt x="5575999" y="4265613"/>
                </a:lnTo>
                <a:lnTo>
                  <a:pt x="5690806" y="4195763"/>
                </a:lnTo>
                <a:close/>
                <a:moveTo>
                  <a:pt x="5666677" y="4289616"/>
                </a:moveTo>
                <a:lnTo>
                  <a:pt x="5644896" y="4373880"/>
                </a:lnTo>
                <a:lnTo>
                  <a:pt x="5540629" y="4445318"/>
                </a:lnTo>
                <a:lnTo>
                  <a:pt x="5557394" y="4359910"/>
                </a:lnTo>
                <a:close/>
                <a:moveTo>
                  <a:pt x="5642483" y="4383278"/>
                </a:moveTo>
                <a:lnTo>
                  <a:pt x="5620830" y="4467225"/>
                </a:lnTo>
                <a:lnTo>
                  <a:pt x="5522087" y="4539298"/>
                </a:lnTo>
                <a:lnTo>
                  <a:pt x="5538851" y="4454208"/>
                </a:lnTo>
                <a:close/>
                <a:moveTo>
                  <a:pt x="5514531" y="4544822"/>
                </a:moveTo>
                <a:lnTo>
                  <a:pt x="5414963" y="4617212"/>
                </a:lnTo>
                <a:lnTo>
                  <a:pt x="5426837" y="4530598"/>
                </a:lnTo>
                <a:lnTo>
                  <a:pt x="5530977" y="4459288"/>
                </a:lnTo>
                <a:close/>
                <a:moveTo>
                  <a:pt x="5512689" y="4554030"/>
                </a:moveTo>
                <a:lnTo>
                  <a:pt x="5495925" y="4639247"/>
                </a:lnTo>
                <a:lnTo>
                  <a:pt x="5402263" y="4712272"/>
                </a:lnTo>
                <a:lnTo>
                  <a:pt x="5414137" y="4625912"/>
                </a:lnTo>
                <a:close/>
                <a:moveTo>
                  <a:pt x="5494020" y="4648708"/>
                </a:moveTo>
                <a:lnTo>
                  <a:pt x="5477319" y="4733608"/>
                </a:lnTo>
                <a:lnTo>
                  <a:pt x="5389181" y="4807268"/>
                </a:lnTo>
                <a:lnTo>
                  <a:pt x="5400993" y="4721289"/>
                </a:lnTo>
                <a:close/>
                <a:moveTo>
                  <a:pt x="5475224" y="4743450"/>
                </a:moveTo>
                <a:lnTo>
                  <a:pt x="5458587" y="4827969"/>
                </a:lnTo>
                <a:lnTo>
                  <a:pt x="5376037" y="4902137"/>
                </a:lnTo>
                <a:lnTo>
                  <a:pt x="5387785" y="4816539"/>
                </a:lnTo>
                <a:close/>
                <a:moveTo>
                  <a:pt x="5456556" y="4838700"/>
                </a:moveTo>
                <a:lnTo>
                  <a:pt x="5439981" y="4922774"/>
                </a:lnTo>
                <a:lnTo>
                  <a:pt x="5362957" y="4997387"/>
                </a:lnTo>
                <a:lnTo>
                  <a:pt x="5374704" y="4912297"/>
                </a:lnTo>
                <a:close/>
                <a:moveTo>
                  <a:pt x="5437506" y="4933950"/>
                </a:moveTo>
                <a:lnTo>
                  <a:pt x="5421313" y="5016881"/>
                </a:lnTo>
                <a:lnTo>
                  <a:pt x="5349875" y="5091875"/>
                </a:lnTo>
                <a:lnTo>
                  <a:pt x="5361495" y="5007293"/>
                </a:lnTo>
                <a:close/>
                <a:moveTo>
                  <a:pt x="5418773" y="5029200"/>
                </a:moveTo>
                <a:lnTo>
                  <a:pt x="5402453" y="5111750"/>
                </a:lnTo>
                <a:lnTo>
                  <a:pt x="5336604" y="5186934"/>
                </a:lnTo>
                <a:lnTo>
                  <a:pt x="5348161" y="5103051"/>
                </a:lnTo>
                <a:close/>
                <a:moveTo>
                  <a:pt x="5399723" y="5124450"/>
                </a:moveTo>
                <a:lnTo>
                  <a:pt x="5383531" y="5206429"/>
                </a:lnTo>
                <a:lnTo>
                  <a:pt x="5323332" y="5281676"/>
                </a:lnTo>
                <a:lnTo>
                  <a:pt x="5334762" y="5198618"/>
                </a:lnTo>
                <a:close/>
                <a:moveTo>
                  <a:pt x="5389436" y="5209159"/>
                </a:moveTo>
                <a:lnTo>
                  <a:pt x="5447602" y="5136452"/>
                </a:lnTo>
                <a:lnTo>
                  <a:pt x="5427409" y="5214811"/>
                </a:lnTo>
                <a:lnTo>
                  <a:pt x="5373815" y="5288598"/>
                </a:lnTo>
                <a:close/>
                <a:moveTo>
                  <a:pt x="5392103" y="5195697"/>
                </a:moveTo>
                <a:lnTo>
                  <a:pt x="5408041" y="5114862"/>
                </a:lnTo>
                <a:lnTo>
                  <a:pt x="5472049" y="5041773"/>
                </a:lnTo>
                <a:lnTo>
                  <a:pt x="5451475" y="5121466"/>
                </a:lnTo>
                <a:close/>
                <a:moveTo>
                  <a:pt x="5481003" y="5031169"/>
                </a:moveTo>
                <a:lnTo>
                  <a:pt x="5543804" y="4959414"/>
                </a:lnTo>
                <a:lnTo>
                  <a:pt x="5520056" y="5035550"/>
                </a:lnTo>
                <a:lnTo>
                  <a:pt x="5461826" y="5108385"/>
                </a:lnTo>
                <a:close/>
                <a:moveTo>
                  <a:pt x="5484559" y="5017453"/>
                </a:moveTo>
                <a:lnTo>
                  <a:pt x="5505069" y="4937887"/>
                </a:lnTo>
                <a:lnTo>
                  <a:pt x="5573776" y="4865751"/>
                </a:lnTo>
                <a:lnTo>
                  <a:pt x="5548376" y="4944174"/>
                </a:lnTo>
                <a:close/>
                <a:moveTo>
                  <a:pt x="5583873" y="4855210"/>
                </a:moveTo>
                <a:lnTo>
                  <a:pt x="5651246" y="4784471"/>
                </a:lnTo>
                <a:lnTo>
                  <a:pt x="5622100" y="4860290"/>
                </a:lnTo>
                <a:lnTo>
                  <a:pt x="5559171" y="4932172"/>
                </a:lnTo>
                <a:close/>
                <a:moveTo>
                  <a:pt x="5588318" y="4841367"/>
                </a:moveTo>
                <a:lnTo>
                  <a:pt x="5613718" y="4763008"/>
                </a:lnTo>
                <a:lnTo>
                  <a:pt x="5687124" y="4691888"/>
                </a:lnTo>
                <a:lnTo>
                  <a:pt x="5657469" y="4769041"/>
                </a:lnTo>
                <a:close/>
                <a:moveTo>
                  <a:pt x="5697601" y="4681411"/>
                </a:moveTo>
                <a:lnTo>
                  <a:pt x="5769547" y="4611561"/>
                </a:lnTo>
                <a:lnTo>
                  <a:pt x="5736082" y="4686110"/>
                </a:lnTo>
                <a:lnTo>
                  <a:pt x="5669534" y="4756150"/>
                </a:lnTo>
                <a:close/>
                <a:moveTo>
                  <a:pt x="5703062" y="4667314"/>
                </a:moveTo>
                <a:lnTo>
                  <a:pt x="5732653" y="4590225"/>
                </a:lnTo>
                <a:lnTo>
                  <a:pt x="5810694" y="4520375"/>
                </a:lnTo>
                <a:lnTo>
                  <a:pt x="5776595" y="4596257"/>
                </a:lnTo>
                <a:close/>
                <a:moveTo>
                  <a:pt x="5822379" y="4509643"/>
                </a:moveTo>
                <a:lnTo>
                  <a:pt x="5898579" y="4441000"/>
                </a:lnTo>
                <a:lnTo>
                  <a:pt x="5860796" y="4514215"/>
                </a:lnTo>
                <a:lnTo>
                  <a:pt x="5788724" y="4584065"/>
                </a:lnTo>
                <a:close/>
                <a:moveTo>
                  <a:pt x="5828729" y="4495356"/>
                </a:moveTo>
                <a:lnTo>
                  <a:pt x="5862765" y="4419537"/>
                </a:lnTo>
                <a:lnTo>
                  <a:pt x="5945315" y="4350512"/>
                </a:lnTo>
                <a:lnTo>
                  <a:pt x="5906834" y="4425125"/>
                </a:lnTo>
                <a:close/>
                <a:moveTo>
                  <a:pt x="5957951" y="4340035"/>
                </a:moveTo>
                <a:lnTo>
                  <a:pt x="6038787" y="4272471"/>
                </a:lnTo>
                <a:lnTo>
                  <a:pt x="5997766" y="4343400"/>
                </a:lnTo>
                <a:lnTo>
                  <a:pt x="5921566" y="4412171"/>
                </a:lnTo>
                <a:close/>
                <a:moveTo>
                  <a:pt x="5965507" y="4325430"/>
                </a:moveTo>
                <a:lnTo>
                  <a:pt x="6003925" y="4250944"/>
                </a:lnTo>
                <a:lnTo>
                  <a:pt x="6091111" y="4182999"/>
                </a:lnTo>
                <a:lnTo>
                  <a:pt x="6048248" y="4256278"/>
                </a:lnTo>
                <a:close/>
                <a:moveTo>
                  <a:pt x="6105652" y="4171950"/>
                </a:moveTo>
                <a:lnTo>
                  <a:pt x="6190806" y="4105529"/>
                </a:lnTo>
                <a:lnTo>
                  <a:pt x="6144641" y="4176141"/>
                </a:lnTo>
                <a:lnTo>
                  <a:pt x="6063679" y="4243769"/>
                </a:lnTo>
                <a:close/>
                <a:moveTo>
                  <a:pt x="6114288" y="4157155"/>
                </a:moveTo>
                <a:lnTo>
                  <a:pt x="6157087" y="4083939"/>
                </a:lnTo>
                <a:lnTo>
                  <a:pt x="6248718" y="4017137"/>
                </a:lnTo>
                <a:lnTo>
                  <a:pt x="6201601" y="4089083"/>
                </a:lnTo>
                <a:close/>
                <a:moveTo>
                  <a:pt x="6263195" y="4006533"/>
                </a:moveTo>
                <a:lnTo>
                  <a:pt x="6352668" y="3941255"/>
                </a:lnTo>
                <a:lnTo>
                  <a:pt x="6302375" y="4010470"/>
                </a:lnTo>
                <a:lnTo>
                  <a:pt x="6217094" y="4076700"/>
                </a:lnTo>
                <a:close/>
                <a:moveTo>
                  <a:pt x="6273038" y="3991483"/>
                </a:moveTo>
                <a:lnTo>
                  <a:pt x="6320092" y="3919538"/>
                </a:lnTo>
                <a:lnTo>
                  <a:pt x="6416168" y="3853815"/>
                </a:lnTo>
                <a:lnTo>
                  <a:pt x="6364859" y="3924300"/>
                </a:lnTo>
                <a:close/>
                <a:moveTo>
                  <a:pt x="6431788" y="3843147"/>
                </a:moveTo>
                <a:lnTo>
                  <a:pt x="6525451" y="3779012"/>
                </a:lnTo>
                <a:lnTo>
                  <a:pt x="6471158" y="3846957"/>
                </a:lnTo>
                <a:lnTo>
                  <a:pt x="6381560" y="3912299"/>
                </a:lnTo>
                <a:close/>
                <a:moveTo>
                  <a:pt x="6442901" y="3827844"/>
                </a:moveTo>
                <a:lnTo>
                  <a:pt x="6494145" y="3757295"/>
                </a:lnTo>
                <a:lnTo>
                  <a:pt x="6594539" y="3692716"/>
                </a:lnTo>
                <a:lnTo>
                  <a:pt x="6538913" y="3761867"/>
                </a:lnTo>
                <a:close/>
                <a:moveTo>
                  <a:pt x="6611303" y="3681794"/>
                </a:moveTo>
                <a:lnTo>
                  <a:pt x="6709093" y="3618865"/>
                </a:lnTo>
                <a:lnTo>
                  <a:pt x="6650800" y="3685413"/>
                </a:lnTo>
                <a:lnTo>
                  <a:pt x="6557010" y="3749612"/>
                </a:lnTo>
                <a:close/>
                <a:moveTo>
                  <a:pt x="6624003" y="3666236"/>
                </a:moveTo>
                <a:lnTo>
                  <a:pt x="6679375" y="3596958"/>
                </a:lnTo>
                <a:lnTo>
                  <a:pt x="6784023" y="3533458"/>
                </a:lnTo>
                <a:lnTo>
                  <a:pt x="6724460" y="3601466"/>
                </a:lnTo>
                <a:close/>
                <a:moveTo>
                  <a:pt x="6801803" y="3522599"/>
                </a:moveTo>
                <a:lnTo>
                  <a:pt x="6903403" y="3460877"/>
                </a:lnTo>
                <a:lnTo>
                  <a:pt x="6841236" y="3526091"/>
                </a:lnTo>
                <a:lnTo>
                  <a:pt x="6743319" y="3589147"/>
                </a:lnTo>
                <a:close/>
                <a:moveTo>
                  <a:pt x="6797675" y="3517709"/>
                </a:moveTo>
                <a:lnTo>
                  <a:pt x="6690741" y="3582543"/>
                </a:lnTo>
                <a:lnTo>
                  <a:pt x="6747066" y="3512058"/>
                </a:lnTo>
                <a:lnTo>
                  <a:pt x="6858254" y="3448558"/>
                </a:lnTo>
                <a:close/>
                <a:moveTo>
                  <a:pt x="6674930" y="3592068"/>
                </a:moveTo>
                <a:lnTo>
                  <a:pt x="6566218" y="3657981"/>
                </a:lnTo>
                <a:lnTo>
                  <a:pt x="6618986" y="3585337"/>
                </a:lnTo>
                <a:lnTo>
                  <a:pt x="6732080" y="3520631"/>
                </a:lnTo>
                <a:close/>
                <a:moveTo>
                  <a:pt x="6552248" y="3666490"/>
                </a:moveTo>
                <a:lnTo>
                  <a:pt x="6442075" y="3733228"/>
                </a:lnTo>
                <a:lnTo>
                  <a:pt x="6490906" y="3658616"/>
                </a:lnTo>
                <a:lnTo>
                  <a:pt x="6605588" y="3593021"/>
                </a:lnTo>
                <a:close/>
                <a:moveTo>
                  <a:pt x="6429502" y="3740849"/>
                </a:moveTo>
                <a:lnTo>
                  <a:pt x="6318123" y="3808349"/>
                </a:lnTo>
                <a:lnTo>
                  <a:pt x="6362573" y="3731832"/>
                </a:lnTo>
                <a:lnTo>
                  <a:pt x="6478524" y="3665538"/>
                </a:lnTo>
                <a:close/>
                <a:moveTo>
                  <a:pt x="6306756" y="3815271"/>
                </a:moveTo>
                <a:lnTo>
                  <a:pt x="6194425" y="3883343"/>
                </a:lnTo>
                <a:lnTo>
                  <a:pt x="6234811" y="3805111"/>
                </a:lnTo>
                <a:lnTo>
                  <a:pt x="6351778" y="3738182"/>
                </a:lnTo>
                <a:close/>
                <a:moveTo>
                  <a:pt x="6184011" y="3889693"/>
                </a:moveTo>
                <a:lnTo>
                  <a:pt x="6070854" y="3958272"/>
                </a:lnTo>
                <a:lnTo>
                  <a:pt x="6106731" y="3878390"/>
                </a:lnTo>
                <a:lnTo>
                  <a:pt x="6224651" y="3810889"/>
                </a:lnTo>
                <a:close/>
                <a:moveTo>
                  <a:pt x="6061266" y="3964051"/>
                </a:moveTo>
                <a:lnTo>
                  <a:pt x="5947410" y="4033076"/>
                </a:lnTo>
                <a:lnTo>
                  <a:pt x="5978652" y="3951605"/>
                </a:lnTo>
                <a:lnTo>
                  <a:pt x="6097334" y="3883724"/>
                </a:lnTo>
                <a:close/>
                <a:moveTo>
                  <a:pt x="5938456" y="4038600"/>
                </a:moveTo>
                <a:lnTo>
                  <a:pt x="5824156" y="4108006"/>
                </a:lnTo>
                <a:lnTo>
                  <a:pt x="5850763" y="4025011"/>
                </a:lnTo>
                <a:lnTo>
                  <a:pt x="5970080" y="3956749"/>
                </a:lnTo>
                <a:close/>
                <a:moveTo>
                  <a:pt x="5815711" y="4113022"/>
                </a:moveTo>
                <a:lnTo>
                  <a:pt x="5700713" y="4182872"/>
                </a:lnTo>
                <a:lnTo>
                  <a:pt x="5722494" y="4098417"/>
                </a:lnTo>
                <a:lnTo>
                  <a:pt x="5842382" y="4029837"/>
                </a:lnTo>
                <a:close/>
                <a:moveTo>
                  <a:pt x="5692966" y="4187381"/>
                </a:moveTo>
                <a:lnTo>
                  <a:pt x="5577523" y="4257231"/>
                </a:lnTo>
                <a:lnTo>
                  <a:pt x="5594477" y="4171378"/>
                </a:lnTo>
                <a:lnTo>
                  <a:pt x="5715127" y="4102545"/>
                </a:lnTo>
                <a:close/>
                <a:moveTo>
                  <a:pt x="5570220" y="4261803"/>
                </a:moveTo>
                <a:lnTo>
                  <a:pt x="5454396" y="4331653"/>
                </a:lnTo>
                <a:lnTo>
                  <a:pt x="5466398" y="4244404"/>
                </a:lnTo>
                <a:lnTo>
                  <a:pt x="5587048" y="4175316"/>
                </a:lnTo>
                <a:close/>
                <a:moveTo>
                  <a:pt x="5568506" y="4270248"/>
                </a:moveTo>
                <a:lnTo>
                  <a:pt x="5551615" y="4356100"/>
                </a:lnTo>
                <a:lnTo>
                  <a:pt x="5441315" y="4427030"/>
                </a:lnTo>
                <a:lnTo>
                  <a:pt x="5453317" y="4339971"/>
                </a:lnTo>
                <a:close/>
                <a:moveTo>
                  <a:pt x="5549900" y="4364863"/>
                </a:moveTo>
                <a:lnTo>
                  <a:pt x="5533009" y="4450588"/>
                </a:lnTo>
                <a:lnTo>
                  <a:pt x="5428234" y="4522280"/>
                </a:lnTo>
                <a:lnTo>
                  <a:pt x="5440172" y="4435412"/>
                </a:lnTo>
                <a:close/>
                <a:moveTo>
                  <a:pt x="5421313" y="4526915"/>
                </a:moveTo>
                <a:lnTo>
                  <a:pt x="5316220" y="4598861"/>
                </a:lnTo>
                <a:lnTo>
                  <a:pt x="5323206" y="4510596"/>
                </a:lnTo>
                <a:lnTo>
                  <a:pt x="5433314" y="4439793"/>
                </a:lnTo>
                <a:close/>
                <a:moveTo>
                  <a:pt x="5420169" y="4535424"/>
                </a:moveTo>
                <a:lnTo>
                  <a:pt x="5408169" y="4622419"/>
                </a:lnTo>
                <a:lnTo>
                  <a:pt x="5308664" y="4695063"/>
                </a:lnTo>
                <a:lnTo>
                  <a:pt x="5315585" y="4606989"/>
                </a:lnTo>
                <a:close/>
                <a:moveTo>
                  <a:pt x="5407025" y="4631119"/>
                </a:moveTo>
                <a:lnTo>
                  <a:pt x="5394960" y="4718050"/>
                </a:lnTo>
                <a:lnTo>
                  <a:pt x="5300663" y="4791202"/>
                </a:lnTo>
                <a:lnTo>
                  <a:pt x="5307584" y="4703382"/>
                </a:lnTo>
                <a:close/>
                <a:moveTo>
                  <a:pt x="5393818" y="4726877"/>
                </a:moveTo>
                <a:lnTo>
                  <a:pt x="5381816" y="4813300"/>
                </a:lnTo>
                <a:lnTo>
                  <a:pt x="5293297" y="4887278"/>
                </a:lnTo>
                <a:lnTo>
                  <a:pt x="5300219" y="4799775"/>
                </a:lnTo>
                <a:close/>
                <a:moveTo>
                  <a:pt x="5380673" y="4822635"/>
                </a:moveTo>
                <a:lnTo>
                  <a:pt x="5368735" y="4908550"/>
                </a:lnTo>
                <a:lnTo>
                  <a:pt x="5285677" y="4983099"/>
                </a:lnTo>
                <a:lnTo>
                  <a:pt x="5292598" y="4895914"/>
                </a:lnTo>
                <a:close/>
                <a:moveTo>
                  <a:pt x="5367528" y="4918520"/>
                </a:moveTo>
                <a:lnTo>
                  <a:pt x="5355718" y="5004245"/>
                </a:lnTo>
                <a:lnTo>
                  <a:pt x="5278184" y="5079365"/>
                </a:lnTo>
                <a:lnTo>
                  <a:pt x="5285106" y="4992561"/>
                </a:lnTo>
                <a:close/>
                <a:moveTo>
                  <a:pt x="5354320" y="5014468"/>
                </a:moveTo>
                <a:lnTo>
                  <a:pt x="5342573" y="5099685"/>
                </a:lnTo>
                <a:lnTo>
                  <a:pt x="5270500" y="5175250"/>
                </a:lnTo>
                <a:lnTo>
                  <a:pt x="5277358" y="5088954"/>
                </a:lnTo>
                <a:close/>
                <a:moveTo>
                  <a:pt x="5341112" y="5110480"/>
                </a:moveTo>
                <a:lnTo>
                  <a:pt x="5329492" y="5195189"/>
                </a:lnTo>
                <a:lnTo>
                  <a:pt x="5263007" y="5271389"/>
                </a:lnTo>
                <a:lnTo>
                  <a:pt x="5269802" y="5185601"/>
                </a:lnTo>
                <a:close/>
                <a:moveTo>
                  <a:pt x="5327904" y="5206619"/>
                </a:moveTo>
                <a:lnTo>
                  <a:pt x="5316347" y="5290693"/>
                </a:lnTo>
                <a:lnTo>
                  <a:pt x="5255451" y="5366893"/>
                </a:lnTo>
                <a:lnTo>
                  <a:pt x="5262181" y="5281803"/>
                </a:lnTo>
                <a:close/>
                <a:moveTo>
                  <a:pt x="5314632" y="5302949"/>
                </a:moveTo>
                <a:lnTo>
                  <a:pt x="5303203" y="5386134"/>
                </a:lnTo>
                <a:lnTo>
                  <a:pt x="5247894" y="5462334"/>
                </a:lnTo>
                <a:lnTo>
                  <a:pt x="5254244" y="5378069"/>
                </a:lnTo>
                <a:close/>
                <a:moveTo>
                  <a:pt x="5301361" y="5399469"/>
                </a:moveTo>
                <a:lnTo>
                  <a:pt x="5290122" y="5481638"/>
                </a:lnTo>
                <a:lnTo>
                  <a:pt x="5240338" y="5557838"/>
                </a:lnTo>
                <a:lnTo>
                  <a:pt x="5246688" y="5474653"/>
                </a:lnTo>
                <a:close/>
                <a:moveTo>
                  <a:pt x="5287963" y="5496306"/>
                </a:moveTo>
                <a:lnTo>
                  <a:pt x="5276850" y="5577078"/>
                </a:lnTo>
                <a:lnTo>
                  <a:pt x="5232400" y="5652643"/>
                </a:lnTo>
                <a:lnTo>
                  <a:pt x="5238750" y="5570792"/>
                </a:lnTo>
                <a:close/>
                <a:moveTo>
                  <a:pt x="5282946" y="5579237"/>
                </a:moveTo>
                <a:lnTo>
                  <a:pt x="5324602" y="5507990"/>
                </a:lnTo>
                <a:lnTo>
                  <a:pt x="5309744" y="5583428"/>
                </a:lnTo>
                <a:lnTo>
                  <a:pt x="5272469" y="5655691"/>
                </a:lnTo>
                <a:close/>
                <a:moveTo>
                  <a:pt x="5285232" y="5562791"/>
                </a:moveTo>
                <a:lnTo>
                  <a:pt x="5296091" y="5483924"/>
                </a:lnTo>
                <a:lnTo>
                  <a:pt x="5343716" y="5411153"/>
                </a:lnTo>
                <a:lnTo>
                  <a:pt x="5328349" y="5489004"/>
                </a:lnTo>
                <a:close/>
                <a:moveTo>
                  <a:pt x="5352923" y="5396992"/>
                </a:moveTo>
                <a:lnTo>
                  <a:pt x="5399024" y="5326634"/>
                </a:lnTo>
                <a:lnTo>
                  <a:pt x="5379974" y="5400866"/>
                </a:lnTo>
                <a:lnTo>
                  <a:pt x="5338255" y="5472303"/>
                </a:lnTo>
                <a:close/>
                <a:moveTo>
                  <a:pt x="5356225" y="5380419"/>
                </a:moveTo>
                <a:lnTo>
                  <a:pt x="5371529" y="5302758"/>
                </a:lnTo>
                <a:lnTo>
                  <a:pt x="5423726" y="5230876"/>
                </a:lnTo>
                <a:lnTo>
                  <a:pt x="5403914" y="5307521"/>
                </a:lnTo>
                <a:close/>
                <a:moveTo>
                  <a:pt x="5434013" y="5216906"/>
                </a:moveTo>
                <a:lnTo>
                  <a:pt x="5484431" y="5147437"/>
                </a:lnTo>
                <a:lnTo>
                  <a:pt x="5461064" y="5220462"/>
                </a:lnTo>
                <a:lnTo>
                  <a:pt x="5414899" y="5290947"/>
                </a:lnTo>
                <a:close/>
                <a:moveTo>
                  <a:pt x="5438331" y="5200142"/>
                </a:moveTo>
                <a:lnTo>
                  <a:pt x="5458079" y="5123942"/>
                </a:lnTo>
                <a:lnTo>
                  <a:pt x="5514785" y="5053013"/>
                </a:lnTo>
                <a:lnTo>
                  <a:pt x="5490655" y="5128387"/>
                </a:lnTo>
                <a:close/>
                <a:moveTo>
                  <a:pt x="5525897" y="5038852"/>
                </a:moveTo>
                <a:lnTo>
                  <a:pt x="5580634" y="4970399"/>
                </a:lnTo>
                <a:lnTo>
                  <a:pt x="5553075" y="5042154"/>
                </a:lnTo>
                <a:lnTo>
                  <a:pt x="5502275" y="5112004"/>
                </a:lnTo>
                <a:close/>
                <a:moveTo>
                  <a:pt x="5531294" y="5021898"/>
                </a:moveTo>
                <a:lnTo>
                  <a:pt x="5555425" y="4946714"/>
                </a:lnTo>
                <a:lnTo>
                  <a:pt x="5616575" y="4876864"/>
                </a:lnTo>
                <a:lnTo>
                  <a:pt x="5588127" y="4950905"/>
                </a:lnTo>
                <a:close/>
                <a:moveTo>
                  <a:pt x="5628704" y="4863148"/>
                </a:moveTo>
                <a:lnTo>
                  <a:pt x="5687695" y="4795711"/>
                </a:lnTo>
                <a:lnTo>
                  <a:pt x="5655945" y="4866132"/>
                </a:lnTo>
                <a:lnTo>
                  <a:pt x="5601082" y="4934712"/>
                </a:lnTo>
                <a:close/>
                <a:moveTo>
                  <a:pt x="5635054" y="4845939"/>
                </a:moveTo>
                <a:lnTo>
                  <a:pt x="5663438" y="4772025"/>
                </a:lnTo>
                <a:lnTo>
                  <a:pt x="5729034" y="4703128"/>
                </a:lnTo>
                <a:lnTo>
                  <a:pt x="5696332" y="4775899"/>
                </a:lnTo>
                <a:close/>
                <a:moveTo>
                  <a:pt x="5742242" y="4689285"/>
                </a:moveTo>
                <a:lnTo>
                  <a:pt x="5805742" y="4622991"/>
                </a:lnTo>
                <a:lnTo>
                  <a:pt x="5770119" y="4692015"/>
                </a:lnTo>
                <a:lnTo>
                  <a:pt x="5711000" y="4759579"/>
                </a:lnTo>
                <a:close/>
                <a:moveTo>
                  <a:pt x="5750052" y="4671886"/>
                </a:moveTo>
                <a:lnTo>
                  <a:pt x="5782691" y="4599242"/>
                </a:lnTo>
                <a:lnTo>
                  <a:pt x="5852541" y="4531424"/>
                </a:lnTo>
                <a:lnTo>
                  <a:pt x="5815648" y="4602861"/>
                </a:lnTo>
                <a:close/>
                <a:moveTo>
                  <a:pt x="5866956" y="4517581"/>
                </a:moveTo>
                <a:lnTo>
                  <a:pt x="5934266" y="4452366"/>
                </a:lnTo>
                <a:lnTo>
                  <a:pt x="5894706" y="4520057"/>
                </a:lnTo>
                <a:lnTo>
                  <a:pt x="5831206" y="4586478"/>
                </a:lnTo>
                <a:close/>
                <a:moveTo>
                  <a:pt x="5876100" y="4499864"/>
                </a:moveTo>
                <a:lnTo>
                  <a:pt x="5912930" y="4428554"/>
                </a:lnTo>
                <a:lnTo>
                  <a:pt x="5987161" y="4361815"/>
                </a:lnTo>
                <a:lnTo>
                  <a:pt x="5946204" y="4431665"/>
                </a:lnTo>
                <a:close/>
                <a:moveTo>
                  <a:pt x="6002656" y="4347909"/>
                </a:moveTo>
                <a:lnTo>
                  <a:pt x="6073966" y="4283837"/>
                </a:lnTo>
                <a:lnTo>
                  <a:pt x="6030913" y="4349750"/>
                </a:lnTo>
                <a:lnTo>
                  <a:pt x="5963539" y="4415028"/>
                </a:lnTo>
                <a:close/>
                <a:moveTo>
                  <a:pt x="6013132" y="4329938"/>
                </a:moveTo>
                <a:lnTo>
                  <a:pt x="6054090" y="4260088"/>
                </a:lnTo>
                <a:lnTo>
                  <a:pt x="6132513" y="4194175"/>
                </a:lnTo>
                <a:lnTo>
                  <a:pt x="6087555" y="4262946"/>
                </a:lnTo>
                <a:close/>
                <a:moveTo>
                  <a:pt x="6149277" y="4180396"/>
                </a:moveTo>
                <a:lnTo>
                  <a:pt x="6224524" y="4117467"/>
                </a:lnTo>
                <a:lnTo>
                  <a:pt x="6177407" y="4182428"/>
                </a:lnTo>
                <a:lnTo>
                  <a:pt x="6105907" y="4246626"/>
                </a:lnTo>
                <a:close/>
                <a:moveTo>
                  <a:pt x="6161215" y="4162108"/>
                </a:moveTo>
                <a:lnTo>
                  <a:pt x="6206173" y="4093464"/>
                </a:lnTo>
                <a:lnTo>
                  <a:pt x="6288723" y="4029012"/>
                </a:lnTo>
                <a:lnTo>
                  <a:pt x="6239764" y="4096449"/>
                </a:lnTo>
                <a:close/>
                <a:moveTo>
                  <a:pt x="6306884" y="4014915"/>
                </a:moveTo>
                <a:lnTo>
                  <a:pt x="6385941" y="3953256"/>
                </a:lnTo>
                <a:lnTo>
                  <a:pt x="6335141" y="4016756"/>
                </a:lnTo>
                <a:lnTo>
                  <a:pt x="6259767" y="4079684"/>
                </a:lnTo>
                <a:close/>
                <a:moveTo>
                  <a:pt x="6320345" y="3996372"/>
                </a:moveTo>
                <a:lnTo>
                  <a:pt x="6369241" y="3929063"/>
                </a:lnTo>
                <a:lnTo>
                  <a:pt x="6455919" y="3865563"/>
                </a:lnTo>
                <a:lnTo>
                  <a:pt x="6403086" y="3931603"/>
                </a:lnTo>
                <a:close/>
                <a:moveTo>
                  <a:pt x="6475413" y="3851593"/>
                </a:moveTo>
                <a:lnTo>
                  <a:pt x="6557963" y="3791141"/>
                </a:lnTo>
                <a:lnTo>
                  <a:pt x="6503606" y="3853244"/>
                </a:lnTo>
                <a:lnTo>
                  <a:pt x="6424613" y="3914839"/>
                </a:lnTo>
                <a:close/>
                <a:moveTo>
                  <a:pt x="6490526" y="3832543"/>
                </a:moveTo>
                <a:lnTo>
                  <a:pt x="6543294" y="3766630"/>
                </a:lnTo>
                <a:lnTo>
                  <a:pt x="6633909" y="3704590"/>
                </a:lnTo>
                <a:lnTo>
                  <a:pt x="6577331" y="3769233"/>
                </a:lnTo>
                <a:close/>
                <a:moveTo>
                  <a:pt x="6654927" y="3690176"/>
                </a:moveTo>
                <a:lnTo>
                  <a:pt x="6741414" y="3630994"/>
                </a:lnTo>
                <a:lnTo>
                  <a:pt x="6683566" y="3691700"/>
                </a:lnTo>
                <a:lnTo>
                  <a:pt x="6600635" y="3752215"/>
                </a:lnTo>
                <a:close/>
                <a:moveTo>
                  <a:pt x="6671755" y="3671126"/>
                </a:moveTo>
                <a:lnTo>
                  <a:pt x="6728269" y="3606546"/>
                </a:lnTo>
                <a:lnTo>
                  <a:pt x="6822757" y="3545777"/>
                </a:lnTo>
                <a:lnTo>
                  <a:pt x="6762432" y="3609277"/>
                </a:lnTo>
                <a:close/>
                <a:moveTo>
                  <a:pt x="6845364" y="3531426"/>
                </a:moveTo>
                <a:lnTo>
                  <a:pt x="6935344" y="3473514"/>
                </a:lnTo>
                <a:lnTo>
                  <a:pt x="6874193" y="3532822"/>
                </a:lnTo>
                <a:lnTo>
                  <a:pt x="6787643" y="3592068"/>
                </a:lnTo>
                <a:close/>
                <a:moveTo>
                  <a:pt x="6863969" y="3511931"/>
                </a:moveTo>
                <a:lnTo>
                  <a:pt x="6924231" y="3448431"/>
                </a:lnTo>
                <a:lnTo>
                  <a:pt x="7022465" y="3388868"/>
                </a:lnTo>
                <a:lnTo>
                  <a:pt x="6958584" y="3450781"/>
                </a:lnTo>
                <a:close/>
                <a:moveTo>
                  <a:pt x="7046849" y="3374390"/>
                </a:moveTo>
                <a:lnTo>
                  <a:pt x="7140194" y="3317748"/>
                </a:lnTo>
                <a:lnTo>
                  <a:pt x="7075806" y="3375597"/>
                </a:lnTo>
                <a:lnTo>
                  <a:pt x="6985699" y="3433572"/>
                </a:lnTo>
                <a:close/>
                <a:moveTo>
                  <a:pt x="7067296" y="3354515"/>
                </a:moveTo>
                <a:lnTo>
                  <a:pt x="7130796" y="3292666"/>
                </a:lnTo>
                <a:lnTo>
                  <a:pt x="7232396" y="3234373"/>
                </a:lnTo>
                <a:lnTo>
                  <a:pt x="7165023" y="3294888"/>
                </a:lnTo>
                <a:close/>
                <a:moveTo>
                  <a:pt x="7127240" y="3287586"/>
                </a:moveTo>
                <a:lnTo>
                  <a:pt x="7018338" y="3349879"/>
                </a:lnTo>
                <a:lnTo>
                  <a:pt x="7081838" y="3283204"/>
                </a:lnTo>
                <a:lnTo>
                  <a:pt x="7194741" y="3222117"/>
                </a:lnTo>
                <a:close/>
                <a:moveTo>
                  <a:pt x="6999097" y="3360928"/>
                </a:moveTo>
                <a:lnTo>
                  <a:pt x="6887781" y="3424428"/>
                </a:lnTo>
                <a:lnTo>
                  <a:pt x="6948297" y="3355277"/>
                </a:lnTo>
                <a:lnTo>
                  <a:pt x="7063740" y="3292856"/>
                </a:lnTo>
                <a:close/>
                <a:moveTo>
                  <a:pt x="6870891" y="3434207"/>
                </a:moveTo>
                <a:lnTo>
                  <a:pt x="6757797" y="3498850"/>
                </a:lnTo>
                <a:lnTo>
                  <a:pt x="6814947" y="3427476"/>
                </a:lnTo>
                <a:lnTo>
                  <a:pt x="6932486" y="3363976"/>
                </a:lnTo>
                <a:close/>
                <a:moveTo>
                  <a:pt x="6742684" y="3507550"/>
                </a:moveTo>
                <a:lnTo>
                  <a:pt x="6627813" y="3572764"/>
                </a:lnTo>
                <a:lnTo>
                  <a:pt x="6681153" y="3499358"/>
                </a:lnTo>
                <a:lnTo>
                  <a:pt x="6800343" y="3434906"/>
                </a:lnTo>
                <a:close/>
                <a:moveTo>
                  <a:pt x="6614478" y="3580892"/>
                </a:moveTo>
                <a:lnTo>
                  <a:pt x="6498400" y="3647313"/>
                </a:lnTo>
                <a:lnTo>
                  <a:pt x="6547612" y="3572066"/>
                </a:lnTo>
                <a:lnTo>
                  <a:pt x="6668262" y="3506788"/>
                </a:lnTo>
                <a:close/>
                <a:moveTo>
                  <a:pt x="6486271" y="3654234"/>
                </a:moveTo>
                <a:lnTo>
                  <a:pt x="6369177" y="3721100"/>
                </a:lnTo>
                <a:lnTo>
                  <a:pt x="6414199" y="3644075"/>
                </a:lnTo>
                <a:lnTo>
                  <a:pt x="6535992" y="3578225"/>
                </a:lnTo>
                <a:close/>
                <a:moveTo>
                  <a:pt x="6358128" y="3727450"/>
                </a:moveTo>
                <a:lnTo>
                  <a:pt x="6240081" y="3795014"/>
                </a:lnTo>
                <a:lnTo>
                  <a:pt x="6280658" y="3716338"/>
                </a:lnTo>
                <a:lnTo>
                  <a:pt x="6403468" y="3649916"/>
                </a:lnTo>
                <a:close/>
                <a:moveTo>
                  <a:pt x="6229922" y="3800793"/>
                </a:moveTo>
                <a:lnTo>
                  <a:pt x="6111113" y="3868801"/>
                </a:lnTo>
                <a:lnTo>
                  <a:pt x="6147118" y="3788537"/>
                </a:lnTo>
                <a:lnTo>
                  <a:pt x="6270752" y="3721100"/>
                </a:lnTo>
                <a:close/>
                <a:moveTo>
                  <a:pt x="6101715" y="3874135"/>
                </a:moveTo>
                <a:lnTo>
                  <a:pt x="5982208" y="3942525"/>
                </a:lnTo>
                <a:lnTo>
                  <a:pt x="6013958" y="3860737"/>
                </a:lnTo>
                <a:lnTo>
                  <a:pt x="6138291" y="3793490"/>
                </a:lnTo>
                <a:close/>
                <a:moveTo>
                  <a:pt x="5973763" y="3947160"/>
                </a:moveTo>
                <a:lnTo>
                  <a:pt x="5853684" y="4015867"/>
                </a:lnTo>
                <a:lnTo>
                  <a:pt x="5880354" y="3932619"/>
                </a:lnTo>
                <a:lnTo>
                  <a:pt x="6005259" y="3865055"/>
                </a:lnTo>
                <a:close/>
                <a:moveTo>
                  <a:pt x="5845493" y="4020503"/>
                </a:moveTo>
                <a:lnTo>
                  <a:pt x="5724843" y="4089464"/>
                </a:lnTo>
                <a:lnTo>
                  <a:pt x="5746687" y="4004818"/>
                </a:lnTo>
                <a:lnTo>
                  <a:pt x="5872163" y="3937000"/>
                </a:lnTo>
                <a:close/>
                <a:moveTo>
                  <a:pt x="5717286" y="4093845"/>
                </a:moveTo>
                <a:lnTo>
                  <a:pt x="5596636" y="4163060"/>
                </a:lnTo>
                <a:lnTo>
                  <a:pt x="5613591" y="4077018"/>
                </a:lnTo>
                <a:lnTo>
                  <a:pt x="5738813" y="4008946"/>
                </a:lnTo>
                <a:close/>
                <a:moveTo>
                  <a:pt x="5589080" y="4167251"/>
                </a:moveTo>
                <a:lnTo>
                  <a:pt x="5467732" y="4236593"/>
                </a:lnTo>
                <a:lnTo>
                  <a:pt x="5479796" y="4149217"/>
                </a:lnTo>
                <a:lnTo>
                  <a:pt x="5606034" y="4080891"/>
                </a:lnTo>
                <a:close/>
                <a:moveTo>
                  <a:pt x="5460810" y="4240594"/>
                </a:moveTo>
                <a:lnTo>
                  <a:pt x="5339207" y="4310444"/>
                </a:lnTo>
                <a:lnTo>
                  <a:pt x="5346256" y="4221544"/>
                </a:lnTo>
                <a:lnTo>
                  <a:pt x="5472620" y="4152900"/>
                </a:lnTo>
                <a:close/>
                <a:moveTo>
                  <a:pt x="5459731" y="4248531"/>
                </a:moveTo>
                <a:lnTo>
                  <a:pt x="5447665" y="4336034"/>
                </a:lnTo>
                <a:lnTo>
                  <a:pt x="5331587" y="4406392"/>
                </a:lnTo>
                <a:lnTo>
                  <a:pt x="5338636" y="4317810"/>
                </a:lnTo>
                <a:close/>
                <a:moveTo>
                  <a:pt x="5446586" y="4344099"/>
                </a:moveTo>
                <a:lnTo>
                  <a:pt x="5434584" y="4431475"/>
                </a:lnTo>
                <a:lnTo>
                  <a:pt x="5323968" y="4502658"/>
                </a:lnTo>
                <a:lnTo>
                  <a:pt x="5331016" y="4414203"/>
                </a:lnTo>
                <a:close/>
                <a:moveTo>
                  <a:pt x="5317300" y="4506976"/>
                </a:moveTo>
                <a:lnTo>
                  <a:pt x="5206175" y="4578350"/>
                </a:lnTo>
                <a:lnTo>
                  <a:pt x="5208206" y="4488561"/>
                </a:lnTo>
                <a:lnTo>
                  <a:pt x="5324031" y="4418330"/>
                </a:lnTo>
                <a:close/>
                <a:moveTo>
                  <a:pt x="5316665" y="4514914"/>
                </a:moveTo>
                <a:lnTo>
                  <a:pt x="5309680" y="4603433"/>
                </a:lnTo>
                <a:lnTo>
                  <a:pt x="5204269" y="4675569"/>
                </a:lnTo>
                <a:lnTo>
                  <a:pt x="5206302" y="4585907"/>
                </a:lnTo>
                <a:close/>
                <a:moveTo>
                  <a:pt x="5308982" y="4611561"/>
                </a:moveTo>
                <a:lnTo>
                  <a:pt x="5301996" y="4699953"/>
                </a:lnTo>
                <a:lnTo>
                  <a:pt x="5202111" y="4772851"/>
                </a:lnTo>
                <a:lnTo>
                  <a:pt x="5204143" y="4683379"/>
                </a:lnTo>
                <a:close/>
                <a:moveTo>
                  <a:pt x="5301361" y="4708335"/>
                </a:moveTo>
                <a:lnTo>
                  <a:pt x="5294376" y="4796473"/>
                </a:lnTo>
                <a:lnTo>
                  <a:pt x="5200015" y="4870069"/>
                </a:lnTo>
                <a:lnTo>
                  <a:pt x="5201984" y="4780788"/>
                </a:lnTo>
                <a:close/>
                <a:moveTo>
                  <a:pt x="5293678" y="4805045"/>
                </a:moveTo>
                <a:lnTo>
                  <a:pt x="5286757" y="4892993"/>
                </a:lnTo>
                <a:lnTo>
                  <a:pt x="5197857" y="4967288"/>
                </a:lnTo>
                <a:lnTo>
                  <a:pt x="5199825" y="4878388"/>
                </a:lnTo>
                <a:close/>
                <a:moveTo>
                  <a:pt x="5286057" y="4901883"/>
                </a:moveTo>
                <a:lnTo>
                  <a:pt x="5279073" y="4989513"/>
                </a:lnTo>
                <a:lnTo>
                  <a:pt x="5195697" y="5064443"/>
                </a:lnTo>
                <a:lnTo>
                  <a:pt x="5197666" y="4975543"/>
                </a:lnTo>
                <a:close/>
                <a:moveTo>
                  <a:pt x="5278374" y="4998720"/>
                </a:moveTo>
                <a:lnTo>
                  <a:pt x="5271199" y="5086350"/>
                </a:lnTo>
                <a:lnTo>
                  <a:pt x="5193284" y="5161852"/>
                </a:lnTo>
                <a:lnTo>
                  <a:pt x="5195253" y="5073460"/>
                </a:lnTo>
                <a:close/>
                <a:moveTo>
                  <a:pt x="5270691" y="5095621"/>
                </a:moveTo>
                <a:lnTo>
                  <a:pt x="5263832" y="5182553"/>
                </a:lnTo>
                <a:lnTo>
                  <a:pt x="5191379" y="5258753"/>
                </a:lnTo>
                <a:lnTo>
                  <a:pt x="5193348" y="5170742"/>
                </a:lnTo>
                <a:close/>
                <a:moveTo>
                  <a:pt x="5262563" y="5192586"/>
                </a:moveTo>
                <a:lnTo>
                  <a:pt x="5256213" y="5279073"/>
                </a:lnTo>
                <a:lnTo>
                  <a:pt x="5189284" y="5355273"/>
                </a:lnTo>
                <a:lnTo>
                  <a:pt x="5191252" y="5267770"/>
                </a:lnTo>
                <a:close/>
                <a:moveTo>
                  <a:pt x="5255069" y="5289550"/>
                </a:moveTo>
                <a:lnTo>
                  <a:pt x="5248275" y="5375466"/>
                </a:lnTo>
                <a:lnTo>
                  <a:pt x="5186870" y="5452301"/>
                </a:lnTo>
                <a:lnTo>
                  <a:pt x="5188776" y="5365306"/>
                </a:lnTo>
                <a:close/>
                <a:moveTo>
                  <a:pt x="5247386" y="5386769"/>
                </a:moveTo>
                <a:lnTo>
                  <a:pt x="5240656" y="5472049"/>
                </a:lnTo>
                <a:lnTo>
                  <a:pt x="5184712" y="5549011"/>
                </a:lnTo>
                <a:lnTo>
                  <a:pt x="5186617" y="5462715"/>
                </a:lnTo>
                <a:close/>
                <a:moveTo>
                  <a:pt x="5239639" y="5484178"/>
                </a:moveTo>
                <a:lnTo>
                  <a:pt x="5232972" y="5568950"/>
                </a:lnTo>
                <a:lnTo>
                  <a:pt x="5182553" y="5645976"/>
                </a:lnTo>
                <a:lnTo>
                  <a:pt x="5184457" y="5560568"/>
                </a:lnTo>
                <a:close/>
                <a:moveTo>
                  <a:pt x="5231956" y="5581650"/>
                </a:moveTo>
                <a:lnTo>
                  <a:pt x="5225606" y="5665026"/>
                </a:lnTo>
                <a:lnTo>
                  <a:pt x="5180711" y="5741861"/>
                </a:lnTo>
                <a:lnTo>
                  <a:pt x="5182553" y="5657533"/>
                </a:lnTo>
                <a:close/>
                <a:moveTo>
                  <a:pt x="5224463" y="5679758"/>
                </a:moveTo>
                <a:lnTo>
                  <a:pt x="5218113" y="5761736"/>
                </a:lnTo>
                <a:lnTo>
                  <a:pt x="5178679" y="5837936"/>
                </a:lnTo>
                <a:lnTo>
                  <a:pt x="5180520" y="5755005"/>
                </a:lnTo>
                <a:close/>
                <a:moveTo>
                  <a:pt x="5216525" y="5859907"/>
                </a:moveTo>
                <a:lnTo>
                  <a:pt x="5247768" y="5790057"/>
                </a:lnTo>
                <a:lnTo>
                  <a:pt x="5237734" y="5863273"/>
                </a:lnTo>
                <a:lnTo>
                  <a:pt x="5210683" y="5933631"/>
                </a:lnTo>
                <a:close/>
                <a:moveTo>
                  <a:pt x="5257038" y="5769864"/>
                </a:moveTo>
                <a:lnTo>
                  <a:pt x="5285931" y="5705412"/>
                </a:lnTo>
                <a:lnTo>
                  <a:pt x="5272532" y="5772150"/>
                </a:lnTo>
                <a:lnTo>
                  <a:pt x="5247132" y="5837492"/>
                </a:lnTo>
                <a:close/>
                <a:moveTo>
                  <a:pt x="5260086" y="5747512"/>
                </a:moveTo>
                <a:lnTo>
                  <a:pt x="5270119" y="5674551"/>
                </a:lnTo>
                <a:lnTo>
                  <a:pt x="5305616" y="5605780"/>
                </a:lnTo>
                <a:lnTo>
                  <a:pt x="5291392" y="5677853"/>
                </a:lnTo>
                <a:close/>
                <a:moveTo>
                  <a:pt x="5316030" y="5585524"/>
                </a:moveTo>
                <a:lnTo>
                  <a:pt x="5348859" y="5522024"/>
                </a:lnTo>
                <a:lnTo>
                  <a:pt x="5331905" y="5587683"/>
                </a:lnTo>
                <a:lnTo>
                  <a:pt x="5302949" y="5652262"/>
                </a:lnTo>
                <a:close/>
                <a:moveTo>
                  <a:pt x="5320475" y="5563172"/>
                </a:moveTo>
                <a:lnTo>
                  <a:pt x="5334635" y="5491290"/>
                </a:lnTo>
                <a:lnTo>
                  <a:pt x="5374323" y="5423408"/>
                </a:lnTo>
                <a:lnTo>
                  <a:pt x="5356035" y="5494274"/>
                </a:lnTo>
                <a:close/>
                <a:moveTo>
                  <a:pt x="5386006" y="5403342"/>
                </a:moveTo>
                <a:lnTo>
                  <a:pt x="5422710" y="5340604"/>
                </a:lnTo>
                <a:lnTo>
                  <a:pt x="5402072" y="5405057"/>
                </a:lnTo>
                <a:lnTo>
                  <a:pt x="5369116" y="5468557"/>
                </a:lnTo>
                <a:close/>
                <a:moveTo>
                  <a:pt x="5391849" y="5380800"/>
                </a:moveTo>
                <a:lnTo>
                  <a:pt x="5410073" y="5310124"/>
                </a:lnTo>
                <a:lnTo>
                  <a:pt x="5453888" y="5243132"/>
                </a:lnTo>
                <a:lnTo>
                  <a:pt x="5431600" y="5312982"/>
                </a:lnTo>
                <a:close/>
                <a:moveTo>
                  <a:pt x="5466969" y="5223193"/>
                </a:moveTo>
                <a:lnTo>
                  <a:pt x="5507419" y="5161407"/>
                </a:lnTo>
                <a:lnTo>
                  <a:pt x="5483098" y="5224907"/>
                </a:lnTo>
                <a:lnTo>
                  <a:pt x="5446331" y="5287772"/>
                </a:lnTo>
                <a:close/>
                <a:moveTo>
                  <a:pt x="5474208" y="5200523"/>
                </a:moveTo>
                <a:lnTo>
                  <a:pt x="5496243" y="5130800"/>
                </a:lnTo>
                <a:lnTo>
                  <a:pt x="5544122" y="5064824"/>
                </a:lnTo>
                <a:lnTo>
                  <a:pt x="5517896" y="5133150"/>
                </a:lnTo>
                <a:close/>
                <a:moveTo>
                  <a:pt x="5558854" y="5045202"/>
                </a:moveTo>
                <a:lnTo>
                  <a:pt x="5602923" y="4984433"/>
                </a:lnTo>
                <a:lnTo>
                  <a:pt x="5575110" y="5046345"/>
                </a:lnTo>
                <a:lnTo>
                  <a:pt x="5534597" y="5108258"/>
                </a:lnTo>
                <a:close/>
                <a:moveTo>
                  <a:pt x="5567617" y="5022279"/>
                </a:moveTo>
                <a:lnTo>
                  <a:pt x="5593843" y="4954080"/>
                </a:lnTo>
                <a:lnTo>
                  <a:pt x="5645785" y="4889119"/>
                </a:lnTo>
                <a:lnTo>
                  <a:pt x="5615686" y="4956112"/>
                </a:lnTo>
                <a:close/>
                <a:moveTo>
                  <a:pt x="5661660" y="4869244"/>
                </a:moveTo>
                <a:lnTo>
                  <a:pt x="5709349" y="4809617"/>
                </a:lnTo>
                <a:lnTo>
                  <a:pt x="5677853" y="4870450"/>
                </a:lnTo>
                <a:lnTo>
                  <a:pt x="5633403" y="4931347"/>
                </a:lnTo>
                <a:close/>
                <a:moveTo>
                  <a:pt x="5672074" y="4846066"/>
                </a:moveTo>
                <a:lnTo>
                  <a:pt x="5702110" y="4779201"/>
                </a:lnTo>
                <a:lnTo>
                  <a:pt x="5758053" y="4715320"/>
                </a:lnTo>
                <a:lnTo>
                  <a:pt x="5724144" y="4780979"/>
                </a:lnTo>
                <a:close/>
                <a:moveTo>
                  <a:pt x="5775452" y="4695444"/>
                </a:moveTo>
                <a:lnTo>
                  <a:pt x="5826633" y="4636961"/>
                </a:lnTo>
                <a:lnTo>
                  <a:pt x="5792089" y="4696016"/>
                </a:lnTo>
                <a:lnTo>
                  <a:pt x="5744274" y="4755769"/>
                </a:lnTo>
                <a:close/>
                <a:moveTo>
                  <a:pt x="5787581" y="4671949"/>
                </a:moveTo>
                <a:lnTo>
                  <a:pt x="5821426" y="4606417"/>
                </a:lnTo>
                <a:lnTo>
                  <a:pt x="5881180" y="4543679"/>
                </a:lnTo>
                <a:lnTo>
                  <a:pt x="5843588" y="4607941"/>
                </a:lnTo>
                <a:close/>
                <a:moveTo>
                  <a:pt x="5900166" y="4523677"/>
                </a:moveTo>
                <a:lnTo>
                  <a:pt x="5954713" y="4466527"/>
                </a:lnTo>
                <a:lnTo>
                  <a:pt x="5916994" y="4524121"/>
                </a:lnTo>
                <a:lnTo>
                  <a:pt x="5865749" y="4582732"/>
                </a:lnTo>
                <a:close/>
                <a:moveTo>
                  <a:pt x="5914136" y="4499864"/>
                </a:moveTo>
                <a:lnTo>
                  <a:pt x="5951601" y="4435729"/>
                </a:lnTo>
                <a:lnTo>
                  <a:pt x="6015101" y="4374134"/>
                </a:lnTo>
                <a:lnTo>
                  <a:pt x="5973953" y="4436999"/>
                </a:lnTo>
                <a:close/>
                <a:moveTo>
                  <a:pt x="6035866" y="4353814"/>
                </a:moveTo>
                <a:lnTo>
                  <a:pt x="6093651" y="4297807"/>
                </a:lnTo>
                <a:lnTo>
                  <a:pt x="6052884" y="4353941"/>
                </a:lnTo>
                <a:lnTo>
                  <a:pt x="5998210" y="4411091"/>
                </a:lnTo>
                <a:close/>
                <a:moveTo>
                  <a:pt x="6051677" y="4329621"/>
                </a:moveTo>
                <a:lnTo>
                  <a:pt x="6092762" y="4266883"/>
                </a:lnTo>
                <a:lnTo>
                  <a:pt x="6159944" y="4206558"/>
                </a:lnTo>
                <a:lnTo>
                  <a:pt x="6115494" y="4267962"/>
                </a:lnTo>
                <a:close/>
                <a:moveTo>
                  <a:pt x="6182487" y="4186238"/>
                </a:moveTo>
                <a:lnTo>
                  <a:pt x="6243384" y="4131564"/>
                </a:lnTo>
                <a:lnTo>
                  <a:pt x="6199695" y="4186174"/>
                </a:lnTo>
                <a:lnTo>
                  <a:pt x="6141847" y="4242245"/>
                </a:lnTo>
                <a:close/>
                <a:moveTo>
                  <a:pt x="6200331" y="4161663"/>
                </a:moveTo>
                <a:lnTo>
                  <a:pt x="6244781" y="4100386"/>
                </a:lnTo>
                <a:lnTo>
                  <a:pt x="6315457" y="4041267"/>
                </a:lnTo>
                <a:lnTo>
                  <a:pt x="6267514" y="4101275"/>
                </a:lnTo>
                <a:close/>
                <a:moveTo>
                  <a:pt x="6340031" y="4020820"/>
                </a:moveTo>
                <a:lnTo>
                  <a:pt x="6403531" y="3967480"/>
                </a:lnTo>
                <a:lnTo>
                  <a:pt x="6357112" y="4020566"/>
                </a:lnTo>
                <a:lnTo>
                  <a:pt x="6296152" y="4075303"/>
                </a:lnTo>
                <a:close/>
                <a:moveTo>
                  <a:pt x="6359969" y="3995865"/>
                </a:moveTo>
                <a:lnTo>
                  <a:pt x="6407912" y="3935984"/>
                </a:lnTo>
                <a:lnTo>
                  <a:pt x="6482017" y="3878199"/>
                </a:lnTo>
                <a:lnTo>
                  <a:pt x="6430963" y="3937000"/>
                </a:lnTo>
                <a:close/>
                <a:moveTo>
                  <a:pt x="6508560" y="3857434"/>
                </a:moveTo>
                <a:lnTo>
                  <a:pt x="6575235" y="3805491"/>
                </a:lnTo>
                <a:lnTo>
                  <a:pt x="6526149" y="3857053"/>
                </a:lnTo>
                <a:lnTo>
                  <a:pt x="6462205" y="3910457"/>
                </a:lnTo>
                <a:close/>
                <a:moveTo>
                  <a:pt x="6530785" y="3832034"/>
                </a:moveTo>
                <a:lnTo>
                  <a:pt x="6581585" y="3773615"/>
                </a:lnTo>
                <a:lnTo>
                  <a:pt x="6659055" y="3717100"/>
                </a:lnTo>
                <a:lnTo>
                  <a:pt x="6604699" y="3774250"/>
                </a:lnTo>
                <a:close/>
                <a:moveTo>
                  <a:pt x="6688074" y="3696145"/>
                </a:moveTo>
                <a:lnTo>
                  <a:pt x="6757353" y="3645345"/>
                </a:lnTo>
                <a:lnTo>
                  <a:pt x="6705854" y="3695256"/>
                </a:lnTo>
                <a:lnTo>
                  <a:pt x="6639116" y="3747326"/>
                </a:lnTo>
                <a:close/>
                <a:moveTo>
                  <a:pt x="6712649" y="3670364"/>
                </a:moveTo>
                <a:lnTo>
                  <a:pt x="6766878" y="3613214"/>
                </a:lnTo>
                <a:lnTo>
                  <a:pt x="6847523" y="3558032"/>
                </a:lnTo>
                <a:lnTo>
                  <a:pt x="6790373" y="3613595"/>
                </a:lnTo>
                <a:close/>
                <a:moveTo>
                  <a:pt x="6878574" y="3537014"/>
                </a:moveTo>
                <a:lnTo>
                  <a:pt x="6950329" y="3487928"/>
                </a:lnTo>
                <a:lnTo>
                  <a:pt x="6896482" y="3536315"/>
                </a:lnTo>
                <a:lnTo>
                  <a:pt x="6827076" y="3587115"/>
                </a:lnTo>
                <a:close/>
                <a:moveTo>
                  <a:pt x="6905562" y="3510852"/>
                </a:moveTo>
                <a:lnTo>
                  <a:pt x="6962712" y="3455353"/>
                </a:lnTo>
                <a:lnTo>
                  <a:pt x="7046341" y="3401568"/>
                </a:lnTo>
                <a:lnTo>
                  <a:pt x="6986144" y="3455607"/>
                </a:lnTo>
                <a:close/>
                <a:moveTo>
                  <a:pt x="7079996" y="3379978"/>
                </a:moveTo>
                <a:lnTo>
                  <a:pt x="7154037" y="3332353"/>
                </a:lnTo>
                <a:lnTo>
                  <a:pt x="7098094" y="3379089"/>
                </a:lnTo>
                <a:lnTo>
                  <a:pt x="7026212" y="3428302"/>
                </a:lnTo>
                <a:close/>
                <a:moveTo>
                  <a:pt x="7109587" y="3353372"/>
                </a:moveTo>
                <a:lnTo>
                  <a:pt x="7169785" y="3299333"/>
                </a:lnTo>
                <a:lnTo>
                  <a:pt x="7256336" y="3246882"/>
                </a:lnTo>
                <a:lnTo>
                  <a:pt x="7193344" y="3299460"/>
                </a:lnTo>
                <a:close/>
                <a:moveTo>
                  <a:pt x="7195185" y="3276537"/>
                </a:moveTo>
                <a:lnTo>
                  <a:pt x="7259511" y="3218688"/>
                </a:lnTo>
                <a:lnTo>
                  <a:pt x="7356221" y="3163380"/>
                </a:lnTo>
                <a:lnTo>
                  <a:pt x="7288213" y="3220085"/>
                </a:lnTo>
                <a:close/>
                <a:moveTo>
                  <a:pt x="7387654" y="3145409"/>
                </a:moveTo>
                <a:lnTo>
                  <a:pt x="7476935" y="3094609"/>
                </a:lnTo>
                <a:lnTo>
                  <a:pt x="7411403" y="3145727"/>
                </a:lnTo>
                <a:lnTo>
                  <a:pt x="7324725" y="3198241"/>
                </a:lnTo>
                <a:close/>
                <a:moveTo>
                  <a:pt x="7415340" y="3122232"/>
                </a:moveTo>
                <a:lnTo>
                  <a:pt x="7482840" y="3065844"/>
                </a:lnTo>
                <a:lnTo>
                  <a:pt x="7582726" y="3011869"/>
                </a:lnTo>
                <a:lnTo>
                  <a:pt x="7511923" y="3067050"/>
                </a:lnTo>
                <a:close/>
                <a:moveTo>
                  <a:pt x="7616444" y="2993644"/>
                </a:moveTo>
                <a:lnTo>
                  <a:pt x="7708393" y="2943924"/>
                </a:lnTo>
                <a:lnTo>
                  <a:pt x="7640320" y="2993581"/>
                </a:lnTo>
                <a:lnTo>
                  <a:pt x="7550912" y="3044381"/>
                </a:lnTo>
                <a:close/>
                <a:moveTo>
                  <a:pt x="7578344" y="2986278"/>
                </a:moveTo>
                <a:lnTo>
                  <a:pt x="7687374" y="2930462"/>
                </a:lnTo>
                <a:lnTo>
                  <a:pt x="7613206" y="2988310"/>
                </a:lnTo>
                <a:lnTo>
                  <a:pt x="7507606" y="3045460"/>
                </a:lnTo>
                <a:close/>
                <a:moveTo>
                  <a:pt x="7439343" y="3057398"/>
                </a:moveTo>
                <a:lnTo>
                  <a:pt x="7552818" y="2999359"/>
                </a:lnTo>
                <a:lnTo>
                  <a:pt x="7479094" y="3060700"/>
                </a:lnTo>
                <a:lnTo>
                  <a:pt x="7369302" y="3120073"/>
                </a:lnTo>
                <a:close/>
                <a:moveTo>
                  <a:pt x="7300278" y="3128582"/>
                </a:moveTo>
                <a:lnTo>
                  <a:pt x="7417244" y="3068701"/>
                </a:lnTo>
                <a:lnTo>
                  <a:pt x="7345363" y="3133090"/>
                </a:lnTo>
                <a:lnTo>
                  <a:pt x="7232332" y="3194241"/>
                </a:lnTo>
                <a:close/>
                <a:moveTo>
                  <a:pt x="7161213" y="3199765"/>
                </a:moveTo>
                <a:lnTo>
                  <a:pt x="7280910" y="3138488"/>
                </a:lnTo>
                <a:lnTo>
                  <a:pt x="7212013" y="3205353"/>
                </a:lnTo>
                <a:lnTo>
                  <a:pt x="7096379" y="3267901"/>
                </a:lnTo>
                <a:close/>
                <a:moveTo>
                  <a:pt x="7021513" y="3271203"/>
                </a:moveTo>
                <a:lnTo>
                  <a:pt x="7143432" y="3208782"/>
                </a:lnTo>
                <a:lnTo>
                  <a:pt x="7077837" y="3277680"/>
                </a:lnTo>
                <a:lnTo>
                  <a:pt x="6960172" y="3341180"/>
                </a:lnTo>
                <a:close/>
                <a:moveTo>
                  <a:pt x="6882448" y="3342322"/>
                </a:moveTo>
                <a:lnTo>
                  <a:pt x="7006209" y="3278822"/>
                </a:lnTo>
                <a:lnTo>
                  <a:pt x="6944107" y="3349752"/>
                </a:lnTo>
                <a:lnTo>
                  <a:pt x="6824790" y="3414268"/>
                </a:lnTo>
                <a:close/>
                <a:moveTo>
                  <a:pt x="6743446" y="3413506"/>
                </a:moveTo>
                <a:lnTo>
                  <a:pt x="6868731" y="3349371"/>
                </a:lnTo>
                <a:lnTo>
                  <a:pt x="6810439" y="3422206"/>
                </a:lnTo>
                <a:lnTo>
                  <a:pt x="6689789" y="3487484"/>
                </a:lnTo>
                <a:close/>
                <a:moveTo>
                  <a:pt x="6604444" y="3484626"/>
                </a:moveTo>
                <a:lnTo>
                  <a:pt x="6730937" y="3419856"/>
                </a:lnTo>
                <a:lnTo>
                  <a:pt x="6676771" y="3494469"/>
                </a:lnTo>
                <a:lnTo>
                  <a:pt x="6554788" y="3560445"/>
                </a:lnTo>
                <a:close/>
                <a:moveTo>
                  <a:pt x="6465634" y="3556000"/>
                </a:moveTo>
                <a:lnTo>
                  <a:pt x="6593269" y="3490659"/>
                </a:lnTo>
                <a:lnTo>
                  <a:pt x="6543357" y="3566859"/>
                </a:lnTo>
                <a:lnTo>
                  <a:pt x="6420358" y="3633343"/>
                </a:lnTo>
                <a:close/>
                <a:moveTo>
                  <a:pt x="6326632" y="3627120"/>
                </a:moveTo>
                <a:lnTo>
                  <a:pt x="6455157" y="3561397"/>
                </a:lnTo>
                <a:lnTo>
                  <a:pt x="6409627" y="3639249"/>
                </a:lnTo>
                <a:lnTo>
                  <a:pt x="6285865" y="3706178"/>
                </a:lnTo>
                <a:close/>
                <a:moveTo>
                  <a:pt x="6187631" y="3698303"/>
                </a:moveTo>
                <a:lnTo>
                  <a:pt x="6316663" y="3632200"/>
                </a:lnTo>
                <a:lnTo>
                  <a:pt x="6275706" y="3711639"/>
                </a:lnTo>
                <a:lnTo>
                  <a:pt x="6151563" y="3778695"/>
                </a:lnTo>
                <a:close/>
                <a:moveTo>
                  <a:pt x="6048629" y="3769424"/>
                </a:moveTo>
                <a:lnTo>
                  <a:pt x="6178614" y="3702939"/>
                </a:lnTo>
                <a:lnTo>
                  <a:pt x="6142228" y="3783838"/>
                </a:lnTo>
                <a:lnTo>
                  <a:pt x="6017133" y="3851466"/>
                </a:lnTo>
                <a:close/>
                <a:moveTo>
                  <a:pt x="5909628" y="3840607"/>
                </a:moveTo>
                <a:lnTo>
                  <a:pt x="6040184" y="3773805"/>
                </a:lnTo>
                <a:lnTo>
                  <a:pt x="6008434" y="3856355"/>
                </a:lnTo>
                <a:lnTo>
                  <a:pt x="5882831" y="3924300"/>
                </a:lnTo>
                <a:close/>
                <a:moveTo>
                  <a:pt x="5770563" y="3911600"/>
                </a:moveTo>
                <a:lnTo>
                  <a:pt x="5901563" y="3844544"/>
                </a:lnTo>
                <a:lnTo>
                  <a:pt x="5874766" y="3928301"/>
                </a:lnTo>
                <a:lnTo>
                  <a:pt x="5748656" y="3996500"/>
                </a:lnTo>
                <a:close/>
                <a:moveTo>
                  <a:pt x="5631561" y="3982784"/>
                </a:moveTo>
                <a:lnTo>
                  <a:pt x="5763007" y="3915474"/>
                </a:lnTo>
                <a:lnTo>
                  <a:pt x="5741099" y="4000500"/>
                </a:lnTo>
                <a:lnTo>
                  <a:pt x="5614606" y="4068826"/>
                </a:lnTo>
                <a:close/>
                <a:moveTo>
                  <a:pt x="5492560" y="4053903"/>
                </a:moveTo>
                <a:lnTo>
                  <a:pt x="5624513" y="3986340"/>
                </a:lnTo>
                <a:lnTo>
                  <a:pt x="5607432" y="4072827"/>
                </a:lnTo>
                <a:lnTo>
                  <a:pt x="5480432" y="4141407"/>
                </a:lnTo>
                <a:close/>
                <a:moveTo>
                  <a:pt x="5353558" y="4125024"/>
                </a:moveTo>
                <a:lnTo>
                  <a:pt x="5485765" y="4057650"/>
                </a:lnTo>
                <a:lnTo>
                  <a:pt x="5473700" y="4145471"/>
                </a:lnTo>
                <a:lnTo>
                  <a:pt x="5346700" y="4214178"/>
                </a:lnTo>
                <a:close/>
                <a:moveTo>
                  <a:pt x="5214556" y="4196144"/>
                </a:moveTo>
                <a:lnTo>
                  <a:pt x="5346954" y="4128453"/>
                </a:lnTo>
                <a:lnTo>
                  <a:pt x="5339906" y="4217353"/>
                </a:lnTo>
                <a:lnTo>
                  <a:pt x="5212906" y="4286187"/>
                </a:lnTo>
                <a:close/>
                <a:moveTo>
                  <a:pt x="5212398" y="4293616"/>
                </a:moveTo>
                <a:lnTo>
                  <a:pt x="5339398" y="4225036"/>
                </a:lnTo>
                <a:lnTo>
                  <a:pt x="5332349" y="4313936"/>
                </a:lnTo>
                <a:lnTo>
                  <a:pt x="5210557" y="4383786"/>
                </a:lnTo>
                <a:close/>
                <a:moveTo>
                  <a:pt x="5210302" y="4391089"/>
                </a:moveTo>
                <a:lnTo>
                  <a:pt x="5331651" y="4321683"/>
                </a:lnTo>
                <a:lnTo>
                  <a:pt x="5324602" y="4410583"/>
                </a:lnTo>
                <a:lnTo>
                  <a:pt x="5208270" y="4481068"/>
                </a:lnTo>
                <a:close/>
                <a:moveTo>
                  <a:pt x="5075682" y="4267200"/>
                </a:moveTo>
                <a:lnTo>
                  <a:pt x="5208206" y="4199319"/>
                </a:lnTo>
                <a:lnTo>
                  <a:pt x="5206238" y="4289679"/>
                </a:lnTo>
                <a:lnTo>
                  <a:pt x="5078731" y="4358577"/>
                </a:lnTo>
                <a:close/>
                <a:moveTo>
                  <a:pt x="5078984" y="4365689"/>
                </a:moveTo>
                <a:lnTo>
                  <a:pt x="5205984" y="4296982"/>
                </a:lnTo>
                <a:lnTo>
                  <a:pt x="5204016" y="4387215"/>
                </a:lnTo>
                <a:lnTo>
                  <a:pt x="5081969" y="4457065"/>
                </a:lnTo>
                <a:close/>
                <a:moveTo>
                  <a:pt x="5082286" y="4464177"/>
                </a:moveTo>
                <a:lnTo>
                  <a:pt x="5203889" y="4394645"/>
                </a:lnTo>
                <a:lnTo>
                  <a:pt x="5201920" y="4484815"/>
                </a:lnTo>
                <a:lnTo>
                  <a:pt x="5085398" y="4555490"/>
                </a:lnTo>
                <a:close/>
                <a:moveTo>
                  <a:pt x="5085588" y="4562729"/>
                </a:moveTo>
                <a:lnTo>
                  <a:pt x="5201730" y="4492308"/>
                </a:lnTo>
                <a:lnTo>
                  <a:pt x="5199761" y="4582351"/>
                </a:lnTo>
                <a:lnTo>
                  <a:pt x="5088700" y="4653788"/>
                </a:lnTo>
                <a:close/>
                <a:moveTo>
                  <a:pt x="5088954" y="4661218"/>
                </a:moveTo>
                <a:lnTo>
                  <a:pt x="5199570" y="4590034"/>
                </a:lnTo>
                <a:lnTo>
                  <a:pt x="5197602" y="4679887"/>
                </a:lnTo>
                <a:lnTo>
                  <a:pt x="5092002" y="4752150"/>
                </a:lnTo>
                <a:close/>
                <a:moveTo>
                  <a:pt x="5092256" y="4759706"/>
                </a:moveTo>
                <a:lnTo>
                  <a:pt x="5197412" y="4687697"/>
                </a:lnTo>
                <a:lnTo>
                  <a:pt x="5195444" y="4777486"/>
                </a:lnTo>
                <a:lnTo>
                  <a:pt x="5095304" y="4850511"/>
                </a:lnTo>
                <a:close/>
                <a:moveTo>
                  <a:pt x="5095557" y="4858195"/>
                </a:moveTo>
                <a:lnTo>
                  <a:pt x="5195253" y="4785487"/>
                </a:lnTo>
                <a:lnTo>
                  <a:pt x="5193284" y="4875022"/>
                </a:lnTo>
                <a:lnTo>
                  <a:pt x="5098606" y="4948873"/>
                </a:lnTo>
                <a:close/>
                <a:moveTo>
                  <a:pt x="5098860" y="4956683"/>
                </a:moveTo>
                <a:lnTo>
                  <a:pt x="5193094" y="4883150"/>
                </a:lnTo>
                <a:lnTo>
                  <a:pt x="5191125" y="4972558"/>
                </a:lnTo>
                <a:lnTo>
                  <a:pt x="5102225" y="5047044"/>
                </a:lnTo>
                <a:close/>
                <a:moveTo>
                  <a:pt x="5102225" y="5055172"/>
                </a:moveTo>
                <a:lnTo>
                  <a:pt x="5191125" y="4981067"/>
                </a:lnTo>
                <a:lnTo>
                  <a:pt x="5189156" y="5069967"/>
                </a:lnTo>
                <a:lnTo>
                  <a:pt x="5105464" y="5145215"/>
                </a:lnTo>
                <a:close/>
                <a:moveTo>
                  <a:pt x="5105527" y="5153660"/>
                </a:moveTo>
                <a:lnTo>
                  <a:pt x="5188776" y="5078921"/>
                </a:lnTo>
                <a:lnTo>
                  <a:pt x="5186807" y="5167821"/>
                </a:lnTo>
                <a:lnTo>
                  <a:pt x="5108575" y="5243640"/>
                </a:lnTo>
                <a:close/>
                <a:moveTo>
                  <a:pt x="5108829" y="5252149"/>
                </a:moveTo>
                <a:lnTo>
                  <a:pt x="5186363" y="5176838"/>
                </a:lnTo>
                <a:lnTo>
                  <a:pt x="5184394" y="5265738"/>
                </a:lnTo>
                <a:lnTo>
                  <a:pt x="5111623" y="5341938"/>
                </a:lnTo>
                <a:close/>
                <a:moveTo>
                  <a:pt x="5112132" y="5350637"/>
                </a:moveTo>
                <a:lnTo>
                  <a:pt x="5184457" y="5274437"/>
                </a:lnTo>
                <a:lnTo>
                  <a:pt x="5182489" y="5362639"/>
                </a:lnTo>
                <a:lnTo>
                  <a:pt x="5115179" y="5439537"/>
                </a:lnTo>
                <a:close/>
                <a:moveTo>
                  <a:pt x="5115497" y="5449126"/>
                </a:moveTo>
                <a:lnTo>
                  <a:pt x="5182235" y="5372926"/>
                </a:lnTo>
                <a:lnTo>
                  <a:pt x="5180331" y="5460619"/>
                </a:lnTo>
                <a:lnTo>
                  <a:pt x="5118482" y="5537962"/>
                </a:lnTo>
                <a:close/>
                <a:moveTo>
                  <a:pt x="5118799" y="5547614"/>
                </a:moveTo>
                <a:lnTo>
                  <a:pt x="5180076" y="5470970"/>
                </a:lnTo>
                <a:lnTo>
                  <a:pt x="5178171" y="5558092"/>
                </a:lnTo>
                <a:lnTo>
                  <a:pt x="5121783" y="5635752"/>
                </a:lnTo>
                <a:close/>
                <a:moveTo>
                  <a:pt x="5122101" y="5646039"/>
                </a:moveTo>
                <a:lnTo>
                  <a:pt x="5177918" y="5569268"/>
                </a:lnTo>
                <a:lnTo>
                  <a:pt x="5176012" y="5655691"/>
                </a:lnTo>
                <a:lnTo>
                  <a:pt x="5125212" y="5733542"/>
                </a:lnTo>
                <a:close/>
                <a:moveTo>
                  <a:pt x="5125403" y="5744528"/>
                </a:moveTo>
                <a:lnTo>
                  <a:pt x="5175758" y="5667693"/>
                </a:lnTo>
                <a:lnTo>
                  <a:pt x="5173663" y="5753100"/>
                </a:lnTo>
                <a:lnTo>
                  <a:pt x="5128133" y="5830951"/>
                </a:lnTo>
                <a:close/>
                <a:moveTo>
                  <a:pt x="5128769" y="5843016"/>
                </a:moveTo>
                <a:lnTo>
                  <a:pt x="5173219" y="5766372"/>
                </a:lnTo>
                <a:lnTo>
                  <a:pt x="5171377" y="5850890"/>
                </a:lnTo>
                <a:lnTo>
                  <a:pt x="5131308" y="5928487"/>
                </a:lnTo>
                <a:close/>
                <a:moveTo>
                  <a:pt x="5132070" y="5941505"/>
                </a:moveTo>
                <a:lnTo>
                  <a:pt x="5171377" y="5865305"/>
                </a:lnTo>
                <a:lnTo>
                  <a:pt x="5169535" y="5948426"/>
                </a:lnTo>
                <a:lnTo>
                  <a:pt x="5134864" y="6025452"/>
                </a:lnTo>
                <a:close/>
                <a:moveTo>
                  <a:pt x="5135372" y="6039930"/>
                </a:moveTo>
                <a:lnTo>
                  <a:pt x="5169154" y="5964746"/>
                </a:lnTo>
                <a:lnTo>
                  <a:pt x="5167376" y="6046089"/>
                </a:lnTo>
                <a:lnTo>
                  <a:pt x="5138166" y="6122289"/>
                </a:lnTo>
                <a:close/>
                <a:moveTo>
                  <a:pt x="5158740" y="6436487"/>
                </a:moveTo>
                <a:lnTo>
                  <a:pt x="5150676" y="6494780"/>
                </a:lnTo>
                <a:lnTo>
                  <a:pt x="5148644" y="6433820"/>
                </a:lnTo>
                <a:lnTo>
                  <a:pt x="5160074" y="6375845"/>
                </a:lnTo>
                <a:close/>
                <a:moveTo>
                  <a:pt x="5160899" y="6338888"/>
                </a:moveTo>
                <a:lnTo>
                  <a:pt x="5147691" y="6405753"/>
                </a:lnTo>
                <a:lnTo>
                  <a:pt x="5145342" y="6335332"/>
                </a:lnTo>
                <a:lnTo>
                  <a:pt x="5162423" y="6269101"/>
                </a:lnTo>
                <a:close/>
                <a:moveTo>
                  <a:pt x="5163058" y="6241225"/>
                </a:moveTo>
                <a:lnTo>
                  <a:pt x="5144580" y="6312853"/>
                </a:lnTo>
                <a:lnTo>
                  <a:pt x="5142040" y="6236653"/>
                </a:lnTo>
                <a:lnTo>
                  <a:pt x="5164709" y="6165850"/>
                </a:lnTo>
                <a:close/>
                <a:moveTo>
                  <a:pt x="5141405" y="6218047"/>
                </a:moveTo>
                <a:lnTo>
                  <a:pt x="5138674" y="6138418"/>
                </a:lnTo>
                <a:lnTo>
                  <a:pt x="5166931" y="6064885"/>
                </a:lnTo>
                <a:lnTo>
                  <a:pt x="5165218" y="6143689"/>
                </a:lnTo>
                <a:close/>
                <a:moveTo>
                  <a:pt x="5179505" y="6244463"/>
                </a:moveTo>
                <a:lnTo>
                  <a:pt x="5168011" y="6302566"/>
                </a:lnTo>
                <a:lnTo>
                  <a:pt x="5169344" y="6242114"/>
                </a:lnTo>
                <a:lnTo>
                  <a:pt x="5184204" y="6184519"/>
                </a:lnTo>
                <a:close/>
                <a:moveTo>
                  <a:pt x="5169980" y="6214301"/>
                </a:moveTo>
                <a:lnTo>
                  <a:pt x="5171504" y="6144451"/>
                </a:lnTo>
                <a:lnTo>
                  <a:pt x="5192586" y="6078728"/>
                </a:lnTo>
                <a:lnTo>
                  <a:pt x="5187125" y="6147562"/>
                </a:lnTo>
                <a:close/>
                <a:moveTo>
                  <a:pt x="5211255" y="6054471"/>
                </a:moveTo>
                <a:lnTo>
                  <a:pt x="5196332" y="6112256"/>
                </a:lnTo>
                <a:lnTo>
                  <a:pt x="5201032" y="6052566"/>
                </a:lnTo>
                <a:lnTo>
                  <a:pt x="5219319" y="5995416"/>
                </a:lnTo>
                <a:close/>
                <a:moveTo>
                  <a:pt x="5203254" y="6024944"/>
                </a:moveTo>
                <a:lnTo>
                  <a:pt x="5208651" y="5956237"/>
                </a:lnTo>
                <a:lnTo>
                  <a:pt x="5233670" y="5891086"/>
                </a:lnTo>
                <a:lnTo>
                  <a:pt x="5224336" y="5959031"/>
                </a:lnTo>
                <a:close/>
                <a:moveTo>
                  <a:pt x="5254054" y="5866638"/>
                </a:moveTo>
                <a:lnTo>
                  <a:pt x="5235702" y="5923788"/>
                </a:lnTo>
                <a:lnTo>
                  <a:pt x="5243767" y="5864924"/>
                </a:lnTo>
                <a:lnTo>
                  <a:pt x="5265484" y="5808409"/>
                </a:lnTo>
                <a:close/>
                <a:moveTo>
                  <a:pt x="5307711" y="5680964"/>
                </a:moveTo>
                <a:lnTo>
                  <a:pt x="5285931" y="5737606"/>
                </a:lnTo>
                <a:lnTo>
                  <a:pt x="5297361" y="5679758"/>
                </a:lnTo>
                <a:lnTo>
                  <a:pt x="5322761" y="5623941"/>
                </a:lnTo>
                <a:close/>
                <a:moveTo>
                  <a:pt x="5372354" y="5497322"/>
                </a:moveTo>
                <a:lnTo>
                  <a:pt x="5346954" y="5553266"/>
                </a:lnTo>
                <a:lnTo>
                  <a:pt x="5361623" y="5496497"/>
                </a:lnTo>
                <a:lnTo>
                  <a:pt x="5389944" y="5441506"/>
                </a:lnTo>
                <a:close/>
                <a:moveTo>
                  <a:pt x="5447919" y="5315839"/>
                </a:moveTo>
                <a:lnTo>
                  <a:pt x="5419471" y="5370957"/>
                </a:lnTo>
                <a:lnTo>
                  <a:pt x="5437315" y="5315331"/>
                </a:lnTo>
                <a:lnTo>
                  <a:pt x="5469065" y="5261293"/>
                </a:lnTo>
                <a:close/>
                <a:moveTo>
                  <a:pt x="5534469" y="5136515"/>
                </a:moveTo>
                <a:lnTo>
                  <a:pt x="5502719" y="5190681"/>
                </a:lnTo>
                <a:lnTo>
                  <a:pt x="5523611" y="5136198"/>
                </a:lnTo>
                <a:lnTo>
                  <a:pt x="5558282" y="5083239"/>
                </a:lnTo>
                <a:close/>
                <a:moveTo>
                  <a:pt x="5631879" y="4959350"/>
                </a:moveTo>
                <a:lnTo>
                  <a:pt x="5597081" y="5012500"/>
                </a:lnTo>
                <a:lnTo>
                  <a:pt x="5620956" y="4959414"/>
                </a:lnTo>
                <a:lnTo>
                  <a:pt x="5658612" y="4907534"/>
                </a:lnTo>
                <a:close/>
                <a:moveTo>
                  <a:pt x="5740337" y="4784217"/>
                </a:moveTo>
                <a:lnTo>
                  <a:pt x="5702237" y="4836224"/>
                </a:lnTo>
                <a:lnTo>
                  <a:pt x="5728906" y="4784535"/>
                </a:lnTo>
                <a:lnTo>
                  <a:pt x="5769419" y="4733735"/>
                </a:lnTo>
                <a:close/>
                <a:moveTo>
                  <a:pt x="5859781" y="4611180"/>
                </a:moveTo>
                <a:lnTo>
                  <a:pt x="5819140" y="4661980"/>
                </a:lnTo>
                <a:lnTo>
                  <a:pt x="5848477" y="4611815"/>
                </a:lnTo>
                <a:lnTo>
                  <a:pt x="5891720" y="4562412"/>
                </a:lnTo>
                <a:close/>
                <a:moveTo>
                  <a:pt x="5990145" y="4440238"/>
                </a:moveTo>
                <a:lnTo>
                  <a:pt x="5946839" y="4489768"/>
                </a:lnTo>
                <a:lnTo>
                  <a:pt x="5978589" y="4441063"/>
                </a:lnTo>
                <a:lnTo>
                  <a:pt x="6024372" y="4392994"/>
                </a:lnTo>
                <a:close/>
                <a:moveTo>
                  <a:pt x="6131497" y="4271391"/>
                </a:moveTo>
                <a:lnTo>
                  <a:pt x="6085650" y="4319588"/>
                </a:lnTo>
                <a:lnTo>
                  <a:pt x="6119876" y="4272471"/>
                </a:lnTo>
                <a:lnTo>
                  <a:pt x="6168009" y="4225798"/>
                </a:lnTo>
                <a:close/>
                <a:moveTo>
                  <a:pt x="6283897" y="4104703"/>
                </a:moveTo>
                <a:lnTo>
                  <a:pt x="6235700" y="4151440"/>
                </a:lnTo>
                <a:lnTo>
                  <a:pt x="6272086" y="4105974"/>
                </a:lnTo>
                <a:lnTo>
                  <a:pt x="6322314" y="4060762"/>
                </a:lnTo>
                <a:close/>
                <a:moveTo>
                  <a:pt x="6447156" y="3940175"/>
                </a:moveTo>
                <a:lnTo>
                  <a:pt x="6396736" y="3985387"/>
                </a:lnTo>
                <a:lnTo>
                  <a:pt x="6435154" y="3941572"/>
                </a:lnTo>
                <a:lnTo>
                  <a:pt x="6487351" y="3897884"/>
                </a:lnTo>
                <a:close/>
                <a:moveTo>
                  <a:pt x="6621463" y="3777615"/>
                </a:moveTo>
                <a:lnTo>
                  <a:pt x="6569075" y="3821366"/>
                </a:lnTo>
                <a:lnTo>
                  <a:pt x="6609270" y="3779203"/>
                </a:lnTo>
                <a:lnTo>
                  <a:pt x="6663309" y="3737039"/>
                </a:lnTo>
                <a:close/>
                <a:moveTo>
                  <a:pt x="6806629" y="3617278"/>
                </a:moveTo>
                <a:lnTo>
                  <a:pt x="6752527" y="3659441"/>
                </a:lnTo>
                <a:lnTo>
                  <a:pt x="6794246" y="3618992"/>
                </a:lnTo>
                <a:lnTo>
                  <a:pt x="6849872" y="3578416"/>
                </a:lnTo>
                <a:close/>
                <a:moveTo>
                  <a:pt x="7002463" y="3458972"/>
                </a:moveTo>
                <a:lnTo>
                  <a:pt x="6946773" y="3499612"/>
                </a:lnTo>
                <a:lnTo>
                  <a:pt x="6989763" y="3460750"/>
                </a:lnTo>
                <a:lnTo>
                  <a:pt x="7046913" y="3421761"/>
                </a:lnTo>
                <a:close/>
                <a:moveTo>
                  <a:pt x="7209473" y="3302889"/>
                </a:moveTo>
                <a:lnTo>
                  <a:pt x="7152323" y="3341941"/>
                </a:lnTo>
                <a:lnTo>
                  <a:pt x="7196773" y="3304858"/>
                </a:lnTo>
                <a:lnTo>
                  <a:pt x="7254812" y="3267520"/>
                </a:lnTo>
                <a:close/>
                <a:moveTo>
                  <a:pt x="7310247" y="3224340"/>
                </a:moveTo>
                <a:lnTo>
                  <a:pt x="7236079" y="3272028"/>
                </a:lnTo>
                <a:lnTo>
                  <a:pt x="7292086" y="3225292"/>
                </a:lnTo>
                <a:lnTo>
                  <a:pt x="7368286" y="3179064"/>
                </a:lnTo>
                <a:close/>
                <a:moveTo>
                  <a:pt x="7427913" y="3148902"/>
                </a:moveTo>
                <a:lnTo>
                  <a:pt x="7369810" y="3186303"/>
                </a:lnTo>
                <a:lnTo>
                  <a:pt x="7415086" y="3150934"/>
                </a:lnTo>
                <a:lnTo>
                  <a:pt x="7474077" y="3115247"/>
                </a:lnTo>
                <a:close/>
                <a:moveTo>
                  <a:pt x="7534212" y="3071368"/>
                </a:moveTo>
                <a:lnTo>
                  <a:pt x="7458012" y="3117596"/>
                </a:lnTo>
                <a:lnTo>
                  <a:pt x="7515987" y="3072384"/>
                </a:lnTo>
                <a:lnTo>
                  <a:pt x="7594156" y="3027934"/>
                </a:lnTo>
                <a:close/>
                <a:moveTo>
                  <a:pt x="7656513" y="2997200"/>
                </a:moveTo>
                <a:lnTo>
                  <a:pt x="7597457" y="3033014"/>
                </a:lnTo>
                <a:lnTo>
                  <a:pt x="7643495" y="2999359"/>
                </a:lnTo>
                <a:lnTo>
                  <a:pt x="7703122" y="2965260"/>
                </a:lnTo>
                <a:close/>
                <a:moveTo>
                  <a:pt x="7768209" y="2921000"/>
                </a:moveTo>
                <a:lnTo>
                  <a:pt x="7690041" y="2965450"/>
                </a:lnTo>
                <a:lnTo>
                  <a:pt x="7749857" y="2921826"/>
                </a:lnTo>
                <a:lnTo>
                  <a:pt x="7829868" y="2878582"/>
                </a:lnTo>
                <a:close/>
                <a:moveTo>
                  <a:pt x="7896352" y="2847658"/>
                </a:moveTo>
                <a:lnTo>
                  <a:pt x="7836662" y="2881884"/>
                </a:lnTo>
                <a:lnTo>
                  <a:pt x="7883271" y="2850134"/>
                </a:lnTo>
                <a:lnTo>
                  <a:pt x="7943406" y="2817622"/>
                </a:lnTo>
                <a:close/>
                <a:moveTo>
                  <a:pt x="8013573" y="2772283"/>
                </a:moveTo>
                <a:lnTo>
                  <a:pt x="7933500" y="2815590"/>
                </a:lnTo>
                <a:lnTo>
                  <a:pt x="7994904" y="2773490"/>
                </a:lnTo>
                <a:lnTo>
                  <a:pt x="8076629" y="2731707"/>
                </a:lnTo>
                <a:close/>
                <a:moveTo>
                  <a:pt x="8146923" y="2700020"/>
                </a:moveTo>
                <a:lnTo>
                  <a:pt x="8086852" y="2732532"/>
                </a:lnTo>
                <a:lnTo>
                  <a:pt x="8133779" y="2702306"/>
                </a:lnTo>
                <a:lnTo>
                  <a:pt x="8194040" y="2671445"/>
                </a:lnTo>
                <a:close/>
              </a:path>
            </a:pathLst>
          </a:custGeom>
          <a:solidFill>
            <a:srgbClr val="A7C1FF">
              <a:alpha val="3127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6"/>
          <p:cNvSpPr txBox="1"/>
          <p:nvPr>
            <p:ph type="title"/>
          </p:nvPr>
        </p:nvSpPr>
        <p:spPr>
          <a:xfrm>
            <a:off x="1188725" y="1028875"/>
            <a:ext cx="6766500" cy="1567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" type="body"/>
          </p:nvPr>
        </p:nvSpPr>
        <p:spPr>
          <a:xfrm>
            <a:off x="1188725" y="2851925"/>
            <a:ext cx="3183600" cy="156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╺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⬞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30" name="Google Shape;30;p6"/>
          <p:cNvSpPr txBox="1"/>
          <p:nvPr>
            <p:ph idx="2" type="body"/>
          </p:nvPr>
        </p:nvSpPr>
        <p:spPr>
          <a:xfrm>
            <a:off x="4771764" y="2851925"/>
            <a:ext cx="3183600" cy="156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╺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⬞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/>
          <p:nvPr/>
        </p:nvSpPr>
        <p:spPr>
          <a:xfrm>
            <a:off x="2934816" y="0"/>
            <a:ext cx="6214110" cy="5143500"/>
          </a:xfrm>
          <a:custGeom>
            <a:rect b="b" l="l" r="r" t="t"/>
            <a:pathLst>
              <a:path extrusionOk="0" h="6858000" w="8285480">
                <a:moveTo>
                  <a:pt x="8285163" y="2616200"/>
                </a:moveTo>
                <a:lnTo>
                  <a:pt x="8270113" y="2625344"/>
                </a:lnTo>
                <a:lnTo>
                  <a:pt x="8188389" y="2667000"/>
                </a:lnTo>
                <a:lnTo>
                  <a:pt x="8285163" y="2604707"/>
                </a:lnTo>
                <a:lnTo>
                  <a:pt x="8285163" y="2597150"/>
                </a:lnTo>
                <a:lnTo>
                  <a:pt x="8130985" y="2696337"/>
                </a:lnTo>
                <a:lnTo>
                  <a:pt x="8036433" y="2744788"/>
                </a:lnTo>
                <a:lnTo>
                  <a:pt x="8285163" y="2574481"/>
                </a:lnTo>
                <a:lnTo>
                  <a:pt x="8285163" y="2566734"/>
                </a:lnTo>
                <a:lnTo>
                  <a:pt x="7991793" y="2767521"/>
                </a:lnTo>
                <a:lnTo>
                  <a:pt x="7888795" y="2820289"/>
                </a:lnTo>
                <a:lnTo>
                  <a:pt x="8285163" y="2531047"/>
                </a:lnTo>
                <a:lnTo>
                  <a:pt x="8285163" y="2523173"/>
                </a:lnTo>
                <a:lnTo>
                  <a:pt x="7852664" y="2838768"/>
                </a:lnTo>
                <a:lnTo>
                  <a:pt x="7743571" y="2894584"/>
                </a:lnTo>
                <a:lnTo>
                  <a:pt x="8285163" y="2472309"/>
                </a:lnTo>
                <a:lnTo>
                  <a:pt x="8285163" y="2464245"/>
                </a:lnTo>
                <a:lnTo>
                  <a:pt x="7713663" y="2909951"/>
                </a:lnTo>
                <a:lnTo>
                  <a:pt x="7600061" y="2968117"/>
                </a:lnTo>
                <a:lnTo>
                  <a:pt x="8285163" y="2395538"/>
                </a:lnTo>
                <a:lnTo>
                  <a:pt x="8285163" y="2387600"/>
                </a:lnTo>
                <a:lnTo>
                  <a:pt x="7574407" y="2981516"/>
                </a:lnTo>
                <a:lnTo>
                  <a:pt x="7457313" y="3041396"/>
                </a:lnTo>
                <a:lnTo>
                  <a:pt x="8285163" y="2297430"/>
                </a:lnTo>
                <a:lnTo>
                  <a:pt x="8285163" y="2288921"/>
                </a:lnTo>
                <a:lnTo>
                  <a:pt x="7435279" y="3052382"/>
                </a:lnTo>
                <a:lnTo>
                  <a:pt x="7315454" y="3113723"/>
                </a:lnTo>
                <a:lnTo>
                  <a:pt x="8285163" y="2173923"/>
                </a:lnTo>
                <a:lnTo>
                  <a:pt x="8285163" y="2165350"/>
                </a:lnTo>
                <a:lnTo>
                  <a:pt x="7296087" y="3124200"/>
                </a:lnTo>
                <a:lnTo>
                  <a:pt x="7173913" y="3186113"/>
                </a:lnTo>
                <a:lnTo>
                  <a:pt x="8285163" y="2019617"/>
                </a:lnTo>
                <a:lnTo>
                  <a:pt x="8285163" y="2010410"/>
                </a:lnTo>
                <a:lnTo>
                  <a:pt x="7156958" y="3194876"/>
                </a:lnTo>
                <a:lnTo>
                  <a:pt x="7033069" y="3258376"/>
                </a:lnTo>
                <a:lnTo>
                  <a:pt x="8285163" y="1827657"/>
                </a:lnTo>
                <a:lnTo>
                  <a:pt x="8285163" y="1818069"/>
                </a:lnTo>
                <a:lnTo>
                  <a:pt x="7017766" y="3265869"/>
                </a:lnTo>
                <a:lnTo>
                  <a:pt x="6892418" y="3330067"/>
                </a:lnTo>
                <a:lnTo>
                  <a:pt x="8285163" y="1588961"/>
                </a:lnTo>
                <a:lnTo>
                  <a:pt x="8285163" y="1578801"/>
                </a:lnTo>
                <a:lnTo>
                  <a:pt x="6878638" y="3337306"/>
                </a:lnTo>
                <a:lnTo>
                  <a:pt x="6751638" y="3402140"/>
                </a:lnTo>
                <a:lnTo>
                  <a:pt x="8285163" y="1291146"/>
                </a:lnTo>
                <a:lnTo>
                  <a:pt x="8285163" y="1280351"/>
                </a:lnTo>
                <a:lnTo>
                  <a:pt x="6739445" y="3408553"/>
                </a:lnTo>
                <a:lnTo>
                  <a:pt x="6611684" y="3473895"/>
                </a:lnTo>
                <a:lnTo>
                  <a:pt x="8285163" y="917258"/>
                </a:lnTo>
                <a:lnTo>
                  <a:pt x="8285163" y="905637"/>
                </a:lnTo>
                <a:lnTo>
                  <a:pt x="6600318" y="3479800"/>
                </a:lnTo>
                <a:lnTo>
                  <a:pt x="6471603" y="3545713"/>
                </a:lnTo>
                <a:lnTo>
                  <a:pt x="8285163" y="442913"/>
                </a:lnTo>
                <a:lnTo>
                  <a:pt x="8285163" y="430213"/>
                </a:lnTo>
                <a:lnTo>
                  <a:pt x="6461125" y="3550984"/>
                </a:lnTo>
                <a:lnTo>
                  <a:pt x="6331649" y="3617278"/>
                </a:lnTo>
                <a:lnTo>
                  <a:pt x="8198549" y="0"/>
                </a:lnTo>
                <a:lnTo>
                  <a:pt x="8191373" y="0"/>
                </a:lnTo>
                <a:lnTo>
                  <a:pt x="6321933" y="3622231"/>
                </a:lnTo>
                <a:lnTo>
                  <a:pt x="6191822" y="3688842"/>
                </a:lnTo>
                <a:lnTo>
                  <a:pt x="7849235" y="0"/>
                </a:lnTo>
                <a:lnTo>
                  <a:pt x="7842250" y="0"/>
                </a:lnTo>
                <a:lnTo>
                  <a:pt x="6182741" y="3693478"/>
                </a:lnTo>
                <a:lnTo>
                  <a:pt x="6052058" y="3760343"/>
                </a:lnTo>
                <a:lnTo>
                  <a:pt x="7496239" y="0"/>
                </a:lnTo>
                <a:lnTo>
                  <a:pt x="7489444" y="0"/>
                </a:lnTo>
                <a:lnTo>
                  <a:pt x="6043613" y="3764725"/>
                </a:lnTo>
                <a:lnTo>
                  <a:pt x="5912422" y="3831844"/>
                </a:lnTo>
                <a:lnTo>
                  <a:pt x="7139686" y="0"/>
                </a:lnTo>
                <a:lnTo>
                  <a:pt x="7133336" y="0"/>
                </a:lnTo>
                <a:lnTo>
                  <a:pt x="5904357" y="3835972"/>
                </a:lnTo>
                <a:lnTo>
                  <a:pt x="5772722" y="3903345"/>
                </a:lnTo>
                <a:lnTo>
                  <a:pt x="6779705" y="0"/>
                </a:lnTo>
                <a:lnTo>
                  <a:pt x="6773355" y="0"/>
                </a:lnTo>
                <a:lnTo>
                  <a:pt x="5765165" y="3907219"/>
                </a:lnTo>
                <a:lnTo>
                  <a:pt x="5633212" y="3975100"/>
                </a:lnTo>
                <a:lnTo>
                  <a:pt x="6416357" y="0"/>
                </a:lnTo>
                <a:lnTo>
                  <a:pt x="6410007" y="0"/>
                </a:lnTo>
                <a:lnTo>
                  <a:pt x="5625973" y="3978466"/>
                </a:lnTo>
                <a:lnTo>
                  <a:pt x="5493703" y="4046157"/>
                </a:lnTo>
                <a:lnTo>
                  <a:pt x="6049963" y="0"/>
                </a:lnTo>
                <a:lnTo>
                  <a:pt x="6043613" y="0"/>
                </a:lnTo>
                <a:lnTo>
                  <a:pt x="5486972" y="4049713"/>
                </a:lnTo>
                <a:lnTo>
                  <a:pt x="5354384" y="4117531"/>
                </a:lnTo>
                <a:lnTo>
                  <a:pt x="5680139" y="0"/>
                </a:lnTo>
                <a:lnTo>
                  <a:pt x="5673789" y="0"/>
                </a:lnTo>
                <a:lnTo>
                  <a:pt x="5347589" y="4121150"/>
                </a:lnTo>
                <a:lnTo>
                  <a:pt x="5214811" y="4189095"/>
                </a:lnTo>
                <a:lnTo>
                  <a:pt x="5307520" y="0"/>
                </a:lnTo>
                <a:lnTo>
                  <a:pt x="5301170" y="0"/>
                </a:lnTo>
                <a:lnTo>
                  <a:pt x="5208397" y="4192207"/>
                </a:lnTo>
                <a:lnTo>
                  <a:pt x="5075428" y="4260215"/>
                </a:lnTo>
                <a:lnTo>
                  <a:pt x="4931919" y="0"/>
                </a:lnTo>
                <a:lnTo>
                  <a:pt x="4925569" y="0"/>
                </a:lnTo>
                <a:lnTo>
                  <a:pt x="5069206" y="4263454"/>
                </a:lnTo>
                <a:lnTo>
                  <a:pt x="0" y="6858000"/>
                </a:lnTo>
                <a:lnTo>
                  <a:pt x="13907" y="6858000"/>
                </a:lnTo>
                <a:lnTo>
                  <a:pt x="5069395" y="4270439"/>
                </a:lnTo>
                <a:lnTo>
                  <a:pt x="5072507" y="4362069"/>
                </a:lnTo>
                <a:lnTo>
                  <a:pt x="456247" y="6858000"/>
                </a:lnTo>
                <a:lnTo>
                  <a:pt x="469583" y="6858000"/>
                </a:lnTo>
                <a:lnTo>
                  <a:pt x="5072761" y="4368800"/>
                </a:lnTo>
                <a:lnTo>
                  <a:pt x="5075809" y="4460367"/>
                </a:lnTo>
                <a:lnTo>
                  <a:pt x="884746" y="6858000"/>
                </a:lnTo>
                <a:lnTo>
                  <a:pt x="897446" y="6858000"/>
                </a:lnTo>
                <a:lnTo>
                  <a:pt x="5075745" y="4467797"/>
                </a:lnTo>
                <a:lnTo>
                  <a:pt x="5078794" y="4559237"/>
                </a:lnTo>
                <a:lnTo>
                  <a:pt x="1286701" y="6858000"/>
                </a:lnTo>
                <a:lnTo>
                  <a:pt x="1298956" y="6858000"/>
                </a:lnTo>
                <a:lnTo>
                  <a:pt x="5079365" y="4566539"/>
                </a:lnTo>
                <a:lnTo>
                  <a:pt x="5082477" y="4657852"/>
                </a:lnTo>
                <a:lnTo>
                  <a:pt x="1663256" y="6858000"/>
                </a:lnTo>
                <a:lnTo>
                  <a:pt x="1674813" y="6858000"/>
                </a:lnTo>
                <a:lnTo>
                  <a:pt x="5082604" y="4665282"/>
                </a:lnTo>
                <a:lnTo>
                  <a:pt x="5085652" y="4756468"/>
                </a:lnTo>
                <a:lnTo>
                  <a:pt x="2015300" y="6858000"/>
                </a:lnTo>
                <a:lnTo>
                  <a:pt x="2026539" y="6858000"/>
                </a:lnTo>
                <a:lnTo>
                  <a:pt x="5086032" y="4764024"/>
                </a:lnTo>
                <a:lnTo>
                  <a:pt x="5089081" y="4855083"/>
                </a:lnTo>
                <a:lnTo>
                  <a:pt x="2344039" y="6858000"/>
                </a:lnTo>
                <a:lnTo>
                  <a:pt x="2354771" y="6858000"/>
                </a:lnTo>
                <a:lnTo>
                  <a:pt x="5089398" y="4862767"/>
                </a:lnTo>
                <a:lnTo>
                  <a:pt x="5092446" y="4953762"/>
                </a:lnTo>
                <a:lnTo>
                  <a:pt x="2650236" y="6858000"/>
                </a:lnTo>
                <a:lnTo>
                  <a:pt x="2660587" y="6858000"/>
                </a:lnTo>
                <a:lnTo>
                  <a:pt x="5092637" y="4961573"/>
                </a:lnTo>
                <a:lnTo>
                  <a:pt x="5095685" y="5052378"/>
                </a:lnTo>
                <a:lnTo>
                  <a:pt x="2934906" y="6858000"/>
                </a:lnTo>
                <a:lnTo>
                  <a:pt x="2944813" y="6858000"/>
                </a:lnTo>
                <a:lnTo>
                  <a:pt x="5096002" y="5060442"/>
                </a:lnTo>
                <a:lnTo>
                  <a:pt x="5099050" y="5150993"/>
                </a:lnTo>
                <a:lnTo>
                  <a:pt x="3198813" y="6858000"/>
                </a:lnTo>
                <a:lnTo>
                  <a:pt x="3208338" y="6858000"/>
                </a:lnTo>
                <a:lnTo>
                  <a:pt x="5099368" y="5159248"/>
                </a:lnTo>
                <a:lnTo>
                  <a:pt x="5102416" y="5249609"/>
                </a:lnTo>
                <a:lnTo>
                  <a:pt x="3442780" y="6858000"/>
                </a:lnTo>
                <a:lnTo>
                  <a:pt x="3451924" y="6858000"/>
                </a:lnTo>
                <a:lnTo>
                  <a:pt x="5102924" y="5258181"/>
                </a:lnTo>
                <a:lnTo>
                  <a:pt x="5105972" y="5348224"/>
                </a:lnTo>
                <a:lnTo>
                  <a:pt x="3667633" y="6858000"/>
                </a:lnTo>
                <a:lnTo>
                  <a:pt x="3676396" y="6858000"/>
                </a:lnTo>
                <a:lnTo>
                  <a:pt x="5106035" y="5357114"/>
                </a:lnTo>
                <a:lnTo>
                  <a:pt x="5109019" y="5446903"/>
                </a:lnTo>
                <a:lnTo>
                  <a:pt x="3874008" y="6858000"/>
                </a:lnTo>
                <a:lnTo>
                  <a:pt x="3882390" y="6858000"/>
                </a:lnTo>
                <a:lnTo>
                  <a:pt x="5109337" y="5456174"/>
                </a:lnTo>
                <a:lnTo>
                  <a:pt x="5112385" y="5545519"/>
                </a:lnTo>
                <a:lnTo>
                  <a:pt x="4062413" y="6858000"/>
                </a:lnTo>
                <a:lnTo>
                  <a:pt x="4070541" y="6858000"/>
                </a:lnTo>
                <a:lnTo>
                  <a:pt x="5112703" y="5555298"/>
                </a:lnTo>
                <a:lnTo>
                  <a:pt x="5115687" y="5644198"/>
                </a:lnTo>
                <a:lnTo>
                  <a:pt x="4233863" y="6858000"/>
                </a:lnTo>
                <a:lnTo>
                  <a:pt x="4241737" y="6858000"/>
                </a:lnTo>
                <a:lnTo>
                  <a:pt x="5115878" y="5654485"/>
                </a:lnTo>
                <a:lnTo>
                  <a:pt x="5118799" y="5742813"/>
                </a:lnTo>
                <a:lnTo>
                  <a:pt x="4388549" y="6858000"/>
                </a:lnTo>
                <a:lnTo>
                  <a:pt x="4396169" y="6858000"/>
                </a:lnTo>
                <a:lnTo>
                  <a:pt x="5118862" y="5753862"/>
                </a:lnTo>
                <a:lnTo>
                  <a:pt x="5121847" y="5841429"/>
                </a:lnTo>
                <a:lnTo>
                  <a:pt x="4528185" y="6858000"/>
                </a:lnTo>
                <a:lnTo>
                  <a:pt x="4535551" y="6858000"/>
                </a:lnTo>
                <a:lnTo>
                  <a:pt x="5122863" y="5853367"/>
                </a:lnTo>
                <a:lnTo>
                  <a:pt x="5125784" y="5940108"/>
                </a:lnTo>
                <a:lnTo>
                  <a:pt x="4651947" y="6858000"/>
                </a:lnTo>
                <a:lnTo>
                  <a:pt x="4659313" y="6858000"/>
                </a:lnTo>
                <a:lnTo>
                  <a:pt x="5126356" y="5953125"/>
                </a:lnTo>
                <a:lnTo>
                  <a:pt x="5129213" y="6038850"/>
                </a:lnTo>
                <a:lnTo>
                  <a:pt x="4760913" y="6858000"/>
                </a:lnTo>
                <a:lnTo>
                  <a:pt x="4767898" y="6858000"/>
                </a:lnTo>
                <a:lnTo>
                  <a:pt x="5129848" y="6053138"/>
                </a:lnTo>
                <a:lnTo>
                  <a:pt x="5132706" y="6137402"/>
                </a:lnTo>
                <a:lnTo>
                  <a:pt x="4855528" y="6858000"/>
                </a:lnTo>
                <a:lnTo>
                  <a:pt x="4862513" y="6858000"/>
                </a:lnTo>
                <a:lnTo>
                  <a:pt x="5133023" y="6153658"/>
                </a:lnTo>
                <a:lnTo>
                  <a:pt x="5135817" y="6236208"/>
                </a:lnTo>
                <a:lnTo>
                  <a:pt x="4936427" y="6858000"/>
                </a:lnTo>
                <a:lnTo>
                  <a:pt x="4942777" y="6858000"/>
                </a:lnTo>
                <a:lnTo>
                  <a:pt x="5135944" y="6254750"/>
                </a:lnTo>
                <a:lnTo>
                  <a:pt x="5138611" y="6334570"/>
                </a:lnTo>
                <a:lnTo>
                  <a:pt x="5003927" y="6858000"/>
                </a:lnTo>
                <a:lnTo>
                  <a:pt x="5010277" y="6858000"/>
                </a:lnTo>
                <a:lnTo>
                  <a:pt x="5139436" y="6357176"/>
                </a:lnTo>
                <a:lnTo>
                  <a:pt x="5142040" y="6433376"/>
                </a:lnTo>
                <a:lnTo>
                  <a:pt x="5058601" y="6858000"/>
                </a:lnTo>
                <a:lnTo>
                  <a:pt x="5064951" y="6858000"/>
                </a:lnTo>
                <a:lnTo>
                  <a:pt x="5143119" y="6461443"/>
                </a:lnTo>
                <a:lnTo>
                  <a:pt x="5145469" y="6531991"/>
                </a:lnTo>
                <a:lnTo>
                  <a:pt x="5100638" y="6858000"/>
                </a:lnTo>
                <a:lnTo>
                  <a:pt x="5106988" y="6858000"/>
                </a:lnTo>
                <a:lnTo>
                  <a:pt x="5146675" y="6569457"/>
                </a:lnTo>
                <a:lnTo>
                  <a:pt x="5148707" y="6630670"/>
                </a:lnTo>
                <a:lnTo>
                  <a:pt x="5130737" y="6858000"/>
                </a:lnTo>
                <a:lnTo>
                  <a:pt x="5137087" y="6858000"/>
                </a:lnTo>
                <a:lnTo>
                  <a:pt x="5150612" y="6687122"/>
                </a:lnTo>
                <a:lnTo>
                  <a:pt x="5152073" y="6729286"/>
                </a:lnTo>
                <a:lnTo>
                  <a:pt x="5149215" y="6858000"/>
                </a:lnTo>
                <a:lnTo>
                  <a:pt x="5155565" y="6858000"/>
                </a:lnTo>
                <a:lnTo>
                  <a:pt x="5155565" y="6843141"/>
                </a:lnTo>
                <a:lnTo>
                  <a:pt x="5156073" y="6858000"/>
                </a:lnTo>
                <a:lnTo>
                  <a:pt x="5162423" y="6858000"/>
                </a:lnTo>
                <a:lnTo>
                  <a:pt x="5158106" y="6729222"/>
                </a:lnTo>
                <a:lnTo>
                  <a:pt x="5162423" y="6534404"/>
                </a:lnTo>
                <a:lnTo>
                  <a:pt x="5177663" y="6341745"/>
                </a:lnTo>
                <a:lnTo>
                  <a:pt x="5203825" y="6151245"/>
                </a:lnTo>
                <a:lnTo>
                  <a:pt x="5240973" y="5962714"/>
                </a:lnTo>
                <a:lnTo>
                  <a:pt x="5289106" y="5776278"/>
                </a:lnTo>
                <a:lnTo>
                  <a:pt x="5348097" y="5592128"/>
                </a:lnTo>
                <a:lnTo>
                  <a:pt x="5417947" y="5409883"/>
                </a:lnTo>
                <a:lnTo>
                  <a:pt x="5498846" y="5229797"/>
                </a:lnTo>
                <a:lnTo>
                  <a:pt x="5590731" y="5051997"/>
                </a:lnTo>
                <a:lnTo>
                  <a:pt x="5694363" y="4875530"/>
                </a:lnTo>
                <a:lnTo>
                  <a:pt x="5808028" y="4701794"/>
                </a:lnTo>
                <a:lnTo>
                  <a:pt x="5932806" y="4530027"/>
                </a:lnTo>
                <a:lnTo>
                  <a:pt x="6068569" y="4360355"/>
                </a:lnTo>
                <a:lnTo>
                  <a:pt x="6215063" y="4192841"/>
                </a:lnTo>
                <a:lnTo>
                  <a:pt x="6372607" y="4027361"/>
                </a:lnTo>
                <a:lnTo>
                  <a:pt x="6541199" y="3864039"/>
                </a:lnTo>
                <a:lnTo>
                  <a:pt x="6720650" y="3702812"/>
                </a:lnTo>
                <a:lnTo>
                  <a:pt x="6911150" y="3543618"/>
                </a:lnTo>
                <a:lnTo>
                  <a:pt x="7112572" y="3386582"/>
                </a:lnTo>
                <a:lnTo>
                  <a:pt x="7324979" y="3231579"/>
                </a:lnTo>
                <a:lnTo>
                  <a:pt x="7548563" y="3078798"/>
                </a:lnTo>
                <a:lnTo>
                  <a:pt x="7783069" y="2927922"/>
                </a:lnTo>
                <a:lnTo>
                  <a:pt x="8028306" y="2779268"/>
                </a:lnTo>
                <a:lnTo>
                  <a:pt x="8284401" y="2632774"/>
                </a:lnTo>
                <a:lnTo>
                  <a:pt x="8285481" y="2632202"/>
                </a:lnTo>
                <a:close/>
                <a:moveTo>
                  <a:pt x="7856030" y="2844419"/>
                </a:moveTo>
                <a:lnTo>
                  <a:pt x="7950454" y="2796096"/>
                </a:lnTo>
                <a:lnTo>
                  <a:pt x="7880032" y="2844292"/>
                </a:lnTo>
                <a:lnTo>
                  <a:pt x="7788021" y="2894013"/>
                </a:lnTo>
                <a:close/>
                <a:moveTo>
                  <a:pt x="7716965" y="2915603"/>
                </a:moveTo>
                <a:lnTo>
                  <a:pt x="7819898" y="2862898"/>
                </a:lnTo>
                <a:lnTo>
                  <a:pt x="7746365" y="2916555"/>
                </a:lnTo>
                <a:lnTo>
                  <a:pt x="7646416" y="2970594"/>
                </a:lnTo>
                <a:close/>
                <a:moveTo>
                  <a:pt x="5174107" y="6028563"/>
                </a:moveTo>
                <a:lnTo>
                  <a:pt x="5175822" y="5949950"/>
                </a:lnTo>
                <a:lnTo>
                  <a:pt x="5208588" y="5877116"/>
                </a:lnTo>
                <a:lnTo>
                  <a:pt x="5202238" y="5954840"/>
                </a:lnTo>
                <a:close/>
                <a:moveTo>
                  <a:pt x="5200650" y="5977128"/>
                </a:moveTo>
                <a:lnTo>
                  <a:pt x="5194808" y="6051360"/>
                </a:lnTo>
                <a:lnTo>
                  <a:pt x="5172012" y="6122416"/>
                </a:lnTo>
                <a:lnTo>
                  <a:pt x="5173663" y="6047359"/>
                </a:lnTo>
                <a:close/>
                <a:moveTo>
                  <a:pt x="5176203" y="5933631"/>
                </a:moveTo>
                <a:lnTo>
                  <a:pt x="5177981" y="5852541"/>
                </a:lnTo>
                <a:lnTo>
                  <a:pt x="5216081" y="5778119"/>
                </a:lnTo>
                <a:lnTo>
                  <a:pt x="5209731" y="5858320"/>
                </a:lnTo>
                <a:close/>
                <a:moveTo>
                  <a:pt x="7255574" y="3213799"/>
                </a:moveTo>
                <a:lnTo>
                  <a:pt x="7149656" y="3274378"/>
                </a:lnTo>
                <a:lnTo>
                  <a:pt x="7215569" y="3210878"/>
                </a:lnTo>
                <a:lnTo>
                  <a:pt x="7325233" y="3151569"/>
                </a:lnTo>
                <a:close/>
                <a:moveTo>
                  <a:pt x="7349109" y="3138297"/>
                </a:moveTo>
                <a:lnTo>
                  <a:pt x="7454646" y="3081147"/>
                </a:lnTo>
                <a:lnTo>
                  <a:pt x="7383781" y="3140329"/>
                </a:lnTo>
                <a:lnTo>
                  <a:pt x="7281863" y="3198813"/>
                </a:lnTo>
                <a:close/>
                <a:moveTo>
                  <a:pt x="5225225" y="5747195"/>
                </a:moveTo>
                <a:lnTo>
                  <a:pt x="5231575" y="5667185"/>
                </a:lnTo>
                <a:lnTo>
                  <a:pt x="5274564" y="5593588"/>
                </a:lnTo>
                <a:lnTo>
                  <a:pt x="5263706" y="5672582"/>
                </a:lnTo>
                <a:close/>
                <a:moveTo>
                  <a:pt x="5261102" y="5691442"/>
                </a:moveTo>
                <a:lnTo>
                  <a:pt x="5250625" y="5768086"/>
                </a:lnTo>
                <a:lnTo>
                  <a:pt x="5217795" y="5841111"/>
                </a:lnTo>
                <a:lnTo>
                  <a:pt x="5224145" y="5763578"/>
                </a:lnTo>
                <a:close/>
                <a:moveTo>
                  <a:pt x="6920357" y="3443541"/>
                </a:moveTo>
                <a:lnTo>
                  <a:pt x="6815582" y="3507041"/>
                </a:lnTo>
                <a:lnTo>
                  <a:pt x="6875081" y="3439097"/>
                </a:lnTo>
                <a:lnTo>
                  <a:pt x="6983920" y="3376803"/>
                </a:lnTo>
                <a:close/>
                <a:moveTo>
                  <a:pt x="7002907" y="3365818"/>
                </a:moveTo>
                <a:lnTo>
                  <a:pt x="7108698" y="3305302"/>
                </a:lnTo>
                <a:lnTo>
                  <a:pt x="7042785" y="3369183"/>
                </a:lnTo>
                <a:lnTo>
                  <a:pt x="6940804" y="3430969"/>
                </a:lnTo>
                <a:close/>
                <a:moveTo>
                  <a:pt x="5311013" y="5375275"/>
                </a:moveTo>
                <a:lnTo>
                  <a:pt x="5322253" y="5293297"/>
                </a:lnTo>
                <a:lnTo>
                  <a:pt x="5381498" y="5219192"/>
                </a:lnTo>
                <a:lnTo>
                  <a:pt x="5365560" y="5300155"/>
                </a:lnTo>
                <a:close/>
                <a:moveTo>
                  <a:pt x="5362639" y="5314950"/>
                </a:moveTo>
                <a:lnTo>
                  <a:pt x="5346954" y="5394579"/>
                </a:lnTo>
                <a:lnTo>
                  <a:pt x="5298059" y="5469255"/>
                </a:lnTo>
                <a:lnTo>
                  <a:pt x="5309172" y="5388610"/>
                </a:lnTo>
                <a:close/>
                <a:moveTo>
                  <a:pt x="6489700" y="3752406"/>
                </a:moveTo>
                <a:lnTo>
                  <a:pt x="6385560" y="3819398"/>
                </a:lnTo>
                <a:lnTo>
                  <a:pt x="6433947" y="3745484"/>
                </a:lnTo>
                <a:lnTo>
                  <a:pt x="6542532" y="3679698"/>
                </a:lnTo>
                <a:close/>
                <a:moveTo>
                  <a:pt x="6556566" y="3671189"/>
                </a:moveTo>
                <a:lnTo>
                  <a:pt x="6663373" y="3606419"/>
                </a:lnTo>
                <a:lnTo>
                  <a:pt x="6606985" y="3676904"/>
                </a:lnTo>
                <a:lnTo>
                  <a:pt x="6504432" y="3742881"/>
                </a:lnTo>
                <a:close/>
                <a:moveTo>
                  <a:pt x="5429568" y="5008309"/>
                </a:moveTo>
                <a:lnTo>
                  <a:pt x="5445824" y="4925759"/>
                </a:lnTo>
                <a:lnTo>
                  <a:pt x="5521325" y="4852607"/>
                </a:lnTo>
                <a:lnTo>
                  <a:pt x="5500306" y="4933950"/>
                </a:lnTo>
                <a:close/>
                <a:moveTo>
                  <a:pt x="5497005" y="4946650"/>
                </a:moveTo>
                <a:lnTo>
                  <a:pt x="5476177" y="5027422"/>
                </a:lnTo>
                <a:lnTo>
                  <a:pt x="5411153" y="5101781"/>
                </a:lnTo>
                <a:lnTo>
                  <a:pt x="5427219" y="5019929"/>
                </a:lnTo>
                <a:close/>
                <a:moveTo>
                  <a:pt x="6091936" y="4067874"/>
                </a:moveTo>
                <a:lnTo>
                  <a:pt x="5990336" y="4137724"/>
                </a:lnTo>
                <a:lnTo>
                  <a:pt x="6025832" y="4058793"/>
                </a:lnTo>
                <a:lnTo>
                  <a:pt x="6132259" y="3990277"/>
                </a:lnTo>
                <a:close/>
                <a:moveTo>
                  <a:pt x="6142736" y="3983165"/>
                </a:moveTo>
                <a:lnTo>
                  <a:pt x="6248082" y="3915410"/>
                </a:lnTo>
                <a:lnTo>
                  <a:pt x="6203632" y="3991610"/>
                </a:lnTo>
                <a:lnTo>
                  <a:pt x="6102922" y="4060571"/>
                </a:lnTo>
                <a:close/>
                <a:moveTo>
                  <a:pt x="5580825" y="4646994"/>
                </a:moveTo>
                <a:lnTo>
                  <a:pt x="5602161" y="4564444"/>
                </a:lnTo>
                <a:lnTo>
                  <a:pt x="5694363" y="4492689"/>
                </a:lnTo>
                <a:lnTo>
                  <a:pt x="5668201" y="4574286"/>
                </a:lnTo>
                <a:close/>
                <a:moveTo>
                  <a:pt x="5664200" y="4585589"/>
                </a:moveTo>
                <a:lnTo>
                  <a:pt x="5638293" y="4666552"/>
                </a:lnTo>
                <a:lnTo>
                  <a:pt x="5556949" y="4739640"/>
                </a:lnTo>
                <a:lnTo>
                  <a:pt x="5578094" y="4657535"/>
                </a:lnTo>
                <a:close/>
                <a:moveTo>
                  <a:pt x="5702872" y="4485767"/>
                </a:moveTo>
                <a:lnTo>
                  <a:pt x="5793804" y="4414838"/>
                </a:lnTo>
                <a:lnTo>
                  <a:pt x="5763197" y="4494594"/>
                </a:lnTo>
                <a:lnTo>
                  <a:pt x="5676964" y="4566666"/>
                </a:lnTo>
                <a:close/>
                <a:moveTo>
                  <a:pt x="5706301" y="4475036"/>
                </a:moveTo>
                <a:lnTo>
                  <a:pt x="5732463" y="4393565"/>
                </a:lnTo>
                <a:lnTo>
                  <a:pt x="5829110" y="4323017"/>
                </a:lnTo>
                <a:lnTo>
                  <a:pt x="5798312" y="4403344"/>
                </a:lnTo>
                <a:close/>
                <a:moveTo>
                  <a:pt x="5735638" y="4383342"/>
                </a:moveTo>
                <a:lnTo>
                  <a:pt x="5761927" y="4301427"/>
                </a:lnTo>
                <a:lnTo>
                  <a:pt x="5864289" y="4231577"/>
                </a:lnTo>
                <a:lnTo>
                  <a:pt x="5833237" y="4312349"/>
                </a:lnTo>
                <a:close/>
                <a:moveTo>
                  <a:pt x="5838507" y="4316159"/>
                </a:moveTo>
                <a:lnTo>
                  <a:pt x="5934329" y="4246309"/>
                </a:lnTo>
                <a:lnTo>
                  <a:pt x="5899023" y="4324795"/>
                </a:lnTo>
                <a:lnTo>
                  <a:pt x="5807964" y="4395851"/>
                </a:lnTo>
                <a:close/>
                <a:moveTo>
                  <a:pt x="5842699" y="4305237"/>
                </a:moveTo>
                <a:lnTo>
                  <a:pt x="5873496" y="4224973"/>
                </a:lnTo>
                <a:lnTo>
                  <a:pt x="5975096" y="4155503"/>
                </a:lnTo>
                <a:lnTo>
                  <a:pt x="5939600" y="4234561"/>
                </a:lnTo>
                <a:close/>
                <a:moveTo>
                  <a:pt x="5985129" y="4148582"/>
                </a:moveTo>
                <a:lnTo>
                  <a:pt x="6085713" y="4079748"/>
                </a:lnTo>
                <a:lnTo>
                  <a:pt x="6045899" y="4156964"/>
                </a:lnTo>
                <a:lnTo>
                  <a:pt x="5949950" y="4226814"/>
                </a:lnTo>
                <a:close/>
                <a:moveTo>
                  <a:pt x="5980113" y="4144391"/>
                </a:moveTo>
                <a:lnTo>
                  <a:pt x="5877560" y="4214559"/>
                </a:lnTo>
                <a:lnTo>
                  <a:pt x="5908548" y="4133850"/>
                </a:lnTo>
                <a:lnTo>
                  <a:pt x="6015863" y="4064826"/>
                </a:lnTo>
                <a:close/>
                <a:moveTo>
                  <a:pt x="5868289" y="4220591"/>
                </a:moveTo>
                <a:lnTo>
                  <a:pt x="5765038" y="4291267"/>
                </a:lnTo>
                <a:lnTo>
                  <a:pt x="5791454" y="4208717"/>
                </a:lnTo>
                <a:lnTo>
                  <a:pt x="5899404" y="4138866"/>
                </a:lnTo>
                <a:close/>
                <a:moveTo>
                  <a:pt x="5756529" y="4296791"/>
                </a:moveTo>
                <a:lnTo>
                  <a:pt x="5652706" y="4367848"/>
                </a:lnTo>
                <a:lnTo>
                  <a:pt x="5674360" y="4283964"/>
                </a:lnTo>
                <a:lnTo>
                  <a:pt x="5783009" y="4214114"/>
                </a:lnTo>
                <a:close/>
                <a:moveTo>
                  <a:pt x="5753354" y="4306697"/>
                </a:moveTo>
                <a:lnTo>
                  <a:pt x="5726938" y="4389247"/>
                </a:lnTo>
                <a:lnTo>
                  <a:pt x="5628704" y="4460939"/>
                </a:lnTo>
                <a:lnTo>
                  <a:pt x="5650294" y="4377373"/>
                </a:lnTo>
                <a:close/>
                <a:moveTo>
                  <a:pt x="5723700" y="4399344"/>
                </a:moveTo>
                <a:lnTo>
                  <a:pt x="5697411" y="4481386"/>
                </a:lnTo>
                <a:lnTo>
                  <a:pt x="5604828" y="4554220"/>
                </a:lnTo>
                <a:lnTo>
                  <a:pt x="5626291" y="4471035"/>
                </a:lnTo>
                <a:close/>
                <a:moveTo>
                  <a:pt x="5596700" y="4559999"/>
                </a:moveTo>
                <a:lnTo>
                  <a:pt x="5503481" y="4632706"/>
                </a:lnTo>
                <a:lnTo>
                  <a:pt x="5520182" y="4547934"/>
                </a:lnTo>
                <a:lnTo>
                  <a:pt x="5618163" y="4476750"/>
                </a:lnTo>
                <a:close/>
                <a:moveTo>
                  <a:pt x="5594096" y="4570095"/>
                </a:moveTo>
                <a:lnTo>
                  <a:pt x="5572569" y="4653407"/>
                </a:lnTo>
                <a:lnTo>
                  <a:pt x="5484813" y="4727131"/>
                </a:lnTo>
                <a:lnTo>
                  <a:pt x="5501450" y="4642803"/>
                </a:lnTo>
                <a:close/>
                <a:moveTo>
                  <a:pt x="5569903" y="4663948"/>
                </a:moveTo>
                <a:lnTo>
                  <a:pt x="5548503" y="4746498"/>
                </a:lnTo>
                <a:lnTo>
                  <a:pt x="5466525" y="4820158"/>
                </a:lnTo>
                <a:lnTo>
                  <a:pt x="5483035" y="4736211"/>
                </a:lnTo>
                <a:close/>
                <a:moveTo>
                  <a:pt x="5545645" y="4757865"/>
                </a:moveTo>
                <a:lnTo>
                  <a:pt x="5524437" y="4840097"/>
                </a:lnTo>
                <a:lnTo>
                  <a:pt x="5448237" y="4914138"/>
                </a:lnTo>
                <a:lnTo>
                  <a:pt x="5464683" y="4830763"/>
                </a:lnTo>
                <a:close/>
                <a:moveTo>
                  <a:pt x="5530152" y="4843399"/>
                </a:moveTo>
                <a:lnTo>
                  <a:pt x="5604701" y="4771136"/>
                </a:lnTo>
                <a:lnTo>
                  <a:pt x="5579301" y="4850638"/>
                </a:lnTo>
                <a:lnTo>
                  <a:pt x="5509451" y="4924044"/>
                </a:lnTo>
                <a:close/>
                <a:moveTo>
                  <a:pt x="5533200" y="4831652"/>
                </a:moveTo>
                <a:lnTo>
                  <a:pt x="5554219" y="4750181"/>
                </a:lnTo>
                <a:lnTo>
                  <a:pt x="5634545" y="4677982"/>
                </a:lnTo>
                <a:lnTo>
                  <a:pt x="5609145" y="4758309"/>
                </a:lnTo>
                <a:close/>
                <a:moveTo>
                  <a:pt x="5643944" y="4669600"/>
                </a:moveTo>
                <a:lnTo>
                  <a:pt x="5723256" y="4598289"/>
                </a:lnTo>
                <a:lnTo>
                  <a:pt x="5693219" y="4676521"/>
                </a:lnTo>
                <a:lnTo>
                  <a:pt x="5618163" y="4749800"/>
                </a:lnTo>
                <a:close/>
                <a:moveTo>
                  <a:pt x="5647754" y="4657598"/>
                </a:moveTo>
                <a:lnTo>
                  <a:pt x="5673154" y="4577398"/>
                </a:lnTo>
                <a:lnTo>
                  <a:pt x="5758307" y="4506214"/>
                </a:lnTo>
                <a:lnTo>
                  <a:pt x="5727954" y="4585272"/>
                </a:lnTo>
                <a:close/>
                <a:moveTo>
                  <a:pt x="5768404" y="4497832"/>
                </a:moveTo>
                <a:lnTo>
                  <a:pt x="5852414" y="4427601"/>
                </a:lnTo>
                <a:lnTo>
                  <a:pt x="5817870" y="4504563"/>
                </a:lnTo>
                <a:lnTo>
                  <a:pt x="5738813" y="4576509"/>
                </a:lnTo>
                <a:close/>
                <a:moveTo>
                  <a:pt x="5773039" y="4485640"/>
                </a:moveTo>
                <a:lnTo>
                  <a:pt x="5803393" y="4406710"/>
                </a:lnTo>
                <a:lnTo>
                  <a:pt x="5893372" y="4336860"/>
                </a:lnTo>
                <a:lnTo>
                  <a:pt x="5858383" y="4414647"/>
                </a:lnTo>
                <a:close/>
                <a:moveTo>
                  <a:pt x="5904040" y="4328224"/>
                </a:moveTo>
                <a:lnTo>
                  <a:pt x="5992940" y="4259009"/>
                </a:lnTo>
                <a:lnTo>
                  <a:pt x="5953887" y="4334701"/>
                </a:lnTo>
                <a:lnTo>
                  <a:pt x="5869686" y="4405059"/>
                </a:lnTo>
                <a:close/>
                <a:moveTo>
                  <a:pt x="5909628" y="4315524"/>
                </a:moveTo>
                <a:lnTo>
                  <a:pt x="5944553" y="4237863"/>
                </a:lnTo>
                <a:lnTo>
                  <a:pt x="6039232" y="4168775"/>
                </a:lnTo>
                <a:lnTo>
                  <a:pt x="5999734" y="4244975"/>
                </a:lnTo>
                <a:close/>
                <a:moveTo>
                  <a:pt x="6050725" y="4160393"/>
                </a:moveTo>
                <a:lnTo>
                  <a:pt x="6144069" y="4092321"/>
                </a:lnTo>
                <a:lnTo>
                  <a:pt x="6100763" y="4167505"/>
                </a:lnTo>
                <a:lnTo>
                  <a:pt x="6011863" y="4236784"/>
                </a:lnTo>
                <a:close/>
                <a:moveTo>
                  <a:pt x="6057075" y="4147693"/>
                </a:moveTo>
                <a:lnTo>
                  <a:pt x="6096508" y="4071493"/>
                </a:lnTo>
                <a:lnTo>
                  <a:pt x="6196013" y="4004183"/>
                </a:lnTo>
                <a:lnTo>
                  <a:pt x="6152070" y="4079431"/>
                </a:lnTo>
                <a:close/>
                <a:moveTo>
                  <a:pt x="6208713" y="3995801"/>
                </a:moveTo>
                <a:lnTo>
                  <a:pt x="6306630" y="3928809"/>
                </a:lnTo>
                <a:lnTo>
                  <a:pt x="6258814" y="4001834"/>
                </a:lnTo>
                <a:lnTo>
                  <a:pt x="6165088" y="4070350"/>
                </a:lnTo>
                <a:close/>
                <a:moveTo>
                  <a:pt x="6216269" y="3983101"/>
                </a:moveTo>
                <a:lnTo>
                  <a:pt x="6260148" y="3907917"/>
                </a:lnTo>
                <a:lnTo>
                  <a:pt x="6364161" y="3840988"/>
                </a:lnTo>
                <a:lnTo>
                  <a:pt x="6315774" y="3914966"/>
                </a:lnTo>
                <a:close/>
                <a:moveTo>
                  <a:pt x="6377306" y="3832543"/>
                </a:moveTo>
                <a:lnTo>
                  <a:pt x="6479668" y="3766693"/>
                </a:lnTo>
                <a:lnTo>
                  <a:pt x="6427534" y="3838448"/>
                </a:lnTo>
                <a:lnTo>
                  <a:pt x="6329363" y="3905250"/>
                </a:lnTo>
                <a:close/>
                <a:moveTo>
                  <a:pt x="6372733" y="3827971"/>
                </a:moveTo>
                <a:lnTo>
                  <a:pt x="6267260" y="3895789"/>
                </a:lnTo>
                <a:lnTo>
                  <a:pt x="6311710" y="3819589"/>
                </a:lnTo>
                <a:lnTo>
                  <a:pt x="6421756" y="3752914"/>
                </a:lnTo>
                <a:close/>
                <a:moveTo>
                  <a:pt x="6255449" y="3903409"/>
                </a:moveTo>
                <a:lnTo>
                  <a:pt x="6148895" y="3971989"/>
                </a:lnTo>
                <a:lnTo>
                  <a:pt x="6189028" y="3894201"/>
                </a:lnTo>
                <a:lnTo>
                  <a:pt x="6300216" y="3826828"/>
                </a:lnTo>
                <a:close/>
                <a:moveTo>
                  <a:pt x="6138164" y="3978847"/>
                </a:moveTo>
                <a:lnTo>
                  <a:pt x="6030722" y="4047998"/>
                </a:lnTo>
                <a:lnTo>
                  <a:pt x="6066409" y="3968559"/>
                </a:lnTo>
                <a:lnTo>
                  <a:pt x="6178614" y="3900551"/>
                </a:lnTo>
                <a:close/>
                <a:moveTo>
                  <a:pt x="6020944" y="4054284"/>
                </a:moveTo>
                <a:lnTo>
                  <a:pt x="5912676" y="4124134"/>
                </a:lnTo>
                <a:lnTo>
                  <a:pt x="5943854" y="4043045"/>
                </a:lnTo>
                <a:lnTo>
                  <a:pt x="6056884" y="3974528"/>
                </a:lnTo>
                <a:close/>
                <a:moveTo>
                  <a:pt x="5903659" y="4129786"/>
                </a:moveTo>
                <a:lnTo>
                  <a:pt x="5794819" y="4199636"/>
                </a:lnTo>
                <a:lnTo>
                  <a:pt x="5821299" y="4117086"/>
                </a:lnTo>
                <a:lnTo>
                  <a:pt x="5934964" y="4048125"/>
                </a:lnTo>
                <a:close/>
                <a:moveTo>
                  <a:pt x="5786374" y="4205224"/>
                </a:moveTo>
                <a:lnTo>
                  <a:pt x="5676964" y="4275646"/>
                </a:lnTo>
                <a:lnTo>
                  <a:pt x="5698681" y="4191445"/>
                </a:lnTo>
                <a:lnTo>
                  <a:pt x="5812981" y="4122166"/>
                </a:lnTo>
                <a:close/>
                <a:moveTo>
                  <a:pt x="5668963" y="4280535"/>
                </a:moveTo>
                <a:lnTo>
                  <a:pt x="5559107" y="4351274"/>
                </a:lnTo>
                <a:lnTo>
                  <a:pt x="5575999" y="4265613"/>
                </a:lnTo>
                <a:lnTo>
                  <a:pt x="5690806" y="4195763"/>
                </a:lnTo>
                <a:close/>
                <a:moveTo>
                  <a:pt x="5666677" y="4289616"/>
                </a:moveTo>
                <a:lnTo>
                  <a:pt x="5644896" y="4373880"/>
                </a:lnTo>
                <a:lnTo>
                  <a:pt x="5540629" y="4445318"/>
                </a:lnTo>
                <a:lnTo>
                  <a:pt x="5557394" y="4359910"/>
                </a:lnTo>
                <a:close/>
                <a:moveTo>
                  <a:pt x="5642483" y="4383278"/>
                </a:moveTo>
                <a:lnTo>
                  <a:pt x="5620830" y="4467225"/>
                </a:lnTo>
                <a:lnTo>
                  <a:pt x="5522087" y="4539298"/>
                </a:lnTo>
                <a:lnTo>
                  <a:pt x="5538851" y="4454208"/>
                </a:lnTo>
                <a:close/>
                <a:moveTo>
                  <a:pt x="5514531" y="4544822"/>
                </a:moveTo>
                <a:lnTo>
                  <a:pt x="5414963" y="4617212"/>
                </a:lnTo>
                <a:lnTo>
                  <a:pt x="5426837" y="4530598"/>
                </a:lnTo>
                <a:lnTo>
                  <a:pt x="5530977" y="4459288"/>
                </a:lnTo>
                <a:close/>
                <a:moveTo>
                  <a:pt x="5512689" y="4554030"/>
                </a:moveTo>
                <a:lnTo>
                  <a:pt x="5495925" y="4639247"/>
                </a:lnTo>
                <a:lnTo>
                  <a:pt x="5402263" y="4712272"/>
                </a:lnTo>
                <a:lnTo>
                  <a:pt x="5414137" y="4625912"/>
                </a:lnTo>
                <a:close/>
                <a:moveTo>
                  <a:pt x="5494020" y="4648708"/>
                </a:moveTo>
                <a:lnTo>
                  <a:pt x="5477319" y="4733608"/>
                </a:lnTo>
                <a:lnTo>
                  <a:pt x="5389181" y="4807268"/>
                </a:lnTo>
                <a:lnTo>
                  <a:pt x="5400993" y="4721289"/>
                </a:lnTo>
                <a:close/>
                <a:moveTo>
                  <a:pt x="5475224" y="4743450"/>
                </a:moveTo>
                <a:lnTo>
                  <a:pt x="5458587" y="4827969"/>
                </a:lnTo>
                <a:lnTo>
                  <a:pt x="5376037" y="4902137"/>
                </a:lnTo>
                <a:lnTo>
                  <a:pt x="5387785" y="4816539"/>
                </a:lnTo>
                <a:close/>
                <a:moveTo>
                  <a:pt x="5456556" y="4838700"/>
                </a:moveTo>
                <a:lnTo>
                  <a:pt x="5439981" y="4922774"/>
                </a:lnTo>
                <a:lnTo>
                  <a:pt x="5362957" y="4997387"/>
                </a:lnTo>
                <a:lnTo>
                  <a:pt x="5374704" y="4912297"/>
                </a:lnTo>
                <a:close/>
                <a:moveTo>
                  <a:pt x="5437506" y="4933950"/>
                </a:moveTo>
                <a:lnTo>
                  <a:pt x="5421313" y="5016881"/>
                </a:lnTo>
                <a:lnTo>
                  <a:pt x="5349875" y="5091875"/>
                </a:lnTo>
                <a:lnTo>
                  <a:pt x="5361495" y="5007293"/>
                </a:lnTo>
                <a:close/>
                <a:moveTo>
                  <a:pt x="5418773" y="5029200"/>
                </a:moveTo>
                <a:lnTo>
                  <a:pt x="5402453" y="5111750"/>
                </a:lnTo>
                <a:lnTo>
                  <a:pt x="5336604" y="5186934"/>
                </a:lnTo>
                <a:lnTo>
                  <a:pt x="5348161" y="5103051"/>
                </a:lnTo>
                <a:close/>
                <a:moveTo>
                  <a:pt x="5399723" y="5124450"/>
                </a:moveTo>
                <a:lnTo>
                  <a:pt x="5383531" y="5206429"/>
                </a:lnTo>
                <a:lnTo>
                  <a:pt x="5323332" y="5281676"/>
                </a:lnTo>
                <a:lnTo>
                  <a:pt x="5334762" y="5198618"/>
                </a:lnTo>
                <a:close/>
                <a:moveTo>
                  <a:pt x="5389436" y="5209159"/>
                </a:moveTo>
                <a:lnTo>
                  <a:pt x="5447602" y="5136452"/>
                </a:lnTo>
                <a:lnTo>
                  <a:pt x="5427409" y="5214811"/>
                </a:lnTo>
                <a:lnTo>
                  <a:pt x="5373815" y="5288598"/>
                </a:lnTo>
                <a:close/>
                <a:moveTo>
                  <a:pt x="5392103" y="5195697"/>
                </a:moveTo>
                <a:lnTo>
                  <a:pt x="5408041" y="5114862"/>
                </a:lnTo>
                <a:lnTo>
                  <a:pt x="5472049" y="5041773"/>
                </a:lnTo>
                <a:lnTo>
                  <a:pt x="5451475" y="5121466"/>
                </a:lnTo>
                <a:close/>
                <a:moveTo>
                  <a:pt x="5481003" y="5031169"/>
                </a:moveTo>
                <a:lnTo>
                  <a:pt x="5543804" y="4959414"/>
                </a:lnTo>
                <a:lnTo>
                  <a:pt x="5520056" y="5035550"/>
                </a:lnTo>
                <a:lnTo>
                  <a:pt x="5461826" y="5108385"/>
                </a:lnTo>
                <a:close/>
                <a:moveTo>
                  <a:pt x="5484559" y="5017453"/>
                </a:moveTo>
                <a:lnTo>
                  <a:pt x="5505069" y="4937887"/>
                </a:lnTo>
                <a:lnTo>
                  <a:pt x="5573776" y="4865751"/>
                </a:lnTo>
                <a:lnTo>
                  <a:pt x="5548376" y="4944174"/>
                </a:lnTo>
                <a:close/>
                <a:moveTo>
                  <a:pt x="5583873" y="4855210"/>
                </a:moveTo>
                <a:lnTo>
                  <a:pt x="5651246" y="4784471"/>
                </a:lnTo>
                <a:lnTo>
                  <a:pt x="5622100" y="4860290"/>
                </a:lnTo>
                <a:lnTo>
                  <a:pt x="5559171" y="4932172"/>
                </a:lnTo>
                <a:close/>
                <a:moveTo>
                  <a:pt x="5588318" y="4841367"/>
                </a:moveTo>
                <a:lnTo>
                  <a:pt x="5613718" y="4763008"/>
                </a:lnTo>
                <a:lnTo>
                  <a:pt x="5687124" y="4691888"/>
                </a:lnTo>
                <a:lnTo>
                  <a:pt x="5657469" y="4769041"/>
                </a:lnTo>
                <a:close/>
                <a:moveTo>
                  <a:pt x="5697601" y="4681411"/>
                </a:moveTo>
                <a:lnTo>
                  <a:pt x="5769547" y="4611561"/>
                </a:lnTo>
                <a:lnTo>
                  <a:pt x="5736082" y="4686110"/>
                </a:lnTo>
                <a:lnTo>
                  <a:pt x="5669534" y="4756150"/>
                </a:lnTo>
                <a:close/>
                <a:moveTo>
                  <a:pt x="5703062" y="4667314"/>
                </a:moveTo>
                <a:lnTo>
                  <a:pt x="5732653" y="4590225"/>
                </a:lnTo>
                <a:lnTo>
                  <a:pt x="5810694" y="4520375"/>
                </a:lnTo>
                <a:lnTo>
                  <a:pt x="5776595" y="4596257"/>
                </a:lnTo>
                <a:close/>
                <a:moveTo>
                  <a:pt x="5822379" y="4509643"/>
                </a:moveTo>
                <a:lnTo>
                  <a:pt x="5898579" y="4441000"/>
                </a:lnTo>
                <a:lnTo>
                  <a:pt x="5860796" y="4514215"/>
                </a:lnTo>
                <a:lnTo>
                  <a:pt x="5788724" y="4584065"/>
                </a:lnTo>
                <a:close/>
                <a:moveTo>
                  <a:pt x="5828729" y="4495356"/>
                </a:moveTo>
                <a:lnTo>
                  <a:pt x="5862765" y="4419537"/>
                </a:lnTo>
                <a:lnTo>
                  <a:pt x="5945315" y="4350512"/>
                </a:lnTo>
                <a:lnTo>
                  <a:pt x="5906834" y="4425125"/>
                </a:lnTo>
                <a:close/>
                <a:moveTo>
                  <a:pt x="5957951" y="4340035"/>
                </a:moveTo>
                <a:lnTo>
                  <a:pt x="6038787" y="4272471"/>
                </a:lnTo>
                <a:lnTo>
                  <a:pt x="5997766" y="4343400"/>
                </a:lnTo>
                <a:lnTo>
                  <a:pt x="5921566" y="4412171"/>
                </a:lnTo>
                <a:close/>
                <a:moveTo>
                  <a:pt x="5965507" y="4325430"/>
                </a:moveTo>
                <a:lnTo>
                  <a:pt x="6003925" y="4250944"/>
                </a:lnTo>
                <a:lnTo>
                  <a:pt x="6091111" y="4182999"/>
                </a:lnTo>
                <a:lnTo>
                  <a:pt x="6048248" y="4256278"/>
                </a:lnTo>
                <a:close/>
                <a:moveTo>
                  <a:pt x="6105652" y="4171950"/>
                </a:moveTo>
                <a:lnTo>
                  <a:pt x="6190806" y="4105529"/>
                </a:lnTo>
                <a:lnTo>
                  <a:pt x="6144641" y="4176141"/>
                </a:lnTo>
                <a:lnTo>
                  <a:pt x="6063679" y="4243769"/>
                </a:lnTo>
                <a:close/>
                <a:moveTo>
                  <a:pt x="6114288" y="4157155"/>
                </a:moveTo>
                <a:lnTo>
                  <a:pt x="6157087" y="4083939"/>
                </a:lnTo>
                <a:lnTo>
                  <a:pt x="6248718" y="4017137"/>
                </a:lnTo>
                <a:lnTo>
                  <a:pt x="6201601" y="4089083"/>
                </a:lnTo>
                <a:close/>
                <a:moveTo>
                  <a:pt x="6263195" y="4006533"/>
                </a:moveTo>
                <a:lnTo>
                  <a:pt x="6352668" y="3941255"/>
                </a:lnTo>
                <a:lnTo>
                  <a:pt x="6302375" y="4010470"/>
                </a:lnTo>
                <a:lnTo>
                  <a:pt x="6217094" y="4076700"/>
                </a:lnTo>
                <a:close/>
                <a:moveTo>
                  <a:pt x="6273038" y="3991483"/>
                </a:moveTo>
                <a:lnTo>
                  <a:pt x="6320092" y="3919538"/>
                </a:lnTo>
                <a:lnTo>
                  <a:pt x="6416168" y="3853815"/>
                </a:lnTo>
                <a:lnTo>
                  <a:pt x="6364859" y="3924300"/>
                </a:lnTo>
                <a:close/>
                <a:moveTo>
                  <a:pt x="6431788" y="3843147"/>
                </a:moveTo>
                <a:lnTo>
                  <a:pt x="6525451" y="3779012"/>
                </a:lnTo>
                <a:lnTo>
                  <a:pt x="6471158" y="3846957"/>
                </a:lnTo>
                <a:lnTo>
                  <a:pt x="6381560" y="3912299"/>
                </a:lnTo>
                <a:close/>
                <a:moveTo>
                  <a:pt x="6442901" y="3827844"/>
                </a:moveTo>
                <a:lnTo>
                  <a:pt x="6494145" y="3757295"/>
                </a:lnTo>
                <a:lnTo>
                  <a:pt x="6594539" y="3692716"/>
                </a:lnTo>
                <a:lnTo>
                  <a:pt x="6538913" y="3761867"/>
                </a:lnTo>
                <a:close/>
                <a:moveTo>
                  <a:pt x="6611303" y="3681794"/>
                </a:moveTo>
                <a:lnTo>
                  <a:pt x="6709093" y="3618865"/>
                </a:lnTo>
                <a:lnTo>
                  <a:pt x="6650800" y="3685413"/>
                </a:lnTo>
                <a:lnTo>
                  <a:pt x="6557010" y="3749612"/>
                </a:lnTo>
                <a:close/>
                <a:moveTo>
                  <a:pt x="6624003" y="3666236"/>
                </a:moveTo>
                <a:lnTo>
                  <a:pt x="6679375" y="3596958"/>
                </a:lnTo>
                <a:lnTo>
                  <a:pt x="6784023" y="3533458"/>
                </a:lnTo>
                <a:lnTo>
                  <a:pt x="6724460" y="3601466"/>
                </a:lnTo>
                <a:close/>
                <a:moveTo>
                  <a:pt x="6801803" y="3522599"/>
                </a:moveTo>
                <a:lnTo>
                  <a:pt x="6903403" y="3460877"/>
                </a:lnTo>
                <a:lnTo>
                  <a:pt x="6841236" y="3526091"/>
                </a:lnTo>
                <a:lnTo>
                  <a:pt x="6743319" y="3589147"/>
                </a:lnTo>
                <a:close/>
                <a:moveTo>
                  <a:pt x="6797675" y="3517709"/>
                </a:moveTo>
                <a:lnTo>
                  <a:pt x="6690741" y="3582543"/>
                </a:lnTo>
                <a:lnTo>
                  <a:pt x="6747066" y="3512058"/>
                </a:lnTo>
                <a:lnTo>
                  <a:pt x="6858254" y="3448558"/>
                </a:lnTo>
                <a:close/>
                <a:moveTo>
                  <a:pt x="6674930" y="3592068"/>
                </a:moveTo>
                <a:lnTo>
                  <a:pt x="6566218" y="3657981"/>
                </a:lnTo>
                <a:lnTo>
                  <a:pt x="6618986" y="3585337"/>
                </a:lnTo>
                <a:lnTo>
                  <a:pt x="6732080" y="3520631"/>
                </a:lnTo>
                <a:close/>
                <a:moveTo>
                  <a:pt x="6552248" y="3666490"/>
                </a:moveTo>
                <a:lnTo>
                  <a:pt x="6442075" y="3733228"/>
                </a:lnTo>
                <a:lnTo>
                  <a:pt x="6490906" y="3658616"/>
                </a:lnTo>
                <a:lnTo>
                  <a:pt x="6605588" y="3593021"/>
                </a:lnTo>
                <a:close/>
                <a:moveTo>
                  <a:pt x="6429502" y="3740849"/>
                </a:moveTo>
                <a:lnTo>
                  <a:pt x="6318123" y="3808349"/>
                </a:lnTo>
                <a:lnTo>
                  <a:pt x="6362573" y="3731832"/>
                </a:lnTo>
                <a:lnTo>
                  <a:pt x="6478524" y="3665538"/>
                </a:lnTo>
                <a:close/>
                <a:moveTo>
                  <a:pt x="6306756" y="3815271"/>
                </a:moveTo>
                <a:lnTo>
                  <a:pt x="6194425" y="3883343"/>
                </a:lnTo>
                <a:lnTo>
                  <a:pt x="6234811" y="3805111"/>
                </a:lnTo>
                <a:lnTo>
                  <a:pt x="6351778" y="3738182"/>
                </a:lnTo>
                <a:close/>
                <a:moveTo>
                  <a:pt x="6184011" y="3889693"/>
                </a:moveTo>
                <a:lnTo>
                  <a:pt x="6070854" y="3958272"/>
                </a:lnTo>
                <a:lnTo>
                  <a:pt x="6106731" y="3878390"/>
                </a:lnTo>
                <a:lnTo>
                  <a:pt x="6224651" y="3810889"/>
                </a:lnTo>
                <a:close/>
                <a:moveTo>
                  <a:pt x="6061266" y="3964051"/>
                </a:moveTo>
                <a:lnTo>
                  <a:pt x="5947410" y="4033076"/>
                </a:lnTo>
                <a:lnTo>
                  <a:pt x="5978652" y="3951605"/>
                </a:lnTo>
                <a:lnTo>
                  <a:pt x="6097334" y="3883724"/>
                </a:lnTo>
                <a:close/>
                <a:moveTo>
                  <a:pt x="5938456" y="4038600"/>
                </a:moveTo>
                <a:lnTo>
                  <a:pt x="5824156" y="4108006"/>
                </a:lnTo>
                <a:lnTo>
                  <a:pt x="5850763" y="4025011"/>
                </a:lnTo>
                <a:lnTo>
                  <a:pt x="5970080" y="3956749"/>
                </a:lnTo>
                <a:close/>
                <a:moveTo>
                  <a:pt x="5815711" y="4113022"/>
                </a:moveTo>
                <a:lnTo>
                  <a:pt x="5700713" y="4182872"/>
                </a:lnTo>
                <a:lnTo>
                  <a:pt x="5722494" y="4098417"/>
                </a:lnTo>
                <a:lnTo>
                  <a:pt x="5842382" y="4029837"/>
                </a:lnTo>
                <a:close/>
                <a:moveTo>
                  <a:pt x="5692966" y="4187381"/>
                </a:moveTo>
                <a:lnTo>
                  <a:pt x="5577523" y="4257231"/>
                </a:lnTo>
                <a:lnTo>
                  <a:pt x="5594477" y="4171378"/>
                </a:lnTo>
                <a:lnTo>
                  <a:pt x="5715127" y="4102545"/>
                </a:lnTo>
                <a:close/>
                <a:moveTo>
                  <a:pt x="5570220" y="4261803"/>
                </a:moveTo>
                <a:lnTo>
                  <a:pt x="5454396" y="4331653"/>
                </a:lnTo>
                <a:lnTo>
                  <a:pt x="5466398" y="4244404"/>
                </a:lnTo>
                <a:lnTo>
                  <a:pt x="5587048" y="4175316"/>
                </a:lnTo>
                <a:close/>
                <a:moveTo>
                  <a:pt x="5568506" y="4270248"/>
                </a:moveTo>
                <a:lnTo>
                  <a:pt x="5551615" y="4356100"/>
                </a:lnTo>
                <a:lnTo>
                  <a:pt x="5441315" y="4427030"/>
                </a:lnTo>
                <a:lnTo>
                  <a:pt x="5453317" y="4339971"/>
                </a:lnTo>
                <a:close/>
                <a:moveTo>
                  <a:pt x="5549900" y="4364863"/>
                </a:moveTo>
                <a:lnTo>
                  <a:pt x="5533009" y="4450588"/>
                </a:lnTo>
                <a:lnTo>
                  <a:pt x="5428234" y="4522280"/>
                </a:lnTo>
                <a:lnTo>
                  <a:pt x="5440172" y="4435412"/>
                </a:lnTo>
                <a:close/>
                <a:moveTo>
                  <a:pt x="5421313" y="4526915"/>
                </a:moveTo>
                <a:lnTo>
                  <a:pt x="5316220" y="4598861"/>
                </a:lnTo>
                <a:lnTo>
                  <a:pt x="5323206" y="4510596"/>
                </a:lnTo>
                <a:lnTo>
                  <a:pt x="5433314" y="4439793"/>
                </a:lnTo>
                <a:close/>
                <a:moveTo>
                  <a:pt x="5420169" y="4535424"/>
                </a:moveTo>
                <a:lnTo>
                  <a:pt x="5408169" y="4622419"/>
                </a:lnTo>
                <a:lnTo>
                  <a:pt x="5308664" y="4695063"/>
                </a:lnTo>
                <a:lnTo>
                  <a:pt x="5315585" y="4606989"/>
                </a:lnTo>
                <a:close/>
                <a:moveTo>
                  <a:pt x="5407025" y="4631119"/>
                </a:moveTo>
                <a:lnTo>
                  <a:pt x="5394960" y="4718050"/>
                </a:lnTo>
                <a:lnTo>
                  <a:pt x="5300663" y="4791202"/>
                </a:lnTo>
                <a:lnTo>
                  <a:pt x="5307584" y="4703382"/>
                </a:lnTo>
                <a:close/>
                <a:moveTo>
                  <a:pt x="5393818" y="4726877"/>
                </a:moveTo>
                <a:lnTo>
                  <a:pt x="5381816" y="4813300"/>
                </a:lnTo>
                <a:lnTo>
                  <a:pt x="5293297" y="4887278"/>
                </a:lnTo>
                <a:lnTo>
                  <a:pt x="5300219" y="4799775"/>
                </a:lnTo>
                <a:close/>
                <a:moveTo>
                  <a:pt x="5380673" y="4822635"/>
                </a:moveTo>
                <a:lnTo>
                  <a:pt x="5368735" y="4908550"/>
                </a:lnTo>
                <a:lnTo>
                  <a:pt x="5285677" y="4983099"/>
                </a:lnTo>
                <a:lnTo>
                  <a:pt x="5292598" y="4895914"/>
                </a:lnTo>
                <a:close/>
                <a:moveTo>
                  <a:pt x="5367528" y="4918520"/>
                </a:moveTo>
                <a:lnTo>
                  <a:pt x="5355718" y="5004245"/>
                </a:lnTo>
                <a:lnTo>
                  <a:pt x="5278184" y="5079365"/>
                </a:lnTo>
                <a:lnTo>
                  <a:pt x="5285106" y="4992561"/>
                </a:lnTo>
                <a:close/>
                <a:moveTo>
                  <a:pt x="5354320" y="5014468"/>
                </a:moveTo>
                <a:lnTo>
                  <a:pt x="5342573" y="5099685"/>
                </a:lnTo>
                <a:lnTo>
                  <a:pt x="5270500" y="5175250"/>
                </a:lnTo>
                <a:lnTo>
                  <a:pt x="5277358" y="5088954"/>
                </a:lnTo>
                <a:close/>
                <a:moveTo>
                  <a:pt x="5341112" y="5110480"/>
                </a:moveTo>
                <a:lnTo>
                  <a:pt x="5329492" y="5195189"/>
                </a:lnTo>
                <a:lnTo>
                  <a:pt x="5263007" y="5271389"/>
                </a:lnTo>
                <a:lnTo>
                  <a:pt x="5269802" y="5185601"/>
                </a:lnTo>
                <a:close/>
                <a:moveTo>
                  <a:pt x="5327904" y="5206619"/>
                </a:moveTo>
                <a:lnTo>
                  <a:pt x="5316347" y="5290693"/>
                </a:lnTo>
                <a:lnTo>
                  <a:pt x="5255451" y="5366893"/>
                </a:lnTo>
                <a:lnTo>
                  <a:pt x="5262181" y="5281803"/>
                </a:lnTo>
                <a:close/>
                <a:moveTo>
                  <a:pt x="5314632" y="5302949"/>
                </a:moveTo>
                <a:lnTo>
                  <a:pt x="5303203" y="5386134"/>
                </a:lnTo>
                <a:lnTo>
                  <a:pt x="5247894" y="5462334"/>
                </a:lnTo>
                <a:lnTo>
                  <a:pt x="5254244" y="5378069"/>
                </a:lnTo>
                <a:close/>
                <a:moveTo>
                  <a:pt x="5301361" y="5399469"/>
                </a:moveTo>
                <a:lnTo>
                  <a:pt x="5290122" y="5481638"/>
                </a:lnTo>
                <a:lnTo>
                  <a:pt x="5240338" y="5557838"/>
                </a:lnTo>
                <a:lnTo>
                  <a:pt x="5246688" y="5474653"/>
                </a:lnTo>
                <a:close/>
                <a:moveTo>
                  <a:pt x="5287963" y="5496306"/>
                </a:moveTo>
                <a:lnTo>
                  <a:pt x="5276850" y="5577078"/>
                </a:lnTo>
                <a:lnTo>
                  <a:pt x="5232400" y="5652643"/>
                </a:lnTo>
                <a:lnTo>
                  <a:pt x="5238750" y="5570792"/>
                </a:lnTo>
                <a:close/>
                <a:moveTo>
                  <a:pt x="5282946" y="5579237"/>
                </a:moveTo>
                <a:lnTo>
                  <a:pt x="5324602" y="5507990"/>
                </a:lnTo>
                <a:lnTo>
                  <a:pt x="5309744" y="5583428"/>
                </a:lnTo>
                <a:lnTo>
                  <a:pt x="5272469" y="5655691"/>
                </a:lnTo>
                <a:close/>
                <a:moveTo>
                  <a:pt x="5285232" y="5562791"/>
                </a:moveTo>
                <a:lnTo>
                  <a:pt x="5296091" y="5483924"/>
                </a:lnTo>
                <a:lnTo>
                  <a:pt x="5343716" y="5411153"/>
                </a:lnTo>
                <a:lnTo>
                  <a:pt x="5328349" y="5489004"/>
                </a:lnTo>
                <a:close/>
                <a:moveTo>
                  <a:pt x="5352923" y="5396992"/>
                </a:moveTo>
                <a:lnTo>
                  <a:pt x="5399024" y="5326634"/>
                </a:lnTo>
                <a:lnTo>
                  <a:pt x="5379974" y="5400866"/>
                </a:lnTo>
                <a:lnTo>
                  <a:pt x="5338255" y="5472303"/>
                </a:lnTo>
                <a:close/>
                <a:moveTo>
                  <a:pt x="5356225" y="5380419"/>
                </a:moveTo>
                <a:lnTo>
                  <a:pt x="5371529" y="5302758"/>
                </a:lnTo>
                <a:lnTo>
                  <a:pt x="5423726" y="5230876"/>
                </a:lnTo>
                <a:lnTo>
                  <a:pt x="5403914" y="5307521"/>
                </a:lnTo>
                <a:close/>
                <a:moveTo>
                  <a:pt x="5434013" y="5216906"/>
                </a:moveTo>
                <a:lnTo>
                  <a:pt x="5484431" y="5147437"/>
                </a:lnTo>
                <a:lnTo>
                  <a:pt x="5461064" y="5220462"/>
                </a:lnTo>
                <a:lnTo>
                  <a:pt x="5414899" y="5290947"/>
                </a:lnTo>
                <a:close/>
                <a:moveTo>
                  <a:pt x="5438331" y="5200142"/>
                </a:moveTo>
                <a:lnTo>
                  <a:pt x="5458079" y="5123942"/>
                </a:lnTo>
                <a:lnTo>
                  <a:pt x="5514785" y="5053013"/>
                </a:lnTo>
                <a:lnTo>
                  <a:pt x="5490655" y="5128387"/>
                </a:lnTo>
                <a:close/>
                <a:moveTo>
                  <a:pt x="5525897" y="5038852"/>
                </a:moveTo>
                <a:lnTo>
                  <a:pt x="5580634" y="4970399"/>
                </a:lnTo>
                <a:lnTo>
                  <a:pt x="5553075" y="5042154"/>
                </a:lnTo>
                <a:lnTo>
                  <a:pt x="5502275" y="5112004"/>
                </a:lnTo>
                <a:close/>
                <a:moveTo>
                  <a:pt x="5531294" y="5021898"/>
                </a:moveTo>
                <a:lnTo>
                  <a:pt x="5555425" y="4946714"/>
                </a:lnTo>
                <a:lnTo>
                  <a:pt x="5616575" y="4876864"/>
                </a:lnTo>
                <a:lnTo>
                  <a:pt x="5588127" y="4950905"/>
                </a:lnTo>
                <a:close/>
                <a:moveTo>
                  <a:pt x="5628704" y="4863148"/>
                </a:moveTo>
                <a:lnTo>
                  <a:pt x="5687695" y="4795711"/>
                </a:lnTo>
                <a:lnTo>
                  <a:pt x="5655945" y="4866132"/>
                </a:lnTo>
                <a:lnTo>
                  <a:pt x="5601082" y="4934712"/>
                </a:lnTo>
                <a:close/>
                <a:moveTo>
                  <a:pt x="5635054" y="4845939"/>
                </a:moveTo>
                <a:lnTo>
                  <a:pt x="5663438" y="4772025"/>
                </a:lnTo>
                <a:lnTo>
                  <a:pt x="5729034" y="4703128"/>
                </a:lnTo>
                <a:lnTo>
                  <a:pt x="5696332" y="4775899"/>
                </a:lnTo>
                <a:close/>
                <a:moveTo>
                  <a:pt x="5742242" y="4689285"/>
                </a:moveTo>
                <a:lnTo>
                  <a:pt x="5805742" y="4622991"/>
                </a:lnTo>
                <a:lnTo>
                  <a:pt x="5770119" y="4692015"/>
                </a:lnTo>
                <a:lnTo>
                  <a:pt x="5711000" y="4759579"/>
                </a:lnTo>
                <a:close/>
                <a:moveTo>
                  <a:pt x="5750052" y="4671886"/>
                </a:moveTo>
                <a:lnTo>
                  <a:pt x="5782691" y="4599242"/>
                </a:lnTo>
                <a:lnTo>
                  <a:pt x="5852541" y="4531424"/>
                </a:lnTo>
                <a:lnTo>
                  <a:pt x="5815648" y="4602861"/>
                </a:lnTo>
                <a:close/>
                <a:moveTo>
                  <a:pt x="5866956" y="4517581"/>
                </a:moveTo>
                <a:lnTo>
                  <a:pt x="5934266" y="4452366"/>
                </a:lnTo>
                <a:lnTo>
                  <a:pt x="5894706" y="4520057"/>
                </a:lnTo>
                <a:lnTo>
                  <a:pt x="5831206" y="4586478"/>
                </a:lnTo>
                <a:close/>
                <a:moveTo>
                  <a:pt x="5876100" y="4499864"/>
                </a:moveTo>
                <a:lnTo>
                  <a:pt x="5912930" y="4428554"/>
                </a:lnTo>
                <a:lnTo>
                  <a:pt x="5987161" y="4361815"/>
                </a:lnTo>
                <a:lnTo>
                  <a:pt x="5946204" y="4431665"/>
                </a:lnTo>
                <a:close/>
                <a:moveTo>
                  <a:pt x="6002656" y="4347909"/>
                </a:moveTo>
                <a:lnTo>
                  <a:pt x="6073966" y="4283837"/>
                </a:lnTo>
                <a:lnTo>
                  <a:pt x="6030913" y="4349750"/>
                </a:lnTo>
                <a:lnTo>
                  <a:pt x="5963539" y="4415028"/>
                </a:lnTo>
                <a:close/>
                <a:moveTo>
                  <a:pt x="6013132" y="4329938"/>
                </a:moveTo>
                <a:lnTo>
                  <a:pt x="6054090" y="4260088"/>
                </a:lnTo>
                <a:lnTo>
                  <a:pt x="6132513" y="4194175"/>
                </a:lnTo>
                <a:lnTo>
                  <a:pt x="6087555" y="4262946"/>
                </a:lnTo>
                <a:close/>
                <a:moveTo>
                  <a:pt x="6149277" y="4180396"/>
                </a:moveTo>
                <a:lnTo>
                  <a:pt x="6224524" y="4117467"/>
                </a:lnTo>
                <a:lnTo>
                  <a:pt x="6177407" y="4182428"/>
                </a:lnTo>
                <a:lnTo>
                  <a:pt x="6105907" y="4246626"/>
                </a:lnTo>
                <a:close/>
                <a:moveTo>
                  <a:pt x="6161215" y="4162108"/>
                </a:moveTo>
                <a:lnTo>
                  <a:pt x="6206173" y="4093464"/>
                </a:lnTo>
                <a:lnTo>
                  <a:pt x="6288723" y="4029012"/>
                </a:lnTo>
                <a:lnTo>
                  <a:pt x="6239764" y="4096449"/>
                </a:lnTo>
                <a:close/>
                <a:moveTo>
                  <a:pt x="6306884" y="4014915"/>
                </a:moveTo>
                <a:lnTo>
                  <a:pt x="6385941" y="3953256"/>
                </a:lnTo>
                <a:lnTo>
                  <a:pt x="6335141" y="4016756"/>
                </a:lnTo>
                <a:lnTo>
                  <a:pt x="6259767" y="4079684"/>
                </a:lnTo>
                <a:close/>
                <a:moveTo>
                  <a:pt x="6320345" y="3996372"/>
                </a:moveTo>
                <a:lnTo>
                  <a:pt x="6369241" y="3929063"/>
                </a:lnTo>
                <a:lnTo>
                  <a:pt x="6455919" y="3865563"/>
                </a:lnTo>
                <a:lnTo>
                  <a:pt x="6403086" y="3931603"/>
                </a:lnTo>
                <a:close/>
                <a:moveTo>
                  <a:pt x="6475413" y="3851593"/>
                </a:moveTo>
                <a:lnTo>
                  <a:pt x="6557963" y="3791141"/>
                </a:lnTo>
                <a:lnTo>
                  <a:pt x="6503606" y="3853244"/>
                </a:lnTo>
                <a:lnTo>
                  <a:pt x="6424613" y="3914839"/>
                </a:lnTo>
                <a:close/>
                <a:moveTo>
                  <a:pt x="6490526" y="3832543"/>
                </a:moveTo>
                <a:lnTo>
                  <a:pt x="6543294" y="3766630"/>
                </a:lnTo>
                <a:lnTo>
                  <a:pt x="6633909" y="3704590"/>
                </a:lnTo>
                <a:lnTo>
                  <a:pt x="6577331" y="3769233"/>
                </a:lnTo>
                <a:close/>
                <a:moveTo>
                  <a:pt x="6654927" y="3690176"/>
                </a:moveTo>
                <a:lnTo>
                  <a:pt x="6741414" y="3630994"/>
                </a:lnTo>
                <a:lnTo>
                  <a:pt x="6683566" y="3691700"/>
                </a:lnTo>
                <a:lnTo>
                  <a:pt x="6600635" y="3752215"/>
                </a:lnTo>
                <a:close/>
                <a:moveTo>
                  <a:pt x="6671755" y="3671126"/>
                </a:moveTo>
                <a:lnTo>
                  <a:pt x="6728269" y="3606546"/>
                </a:lnTo>
                <a:lnTo>
                  <a:pt x="6822757" y="3545777"/>
                </a:lnTo>
                <a:lnTo>
                  <a:pt x="6762432" y="3609277"/>
                </a:lnTo>
                <a:close/>
                <a:moveTo>
                  <a:pt x="6845364" y="3531426"/>
                </a:moveTo>
                <a:lnTo>
                  <a:pt x="6935344" y="3473514"/>
                </a:lnTo>
                <a:lnTo>
                  <a:pt x="6874193" y="3532822"/>
                </a:lnTo>
                <a:lnTo>
                  <a:pt x="6787643" y="3592068"/>
                </a:lnTo>
                <a:close/>
                <a:moveTo>
                  <a:pt x="6863969" y="3511931"/>
                </a:moveTo>
                <a:lnTo>
                  <a:pt x="6924231" y="3448431"/>
                </a:lnTo>
                <a:lnTo>
                  <a:pt x="7022465" y="3388868"/>
                </a:lnTo>
                <a:lnTo>
                  <a:pt x="6958584" y="3450781"/>
                </a:lnTo>
                <a:close/>
                <a:moveTo>
                  <a:pt x="7046849" y="3374390"/>
                </a:moveTo>
                <a:lnTo>
                  <a:pt x="7140194" y="3317748"/>
                </a:lnTo>
                <a:lnTo>
                  <a:pt x="7075806" y="3375597"/>
                </a:lnTo>
                <a:lnTo>
                  <a:pt x="6985699" y="3433572"/>
                </a:lnTo>
                <a:close/>
                <a:moveTo>
                  <a:pt x="7067296" y="3354515"/>
                </a:moveTo>
                <a:lnTo>
                  <a:pt x="7130796" y="3292666"/>
                </a:lnTo>
                <a:lnTo>
                  <a:pt x="7232396" y="3234373"/>
                </a:lnTo>
                <a:lnTo>
                  <a:pt x="7165023" y="3294888"/>
                </a:lnTo>
                <a:close/>
                <a:moveTo>
                  <a:pt x="7127240" y="3287586"/>
                </a:moveTo>
                <a:lnTo>
                  <a:pt x="7018338" y="3349879"/>
                </a:lnTo>
                <a:lnTo>
                  <a:pt x="7081838" y="3283204"/>
                </a:lnTo>
                <a:lnTo>
                  <a:pt x="7194741" y="3222117"/>
                </a:lnTo>
                <a:close/>
                <a:moveTo>
                  <a:pt x="6999097" y="3360928"/>
                </a:moveTo>
                <a:lnTo>
                  <a:pt x="6887781" y="3424428"/>
                </a:lnTo>
                <a:lnTo>
                  <a:pt x="6948297" y="3355277"/>
                </a:lnTo>
                <a:lnTo>
                  <a:pt x="7063740" y="3292856"/>
                </a:lnTo>
                <a:close/>
                <a:moveTo>
                  <a:pt x="6870891" y="3434207"/>
                </a:moveTo>
                <a:lnTo>
                  <a:pt x="6757797" y="3498850"/>
                </a:lnTo>
                <a:lnTo>
                  <a:pt x="6814947" y="3427476"/>
                </a:lnTo>
                <a:lnTo>
                  <a:pt x="6932486" y="3363976"/>
                </a:lnTo>
                <a:close/>
                <a:moveTo>
                  <a:pt x="6742684" y="3507550"/>
                </a:moveTo>
                <a:lnTo>
                  <a:pt x="6627813" y="3572764"/>
                </a:lnTo>
                <a:lnTo>
                  <a:pt x="6681153" y="3499358"/>
                </a:lnTo>
                <a:lnTo>
                  <a:pt x="6800343" y="3434906"/>
                </a:lnTo>
                <a:close/>
                <a:moveTo>
                  <a:pt x="6614478" y="3580892"/>
                </a:moveTo>
                <a:lnTo>
                  <a:pt x="6498400" y="3647313"/>
                </a:lnTo>
                <a:lnTo>
                  <a:pt x="6547612" y="3572066"/>
                </a:lnTo>
                <a:lnTo>
                  <a:pt x="6668262" y="3506788"/>
                </a:lnTo>
                <a:close/>
                <a:moveTo>
                  <a:pt x="6486271" y="3654234"/>
                </a:moveTo>
                <a:lnTo>
                  <a:pt x="6369177" y="3721100"/>
                </a:lnTo>
                <a:lnTo>
                  <a:pt x="6414199" y="3644075"/>
                </a:lnTo>
                <a:lnTo>
                  <a:pt x="6535992" y="3578225"/>
                </a:lnTo>
                <a:close/>
                <a:moveTo>
                  <a:pt x="6358128" y="3727450"/>
                </a:moveTo>
                <a:lnTo>
                  <a:pt x="6240081" y="3795014"/>
                </a:lnTo>
                <a:lnTo>
                  <a:pt x="6280658" y="3716338"/>
                </a:lnTo>
                <a:lnTo>
                  <a:pt x="6403468" y="3649916"/>
                </a:lnTo>
                <a:close/>
                <a:moveTo>
                  <a:pt x="6229922" y="3800793"/>
                </a:moveTo>
                <a:lnTo>
                  <a:pt x="6111113" y="3868801"/>
                </a:lnTo>
                <a:lnTo>
                  <a:pt x="6147118" y="3788537"/>
                </a:lnTo>
                <a:lnTo>
                  <a:pt x="6270752" y="3721100"/>
                </a:lnTo>
                <a:close/>
                <a:moveTo>
                  <a:pt x="6101715" y="3874135"/>
                </a:moveTo>
                <a:lnTo>
                  <a:pt x="5982208" y="3942525"/>
                </a:lnTo>
                <a:lnTo>
                  <a:pt x="6013958" y="3860737"/>
                </a:lnTo>
                <a:lnTo>
                  <a:pt x="6138291" y="3793490"/>
                </a:lnTo>
                <a:close/>
                <a:moveTo>
                  <a:pt x="5973763" y="3947160"/>
                </a:moveTo>
                <a:lnTo>
                  <a:pt x="5853684" y="4015867"/>
                </a:lnTo>
                <a:lnTo>
                  <a:pt x="5880354" y="3932619"/>
                </a:lnTo>
                <a:lnTo>
                  <a:pt x="6005259" y="3865055"/>
                </a:lnTo>
                <a:close/>
                <a:moveTo>
                  <a:pt x="5845493" y="4020503"/>
                </a:moveTo>
                <a:lnTo>
                  <a:pt x="5724843" y="4089464"/>
                </a:lnTo>
                <a:lnTo>
                  <a:pt x="5746687" y="4004818"/>
                </a:lnTo>
                <a:lnTo>
                  <a:pt x="5872163" y="3937000"/>
                </a:lnTo>
                <a:close/>
                <a:moveTo>
                  <a:pt x="5717286" y="4093845"/>
                </a:moveTo>
                <a:lnTo>
                  <a:pt x="5596636" y="4163060"/>
                </a:lnTo>
                <a:lnTo>
                  <a:pt x="5613591" y="4077018"/>
                </a:lnTo>
                <a:lnTo>
                  <a:pt x="5738813" y="4008946"/>
                </a:lnTo>
                <a:close/>
                <a:moveTo>
                  <a:pt x="5589080" y="4167251"/>
                </a:moveTo>
                <a:lnTo>
                  <a:pt x="5467732" y="4236593"/>
                </a:lnTo>
                <a:lnTo>
                  <a:pt x="5479796" y="4149217"/>
                </a:lnTo>
                <a:lnTo>
                  <a:pt x="5606034" y="4080891"/>
                </a:lnTo>
                <a:close/>
                <a:moveTo>
                  <a:pt x="5460810" y="4240594"/>
                </a:moveTo>
                <a:lnTo>
                  <a:pt x="5339207" y="4310444"/>
                </a:lnTo>
                <a:lnTo>
                  <a:pt x="5346256" y="4221544"/>
                </a:lnTo>
                <a:lnTo>
                  <a:pt x="5472620" y="4152900"/>
                </a:lnTo>
                <a:close/>
                <a:moveTo>
                  <a:pt x="5459731" y="4248531"/>
                </a:moveTo>
                <a:lnTo>
                  <a:pt x="5447665" y="4336034"/>
                </a:lnTo>
                <a:lnTo>
                  <a:pt x="5331587" y="4406392"/>
                </a:lnTo>
                <a:lnTo>
                  <a:pt x="5338636" y="4317810"/>
                </a:lnTo>
                <a:close/>
                <a:moveTo>
                  <a:pt x="5446586" y="4344099"/>
                </a:moveTo>
                <a:lnTo>
                  <a:pt x="5434584" y="4431475"/>
                </a:lnTo>
                <a:lnTo>
                  <a:pt x="5323968" y="4502658"/>
                </a:lnTo>
                <a:lnTo>
                  <a:pt x="5331016" y="4414203"/>
                </a:lnTo>
                <a:close/>
                <a:moveTo>
                  <a:pt x="5317300" y="4506976"/>
                </a:moveTo>
                <a:lnTo>
                  <a:pt x="5206175" y="4578350"/>
                </a:lnTo>
                <a:lnTo>
                  <a:pt x="5208206" y="4488561"/>
                </a:lnTo>
                <a:lnTo>
                  <a:pt x="5324031" y="4418330"/>
                </a:lnTo>
                <a:close/>
                <a:moveTo>
                  <a:pt x="5316665" y="4514914"/>
                </a:moveTo>
                <a:lnTo>
                  <a:pt x="5309680" y="4603433"/>
                </a:lnTo>
                <a:lnTo>
                  <a:pt x="5204269" y="4675569"/>
                </a:lnTo>
                <a:lnTo>
                  <a:pt x="5206302" y="4585907"/>
                </a:lnTo>
                <a:close/>
                <a:moveTo>
                  <a:pt x="5308982" y="4611561"/>
                </a:moveTo>
                <a:lnTo>
                  <a:pt x="5301996" y="4699953"/>
                </a:lnTo>
                <a:lnTo>
                  <a:pt x="5202111" y="4772851"/>
                </a:lnTo>
                <a:lnTo>
                  <a:pt x="5204143" y="4683379"/>
                </a:lnTo>
                <a:close/>
                <a:moveTo>
                  <a:pt x="5301361" y="4708335"/>
                </a:moveTo>
                <a:lnTo>
                  <a:pt x="5294376" y="4796473"/>
                </a:lnTo>
                <a:lnTo>
                  <a:pt x="5200015" y="4870069"/>
                </a:lnTo>
                <a:lnTo>
                  <a:pt x="5201984" y="4780788"/>
                </a:lnTo>
                <a:close/>
                <a:moveTo>
                  <a:pt x="5293678" y="4805045"/>
                </a:moveTo>
                <a:lnTo>
                  <a:pt x="5286757" y="4892993"/>
                </a:lnTo>
                <a:lnTo>
                  <a:pt x="5197857" y="4967288"/>
                </a:lnTo>
                <a:lnTo>
                  <a:pt x="5199825" y="4878388"/>
                </a:lnTo>
                <a:close/>
                <a:moveTo>
                  <a:pt x="5286057" y="4901883"/>
                </a:moveTo>
                <a:lnTo>
                  <a:pt x="5279073" y="4989513"/>
                </a:lnTo>
                <a:lnTo>
                  <a:pt x="5195697" y="5064443"/>
                </a:lnTo>
                <a:lnTo>
                  <a:pt x="5197666" y="4975543"/>
                </a:lnTo>
                <a:close/>
                <a:moveTo>
                  <a:pt x="5278374" y="4998720"/>
                </a:moveTo>
                <a:lnTo>
                  <a:pt x="5271199" y="5086350"/>
                </a:lnTo>
                <a:lnTo>
                  <a:pt x="5193284" y="5161852"/>
                </a:lnTo>
                <a:lnTo>
                  <a:pt x="5195253" y="5073460"/>
                </a:lnTo>
                <a:close/>
                <a:moveTo>
                  <a:pt x="5270691" y="5095621"/>
                </a:moveTo>
                <a:lnTo>
                  <a:pt x="5263832" y="5182553"/>
                </a:lnTo>
                <a:lnTo>
                  <a:pt x="5191379" y="5258753"/>
                </a:lnTo>
                <a:lnTo>
                  <a:pt x="5193348" y="5170742"/>
                </a:lnTo>
                <a:close/>
                <a:moveTo>
                  <a:pt x="5262563" y="5192586"/>
                </a:moveTo>
                <a:lnTo>
                  <a:pt x="5256213" y="5279073"/>
                </a:lnTo>
                <a:lnTo>
                  <a:pt x="5189284" y="5355273"/>
                </a:lnTo>
                <a:lnTo>
                  <a:pt x="5191252" y="5267770"/>
                </a:lnTo>
                <a:close/>
                <a:moveTo>
                  <a:pt x="5255069" y="5289550"/>
                </a:moveTo>
                <a:lnTo>
                  <a:pt x="5248275" y="5375466"/>
                </a:lnTo>
                <a:lnTo>
                  <a:pt x="5186870" y="5452301"/>
                </a:lnTo>
                <a:lnTo>
                  <a:pt x="5188776" y="5365306"/>
                </a:lnTo>
                <a:close/>
                <a:moveTo>
                  <a:pt x="5247386" y="5386769"/>
                </a:moveTo>
                <a:lnTo>
                  <a:pt x="5240656" y="5472049"/>
                </a:lnTo>
                <a:lnTo>
                  <a:pt x="5184712" y="5549011"/>
                </a:lnTo>
                <a:lnTo>
                  <a:pt x="5186617" y="5462715"/>
                </a:lnTo>
                <a:close/>
                <a:moveTo>
                  <a:pt x="5239639" y="5484178"/>
                </a:moveTo>
                <a:lnTo>
                  <a:pt x="5232972" y="5568950"/>
                </a:lnTo>
                <a:lnTo>
                  <a:pt x="5182553" y="5645976"/>
                </a:lnTo>
                <a:lnTo>
                  <a:pt x="5184457" y="5560568"/>
                </a:lnTo>
                <a:close/>
                <a:moveTo>
                  <a:pt x="5231956" y="5581650"/>
                </a:moveTo>
                <a:lnTo>
                  <a:pt x="5225606" y="5665026"/>
                </a:lnTo>
                <a:lnTo>
                  <a:pt x="5180711" y="5741861"/>
                </a:lnTo>
                <a:lnTo>
                  <a:pt x="5182553" y="5657533"/>
                </a:lnTo>
                <a:close/>
                <a:moveTo>
                  <a:pt x="5224463" y="5679758"/>
                </a:moveTo>
                <a:lnTo>
                  <a:pt x="5218113" y="5761736"/>
                </a:lnTo>
                <a:lnTo>
                  <a:pt x="5178679" y="5837936"/>
                </a:lnTo>
                <a:lnTo>
                  <a:pt x="5180520" y="5755005"/>
                </a:lnTo>
                <a:close/>
                <a:moveTo>
                  <a:pt x="5216525" y="5859907"/>
                </a:moveTo>
                <a:lnTo>
                  <a:pt x="5247768" y="5790057"/>
                </a:lnTo>
                <a:lnTo>
                  <a:pt x="5237734" y="5863273"/>
                </a:lnTo>
                <a:lnTo>
                  <a:pt x="5210683" y="5933631"/>
                </a:lnTo>
                <a:close/>
                <a:moveTo>
                  <a:pt x="5257038" y="5769864"/>
                </a:moveTo>
                <a:lnTo>
                  <a:pt x="5285931" y="5705412"/>
                </a:lnTo>
                <a:lnTo>
                  <a:pt x="5272532" y="5772150"/>
                </a:lnTo>
                <a:lnTo>
                  <a:pt x="5247132" y="5837492"/>
                </a:lnTo>
                <a:close/>
                <a:moveTo>
                  <a:pt x="5260086" y="5747512"/>
                </a:moveTo>
                <a:lnTo>
                  <a:pt x="5270119" y="5674551"/>
                </a:lnTo>
                <a:lnTo>
                  <a:pt x="5305616" y="5605780"/>
                </a:lnTo>
                <a:lnTo>
                  <a:pt x="5291392" y="5677853"/>
                </a:lnTo>
                <a:close/>
                <a:moveTo>
                  <a:pt x="5316030" y="5585524"/>
                </a:moveTo>
                <a:lnTo>
                  <a:pt x="5348859" y="5522024"/>
                </a:lnTo>
                <a:lnTo>
                  <a:pt x="5331905" y="5587683"/>
                </a:lnTo>
                <a:lnTo>
                  <a:pt x="5302949" y="5652262"/>
                </a:lnTo>
                <a:close/>
                <a:moveTo>
                  <a:pt x="5320475" y="5563172"/>
                </a:moveTo>
                <a:lnTo>
                  <a:pt x="5334635" y="5491290"/>
                </a:lnTo>
                <a:lnTo>
                  <a:pt x="5374323" y="5423408"/>
                </a:lnTo>
                <a:lnTo>
                  <a:pt x="5356035" y="5494274"/>
                </a:lnTo>
                <a:close/>
                <a:moveTo>
                  <a:pt x="5386006" y="5403342"/>
                </a:moveTo>
                <a:lnTo>
                  <a:pt x="5422710" y="5340604"/>
                </a:lnTo>
                <a:lnTo>
                  <a:pt x="5402072" y="5405057"/>
                </a:lnTo>
                <a:lnTo>
                  <a:pt x="5369116" y="5468557"/>
                </a:lnTo>
                <a:close/>
                <a:moveTo>
                  <a:pt x="5391849" y="5380800"/>
                </a:moveTo>
                <a:lnTo>
                  <a:pt x="5410073" y="5310124"/>
                </a:lnTo>
                <a:lnTo>
                  <a:pt x="5453888" y="5243132"/>
                </a:lnTo>
                <a:lnTo>
                  <a:pt x="5431600" y="5312982"/>
                </a:lnTo>
                <a:close/>
                <a:moveTo>
                  <a:pt x="5466969" y="5223193"/>
                </a:moveTo>
                <a:lnTo>
                  <a:pt x="5507419" y="5161407"/>
                </a:lnTo>
                <a:lnTo>
                  <a:pt x="5483098" y="5224907"/>
                </a:lnTo>
                <a:lnTo>
                  <a:pt x="5446331" y="5287772"/>
                </a:lnTo>
                <a:close/>
                <a:moveTo>
                  <a:pt x="5474208" y="5200523"/>
                </a:moveTo>
                <a:lnTo>
                  <a:pt x="5496243" y="5130800"/>
                </a:lnTo>
                <a:lnTo>
                  <a:pt x="5544122" y="5064824"/>
                </a:lnTo>
                <a:lnTo>
                  <a:pt x="5517896" y="5133150"/>
                </a:lnTo>
                <a:close/>
                <a:moveTo>
                  <a:pt x="5558854" y="5045202"/>
                </a:moveTo>
                <a:lnTo>
                  <a:pt x="5602923" y="4984433"/>
                </a:lnTo>
                <a:lnTo>
                  <a:pt x="5575110" y="5046345"/>
                </a:lnTo>
                <a:lnTo>
                  <a:pt x="5534597" y="5108258"/>
                </a:lnTo>
                <a:close/>
                <a:moveTo>
                  <a:pt x="5567617" y="5022279"/>
                </a:moveTo>
                <a:lnTo>
                  <a:pt x="5593843" y="4954080"/>
                </a:lnTo>
                <a:lnTo>
                  <a:pt x="5645785" y="4889119"/>
                </a:lnTo>
                <a:lnTo>
                  <a:pt x="5615686" y="4956112"/>
                </a:lnTo>
                <a:close/>
                <a:moveTo>
                  <a:pt x="5661660" y="4869244"/>
                </a:moveTo>
                <a:lnTo>
                  <a:pt x="5709349" y="4809617"/>
                </a:lnTo>
                <a:lnTo>
                  <a:pt x="5677853" y="4870450"/>
                </a:lnTo>
                <a:lnTo>
                  <a:pt x="5633403" y="4931347"/>
                </a:lnTo>
                <a:close/>
                <a:moveTo>
                  <a:pt x="5672074" y="4846066"/>
                </a:moveTo>
                <a:lnTo>
                  <a:pt x="5702110" y="4779201"/>
                </a:lnTo>
                <a:lnTo>
                  <a:pt x="5758053" y="4715320"/>
                </a:lnTo>
                <a:lnTo>
                  <a:pt x="5724144" y="4780979"/>
                </a:lnTo>
                <a:close/>
                <a:moveTo>
                  <a:pt x="5775452" y="4695444"/>
                </a:moveTo>
                <a:lnTo>
                  <a:pt x="5826633" y="4636961"/>
                </a:lnTo>
                <a:lnTo>
                  <a:pt x="5792089" y="4696016"/>
                </a:lnTo>
                <a:lnTo>
                  <a:pt x="5744274" y="4755769"/>
                </a:lnTo>
                <a:close/>
                <a:moveTo>
                  <a:pt x="5787581" y="4671949"/>
                </a:moveTo>
                <a:lnTo>
                  <a:pt x="5821426" y="4606417"/>
                </a:lnTo>
                <a:lnTo>
                  <a:pt x="5881180" y="4543679"/>
                </a:lnTo>
                <a:lnTo>
                  <a:pt x="5843588" y="4607941"/>
                </a:lnTo>
                <a:close/>
                <a:moveTo>
                  <a:pt x="5900166" y="4523677"/>
                </a:moveTo>
                <a:lnTo>
                  <a:pt x="5954713" y="4466527"/>
                </a:lnTo>
                <a:lnTo>
                  <a:pt x="5916994" y="4524121"/>
                </a:lnTo>
                <a:lnTo>
                  <a:pt x="5865749" y="4582732"/>
                </a:lnTo>
                <a:close/>
                <a:moveTo>
                  <a:pt x="5914136" y="4499864"/>
                </a:moveTo>
                <a:lnTo>
                  <a:pt x="5951601" y="4435729"/>
                </a:lnTo>
                <a:lnTo>
                  <a:pt x="6015101" y="4374134"/>
                </a:lnTo>
                <a:lnTo>
                  <a:pt x="5973953" y="4436999"/>
                </a:lnTo>
                <a:close/>
                <a:moveTo>
                  <a:pt x="6035866" y="4353814"/>
                </a:moveTo>
                <a:lnTo>
                  <a:pt x="6093651" y="4297807"/>
                </a:lnTo>
                <a:lnTo>
                  <a:pt x="6052884" y="4353941"/>
                </a:lnTo>
                <a:lnTo>
                  <a:pt x="5998210" y="4411091"/>
                </a:lnTo>
                <a:close/>
                <a:moveTo>
                  <a:pt x="6051677" y="4329621"/>
                </a:moveTo>
                <a:lnTo>
                  <a:pt x="6092762" y="4266883"/>
                </a:lnTo>
                <a:lnTo>
                  <a:pt x="6159944" y="4206558"/>
                </a:lnTo>
                <a:lnTo>
                  <a:pt x="6115494" y="4267962"/>
                </a:lnTo>
                <a:close/>
                <a:moveTo>
                  <a:pt x="6182487" y="4186238"/>
                </a:moveTo>
                <a:lnTo>
                  <a:pt x="6243384" y="4131564"/>
                </a:lnTo>
                <a:lnTo>
                  <a:pt x="6199695" y="4186174"/>
                </a:lnTo>
                <a:lnTo>
                  <a:pt x="6141847" y="4242245"/>
                </a:lnTo>
                <a:close/>
                <a:moveTo>
                  <a:pt x="6200331" y="4161663"/>
                </a:moveTo>
                <a:lnTo>
                  <a:pt x="6244781" y="4100386"/>
                </a:lnTo>
                <a:lnTo>
                  <a:pt x="6315457" y="4041267"/>
                </a:lnTo>
                <a:lnTo>
                  <a:pt x="6267514" y="4101275"/>
                </a:lnTo>
                <a:close/>
                <a:moveTo>
                  <a:pt x="6340031" y="4020820"/>
                </a:moveTo>
                <a:lnTo>
                  <a:pt x="6403531" y="3967480"/>
                </a:lnTo>
                <a:lnTo>
                  <a:pt x="6357112" y="4020566"/>
                </a:lnTo>
                <a:lnTo>
                  <a:pt x="6296152" y="4075303"/>
                </a:lnTo>
                <a:close/>
                <a:moveTo>
                  <a:pt x="6359969" y="3995865"/>
                </a:moveTo>
                <a:lnTo>
                  <a:pt x="6407912" y="3935984"/>
                </a:lnTo>
                <a:lnTo>
                  <a:pt x="6482017" y="3878199"/>
                </a:lnTo>
                <a:lnTo>
                  <a:pt x="6430963" y="3937000"/>
                </a:lnTo>
                <a:close/>
                <a:moveTo>
                  <a:pt x="6508560" y="3857434"/>
                </a:moveTo>
                <a:lnTo>
                  <a:pt x="6575235" y="3805491"/>
                </a:lnTo>
                <a:lnTo>
                  <a:pt x="6526149" y="3857053"/>
                </a:lnTo>
                <a:lnTo>
                  <a:pt x="6462205" y="3910457"/>
                </a:lnTo>
                <a:close/>
                <a:moveTo>
                  <a:pt x="6530785" y="3832034"/>
                </a:moveTo>
                <a:lnTo>
                  <a:pt x="6581585" y="3773615"/>
                </a:lnTo>
                <a:lnTo>
                  <a:pt x="6659055" y="3717100"/>
                </a:lnTo>
                <a:lnTo>
                  <a:pt x="6604699" y="3774250"/>
                </a:lnTo>
                <a:close/>
                <a:moveTo>
                  <a:pt x="6688074" y="3696145"/>
                </a:moveTo>
                <a:lnTo>
                  <a:pt x="6757353" y="3645345"/>
                </a:lnTo>
                <a:lnTo>
                  <a:pt x="6705854" y="3695256"/>
                </a:lnTo>
                <a:lnTo>
                  <a:pt x="6639116" y="3747326"/>
                </a:lnTo>
                <a:close/>
                <a:moveTo>
                  <a:pt x="6712649" y="3670364"/>
                </a:moveTo>
                <a:lnTo>
                  <a:pt x="6766878" y="3613214"/>
                </a:lnTo>
                <a:lnTo>
                  <a:pt x="6847523" y="3558032"/>
                </a:lnTo>
                <a:lnTo>
                  <a:pt x="6790373" y="3613595"/>
                </a:lnTo>
                <a:close/>
                <a:moveTo>
                  <a:pt x="6878574" y="3537014"/>
                </a:moveTo>
                <a:lnTo>
                  <a:pt x="6950329" y="3487928"/>
                </a:lnTo>
                <a:lnTo>
                  <a:pt x="6896482" y="3536315"/>
                </a:lnTo>
                <a:lnTo>
                  <a:pt x="6827076" y="3587115"/>
                </a:lnTo>
                <a:close/>
                <a:moveTo>
                  <a:pt x="6905562" y="3510852"/>
                </a:moveTo>
                <a:lnTo>
                  <a:pt x="6962712" y="3455353"/>
                </a:lnTo>
                <a:lnTo>
                  <a:pt x="7046341" y="3401568"/>
                </a:lnTo>
                <a:lnTo>
                  <a:pt x="6986144" y="3455607"/>
                </a:lnTo>
                <a:close/>
                <a:moveTo>
                  <a:pt x="7079996" y="3379978"/>
                </a:moveTo>
                <a:lnTo>
                  <a:pt x="7154037" y="3332353"/>
                </a:lnTo>
                <a:lnTo>
                  <a:pt x="7098094" y="3379089"/>
                </a:lnTo>
                <a:lnTo>
                  <a:pt x="7026212" y="3428302"/>
                </a:lnTo>
                <a:close/>
                <a:moveTo>
                  <a:pt x="7109587" y="3353372"/>
                </a:moveTo>
                <a:lnTo>
                  <a:pt x="7169785" y="3299333"/>
                </a:lnTo>
                <a:lnTo>
                  <a:pt x="7256336" y="3246882"/>
                </a:lnTo>
                <a:lnTo>
                  <a:pt x="7193344" y="3299460"/>
                </a:lnTo>
                <a:close/>
                <a:moveTo>
                  <a:pt x="7195185" y="3276537"/>
                </a:moveTo>
                <a:lnTo>
                  <a:pt x="7259511" y="3218688"/>
                </a:lnTo>
                <a:lnTo>
                  <a:pt x="7356221" y="3163380"/>
                </a:lnTo>
                <a:lnTo>
                  <a:pt x="7288213" y="3220085"/>
                </a:lnTo>
                <a:close/>
                <a:moveTo>
                  <a:pt x="7387654" y="3145409"/>
                </a:moveTo>
                <a:lnTo>
                  <a:pt x="7476935" y="3094609"/>
                </a:lnTo>
                <a:lnTo>
                  <a:pt x="7411403" y="3145727"/>
                </a:lnTo>
                <a:lnTo>
                  <a:pt x="7324725" y="3198241"/>
                </a:lnTo>
                <a:close/>
                <a:moveTo>
                  <a:pt x="7415340" y="3122232"/>
                </a:moveTo>
                <a:lnTo>
                  <a:pt x="7482840" y="3065844"/>
                </a:lnTo>
                <a:lnTo>
                  <a:pt x="7582726" y="3011869"/>
                </a:lnTo>
                <a:lnTo>
                  <a:pt x="7511923" y="3067050"/>
                </a:lnTo>
                <a:close/>
                <a:moveTo>
                  <a:pt x="7616444" y="2993644"/>
                </a:moveTo>
                <a:lnTo>
                  <a:pt x="7708393" y="2943924"/>
                </a:lnTo>
                <a:lnTo>
                  <a:pt x="7640320" y="2993581"/>
                </a:lnTo>
                <a:lnTo>
                  <a:pt x="7550912" y="3044381"/>
                </a:lnTo>
                <a:close/>
                <a:moveTo>
                  <a:pt x="7578344" y="2986278"/>
                </a:moveTo>
                <a:lnTo>
                  <a:pt x="7687374" y="2930462"/>
                </a:lnTo>
                <a:lnTo>
                  <a:pt x="7613206" y="2988310"/>
                </a:lnTo>
                <a:lnTo>
                  <a:pt x="7507606" y="3045460"/>
                </a:lnTo>
                <a:close/>
                <a:moveTo>
                  <a:pt x="7439343" y="3057398"/>
                </a:moveTo>
                <a:lnTo>
                  <a:pt x="7552818" y="2999359"/>
                </a:lnTo>
                <a:lnTo>
                  <a:pt x="7479094" y="3060700"/>
                </a:lnTo>
                <a:lnTo>
                  <a:pt x="7369302" y="3120073"/>
                </a:lnTo>
                <a:close/>
                <a:moveTo>
                  <a:pt x="7300278" y="3128582"/>
                </a:moveTo>
                <a:lnTo>
                  <a:pt x="7417244" y="3068701"/>
                </a:lnTo>
                <a:lnTo>
                  <a:pt x="7345363" y="3133090"/>
                </a:lnTo>
                <a:lnTo>
                  <a:pt x="7232332" y="3194241"/>
                </a:lnTo>
                <a:close/>
                <a:moveTo>
                  <a:pt x="7161213" y="3199765"/>
                </a:moveTo>
                <a:lnTo>
                  <a:pt x="7280910" y="3138488"/>
                </a:lnTo>
                <a:lnTo>
                  <a:pt x="7212013" y="3205353"/>
                </a:lnTo>
                <a:lnTo>
                  <a:pt x="7096379" y="3267901"/>
                </a:lnTo>
                <a:close/>
                <a:moveTo>
                  <a:pt x="7021513" y="3271203"/>
                </a:moveTo>
                <a:lnTo>
                  <a:pt x="7143432" y="3208782"/>
                </a:lnTo>
                <a:lnTo>
                  <a:pt x="7077837" y="3277680"/>
                </a:lnTo>
                <a:lnTo>
                  <a:pt x="6960172" y="3341180"/>
                </a:lnTo>
                <a:close/>
                <a:moveTo>
                  <a:pt x="6882448" y="3342322"/>
                </a:moveTo>
                <a:lnTo>
                  <a:pt x="7006209" y="3278822"/>
                </a:lnTo>
                <a:lnTo>
                  <a:pt x="6944107" y="3349752"/>
                </a:lnTo>
                <a:lnTo>
                  <a:pt x="6824790" y="3414268"/>
                </a:lnTo>
                <a:close/>
                <a:moveTo>
                  <a:pt x="6743446" y="3413506"/>
                </a:moveTo>
                <a:lnTo>
                  <a:pt x="6868731" y="3349371"/>
                </a:lnTo>
                <a:lnTo>
                  <a:pt x="6810439" y="3422206"/>
                </a:lnTo>
                <a:lnTo>
                  <a:pt x="6689789" y="3487484"/>
                </a:lnTo>
                <a:close/>
                <a:moveTo>
                  <a:pt x="6604444" y="3484626"/>
                </a:moveTo>
                <a:lnTo>
                  <a:pt x="6730937" y="3419856"/>
                </a:lnTo>
                <a:lnTo>
                  <a:pt x="6676771" y="3494469"/>
                </a:lnTo>
                <a:lnTo>
                  <a:pt x="6554788" y="3560445"/>
                </a:lnTo>
                <a:close/>
                <a:moveTo>
                  <a:pt x="6465634" y="3556000"/>
                </a:moveTo>
                <a:lnTo>
                  <a:pt x="6593269" y="3490659"/>
                </a:lnTo>
                <a:lnTo>
                  <a:pt x="6543357" y="3566859"/>
                </a:lnTo>
                <a:lnTo>
                  <a:pt x="6420358" y="3633343"/>
                </a:lnTo>
                <a:close/>
                <a:moveTo>
                  <a:pt x="6326632" y="3627120"/>
                </a:moveTo>
                <a:lnTo>
                  <a:pt x="6455157" y="3561397"/>
                </a:lnTo>
                <a:lnTo>
                  <a:pt x="6409627" y="3639249"/>
                </a:lnTo>
                <a:lnTo>
                  <a:pt x="6285865" y="3706178"/>
                </a:lnTo>
                <a:close/>
                <a:moveTo>
                  <a:pt x="6187631" y="3698303"/>
                </a:moveTo>
                <a:lnTo>
                  <a:pt x="6316663" y="3632200"/>
                </a:lnTo>
                <a:lnTo>
                  <a:pt x="6275706" y="3711639"/>
                </a:lnTo>
                <a:lnTo>
                  <a:pt x="6151563" y="3778695"/>
                </a:lnTo>
                <a:close/>
                <a:moveTo>
                  <a:pt x="6048629" y="3769424"/>
                </a:moveTo>
                <a:lnTo>
                  <a:pt x="6178614" y="3702939"/>
                </a:lnTo>
                <a:lnTo>
                  <a:pt x="6142228" y="3783838"/>
                </a:lnTo>
                <a:lnTo>
                  <a:pt x="6017133" y="3851466"/>
                </a:lnTo>
                <a:close/>
                <a:moveTo>
                  <a:pt x="5909628" y="3840607"/>
                </a:moveTo>
                <a:lnTo>
                  <a:pt x="6040184" y="3773805"/>
                </a:lnTo>
                <a:lnTo>
                  <a:pt x="6008434" y="3856355"/>
                </a:lnTo>
                <a:lnTo>
                  <a:pt x="5882831" y="3924300"/>
                </a:lnTo>
                <a:close/>
                <a:moveTo>
                  <a:pt x="5770563" y="3911600"/>
                </a:moveTo>
                <a:lnTo>
                  <a:pt x="5901563" y="3844544"/>
                </a:lnTo>
                <a:lnTo>
                  <a:pt x="5874766" y="3928301"/>
                </a:lnTo>
                <a:lnTo>
                  <a:pt x="5748656" y="3996500"/>
                </a:lnTo>
                <a:close/>
                <a:moveTo>
                  <a:pt x="5631561" y="3982784"/>
                </a:moveTo>
                <a:lnTo>
                  <a:pt x="5763007" y="3915474"/>
                </a:lnTo>
                <a:lnTo>
                  <a:pt x="5741099" y="4000500"/>
                </a:lnTo>
                <a:lnTo>
                  <a:pt x="5614606" y="4068826"/>
                </a:lnTo>
                <a:close/>
                <a:moveTo>
                  <a:pt x="5492560" y="4053903"/>
                </a:moveTo>
                <a:lnTo>
                  <a:pt x="5624513" y="3986340"/>
                </a:lnTo>
                <a:lnTo>
                  <a:pt x="5607432" y="4072827"/>
                </a:lnTo>
                <a:lnTo>
                  <a:pt x="5480432" y="4141407"/>
                </a:lnTo>
                <a:close/>
                <a:moveTo>
                  <a:pt x="5353558" y="4125024"/>
                </a:moveTo>
                <a:lnTo>
                  <a:pt x="5485765" y="4057650"/>
                </a:lnTo>
                <a:lnTo>
                  <a:pt x="5473700" y="4145471"/>
                </a:lnTo>
                <a:lnTo>
                  <a:pt x="5346700" y="4214178"/>
                </a:lnTo>
                <a:close/>
                <a:moveTo>
                  <a:pt x="5214556" y="4196144"/>
                </a:moveTo>
                <a:lnTo>
                  <a:pt x="5346954" y="4128453"/>
                </a:lnTo>
                <a:lnTo>
                  <a:pt x="5339906" y="4217353"/>
                </a:lnTo>
                <a:lnTo>
                  <a:pt x="5212906" y="4286187"/>
                </a:lnTo>
                <a:close/>
                <a:moveTo>
                  <a:pt x="5212398" y="4293616"/>
                </a:moveTo>
                <a:lnTo>
                  <a:pt x="5339398" y="4225036"/>
                </a:lnTo>
                <a:lnTo>
                  <a:pt x="5332349" y="4313936"/>
                </a:lnTo>
                <a:lnTo>
                  <a:pt x="5210557" y="4383786"/>
                </a:lnTo>
                <a:close/>
                <a:moveTo>
                  <a:pt x="5210302" y="4391089"/>
                </a:moveTo>
                <a:lnTo>
                  <a:pt x="5331651" y="4321683"/>
                </a:lnTo>
                <a:lnTo>
                  <a:pt x="5324602" y="4410583"/>
                </a:lnTo>
                <a:lnTo>
                  <a:pt x="5208270" y="4481068"/>
                </a:lnTo>
                <a:close/>
                <a:moveTo>
                  <a:pt x="5075682" y="4267200"/>
                </a:moveTo>
                <a:lnTo>
                  <a:pt x="5208206" y="4199319"/>
                </a:lnTo>
                <a:lnTo>
                  <a:pt x="5206238" y="4289679"/>
                </a:lnTo>
                <a:lnTo>
                  <a:pt x="5078731" y="4358577"/>
                </a:lnTo>
                <a:close/>
                <a:moveTo>
                  <a:pt x="5078984" y="4365689"/>
                </a:moveTo>
                <a:lnTo>
                  <a:pt x="5205984" y="4296982"/>
                </a:lnTo>
                <a:lnTo>
                  <a:pt x="5204016" y="4387215"/>
                </a:lnTo>
                <a:lnTo>
                  <a:pt x="5081969" y="4457065"/>
                </a:lnTo>
                <a:close/>
                <a:moveTo>
                  <a:pt x="5082286" y="4464177"/>
                </a:moveTo>
                <a:lnTo>
                  <a:pt x="5203889" y="4394645"/>
                </a:lnTo>
                <a:lnTo>
                  <a:pt x="5201920" y="4484815"/>
                </a:lnTo>
                <a:lnTo>
                  <a:pt x="5085398" y="4555490"/>
                </a:lnTo>
                <a:close/>
                <a:moveTo>
                  <a:pt x="5085588" y="4562729"/>
                </a:moveTo>
                <a:lnTo>
                  <a:pt x="5201730" y="4492308"/>
                </a:lnTo>
                <a:lnTo>
                  <a:pt x="5199761" y="4582351"/>
                </a:lnTo>
                <a:lnTo>
                  <a:pt x="5088700" y="4653788"/>
                </a:lnTo>
                <a:close/>
                <a:moveTo>
                  <a:pt x="5088954" y="4661218"/>
                </a:moveTo>
                <a:lnTo>
                  <a:pt x="5199570" y="4590034"/>
                </a:lnTo>
                <a:lnTo>
                  <a:pt x="5197602" y="4679887"/>
                </a:lnTo>
                <a:lnTo>
                  <a:pt x="5092002" y="4752150"/>
                </a:lnTo>
                <a:close/>
                <a:moveTo>
                  <a:pt x="5092256" y="4759706"/>
                </a:moveTo>
                <a:lnTo>
                  <a:pt x="5197412" y="4687697"/>
                </a:lnTo>
                <a:lnTo>
                  <a:pt x="5195444" y="4777486"/>
                </a:lnTo>
                <a:lnTo>
                  <a:pt x="5095304" y="4850511"/>
                </a:lnTo>
                <a:close/>
                <a:moveTo>
                  <a:pt x="5095557" y="4858195"/>
                </a:moveTo>
                <a:lnTo>
                  <a:pt x="5195253" y="4785487"/>
                </a:lnTo>
                <a:lnTo>
                  <a:pt x="5193284" y="4875022"/>
                </a:lnTo>
                <a:lnTo>
                  <a:pt x="5098606" y="4948873"/>
                </a:lnTo>
                <a:close/>
                <a:moveTo>
                  <a:pt x="5098860" y="4956683"/>
                </a:moveTo>
                <a:lnTo>
                  <a:pt x="5193094" y="4883150"/>
                </a:lnTo>
                <a:lnTo>
                  <a:pt x="5191125" y="4972558"/>
                </a:lnTo>
                <a:lnTo>
                  <a:pt x="5102225" y="5047044"/>
                </a:lnTo>
                <a:close/>
                <a:moveTo>
                  <a:pt x="5102225" y="5055172"/>
                </a:moveTo>
                <a:lnTo>
                  <a:pt x="5191125" y="4981067"/>
                </a:lnTo>
                <a:lnTo>
                  <a:pt x="5189156" y="5069967"/>
                </a:lnTo>
                <a:lnTo>
                  <a:pt x="5105464" y="5145215"/>
                </a:lnTo>
                <a:close/>
                <a:moveTo>
                  <a:pt x="5105527" y="5153660"/>
                </a:moveTo>
                <a:lnTo>
                  <a:pt x="5188776" y="5078921"/>
                </a:lnTo>
                <a:lnTo>
                  <a:pt x="5186807" y="5167821"/>
                </a:lnTo>
                <a:lnTo>
                  <a:pt x="5108575" y="5243640"/>
                </a:lnTo>
                <a:close/>
                <a:moveTo>
                  <a:pt x="5108829" y="5252149"/>
                </a:moveTo>
                <a:lnTo>
                  <a:pt x="5186363" y="5176838"/>
                </a:lnTo>
                <a:lnTo>
                  <a:pt x="5184394" y="5265738"/>
                </a:lnTo>
                <a:lnTo>
                  <a:pt x="5111623" y="5341938"/>
                </a:lnTo>
                <a:close/>
                <a:moveTo>
                  <a:pt x="5112132" y="5350637"/>
                </a:moveTo>
                <a:lnTo>
                  <a:pt x="5184457" y="5274437"/>
                </a:lnTo>
                <a:lnTo>
                  <a:pt x="5182489" y="5362639"/>
                </a:lnTo>
                <a:lnTo>
                  <a:pt x="5115179" y="5439537"/>
                </a:lnTo>
                <a:close/>
                <a:moveTo>
                  <a:pt x="5115497" y="5449126"/>
                </a:moveTo>
                <a:lnTo>
                  <a:pt x="5182235" y="5372926"/>
                </a:lnTo>
                <a:lnTo>
                  <a:pt x="5180331" y="5460619"/>
                </a:lnTo>
                <a:lnTo>
                  <a:pt x="5118482" y="5537962"/>
                </a:lnTo>
                <a:close/>
                <a:moveTo>
                  <a:pt x="5118799" y="5547614"/>
                </a:moveTo>
                <a:lnTo>
                  <a:pt x="5180076" y="5470970"/>
                </a:lnTo>
                <a:lnTo>
                  <a:pt x="5178171" y="5558092"/>
                </a:lnTo>
                <a:lnTo>
                  <a:pt x="5121783" y="5635752"/>
                </a:lnTo>
                <a:close/>
                <a:moveTo>
                  <a:pt x="5122101" y="5646039"/>
                </a:moveTo>
                <a:lnTo>
                  <a:pt x="5177918" y="5569268"/>
                </a:lnTo>
                <a:lnTo>
                  <a:pt x="5176012" y="5655691"/>
                </a:lnTo>
                <a:lnTo>
                  <a:pt x="5125212" y="5733542"/>
                </a:lnTo>
                <a:close/>
                <a:moveTo>
                  <a:pt x="5125403" y="5744528"/>
                </a:moveTo>
                <a:lnTo>
                  <a:pt x="5175758" y="5667693"/>
                </a:lnTo>
                <a:lnTo>
                  <a:pt x="5173663" y="5753100"/>
                </a:lnTo>
                <a:lnTo>
                  <a:pt x="5128133" y="5830951"/>
                </a:lnTo>
                <a:close/>
                <a:moveTo>
                  <a:pt x="5128769" y="5843016"/>
                </a:moveTo>
                <a:lnTo>
                  <a:pt x="5173219" y="5766372"/>
                </a:lnTo>
                <a:lnTo>
                  <a:pt x="5171377" y="5850890"/>
                </a:lnTo>
                <a:lnTo>
                  <a:pt x="5131308" y="5928487"/>
                </a:lnTo>
                <a:close/>
                <a:moveTo>
                  <a:pt x="5132070" y="5941505"/>
                </a:moveTo>
                <a:lnTo>
                  <a:pt x="5171377" y="5865305"/>
                </a:lnTo>
                <a:lnTo>
                  <a:pt x="5169535" y="5948426"/>
                </a:lnTo>
                <a:lnTo>
                  <a:pt x="5134864" y="6025452"/>
                </a:lnTo>
                <a:close/>
                <a:moveTo>
                  <a:pt x="5135372" y="6039930"/>
                </a:moveTo>
                <a:lnTo>
                  <a:pt x="5169154" y="5964746"/>
                </a:lnTo>
                <a:lnTo>
                  <a:pt x="5167376" y="6046089"/>
                </a:lnTo>
                <a:lnTo>
                  <a:pt x="5138166" y="6122289"/>
                </a:lnTo>
                <a:close/>
                <a:moveTo>
                  <a:pt x="5158740" y="6436487"/>
                </a:moveTo>
                <a:lnTo>
                  <a:pt x="5150676" y="6494780"/>
                </a:lnTo>
                <a:lnTo>
                  <a:pt x="5148644" y="6433820"/>
                </a:lnTo>
                <a:lnTo>
                  <a:pt x="5160074" y="6375845"/>
                </a:lnTo>
                <a:close/>
                <a:moveTo>
                  <a:pt x="5160899" y="6338888"/>
                </a:moveTo>
                <a:lnTo>
                  <a:pt x="5147691" y="6405753"/>
                </a:lnTo>
                <a:lnTo>
                  <a:pt x="5145342" y="6335332"/>
                </a:lnTo>
                <a:lnTo>
                  <a:pt x="5162423" y="6269101"/>
                </a:lnTo>
                <a:close/>
                <a:moveTo>
                  <a:pt x="5163058" y="6241225"/>
                </a:moveTo>
                <a:lnTo>
                  <a:pt x="5144580" y="6312853"/>
                </a:lnTo>
                <a:lnTo>
                  <a:pt x="5142040" y="6236653"/>
                </a:lnTo>
                <a:lnTo>
                  <a:pt x="5164709" y="6165850"/>
                </a:lnTo>
                <a:close/>
                <a:moveTo>
                  <a:pt x="5141405" y="6218047"/>
                </a:moveTo>
                <a:lnTo>
                  <a:pt x="5138674" y="6138418"/>
                </a:lnTo>
                <a:lnTo>
                  <a:pt x="5166931" y="6064885"/>
                </a:lnTo>
                <a:lnTo>
                  <a:pt x="5165218" y="6143689"/>
                </a:lnTo>
                <a:close/>
                <a:moveTo>
                  <a:pt x="5179505" y="6244463"/>
                </a:moveTo>
                <a:lnTo>
                  <a:pt x="5168011" y="6302566"/>
                </a:lnTo>
                <a:lnTo>
                  <a:pt x="5169344" y="6242114"/>
                </a:lnTo>
                <a:lnTo>
                  <a:pt x="5184204" y="6184519"/>
                </a:lnTo>
                <a:close/>
                <a:moveTo>
                  <a:pt x="5169980" y="6214301"/>
                </a:moveTo>
                <a:lnTo>
                  <a:pt x="5171504" y="6144451"/>
                </a:lnTo>
                <a:lnTo>
                  <a:pt x="5192586" y="6078728"/>
                </a:lnTo>
                <a:lnTo>
                  <a:pt x="5187125" y="6147562"/>
                </a:lnTo>
                <a:close/>
                <a:moveTo>
                  <a:pt x="5211255" y="6054471"/>
                </a:moveTo>
                <a:lnTo>
                  <a:pt x="5196332" y="6112256"/>
                </a:lnTo>
                <a:lnTo>
                  <a:pt x="5201032" y="6052566"/>
                </a:lnTo>
                <a:lnTo>
                  <a:pt x="5219319" y="5995416"/>
                </a:lnTo>
                <a:close/>
                <a:moveTo>
                  <a:pt x="5203254" y="6024944"/>
                </a:moveTo>
                <a:lnTo>
                  <a:pt x="5208651" y="5956237"/>
                </a:lnTo>
                <a:lnTo>
                  <a:pt x="5233670" y="5891086"/>
                </a:lnTo>
                <a:lnTo>
                  <a:pt x="5224336" y="5959031"/>
                </a:lnTo>
                <a:close/>
                <a:moveTo>
                  <a:pt x="5254054" y="5866638"/>
                </a:moveTo>
                <a:lnTo>
                  <a:pt x="5235702" y="5923788"/>
                </a:lnTo>
                <a:lnTo>
                  <a:pt x="5243767" y="5864924"/>
                </a:lnTo>
                <a:lnTo>
                  <a:pt x="5265484" y="5808409"/>
                </a:lnTo>
                <a:close/>
                <a:moveTo>
                  <a:pt x="5307711" y="5680964"/>
                </a:moveTo>
                <a:lnTo>
                  <a:pt x="5285931" y="5737606"/>
                </a:lnTo>
                <a:lnTo>
                  <a:pt x="5297361" y="5679758"/>
                </a:lnTo>
                <a:lnTo>
                  <a:pt x="5322761" y="5623941"/>
                </a:lnTo>
                <a:close/>
                <a:moveTo>
                  <a:pt x="5372354" y="5497322"/>
                </a:moveTo>
                <a:lnTo>
                  <a:pt x="5346954" y="5553266"/>
                </a:lnTo>
                <a:lnTo>
                  <a:pt x="5361623" y="5496497"/>
                </a:lnTo>
                <a:lnTo>
                  <a:pt x="5389944" y="5441506"/>
                </a:lnTo>
                <a:close/>
                <a:moveTo>
                  <a:pt x="5447919" y="5315839"/>
                </a:moveTo>
                <a:lnTo>
                  <a:pt x="5419471" y="5370957"/>
                </a:lnTo>
                <a:lnTo>
                  <a:pt x="5437315" y="5315331"/>
                </a:lnTo>
                <a:lnTo>
                  <a:pt x="5469065" y="5261293"/>
                </a:lnTo>
                <a:close/>
                <a:moveTo>
                  <a:pt x="5534469" y="5136515"/>
                </a:moveTo>
                <a:lnTo>
                  <a:pt x="5502719" y="5190681"/>
                </a:lnTo>
                <a:lnTo>
                  <a:pt x="5523611" y="5136198"/>
                </a:lnTo>
                <a:lnTo>
                  <a:pt x="5558282" y="5083239"/>
                </a:lnTo>
                <a:close/>
                <a:moveTo>
                  <a:pt x="5631879" y="4959350"/>
                </a:moveTo>
                <a:lnTo>
                  <a:pt x="5597081" y="5012500"/>
                </a:lnTo>
                <a:lnTo>
                  <a:pt x="5620956" y="4959414"/>
                </a:lnTo>
                <a:lnTo>
                  <a:pt x="5658612" y="4907534"/>
                </a:lnTo>
                <a:close/>
                <a:moveTo>
                  <a:pt x="5740337" y="4784217"/>
                </a:moveTo>
                <a:lnTo>
                  <a:pt x="5702237" y="4836224"/>
                </a:lnTo>
                <a:lnTo>
                  <a:pt x="5728906" y="4784535"/>
                </a:lnTo>
                <a:lnTo>
                  <a:pt x="5769419" y="4733735"/>
                </a:lnTo>
                <a:close/>
                <a:moveTo>
                  <a:pt x="5859781" y="4611180"/>
                </a:moveTo>
                <a:lnTo>
                  <a:pt x="5819140" y="4661980"/>
                </a:lnTo>
                <a:lnTo>
                  <a:pt x="5848477" y="4611815"/>
                </a:lnTo>
                <a:lnTo>
                  <a:pt x="5891720" y="4562412"/>
                </a:lnTo>
                <a:close/>
                <a:moveTo>
                  <a:pt x="5990145" y="4440238"/>
                </a:moveTo>
                <a:lnTo>
                  <a:pt x="5946839" y="4489768"/>
                </a:lnTo>
                <a:lnTo>
                  <a:pt x="5978589" y="4441063"/>
                </a:lnTo>
                <a:lnTo>
                  <a:pt x="6024372" y="4392994"/>
                </a:lnTo>
                <a:close/>
                <a:moveTo>
                  <a:pt x="6131497" y="4271391"/>
                </a:moveTo>
                <a:lnTo>
                  <a:pt x="6085650" y="4319588"/>
                </a:lnTo>
                <a:lnTo>
                  <a:pt x="6119876" y="4272471"/>
                </a:lnTo>
                <a:lnTo>
                  <a:pt x="6168009" y="4225798"/>
                </a:lnTo>
                <a:close/>
                <a:moveTo>
                  <a:pt x="6283897" y="4104703"/>
                </a:moveTo>
                <a:lnTo>
                  <a:pt x="6235700" y="4151440"/>
                </a:lnTo>
                <a:lnTo>
                  <a:pt x="6272086" y="4105974"/>
                </a:lnTo>
                <a:lnTo>
                  <a:pt x="6322314" y="4060762"/>
                </a:lnTo>
                <a:close/>
                <a:moveTo>
                  <a:pt x="6447156" y="3940175"/>
                </a:moveTo>
                <a:lnTo>
                  <a:pt x="6396736" y="3985387"/>
                </a:lnTo>
                <a:lnTo>
                  <a:pt x="6435154" y="3941572"/>
                </a:lnTo>
                <a:lnTo>
                  <a:pt x="6487351" y="3897884"/>
                </a:lnTo>
                <a:close/>
                <a:moveTo>
                  <a:pt x="6621463" y="3777615"/>
                </a:moveTo>
                <a:lnTo>
                  <a:pt x="6569075" y="3821366"/>
                </a:lnTo>
                <a:lnTo>
                  <a:pt x="6609270" y="3779203"/>
                </a:lnTo>
                <a:lnTo>
                  <a:pt x="6663309" y="3737039"/>
                </a:lnTo>
                <a:close/>
                <a:moveTo>
                  <a:pt x="6806629" y="3617278"/>
                </a:moveTo>
                <a:lnTo>
                  <a:pt x="6752527" y="3659441"/>
                </a:lnTo>
                <a:lnTo>
                  <a:pt x="6794246" y="3618992"/>
                </a:lnTo>
                <a:lnTo>
                  <a:pt x="6849872" y="3578416"/>
                </a:lnTo>
                <a:close/>
                <a:moveTo>
                  <a:pt x="7002463" y="3458972"/>
                </a:moveTo>
                <a:lnTo>
                  <a:pt x="6946773" y="3499612"/>
                </a:lnTo>
                <a:lnTo>
                  <a:pt x="6989763" y="3460750"/>
                </a:lnTo>
                <a:lnTo>
                  <a:pt x="7046913" y="3421761"/>
                </a:lnTo>
                <a:close/>
                <a:moveTo>
                  <a:pt x="7209473" y="3302889"/>
                </a:moveTo>
                <a:lnTo>
                  <a:pt x="7152323" y="3341941"/>
                </a:lnTo>
                <a:lnTo>
                  <a:pt x="7196773" y="3304858"/>
                </a:lnTo>
                <a:lnTo>
                  <a:pt x="7254812" y="3267520"/>
                </a:lnTo>
                <a:close/>
                <a:moveTo>
                  <a:pt x="7310247" y="3224340"/>
                </a:moveTo>
                <a:lnTo>
                  <a:pt x="7236079" y="3272028"/>
                </a:lnTo>
                <a:lnTo>
                  <a:pt x="7292086" y="3225292"/>
                </a:lnTo>
                <a:lnTo>
                  <a:pt x="7368286" y="3179064"/>
                </a:lnTo>
                <a:close/>
                <a:moveTo>
                  <a:pt x="7427913" y="3148902"/>
                </a:moveTo>
                <a:lnTo>
                  <a:pt x="7369810" y="3186303"/>
                </a:lnTo>
                <a:lnTo>
                  <a:pt x="7415086" y="3150934"/>
                </a:lnTo>
                <a:lnTo>
                  <a:pt x="7474077" y="3115247"/>
                </a:lnTo>
                <a:close/>
                <a:moveTo>
                  <a:pt x="7534212" y="3071368"/>
                </a:moveTo>
                <a:lnTo>
                  <a:pt x="7458012" y="3117596"/>
                </a:lnTo>
                <a:lnTo>
                  <a:pt x="7515987" y="3072384"/>
                </a:lnTo>
                <a:lnTo>
                  <a:pt x="7594156" y="3027934"/>
                </a:lnTo>
                <a:close/>
                <a:moveTo>
                  <a:pt x="7656513" y="2997200"/>
                </a:moveTo>
                <a:lnTo>
                  <a:pt x="7597457" y="3033014"/>
                </a:lnTo>
                <a:lnTo>
                  <a:pt x="7643495" y="2999359"/>
                </a:lnTo>
                <a:lnTo>
                  <a:pt x="7703122" y="2965260"/>
                </a:lnTo>
                <a:close/>
                <a:moveTo>
                  <a:pt x="7768209" y="2921000"/>
                </a:moveTo>
                <a:lnTo>
                  <a:pt x="7690041" y="2965450"/>
                </a:lnTo>
                <a:lnTo>
                  <a:pt x="7749857" y="2921826"/>
                </a:lnTo>
                <a:lnTo>
                  <a:pt x="7829868" y="2878582"/>
                </a:lnTo>
                <a:close/>
                <a:moveTo>
                  <a:pt x="7896352" y="2847658"/>
                </a:moveTo>
                <a:lnTo>
                  <a:pt x="7836662" y="2881884"/>
                </a:lnTo>
                <a:lnTo>
                  <a:pt x="7883271" y="2850134"/>
                </a:lnTo>
                <a:lnTo>
                  <a:pt x="7943406" y="2817622"/>
                </a:lnTo>
                <a:close/>
                <a:moveTo>
                  <a:pt x="8013573" y="2772283"/>
                </a:moveTo>
                <a:lnTo>
                  <a:pt x="7933500" y="2815590"/>
                </a:lnTo>
                <a:lnTo>
                  <a:pt x="7994904" y="2773490"/>
                </a:lnTo>
                <a:lnTo>
                  <a:pt x="8076629" y="2731707"/>
                </a:lnTo>
                <a:close/>
                <a:moveTo>
                  <a:pt x="8146923" y="2700020"/>
                </a:moveTo>
                <a:lnTo>
                  <a:pt x="8086852" y="2732532"/>
                </a:lnTo>
                <a:lnTo>
                  <a:pt x="8133779" y="2702306"/>
                </a:lnTo>
                <a:lnTo>
                  <a:pt x="8194040" y="2671445"/>
                </a:lnTo>
                <a:close/>
              </a:path>
            </a:pathLst>
          </a:custGeom>
          <a:solidFill>
            <a:srgbClr val="A7C1FF">
              <a:alpha val="3127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7"/>
          <p:cNvSpPr txBox="1"/>
          <p:nvPr>
            <p:ph type="title"/>
          </p:nvPr>
        </p:nvSpPr>
        <p:spPr>
          <a:xfrm>
            <a:off x="1188725" y="1028875"/>
            <a:ext cx="6766500" cy="1567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1188725" y="2851925"/>
            <a:ext cx="2031600" cy="156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╺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⬞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2" type="body"/>
          </p:nvPr>
        </p:nvSpPr>
        <p:spPr>
          <a:xfrm>
            <a:off x="3524053" y="2851925"/>
            <a:ext cx="2031600" cy="156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╺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⬞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5859380" y="2851925"/>
            <a:ext cx="2031600" cy="156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╺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⬞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/>
          <p:nvPr/>
        </p:nvSpPr>
        <p:spPr>
          <a:xfrm>
            <a:off x="2934816" y="0"/>
            <a:ext cx="6214110" cy="5143500"/>
          </a:xfrm>
          <a:custGeom>
            <a:rect b="b" l="l" r="r" t="t"/>
            <a:pathLst>
              <a:path extrusionOk="0" h="6858000" w="8285480">
                <a:moveTo>
                  <a:pt x="8285163" y="2616200"/>
                </a:moveTo>
                <a:lnTo>
                  <a:pt x="8270113" y="2625344"/>
                </a:lnTo>
                <a:lnTo>
                  <a:pt x="8188389" y="2667000"/>
                </a:lnTo>
                <a:lnTo>
                  <a:pt x="8285163" y="2604707"/>
                </a:lnTo>
                <a:lnTo>
                  <a:pt x="8285163" y="2597150"/>
                </a:lnTo>
                <a:lnTo>
                  <a:pt x="8130985" y="2696337"/>
                </a:lnTo>
                <a:lnTo>
                  <a:pt x="8036433" y="2744788"/>
                </a:lnTo>
                <a:lnTo>
                  <a:pt x="8285163" y="2574481"/>
                </a:lnTo>
                <a:lnTo>
                  <a:pt x="8285163" y="2566734"/>
                </a:lnTo>
                <a:lnTo>
                  <a:pt x="7991793" y="2767521"/>
                </a:lnTo>
                <a:lnTo>
                  <a:pt x="7888795" y="2820289"/>
                </a:lnTo>
                <a:lnTo>
                  <a:pt x="8285163" y="2531047"/>
                </a:lnTo>
                <a:lnTo>
                  <a:pt x="8285163" y="2523173"/>
                </a:lnTo>
                <a:lnTo>
                  <a:pt x="7852664" y="2838768"/>
                </a:lnTo>
                <a:lnTo>
                  <a:pt x="7743571" y="2894584"/>
                </a:lnTo>
                <a:lnTo>
                  <a:pt x="8285163" y="2472309"/>
                </a:lnTo>
                <a:lnTo>
                  <a:pt x="8285163" y="2464245"/>
                </a:lnTo>
                <a:lnTo>
                  <a:pt x="7713663" y="2909951"/>
                </a:lnTo>
                <a:lnTo>
                  <a:pt x="7600061" y="2968117"/>
                </a:lnTo>
                <a:lnTo>
                  <a:pt x="8285163" y="2395538"/>
                </a:lnTo>
                <a:lnTo>
                  <a:pt x="8285163" y="2387600"/>
                </a:lnTo>
                <a:lnTo>
                  <a:pt x="7574407" y="2981516"/>
                </a:lnTo>
                <a:lnTo>
                  <a:pt x="7457313" y="3041396"/>
                </a:lnTo>
                <a:lnTo>
                  <a:pt x="8285163" y="2297430"/>
                </a:lnTo>
                <a:lnTo>
                  <a:pt x="8285163" y="2288921"/>
                </a:lnTo>
                <a:lnTo>
                  <a:pt x="7435279" y="3052382"/>
                </a:lnTo>
                <a:lnTo>
                  <a:pt x="7315454" y="3113723"/>
                </a:lnTo>
                <a:lnTo>
                  <a:pt x="8285163" y="2173923"/>
                </a:lnTo>
                <a:lnTo>
                  <a:pt x="8285163" y="2165350"/>
                </a:lnTo>
                <a:lnTo>
                  <a:pt x="7296087" y="3124200"/>
                </a:lnTo>
                <a:lnTo>
                  <a:pt x="7173913" y="3186113"/>
                </a:lnTo>
                <a:lnTo>
                  <a:pt x="8285163" y="2019617"/>
                </a:lnTo>
                <a:lnTo>
                  <a:pt x="8285163" y="2010410"/>
                </a:lnTo>
                <a:lnTo>
                  <a:pt x="7156958" y="3194876"/>
                </a:lnTo>
                <a:lnTo>
                  <a:pt x="7033069" y="3258376"/>
                </a:lnTo>
                <a:lnTo>
                  <a:pt x="8285163" y="1827657"/>
                </a:lnTo>
                <a:lnTo>
                  <a:pt x="8285163" y="1818069"/>
                </a:lnTo>
                <a:lnTo>
                  <a:pt x="7017766" y="3265869"/>
                </a:lnTo>
                <a:lnTo>
                  <a:pt x="6892418" y="3330067"/>
                </a:lnTo>
                <a:lnTo>
                  <a:pt x="8285163" y="1588961"/>
                </a:lnTo>
                <a:lnTo>
                  <a:pt x="8285163" y="1578801"/>
                </a:lnTo>
                <a:lnTo>
                  <a:pt x="6878638" y="3337306"/>
                </a:lnTo>
                <a:lnTo>
                  <a:pt x="6751638" y="3402140"/>
                </a:lnTo>
                <a:lnTo>
                  <a:pt x="8285163" y="1291146"/>
                </a:lnTo>
                <a:lnTo>
                  <a:pt x="8285163" y="1280351"/>
                </a:lnTo>
                <a:lnTo>
                  <a:pt x="6739445" y="3408553"/>
                </a:lnTo>
                <a:lnTo>
                  <a:pt x="6611684" y="3473895"/>
                </a:lnTo>
                <a:lnTo>
                  <a:pt x="8285163" y="917258"/>
                </a:lnTo>
                <a:lnTo>
                  <a:pt x="8285163" y="905637"/>
                </a:lnTo>
                <a:lnTo>
                  <a:pt x="6600318" y="3479800"/>
                </a:lnTo>
                <a:lnTo>
                  <a:pt x="6471603" y="3545713"/>
                </a:lnTo>
                <a:lnTo>
                  <a:pt x="8285163" y="442913"/>
                </a:lnTo>
                <a:lnTo>
                  <a:pt x="8285163" y="430213"/>
                </a:lnTo>
                <a:lnTo>
                  <a:pt x="6461125" y="3550984"/>
                </a:lnTo>
                <a:lnTo>
                  <a:pt x="6331649" y="3617278"/>
                </a:lnTo>
                <a:lnTo>
                  <a:pt x="8198549" y="0"/>
                </a:lnTo>
                <a:lnTo>
                  <a:pt x="8191373" y="0"/>
                </a:lnTo>
                <a:lnTo>
                  <a:pt x="6321933" y="3622231"/>
                </a:lnTo>
                <a:lnTo>
                  <a:pt x="6191822" y="3688842"/>
                </a:lnTo>
                <a:lnTo>
                  <a:pt x="7849235" y="0"/>
                </a:lnTo>
                <a:lnTo>
                  <a:pt x="7842250" y="0"/>
                </a:lnTo>
                <a:lnTo>
                  <a:pt x="6182741" y="3693478"/>
                </a:lnTo>
                <a:lnTo>
                  <a:pt x="6052058" y="3760343"/>
                </a:lnTo>
                <a:lnTo>
                  <a:pt x="7496239" y="0"/>
                </a:lnTo>
                <a:lnTo>
                  <a:pt x="7489444" y="0"/>
                </a:lnTo>
                <a:lnTo>
                  <a:pt x="6043613" y="3764725"/>
                </a:lnTo>
                <a:lnTo>
                  <a:pt x="5912422" y="3831844"/>
                </a:lnTo>
                <a:lnTo>
                  <a:pt x="7139686" y="0"/>
                </a:lnTo>
                <a:lnTo>
                  <a:pt x="7133336" y="0"/>
                </a:lnTo>
                <a:lnTo>
                  <a:pt x="5904357" y="3835972"/>
                </a:lnTo>
                <a:lnTo>
                  <a:pt x="5772722" y="3903345"/>
                </a:lnTo>
                <a:lnTo>
                  <a:pt x="6779705" y="0"/>
                </a:lnTo>
                <a:lnTo>
                  <a:pt x="6773355" y="0"/>
                </a:lnTo>
                <a:lnTo>
                  <a:pt x="5765165" y="3907219"/>
                </a:lnTo>
                <a:lnTo>
                  <a:pt x="5633212" y="3975100"/>
                </a:lnTo>
                <a:lnTo>
                  <a:pt x="6416357" y="0"/>
                </a:lnTo>
                <a:lnTo>
                  <a:pt x="6410007" y="0"/>
                </a:lnTo>
                <a:lnTo>
                  <a:pt x="5625973" y="3978466"/>
                </a:lnTo>
                <a:lnTo>
                  <a:pt x="5493703" y="4046157"/>
                </a:lnTo>
                <a:lnTo>
                  <a:pt x="6049963" y="0"/>
                </a:lnTo>
                <a:lnTo>
                  <a:pt x="6043613" y="0"/>
                </a:lnTo>
                <a:lnTo>
                  <a:pt x="5486972" y="4049713"/>
                </a:lnTo>
                <a:lnTo>
                  <a:pt x="5354384" y="4117531"/>
                </a:lnTo>
                <a:lnTo>
                  <a:pt x="5680139" y="0"/>
                </a:lnTo>
                <a:lnTo>
                  <a:pt x="5673789" y="0"/>
                </a:lnTo>
                <a:lnTo>
                  <a:pt x="5347589" y="4121150"/>
                </a:lnTo>
                <a:lnTo>
                  <a:pt x="5214811" y="4189095"/>
                </a:lnTo>
                <a:lnTo>
                  <a:pt x="5307520" y="0"/>
                </a:lnTo>
                <a:lnTo>
                  <a:pt x="5301170" y="0"/>
                </a:lnTo>
                <a:lnTo>
                  <a:pt x="5208397" y="4192207"/>
                </a:lnTo>
                <a:lnTo>
                  <a:pt x="5075428" y="4260215"/>
                </a:lnTo>
                <a:lnTo>
                  <a:pt x="4931919" y="0"/>
                </a:lnTo>
                <a:lnTo>
                  <a:pt x="4925569" y="0"/>
                </a:lnTo>
                <a:lnTo>
                  <a:pt x="5069206" y="4263454"/>
                </a:lnTo>
                <a:lnTo>
                  <a:pt x="0" y="6858000"/>
                </a:lnTo>
                <a:lnTo>
                  <a:pt x="13907" y="6858000"/>
                </a:lnTo>
                <a:lnTo>
                  <a:pt x="5069395" y="4270439"/>
                </a:lnTo>
                <a:lnTo>
                  <a:pt x="5072507" y="4362069"/>
                </a:lnTo>
                <a:lnTo>
                  <a:pt x="456247" y="6858000"/>
                </a:lnTo>
                <a:lnTo>
                  <a:pt x="469583" y="6858000"/>
                </a:lnTo>
                <a:lnTo>
                  <a:pt x="5072761" y="4368800"/>
                </a:lnTo>
                <a:lnTo>
                  <a:pt x="5075809" y="4460367"/>
                </a:lnTo>
                <a:lnTo>
                  <a:pt x="884746" y="6858000"/>
                </a:lnTo>
                <a:lnTo>
                  <a:pt x="897446" y="6858000"/>
                </a:lnTo>
                <a:lnTo>
                  <a:pt x="5075745" y="4467797"/>
                </a:lnTo>
                <a:lnTo>
                  <a:pt x="5078794" y="4559237"/>
                </a:lnTo>
                <a:lnTo>
                  <a:pt x="1286701" y="6858000"/>
                </a:lnTo>
                <a:lnTo>
                  <a:pt x="1298956" y="6858000"/>
                </a:lnTo>
                <a:lnTo>
                  <a:pt x="5079365" y="4566539"/>
                </a:lnTo>
                <a:lnTo>
                  <a:pt x="5082477" y="4657852"/>
                </a:lnTo>
                <a:lnTo>
                  <a:pt x="1663256" y="6858000"/>
                </a:lnTo>
                <a:lnTo>
                  <a:pt x="1674813" y="6858000"/>
                </a:lnTo>
                <a:lnTo>
                  <a:pt x="5082604" y="4665282"/>
                </a:lnTo>
                <a:lnTo>
                  <a:pt x="5085652" y="4756468"/>
                </a:lnTo>
                <a:lnTo>
                  <a:pt x="2015300" y="6858000"/>
                </a:lnTo>
                <a:lnTo>
                  <a:pt x="2026539" y="6858000"/>
                </a:lnTo>
                <a:lnTo>
                  <a:pt x="5086032" y="4764024"/>
                </a:lnTo>
                <a:lnTo>
                  <a:pt x="5089081" y="4855083"/>
                </a:lnTo>
                <a:lnTo>
                  <a:pt x="2344039" y="6858000"/>
                </a:lnTo>
                <a:lnTo>
                  <a:pt x="2354771" y="6858000"/>
                </a:lnTo>
                <a:lnTo>
                  <a:pt x="5089398" y="4862767"/>
                </a:lnTo>
                <a:lnTo>
                  <a:pt x="5092446" y="4953762"/>
                </a:lnTo>
                <a:lnTo>
                  <a:pt x="2650236" y="6858000"/>
                </a:lnTo>
                <a:lnTo>
                  <a:pt x="2660587" y="6858000"/>
                </a:lnTo>
                <a:lnTo>
                  <a:pt x="5092637" y="4961573"/>
                </a:lnTo>
                <a:lnTo>
                  <a:pt x="5095685" y="5052378"/>
                </a:lnTo>
                <a:lnTo>
                  <a:pt x="2934906" y="6858000"/>
                </a:lnTo>
                <a:lnTo>
                  <a:pt x="2944813" y="6858000"/>
                </a:lnTo>
                <a:lnTo>
                  <a:pt x="5096002" y="5060442"/>
                </a:lnTo>
                <a:lnTo>
                  <a:pt x="5099050" y="5150993"/>
                </a:lnTo>
                <a:lnTo>
                  <a:pt x="3198813" y="6858000"/>
                </a:lnTo>
                <a:lnTo>
                  <a:pt x="3208338" y="6858000"/>
                </a:lnTo>
                <a:lnTo>
                  <a:pt x="5099368" y="5159248"/>
                </a:lnTo>
                <a:lnTo>
                  <a:pt x="5102416" y="5249609"/>
                </a:lnTo>
                <a:lnTo>
                  <a:pt x="3442780" y="6858000"/>
                </a:lnTo>
                <a:lnTo>
                  <a:pt x="3451924" y="6858000"/>
                </a:lnTo>
                <a:lnTo>
                  <a:pt x="5102924" y="5258181"/>
                </a:lnTo>
                <a:lnTo>
                  <a:pt x="5105972" y="5348224"/>
                </a:lnTo>
                <a:lnTo>
                  <a:pt x="3667633" y="6858000"/>
                </a:lnTo>
                <a:lnTo>
                  <a:pt x="3676396" y="6858000"/>
                </a:lnTo>
                <a:lnTo>
                  <a:pt x="5106035" y="5357114"/>
                </a:lnTo>
                <a:lnTo>
                  <a:pt x="5109019" y="5446903"/>
                </a:lnTo>
                <a:lnTo>
                  <a:pt x="3874008" y="6858000"/>
                </a:lnTo>
                <a:lnTo>
                  <a:pt x="3882390" y="6858000"/>
                </a:lnTo>
                <a:lnTo>
                  <a:pt x="5109337" y="5456174"/>
                </a:lnTo>
                <a:lnTo>
                  <a:pt x="5112385" y="5545519"/>
                </a:lnTo>
                <a:lnTo>
                  <a:pt x="4062413" y="6858000"/>
                </a:lnTo>
                <a:lnTo>
                  <a:pt x="4070541" y="6858000"/>
                </a:lnTo>
                <a:lnTo>
                  <a:pt x="5112703" y="5555298"/>
                </a:lnTo>
                <a:lnTo>
                  <a:pt x="5115687" y="5644198"/>
                </a:lnTo>
                <a:lnTo>
                  <a:pt x="4233863" y="6858000"/>
                </a:lnTo>
                <a:lnTo>
                  <a:pt x="4241737" y="6858000"/>
                </a:lnTo>
                <a:lnTo>
                  <a:pt x="5115878" y="5654485"/>
                </a:lnTo>
                <a:lnTo>
                  <a:pt x="5118799" y="5742813"/>
                </a:lnTo>
                <a:lnTo>
                  <a:pt x="4388549" y="6858000"/>
                </a:lnTo>
                <a:lnTo>
                  <a:pt x="4396169" y="6858000"/>
                </a:lnTo>
                <a:lnTo>
                  <a:pt x="5118862" y="5753862"/>
                </a:lnTo>
                <a:lnTo>
                  <a:pt x="5121847" y="5841429"/>
                </a:lnTo>
                <a:lnTo>
                  <a:pt x="4528185" y="6858000"/>
                </a:lnTo>
                <a:lnTo>
                  <a:pt x="4535551" y="6858000"/>
                </a:lnTo>
                <a:lnTo>
                  <a:pt x="5122863" y="5853367"/>
                </a:lnTo>
                <a:lnTo>
                  <a:pt x="5125784" y="5940108"/>
                </a:lnTo>
                <a:lnTo>
                  <a:pt x="4651947" y="6858000"/>
                </a:lnTo>
                <a:lnTo>
                  <a:pt x="4659313" y="6858000"/>
                </a:lnTo>
                <a:lnTo>
                  <a:pt x="5126356" y="5953125"/>
                </a:lnTo>
                <a:lnTo>
                  <a:pt x="5129213" y="6038850"/>
                </a:lnTo>
                <a:lnTo>
                  <a:pt x="4760913" y="6858000"/>
                </a:lnTo>
                <a:lnTo>
                  <a:pt x="4767898" y="6858000"/>
                </a:lnTo>
                <a:lnTo>
                  <a:pt x="5129848" y="6053138"/>
                </a:lnTo>
                <a:lnTo>
                  <a:pt x="5132706" y="6137402"/>
                </a:lnTo>
                <a:lnTo>
                  <a:pt x="4855528" y="6858000"/>
                </a:lnTo>
                <a:lnTo>
                  <a:pt x="4862513" y="6858000"/>
                </a:lnTo>
                <a:lnTo>
                  <a:pt x="5133023" y="6153658"/>
                </a:lnTo>
                <a:lnTo>
                  <a:pt x="5135817" y="6236208"/>
                </a:lnTo>
                <a:lnTo>
                  <a:pt x="4936427" y="6858000"/>
                </a:lnTo>
                <a:lnTo>
                  <a:pt x="4942777" y="6858000"/>
                </a:lnTo>
                <a:lnTo>
                  <a:pt x="5135944" y="6254750"/>
                </a:lnTo>
                <a:lnTo>
                  <a:pt x="5138611" y="6334570"/>
                </a:lnTo>
                <a:lnTo>
                  <a:pt x="5003927" y="6858000"/>
                </a:lnTo>
                <a:lnTo>
                  <a:pt x="5010277" y="6858000"/>
                </a:lnTo>
                <a:lnTo>
                  <a:pt x="5139436" y="6357176"/>
                </a:lnTo>
                <a:lnTo>
                  <a:pt x="5142040" y="6433376"/>
                </a:lnTo>
                <a:lnTo>
                  <a:pt x="5058601" y="6858000"/>
                </a:lnTo>
                <a:lnTo>
                  <a:pt x="5064951" y="6858000"/>
                </a:lnTo>
                <a:lnTo>
                  <a:pt x="5143119" y="6461443"/>
                </a:lnTo>
                <a:lnTo>
                  <a:pt x="5145469" y="6531991"/>
                </a:lnTo>
                <a:lnTo>
                  <a:pt x="5100638" y="6858000"/>
                </a:lnTo>
                <a:lnTo>
                  <a:pt x="5106988" y="6858000"/>
                </a:lnTo>
                <a:lnTo>
                  <a:pt x="5146675" y="6569457"/>
                </a:lnTo>
                <a:lnTo>
                  <a:pt x="5148707" y="6630670"/>
                </a:lnTo>
                <a:lnTo>
                  <a:pt x="5130737" y="6858000"/>
                </a:lnTo>
                <a:lnTo>
                  <a:pt x="5137087" y="6858000"/>
                </a:lnTo>
                <a:lnTo>
                  <a:pt x="5150612" y="6687122"/>
                </a:lnTo>
                <a:lnTo>
                  <a:pt x="5152073" y="6729286"/>
                </a:lnTo>
                <a:lnTo>
                  <a:pt x="5149215" y="6858000"/>
                </a:lnTo>
                <a:lnTo>
                  <a:pt x="5155565" y="6858000"/>
                </a:lnTo>
                <a:lnTo>
                  <a:pt x="5155565" y="6843141"/>
                </a:lnTo>
                <a:lnTo>
                  <a:pt x="5156073" y="6858000"/>
                </a:lnTo>
                <a:lnTo>
                  <a:pt x="5162423" y="6858000"/>
                </a:lnTo>
                <a:lnTo>
                  <a:pt x="5158106" y="6729222"/>
                </a:lnTo>
                <a:lnTo>
                  <a:pt x="5162423" y="6534404"/>
                </a:lnTo>
                <a:lnTo>
                  <a:pt x="5177663" y="6341745"/>
                </a:lnTo>
                <a:lnTo>
                  <a:pt x="5203825" y="6151245"/>
                </a:lnTo>
                <a:lnTo>
                  <a:pt x="5240973" y="5962714"/>
                </a:lnTo>
                <a:lnTo>
                  <a:pt x="5289106" y="5776278"/>
                </a:lnTo>
                <a:lnTo>
                  <a:pt x="5348097" y="5592128"/>
                </a:lnTo>
                <a:lnTo>
                  <a:pt x="5417947" y="5409883"/>
                </a:lnTo>
                <a:lnTo>
                  <a:pt x="5498846" y="5229797"/>
                </a:lnTo>
                <a:lnTo>
                  <a:pt x="5590731" y="5051997"/>
                </a:lnTo>
                <a:lnTo>
                  <a:pt x="5694363" y="4875530"/>
                </a:lnTo>
                <a:lnTo>
                  <a:pt x="5808028" y="4701794"/>
                </a:lnTo>
                <a:lnTo>
                  <a:pt x="5932806" y="4530027"/>
                </a:lnTo>
                <a:lnTo>
                  <a:pt x="6068569" y="4360355"/>
                </a:lnTo>
                <a:lnTo>
                  <a:pt x="6215063" y="4192841"/>
                </a:lnTo>
                <a:lnTo>
                  <a:pt x="6372607" y="4027361"/>
                </a:lnTo>
                <a:lnTo>
                  <a:pt x="6541199" y="3864039"/>
                </a:lnTo>
                <a:lnTo>
                  <a:pt x="6720650" y="3702812"/>
                </a:lnTo>
                <a:lnTo>
                  <a:pt x="6911150" y="3543618"/>
                </a:lnTo>
                <a:lnTo>
                  <a:pt x="7112572" y="3386582"/>
                </a:lnTo>
                <a:lnTo>
                  <a:pt x="7324979" y="3231579"/>
                </a:lnTo>
                <a:lnTo>
                  <a:pt x="7548563" y="3078798"/>
                </a:lnTo>
                <a:lnTo>
                  <a:pt x="7783069" y="2927922"/>
                </a:lnTo>
                <a:lnTo>
                  <a:pt x="8028306" y="2779268"/>
                </a:lnTo>
                <a:lnTo>
                  <a:pt x="8284401" y="2632774"/>
                </a:lnTo>
                <a:lnTo>
                  <a:pt x="8285481" y="2632202"/>
                </a:lnTo>
                <a:close/>
                <a:moveTo>
                  <a:pt x="7856030" y="2844419"/>
                </a:moveTo>
                <a:lnTo>
                  <a:pt x="7950454" y="2796096"/>
                </a:lnTo>
                <a:lnTo>
                  <a:pt x="7880032" y="2844292"/>
                </a:lnTo>
                <a:lnTo>
                  <a:pt x="7788021" y="2894013"/>
                </a:lnTo>
                <a:close/>
                <a:moveTo>
                  <a:pt x="7716965" y="2915603"/>
                </a:moveTo>
                <a:lnTo>
                  <a:pt x="7819898" y="2862898"/>
                </a:lnTo>
                <a:lnTo>
                  <a:pt x="7746365" y="2916555"/>
                </a:lnTo>
                <a:lnTo>
                  <a:pt x="7646416" y="2970594"/>
                </a:lnTo>
                <a:close/>
                <a:moveTo>
                  <a:pt x="5174107" y="6028563"/>
                </a:moveTo>
                <a:lnTo>
                  <a:pt x="5175822" y="5949950"/>
                </a:lnTo>
                <a:lnTo>
                  <a:pt x="5208588" y="5877116"/>
                </a:lnTo>
                <a:lnTo>
                  <a:pt x="5202238" y="5954840"/>
                </a:lnTo>
                <a:close/>
                <a:moveTo>
                  <a:pt x="5200650" y="5977128"/>
                </a:moveTo>
                <a:lnTo>
                  <a:pt x="5194808" y="6051360"/>
                </a:lnTo>
                <a:lnTo>
                  <a:pt x="5172012" y="6122416"/>
                </a:lnTo>
                <a:lnTo>
                  <a:pt x="5173663" y="6047359"/>
                </a:lnTo>
                <a:close/>
                <a:moveTo>
                  <a:pt x="5176203" y="5933631"/>
                </a:moveTo>
                <a:lnTo>
                  <a:pt x="5177981" y="5852541"/>
                </a:lnTo>
                <a:lnTo>
                  <a:pt x="5216081" y="5778119"/>
                </a:lnTo>
                <a:lnTo>
                  <a:pt x="5209731" y="5858320"/>
                </a:lnTo>
                <a:close/>
                <a:moveTo>
                  <a:pt x="7255574" y="3213799"/>
                </a:moveTo>
                <a:lnTo>
                  <a:pt x="7149656" y="3274378"/>
                </a:lnTo>
                <a:lnTo>
                  <a:pt x="7215569" y="3210878"/>
                </a:lnTo>
                <a:lnTo>
                  <a:pt x="7325233" y="3151569"/>
                </a:lnTo>
                <a:close/>
                <a:moveTo>
                  <a:pt x="7349109" y="3138297"/>
                </a:moveTo>
                <a:lnTo>
                  <a:pt x="7454646" y="3081147"/>
                </a:lnTo>
                <a:lnTo>
                  <a:pt x="7383781" y="3140329"/>
                </a:lnTo>
                <a:lnTo>
                  <a:pt x="7281863" y="3198813"/>
                </a:lnTo>
                <a:close/>
                <a:moveTo>
                  <a:pt x="5225225" y="5747195"/>
                </a:moveTo>
                <a:lnTo>
                  <a:pt x="5231575" y="5667185"/>
                </a:lnTo>
                <a:lnTo>
                  <a:pt x="5274564" y="5593588"/>
                </a:lnTo>
                <a:lnTo>
                  <a:pt x="5263706" y="5672582"/>
                </a:lnTo>
                <a:close/>
                <a:moveTo>
                  <a:pt x="5261102" y="5691442"/>
                </a:moveTo>
                <a:lnTo>
                  <a:pt x="5250625" y="5768086"/>
                </a:lnTo>
                <a:lnTo>
                  <a:pt x="5217795" y="5841111"/>
                </a:lnTo>
                <a:lnTo>
                  <a:pt x="5224145" y="5763578"/>
                </a:lnTo>
                <a:close/>
                <a:moveTo>
                  <a:pt x="6920357" y="3443541"/>
                </a:moveTo>
                <a:lnTo>
                  <a:pt x="6815582" y="3507041"/>
                </a:lnTo>
                <a:lnTo>
                  <a:pt x="6875081" y="3439097"/>
                </a:lnTo>
                <a:lnTo>
                  <a:pt x="6983920" y="3376803"/>
                </a:lnTo>
                <a:close/>
                <a:moveTo>
                  <a:pt x="7002907" y="3365818"/>
                </a:moveTo>
                <a:lnTo>
                  <a:pt x="7108698" y="3305302"/>
                </a:lnTo>
                <a:lnTo>
                  <a:pt x="7042785" y="3369183"/>
                </a:lnTo>
                <a:lnTo>
                  <a:pt x="6940804" y="3430969"/>
                </a:lnTo>
                <a:close/>
                <a:moveTo>
                  <a:pt x="5311013" y="5375275"/>
                </a:moveTo>
                <a:lnTo>
                  <a:pt x="5322253" y="5293297"/>
                </a:lnTo>
                <a:lnTo>
                  <a:pt x="5381498" y="5219192"/>
                </a:lnTo>
                <a:lnTo>
                  <a:pt x="5365560" y="5300155"/>
                </a:lnTo>
                <a:close/>
                <a:moveTo>
                  <a:pt x="5362639" y="5314950"/>
                </a:moveTo>
                <a:lnTo>
                  <a:pt x="5346954" y="5394579"/>
                </a:lnTo>
                <a:lnTo>
                  <a:pt x="5298059" y="5469255"/>
                </a:lnTo>
                <a:lnTo>
                  <a:pt x="5309172" y="5388610"/>
                </a:lnTo>
                <a:close/>
                <a:moveTo>
                  <a:pt x="6489700" y="3752406"/>
                </a:moveTo>
                <a:lnTo>
                  <a:pt x="6385560" y="3819398"/>
                </a:lnTo>
                <a:lnTo>
                  <a:pt x="6433947" y="3745484"/>
                </a:lnTo>
                <a:lnTo>
                  <a:pt x="6542532" y="3679698"/>
                </a:lnTo>
                <a:close/>
                <a:moveTo>
                  <a:pt x="6556566" y="3671189"/>
                </a:moveTo>
                <a:lnTo>
                  <a:pt x="6663373" y="3606419"/>
                </a:lnTo>
                <a:lnTo>
                  <a:pt x="6606985" y="3676904"/>
                </a:lnTo>
                <a:lnTo>
                  <a:pt x="6504432" y="3742881"/>
                </a:lnTo>
                <a:close/>
                <a:moveTo>
                  <a:pt x="5429568" y="5008309"/>
                </a:moveTo>
                <a:lnTo>
                  <a:pt x="5445824" y="4925759"/>
                </a:lnTo>
                <a:lnTo>
                  <a:pt x="5521325" y="4852607"/>
                </a:lnTo>
                <a:lnTo>
                  <a:pt x="5500306" y="4933950"/>
                </a:lnTo>
                <a:close/>
                <a:moveTo>
                  <a:pt x="5497005" y="4946650"/>
                </a:moveTo>
                <a:lnTo>
                  <a:pt x="5476177" y="5027422"/>
                </a:lnTo>
                <a:lnTo>
                  <a:pt x="5411153" y="5101781"/>
                </a:lnTo>
                <a:lnTo>
                  <a:pt x="5427219" y="5019929"/>
                </a:lnTo>
                <a:close/>
                <a:moveTo>
                  <a:pt x="6091936" y="4067874"/>
                </a:moveTo>
                <a:lnTo>
                  <a:pt x="5990336" y="4137724"/>
                </a:lnTo>
                <a:lnTo>
                  <a:pt x="6025832" y="4058793"/>
                </a:lnTo>
                <a:lnTo>
                  <a:pt x="6132259" y="3990277"/>
                </a:lnTo>
                <a:close/>
                <a:moveTo>
                  <a:pt x="6142736" y="3983165"/>
                </a:moveTo>
                <a:lnTo>
                  <a:pt x="6248082" y="3915410"/>
                </a:lnTo>
                <a:lnTo>
                  <a:pt x="6203632" y="3991610"/>
                </a:lnTo>
                <a:lnTo>
                  <a:pt x="6102922" y="4060571"/>
                </a:lnTo>
                <a:close/>
                <a:moveTo>
                  <a:pt x="5580825" y="4646994"/>
                </a:moveTo>
                <a:lnTo>
                  <a:pt x="5602161" y="4564444"/>
                </a:lnTo>
                <a:lnTo>
                  <a:pt x="5694363" y="4492689"/>
                </a:lnTo>
                <a:lnTo>
                  <a:pt x="5668201" y="4574286"/>
                </a:lnTo>
                <a:close/>
                <a:moveTo>
                  <a:pt x="5664200" y="4585589"/>
                </a:moveTo>
                <a:lnTo>
                  <a:pt x="5638293" y="4666552"/>
                </a:lnTo>
                <a:lnTo>
                  <a:pt x="5556949" y="4739640"/>
                </a:lnTo>
                <a:lnTo>
                  <a:pt x="5578094" y="4657535"/>
                </a:lnTo>
                <a:close/>
                <a:moveTo>
                  <a:pt x="5702872" y="4485767"/>
                </a:moveTo>
                <a:lnTo>
                  <a:pt x="5793804" y="4414838"/>
                </a:lnTo>
                <a:lnTo>
                  <a:pt x="5763197" y="4494594"/>
                </a:lnTo>
                <a:lnTo>
                  <a:pt x="5676964" y="4566666"/>
                </a:lnTo>
                <a:close/>
                <a:moveTo>
                  <a:pt x="5706301" y="4475036"/>
                </a:moveTo>
                <a:lnTo>
                  <a:pt x="5732463" y="4393565"/>
                </a:lnTo>
                <a:lnTo>
                  <a:pt x="5829110" y="4323017"/>
                </a:lnTo>
                <a:lnTo>
                  <a:pt x="5798312" y="4403344"/>
                </a:lnTo>
                <a:close/>
                <a:moveTo>
                  <a:pt x="5735638" y="4383342"/>
                </a:moveTo>
                <a:lnTo>
                  <a:pt x="5761927" y="4301427"/>
                </a:lnTo>
                <a:lnTo>
                  <a:pt x="5864289" y="4231577"/>
                </a:lnTo>
                <a:lnTo>
                  <a:pt x="5833237" y="4312349"/>
                </a:lnTo>
                <a:close/>
                <a:moveTo>
                  <a:pt x="5838507" y="4316159"/>
                </a:moveTo>
                <a:lnTo>
                  <a:pt x="5934329" y="4246309"/>
                </a:lnTo>
                <a:lnTo>
                  <a:pt x="5899023" y="4324795"/>
                </a:lnTo>
                <a:lnTo>
                  <a:pt x="5807964" y="4395851"/>
                </a:lnTo>
                <a:close/>
                <a:moveTo>
                  <a:pt x="5842699" y="4305237"/>
                </a:moveTo>
                <a:lnTo>
                  <a:pt x="5873496" y="4224973"/>
                </a:lnTo>
                <a:lnTo>
                  <a:pt x="5975096" y="4155503"/>
                </a:lnTo>
                <a:lnTo>
                  <a:pt x="5939600" y="4234561"/>
                </a:lnTo>
                <a:close/>
                <a:moveTo>
                  <a:pt x="5985129" y="4148582"/>
                </a:moveTo>
                <a:lnTo>
                  <a:pt x="6085713" y="4079748"/>
                </a:lnTo>
                <a:lnTo>
                  <a:pt x="6045899" y="4156964"/>
                </a:lnTo>
                <a:lnTo>
                  <a:pt x="5949950" y="4226814"/>
                </a:lnTo>
                <a:close/>
                <a:moveTo>
                  <a:pt x="5980113" y="4144391"/>
                </a:moveTo>
                <a:lnTo>
                  <a:pt x="5877560" y="4214559"/>
                </a:lnTo>
                <a:lnTo>
                  <a:pt x="5908548" y="4133850"/>
                </a:lnTo>
                <a:lnTo>
                  <a:pt x="6015863" y="4064826"/>
                </a:lnTo>
                <a:close/>
                <a:moveTo>
                  <a:pt x="5868289" y="4220591"/>
                </a:moveTo>
                <a:lnTo>
                  <a:pt x="5765038" y="4291267"/>
                </a:lnTo>
                <a:lnTo>
                  <a:pt x="5791454" y="4208717"/>
                </a:lnTo>
                <a:lnTo>
                  <a:pt x="5899404" y="4138866"/>
                </a:lnTo>
                <a:close/>
                <a:moveTo>
                  <a:pt x="5756529" y="4296791"/>
                </a:moveTo>
                <a:lnTo>
                  <a:pt x="5652706" y="4367848"/>
                </a:lnTo>
                <a:lnTo>
                  <a:pt x="5674360" y="4283964"/>
                </a:lnTo>
                <a:lnTo>
                  <a:pt x="5783009" y="4214114"/>
                </a:lnTo>
                <a:close/>
                <a:moveTo>
                  <a:pt x="5753354" y="4306697"/>
                </a:moveTo>
                <a:lnTo>
                  <a:pt x="5726938" y="4389247"/>
                </a:lnTo>
                <a:lnTo>
                  <a:pt x="5628704" y="4460939"/>
                </a:lnTo>
                <a:lnTo>
                  <a:pt x="5650294" y="4377373"/>
                </a:lnTo>
                <a:close/>
                <a:moveTo>
                  <a:pt x="5723700" y="4399344"/>
                </a:moveTo>
                <a:lnTo>
                  <a:pt x="5697411" y="4481386"/>
                </a:lnTo>
                <a:lnTo>
                  <a:pt x="5604828" y="4554220"/>
                </a:lnTo>
                <a:lnTo>
                  <a:pt x="5626291" y="4471035"/>
                </a:lnTo>
                <a:close/>
                <a:moveTo>
                  <a:pt x="5596700" y="4559999"/>
                </a:moveTo>
                <a:lnTo>
                  <a:pt x="5503481" y="4632706"/>
                </a:lnTo>
                <a:lnTo>
                  <a:pt x="5520182" y="4547934"/>
                </a:lnTo>
                <a:lnTo>
                  <a:pt x="5618163" y="4476750"/>
                </a:lnTo>
                <a:close/>
                <a:moveTo>
                  <a:pt x="5594096" y="4570095"/>
                </a:moveTo>
                <a:lnTo>
                  <a:pt x="5572569" y="4653407"/>
                </a:lnTo>
                <a:lnTo>
                  <a:pt x="5484813" y="4727131"/>
                </a:lnTo>
                <a:lnTo>
                  <a:pt x="5501450" y="4642803"/>
                </a:lnTo>
                <a:close/>
                <a:moveTo>
                  <a:pt x="5569903" y="4663948"/>
                </a:moveTo>
                <a:lnTo>
                  <a:pt x="5548503" y="4746498"/>
                </a:lnTo>
                <a:lnTo>
                  <a:pt x="5466525" y="4820158"/>
                </a:lnTo>
                <a:lnTo>
                  <a:pt x="5483035" y="4736211"/>
                </a:lnTo>
                <a:close/>
                <a:moveTo>
                  <a:pt x="5545645" y="4757865"/>
                </a:moveTo>
                <a:lnTo>
                  <a:pt x="5524437" y="4840097"/>
                </a:lnTo>
                <a:lnTo>
                  <a:pt x="5448237" y="4914138"/>
                </a:lnTo>
                <a:lnTo>
                  <a:pt x="5464683" y="4830763"/>
                </a:lnTo>
                <a:close/>
                <a:moveTo>
                  <a:pt x="5530152" y="4843399"/>
                </a:moveTo>
                <a:lnTo>
                  <a:pt x="5604701" y="4771136"/>
                </a:lnTo>
                <a:lnTo>
                  <a:pt x="5579301" y="4850638"/>
                </a:lnTo>
                <a:lnTo>
                  <a:pt x="5509451" y="4924044"/>
                </a:lnTo>
                <a:close/>
                <a:moveTo>
                  <a:pt x="5533200" y="4831652"/>
                </a:moveTo>
                <a:lnTo>
                  <a:pt x="5554219" y="4750181"/>
                </a:lnTo>
                <a:lnTo>
                  <a:pt x="5634545" y="4677982"/>
                </a:lnTo>
                <a:lnTo>
                  <a:pt x="5609145" y="4758309"/>
                </a:lnTo>
                <a:close/>
                <a:moveTo>
                  <a:pt x="5643944" y="4669600"/>
                </a:moveTo>
                <a:lnTo>
                  <a:pt x="5723256" y="4598289"/>
                </a:lnTo>
                <a:lnTo>
                  <a:pt x="5693219" y="4676521"/>
                </a:lnTo>
                <a:lnTo>
                  <a:pt x="5618163" y="4749800"/>
                </a:lnTo>
                <a:close/>
                <a:moveTo>
                  <a:pt x="5647754" y="4657598"/>
                </a:moveTo>
                <a:lnTo>
                  <a:pt x="5673154" y="4577398"/>
                </a:lnTo>
                <a:lnTo>
                  <a:pt x="5758307" y="4506214"/>
                </a:lnTo>
                <a:lnTo>
                  <a:pt x="5727954" y="4585272"/>
                </a:lnTo>
                <a:close/>
                <a:moveTo>
                  <a:pt x="5768404" y="4497832"/>
                </a:moveTo>
                <a:lnTo>
                  <a:pt x="5852414" y="4427601"/>
                </a:lnTo>
                <a:lnTo>
                  <a:pt x="5817870" y="4504563"/>
                </a:lnTo>
                <a:lnTo>
                  <a:pt x="5738813" y="4576509"/>
                </a:lnTo>
                <a:close/>
                <a:moveTo>
                  <a:pt x="5773039" y="4485640"/>
                </a:moveTo>
                <a:lnTo>
                  <a:pt x="5803393" y="4406710"/>
                </a:lnTo>
                <a:lnTo>
                  <a:pt x="5893372" y="4336860"/>
                </a:lnTo>
                <a:lnTo>
                  <a:pt x="5858383" y="4414647"/>
                </a:lnTo>
                <a:close/>
                <a:moveTo>
                  <a:pt x="5904040" y="4328224"/>
                </a:moveTo>
                <a:lnTo>
                  <a:pt x="5992940" y="4259009"/>
                </a:lnTo>
                <a:lnTo>
                  <a:pt x="5953887" y="4334701"/>
                </a:lnTo>
                <a:lnTo>
                  <a:pt x="5869686" y="4405059"/>
                </a:lnTo>
                <a:close/>
                <a:moveTo>
                  <a:pt x="5909628" y="4315524"/>
                </a:moveTo>
                <a:lnTo>
                  <a:pt x="5944553" y="4237863"/>
                </a:lnTo>
                <a:lnTo>
                  <a:pt x="6039232" y="4168775"/>
                </a:lnTo>
                <a:lnTo>
                  <a:pt x="5999734" y="4244975"/>
                </a:lnTo>
                <a:close/>
                <a:moveTo>
                  <a:pt x="6050725" y="4160393"/>
                </a:moveTo>
                <a:lnTo>
                  <a:pt x="6144069" y="4092321"/>
                </a:lnTo>
                <a:lnTo>
                  <a:pt x="6100763" y="4167505"/>
                </a:lnTo>
                <a:lnTo>
                  <a:pt x="6011863" y="4236784"/>
                </a:lnTo>
                <a:close/>
                <a:moveTo>
                  <a:pt x="6057075" y="4147693"/>
                </a:moveTo>
                <a:lnTo>
                  <a:pt x="6096508" y="4071493"/>
                </a:lnTo>
                <a:lnTo>
                  <a:pt x="6196013" y="4004183"/>
                </a:lnTo>
                <a:lnTo>
                  <a:pt x="6152070" y="4079431"/>
                </a:lnTo>
                <a:close/>
                <a:moveTo>
                  <a:pt x="6208713" y="3995801"/>
                </a:moveTo>
                <a:lnTo>
                  <a:pt x="6306630" y="3928809"/>
                </a:lnTo>
                <a:lnTo>
                  <a:pt x="6258814" y="4001834"/>
                </a:lnTo>
                <a:lnTo>
                  <a:pt x="6165088" y="4070350"/>
                </a:lnTo>
                <a:close/>
                <a:moveTo>
                  <a:pt x="6216269" y="3983101"/>
                </a:moveTo>
                <a:lnTo>
                  <a:pt x="6260148" y="3907917"/>
                </a:lnTo>
                <a:lnTo>
                  <a:pt x="6364161" y="3840988"/>
                </a:lnTo>
                <a:lnTo>
                  <a:pt x="6315774" y="3914966"/>
                </a:lnTo>
                <a:close/>
                <a:moveTo>
                  <a:pt x="6377306" y="3832543"/>
                </a:moveTo>
                <a:lnTo>
                  <a:pt x="6479668" y="3766693"/>
                </a:lnTo>
                <a:lnTo>
                  <a:pt x="6427534" y="3838448"/>
                </a:lnTo>
                <a:lnTo>
                  <a:pt x="6329363" y="3905250"/>
                </a:lnTo>
                <a:close/>
                <a:moveTo>
                  <a:pt x="6372733" y="3827971"/>
                </a:moveTo>
                <a:lnTo>
                  <a:pt x="6267260" y="3895789"/>
                </a:lnTo>
                <a:lnTo>
                  <a:pt x="6311710" y="3819589"/>
                </a:lnTo>
                <a:lnTo>
                  <a:pt x="6421756" y="3752914"/>
                </a:lnTo>
                <a:close/>
                <a:moveTo>
                  <a:pt x="6255449" y="3903409"/>
                </a:moveTo>
                <a:lnTo>
                  <a:pt x="6148895" y="3971989"/>
                </a:lnTo>
                <a:lnTo>
                  <a:pt x="6189028" y="3894201"/>
                </a:lnTo>
                <a:lnTo>
                  <a:pt x="6300216" y="3826828"/>
                </a:lnTo>
                <a:close/>
                <a:moveTo>
                  <a:pt x="6138164" y="3978847"/>
                </a:moveTo>
                <a:lnTo>
                  <a:pt x="6030722" y="4047998"/>
                </a:lnTo>
                <a:lnTo>
                  <a:pt x="6066409" y="3968559"/>
                </a:lnTo>
                <a:lnTo>
                  <a:pt x="6178614" y="3900551"/>
                </a:lnTo>
                <a:close/>
                <a:moveTo>
                  <a:pt x="6020944" y="4054284"/>
                </a:moveTo>
                <a:lnTo>
                  <a:pt x="5912676" y="4124134"/>
                </a:lnTo>
                <a:lnTo>
                  <a:pt x="5943854" y="4043045"/>
                </a:lnTo>
                <a:lnTo>
                  <a:pt x="6056884" y="3974528"/>
                </a:lnTo>
                <a:close/>
                <a:moveTo>
                  <a:pt x="5903659" y="4129786"/>
                </a:moveTo>
                <a:lnTo>
                  <a:pt x="5794819" y="4199636"/>
                </a:lnTo>
                <a:lnTo>
                  <a:pt x="5821299" y="4117086"/>
                </a:lnTo>
                <a:lnTo>
                  <a:pt x="5934964" y="4048125"/>
                </a:lnTo>
                <a:close/>
                <a:moveTo>
                  <a:pt x="5786374" y="4205224"/>
                </a:moveTo>
                <a:lnTo>
                  <a:pt x="5676964" y="4275646"/>
                </a:lnTo>
                <a:lnTo>
                  <a:pt x="5698681" y="4191445"/>
                </a:lnTo>
                <a:lnTo>
                  <a:pt x="5812981" y="4122166"/>
                </a:lnTo>
                <a:close/>
                <a:moveTo>
                  <a:pt x="5668963" y="4280535"/>
                </a:moveTo>
                <a:lnTo>
                  <a:pt x="5559107" y="4351274"/>
                </a:lnTo>
                <a:lnTo>
                  <a:pt x="5575999" y="4265613"/>
                </a:lnTo>
                <a:lnTo>
                  <a:pt x="5690806" y="4195763"/>
                </a:lnTo>
                <a:close/>
                <a:moveTo>
                  <a:pt x="5666677" y="4289616"/>
                </a:moveTo>
                <a:lnTo>
                  <a:pt x="5644896" y="4373880"/>
                </a:lnTo>
                <a:lnTo>
                  <a:pt x="5540629" y="4445318"/>
                </a:lnTo>
                <a:lnTo>
                  <a:pt x="5557394" y="4359910"/>
                </a:lnTo>
                <a:close/>
                <a:moveTo>
                  <a:pt x="5642483" y="4383278"/>
                </a:moveTo>
                <a:lnTo>
                  <a:pt x="5620830" y="4467225"/>
                </a:lnTo>
                <a:lnTo>
                  <a:pt x="5522087" y="4539298"/>
                </a:lnTo>
                <a:lnTo>
                  <a:pt x="5538851" y="4454208"/>
                </a:lnTo>
                <a:close/>
                <a:moveTo>
                  <a:pt x="5514531" y="4544822"/>
                </a:moveTo>
                <a:lnTo>
                  <a:pt x="5414963" y="4617212"/>
                </a:lnTo>
                <a:lnTo>
                  <a:pt x="5426837" y="4530598"/>
                </a:lnTo>
                <a:lnTo>
                  <a:pt x="5530977" y="4459288"/>
                </a:lnTo>
                <a:close/>
                <a:moveTo>
                  <a:pt x="5512689" y="4554030"/>
                </a:moveTo>
                <a:lnTo>
                  <a:pt x="5495925" y="4639247"/>
                </a:lnTo>
                <a:lnTo>
                  <a:pt x="5402263" y="4712272"/>
                </a:lnTo>
                <a:lnTo>
                  <a:pt x="5414137" y="4625912"/>
                </a:lnTo>
                <a:close/>
                <a:moveTo>
                  <a:pt x="5494020" y="4648708"/>
                </a:moveTo>
                <a:lnTo>
                  <a:pt x="5477319" y="4733608"/>
                </a:lnTo>
                <a:lnTo>
                  <a:pt x="5389181" y="4807268"/>
                </a:lnTo>
                <a:lnTo>
                  <a:pt x="5400993" y="4721289"/>
                </a:lnTo>
                <a:close/>
                <a:moveTo>
                  <a:pt x="5475224" y="4743450"/>
                </a:moveTo>
                <a:lnTo>
                  <a:pt x="5458587" y="4827969"/>
                </a:lnTo>
                <a:lnTo>
                  <a:pt x="5376037" y="4902137"/>
                </a:lnTo>
                <a:lnTo>
                  <a:pt x="5387785" y="4816539"/>
                </a:lnTo>
                <a:close/>
                <a:moveTo>
                  <a:pt x="5456556" y="4838700"/>
                </a:moveTo>
                <a:lnTo>
                  <a:pt x="5439981" y="4922774"/>
                </a:lnTo>
                <a:lnTo>
                  <a:pt x="5362957" y="4997387"/>
                </a:lnTo>
                <a:lnTo>
                  <a:pt x="5374704" y="4912297"/>
                </a:lnTo>
                <a:close/>
                <a:moveTo>
                  <a:pt x="5437506" y="4933950"/>
                </a:moveTo>
                <a:lnTo>
                  <a:pt x="5421313" y="5016881"/>
                </a:lnTo>
                <a:lnTo>
                  <a:pt x="5349875" y="5091875"/>
                </a:lnTo>
                <a:lnTo>
                  <a:pt x="5361495" y="5007293"/>
                </a:lnTo>
                <a:close/>
                <a:moveTo>
                  <a:pt x="5418773" y="5029200"/>
                </a:moveTo>
                <a:lnTo>
                  <a:pt x="5402453" y="5111750"/>
                </a:lnTo>
                <a:lnTo>
                  <a:pt x="5336604" y="5186934"/>
                </a:lnTo>
                <a:lnTo>
                  <a:pt x="5348161" y="5103051"/>
                </a:lnTo>
                <a:close/>
                <a:moveTo>
                  <a:pt x="5399723" y="5124450"/>
                </a:moveTo>
                <a:lnTo>
                  <a:pt x="5383531" y="5206429"/>
                </a:lnTo>
                <a:lnTo>
                  <a:pt x="5323332" y="5281676"/>
                </a:lnTo>
                <a:lnTo>
                  <a:pt x="5334762" y="5198618"/>
                </a:lnTo>
                <a:close/>
                <a:moveTo>
                  <a:pt x="5389436" y="5209159"/>
                </a:moveTo>
                <a:lnTo>
                  <a:pt x="5447602" y="5136452"/>
                </a:lnTo>
                <a:lnTo>
                  <a:pt x="5427409" y="5214811"/>
                </a:lnTo>
                <a:lnTo>
                  <a:pt x="5373815" y="5288598"/>
                </a:lnTo>
                <a:close/>
                <a:moveTo>
                  <a:pt x="5392103" y="5195697"/>
                </a:moveTo>
                <a:lnTo>
                  <a:pt x="5408041" y="5114862"/>
                </a:lnTo>
                <a:lnTo>
                  <a:pt x="5472049" y="5041773"/>
                </a:lnTo>
                <a:lnTo>
                  <a:pt x="5451475" y="5121466"/>
                </a:lnTo>
                <a:close/>
                <a:moveTo>
                  <a:pt x="5481003" y="5031169"/>
                </a:moveTo>
                <a:lnTo>
                  <a:pt x="5543804" y="4959414"/>
                </a:lnTo>
                <a:lnTo>
                  <a:pt x="5520056" y="5035550"/>
                </a:lnTo>
                <a:lnTo>
                  <a:pt x="5461826" y="5108385"/>
                </a:lnTo>
                <a:close/>
                <a:moveTo>
                  <a:pt x="5484559" y="5017453"/>
                </a:moveTo>
                <a:lnTo>
                  <a:pt x="5505069" y="4937887"/>
                </a:lnTo>
                <a:lnTo>
                  <a:pt x="5573776" y="4865751"/>
                </a:lnTo>
                <a:lnTo>
                  <a:pt x="5548376" y="4944174"/>
                </a:lnTo>
                <a:close/>
                <a:moveTo>
                  <a:pt x="5583873" y="4855210"/>
                </a:moveTo>
                <a:lnTo>
                  <a:pt x="5651246" y="4784471"/>
                </a:lnTo>
                <a:lnTo>
                  <a:pt x="5622100" y="4860290"/>
                </a:lnTo>
                <a:lnTo>
                  <a:pt x="5559171" y="4932172"/>
                </a:lnTo>
                <a:close/>
                <a:moveTo>
                  <a:pt x="5588318" y="4841367"/>
                </a:moveTo>
                <a:lnTo>
                  <a:pt x="5613718" y="4763008"/>
                </a:lnTo>
                <a:lnTo>
                  <a:pt x="5687124" y="4691888"/>
                </a:lnTo>
                <a:lnTo>
                  <a:pt x="5657469" y="4769041"/>
                </a:lnTo>
                <a:close/>
                <a:moveTo>
                  <a:pt x="5697601" y="4681411"/>
                </a:moveTo>
                <a:lnTo>
                  <a:pt x="5769547" y="4611561"/>
                </a:lnTo>
                <a:lnTo>
                  <a:pt x="5736082" y="4686110"/>
                </a:lnTo>
                <a:lnTo>
                  <a:pt x="5669534" y="4756150"/>
                </a:lnTo>
                <a:close/>
                <a:moveTo>
                  <a:pt x="5703062" y="4667314"/>
                </a:moveTo>
                <a:lnTo>
                  <a:pt x="5732653" y="4590225"/>
                </a:lnTo>
                <a:lnTo>
                  <a:pt x="5810694" y="4520375"/>
                </a:lnTo>
                <a:lnTo>
                  <a:pt x="5776595" y="4596257"/>
                </a:lnTo>
                <a:close/>
                <a:moveTo>
                  <a:pt x="5822379" y="4509643"/>
                </a:moveTo>
                <a:lnTo>
                  <a:pt x="5898579" y="4441000"/>
                </a:lnTo>
                <a:lnTo>
                  <a:pt x="5860796" y="4514215"/>
                </a:lnTo>
                <a:lnTo>
                  <a:pt x="5788724" y="4584065"/>
                </a:lnTo>
                <a:close/>
                <a:moveTo>
                  <a:pt x="5828729" y="4495356"/>
                </a:moveTo>
                <a:lnTo>
                  <a:pt x="5862765" y="4419537"/>
                </a:lnTo>
                <a:lnTo>
                  <a:pt x="5945315" y="4350512"/>
                </a:lnTo>
                <a:lnTo>
                  <a:pt x="5906834" y="4425125"/>
                </a:lnTo>
                <a:close/>
                <a:moveTo>
                  <a:pt x="5957951" y="4340035"/>
                </a:moveTo>
                <a:lnTo>
                  <a:pt x="6038787" y="4272471"/>
                </a:lnTo>
                <a:lnTo>
                  <a:pt x="5997766" y="4343400"/>
                </a:lnTo>
                <a:lnTo>
                  <a:pt x="5921566" y="4412171"/>
                </a:lnTo>
                <a:close/>
                <a:moveTo>
                  <a:pt x="5965507" y="4325430"/>
                </a:moveTo>
                <a:lnTo>
                  <a:pt x="6003925" y="4250944"/>
                </a:lnTo>
                <a:lnTo>
                  <a:pt x="6091111" y="4182999"/>
                </a:lnTo>
                <a:lnTo>
                  <a:pt x="6048248" y="4256278"/>
                </a:lnTo>
                <a:close/>
                <a:moveTo>
                  <a:pt x="6105652" y="4171950"/>
                </a:moveTo>
                <a:lnTo>
                  <a:pt x="6190806" y="4105529"/>
                </a:lnTo>
                <a:lnTo>
                  <a:pt x="6144641" y="4176141"/>
                </a:lnTo>
                <a:lnTo>
                  <a:pt x="6063679" y="4243769"/>
                </a:lnTo>
                <a:close/>
                <a:moveTo>
                  <a:pt x="6114288" y="4157155"/>
                </a:moveTo>
                <a:lnTo>
                  <a:pt x="6157087" y="4083939"/>
                </a:lnTo>
                <a:lnTo>
                  <a:pt x="6248718" y="4017137"/>
                </a:lnTo>
                <a:lnTo>
                  <a:pt x="6201601" y="4089083"/>
                </a:lnTo>
                <a:close/>
                <a:moveTo>
                  <a:pt x="6263195" y="4006533"/>
                </a:moveTo>
                <a:lnTo>
                  <a:pt x="6352668" y="3941255"/>
                </a:lnTo>
                <a:lnTo>
                  <a:pt x="6302375" y="4010470"/>
                </a:lnTo>
                <a:lnTo>
                  <a:pt x="6217094" y="4076700"/>
                </a:lnTo>
                <a:close/>
                <a:moveTo>
                  <a:pt x="6273038" y="3991483"/>
                </a:moveTo>
                <a:lnTo>
                  <a:pt x="6320092" y="3919538"/>
                </a:lnTo>
                <a:lnTo>
                  <a:pt x="6416168" y="3853815"/>
                </a:lnTo>
                <a:lnTo>
                  <a:pt x="6364859" y="3924300"/>
                </a:lnTo>
                <a:close/>
                <a:moveTo>
                  <a:pt x="6431788" y="3843147"/>
                </a:moveTo>
                <a:lnTo>
                  <a:pt x="6525451" y="3779012"/>
                </a:lnTo>
                <a:lnTo>
                  <a:pt x="6471158" y="3846957"/>
                </a:lnTo>
                <a:lnTo>
                  <a:pt x="6381560" y="3912299"/>
                </a:lnTo>
                <a:close/>
                <a:moveTo>
                  <a:pt x="6442901" y="3827844"/>
                </a:moveTo>
                <a:lnTo>
                  <a:pt x="6494145" y="3757295"/>
                </a:lnTo>
                <a:lnTo>
                  <a:pt x="6594539" y="3692716"/>
                </a:lnTo>
                <a:lnTo>
                  <a:pt x="6538913" y="3761867"/>
                </a:lnTo>
                <a:close/>
                <a:moveTo>
                  <a:pt x="6611303" y="3681794"/>
                </a:moveTo>
                <a:lnTo>
                  <a:pt x="6709093" y="3618865"/>
                </a:lnTo>
                <a:lnTo>
                  <a:pt x="6650800" y="3685413"/>
                </a:lnTo>
                <a:lnTo>
                  <a:pt x="6557010" y="3749612"/>
                </a:lnTo>
                <a:close/>
                <a:moveTo>
                  <a:pt x="6624003" y="3666236"/>
                </a:moveTo>
                <a:lnTo>
                  <a:pt x="6679375" y="3596958"/>
                </a:lnTo>
                <a:lnTo>
                  <a:pt x="6784023" y="3533458"/>
                </a:lnTo>
                <a:lnTo>
                  <a:pt x="6724460" y="3601466"/>
                </a:lnTo>
                <a:close/>
                <a:moveTo>
                  <a:pt x="6801803" y="3522599"/>
                </a:moveTo>
                <a:lnTo>
                  <a:pt x="6903403" y="3460877"/>
                </a:lnTo>
                <a:lnTo>
                  <a:pt x="6841236" y="3526091"/>
                </a:lnTo>
                <a:lnTo>
                  <a:pt x="6743319" y="3589147"/>
                </a:lnTo>
                <a:close/>
                <a:moveTo>
                  <a:pt x="6797675" y="3517709"/>
                </a:moveTo>
                <a:lnTo>
                  <a:pt x="6690741" y="3582543"/>
                </a:lnTo>
                <a:lnTo>
                  <a:pt x="6747066" y="3512058"/>
                </a:lnTo>
                <a:lnTo>
                  <a:pt x="6858254" y="3448558"/>
                </a:lnTo>
                <a:close/>
                <a:moveTo>
                  <a:pt x="6674930" y="3592068"/>
                </a:moveTo>
                <a:lnTo>
                  <a:pt x="6566218" y="3657981"/>
                </a:lnTo>
                <a:lnTo>
                  <a:pt x="6618986" y="3585337"/>
                </a:lnTo>
                <a:lnTo>
                  <a:pt x="6732080" y="3520631"/>
                </a:lnTo>
                <a:close/>
                <a:moveTo>
                  <a:pt x="6552248" y="3666490"/>
                </a:moveTo>
                <a:lnTo>
                  <a:pt x="6442075" y="3733228"/>
                </a:lnTo>
                <a:lnTo>
                  <a:pt x="6490906" y="3658616"/>
                </a:lnTo>
                <a:lnTo>
                  <a:pt x="6605588" y="3593021"/>
                </a:lnTo>
                <a:close/>
                <a:moveTo>
                  <a:pt x="6429502" y="3740849"/>
                </a:moveTo>
                <a:lnTo>
                  <a:pt x="6318123" y="3808349"/>
                </a:lnTo>
                <a:lnTo>
                  <a:pt x="6362573" y="3731832"/>
                </a:lnTo>
                <a:lnTo>
                  <a:pt x="6478524" y="3665538"/>
                </a:lnTo>
                <a:close/>
                <a:moveTo>
                  <a:pt x="6306756" y="3815271"/>
                </a:moveTo>
                <a:lnTo>
                  <a:pt x="6194425" y="3883343"/>
                </a:lnTo>
                <a:lnTo>
                  <a:pt x="6234811" y="3805111"/>
                </a:lnTo>
                <a:lnTo>
                  <a:pt x="6351778" y="3738182"/>
                </a:lnTo>
                <a:close/>
                <a:moveTo>
                  <a:pt x="6184011" y="3889693"/>
                </a:moveTo>
                <a:lnTo>
                  <a:pt x="6070854" y="3958272"/>
                </a:lnTo>
                <a:lnTo>
                  <a:pt x="6106731" y="3878390"/>
                </a:lnTo>
                <a:lnTo>
                  <a:pt x="6224651" y="3810889"/>
                </a:lnTo>
                <a:close/>
                <a:moveTo>
                  <a:pt x="6061266" y="3964051"/>
                </a:moveTo>
                <a:lnTo>
                  <a:pt x="5947410" y="4033076"/>
                </a:lnTo>
                <a:lnTo>
                  <a:pt x="5978652" y="3951605"/>
                </a:lnTo>
                <a:lnTo>
                  <a:pt x="6097334" y="3883724"/>
                </a:lnTo>
                <a:close/>
                <a:moveTo>
                  <a:pt x="5938456" y="4038600"/>
                </a:moveTo>
                <a:lnTo>
                  <a:pt x="5824156" y="4108006"/>
                </a:lnTo>
                <a:lnTo>
                  <a:pt x="5850763" y="4025011"/>
                </a:lnTo>
                <a:lnTo>
                  <a:pt x="5970080" y="3956749"/>
                </a:lnTo>
                <a:close/>
                <a:moveTo>
                  <a:pt x="5815711" y="4113022"/>
                </a:moveTo>
                <a:lnTo>
                  <a:pt x="5700713" y="4182872"/>
                </a:lnTo>
                <a:lnTo>
                  <a:pt x="5722494" y="4098417"/>
                </a:lnTo>
                <a:lnTo>
                  <a:pt x="5842382" y="4029837"/>
                </a:lnTo>
                <a:close/>
                <a:moveTo>
                  <a:pt x="5692966" y="4187381"/>
                </a:moveTo>
                <a:lnTo>
                  <a:pt x="5577523" y="4257231"/>
                </a:lnTo>
                <a:lnTo>
                  <a:pt x="5594477" y="4171378"/>
                </a:lnTo>
                <a:lnTo>
                  <a:pt x="5715127" y="4102545"/>
                </a:lnTo>
                <a:close/>
                <a:moveTo>
                  <a:pt x="5570220" y="4261803"/>
                </a:moveTo>
                <a:lnTo>
                  <a:pt x="5454396" y="4331653"/>
                </a:lnTo>
                <a:lnTo>
                  <a:pt x="5466398" y="4244404"/>
                </a:lnTo>
                <a:lnTo>
                  <a:pt x="5587048" y="4175316"/>
                </a:lnTo>
                <a:close/>
                <a:moveTo>
                  <a:pt x="5568506" y="4270248"/>
                </a:moveTo>
                <a:lnTo>
                  <a:pt x="5551615" y="4356100"/>
                </a:lnTo>
                <a:lnTo>
                  <a:pt x="5441315" y="4427030"/>
                </a:lnTo>
                <a:lnTo>
                  <a:pt x="5453317" y="4339971"/>
                </a:lnTo>
                <a:close/>
                <a:moveTo>
                  <a:pt x="5549900" y="4364863"/>
                </a:moveTo>
                <a:lnTo>
                  <a:pt x="5533009" y="4450588"/>
                </a:lnTo>
                <a:lnTo>
                  <a:pt x="5428234" y="4522280"/>
                </a:lnTo>
                <a:lnTo>
                  <a:pt x="5440172" y="4435412"/>
                </a:lnTo>
                <a:close/>
                <a:moveTo>
                  <a:pt x="5421313" y="4526915"/>
                </a:moveTo>
                <a:lnTo>
                  <a:pt x="5316220" y="4598861"/>
                </a:lnTo>
                <a:lnTo>
                  <a:pt x="5323206" y="4510596"/>
                </a:lnTo>
                <a:lnTo>
                  <a:pt x="5433314" y="4439793"/>
                </a:lnTo>
                <a:close/>
                <a:moveTo>
                  <a:pt x="5420169" y="4535424"/>
                </a:moveTo>
                <a:lnTo>
                  <a:pt x="5408169" y="4622419"/>
                </a:lnTo>
                <a:lnTo>
                  <a:pt x="5308664" y="4695063"/>
                </a:lnTo>
                <a:lnTo>
                  <a:pt x="5315585" y="4606989"/>
                </a:lnTo>
                <a:close/>
                <a:moveTo>
                  <a:pt x="5407025" y="4631119"/>
                </a:moveTo>
                <a:lnTo>
                  <a:pt x="5394960" y="4718050"/>
                </a:lnTo>
                <a:lnTo>
                  <a:pt x="5300663" y="4791202"/>
                </a:lnTo>
                <a:lnTo>
                  <a:pt x="5307584" y="4703382"/>
                </a:lnTo>
                <a:close/>
                <a:moveTo>
                  <a:pt x="5393818" y="4726877"/>
                </a:moveTo>
                <a:lnTo>
                  <a:pt x="5381816" y="4813300"/>
                </a:lnTo>
                <a:lnTo>
                  <a:pt x="5293297" y="4887278"/>
                </a:lnTo>
                <a:lnTo>
                  <a:pt x="5300219" y="4799775"/>
                </a:lnTo>
                <a:close/>
                <a:moveTo>
                  <a:pt x="5380673" y="4822635"/>
                </a:moveTo>
                <a:lnTo>
                  <a:pt x="5368735" y="4908550"/>
                </a:lnTo>
                <a:lnTo>
                  <a:pt x="5285677" y="4983099"/>
                </a:lnTo>
                <a:lnTo>
                  <a:pt x="5292598" y="4895914"/>
                </a:lnTo>
                <a:close/>
                <a:moveTo>
                  <a:pt x="5367528" y="4918520"/>
                </a:moveTo>
                <a:lnTo>
                  <a:pt x="5355718" y="5004245"/>
                </a:lnTo>
                <a:lnTo>
                  <a:pt x="5278184" y="5079365"/>
                </a:lnTo>
                <a:lnTo>
                  <a:pt x="5285106" y="4992561"/>
                </a:lnTo>
                <a:close/>
                <a:moveTo>
                  <a:pt x="5354320" y="5014468"/>
                </a:moveTo>
                <a:lnTo>
                  <a:pt x="5342573" y="5099685"/>
                </a:lnTo>
                <a:lnTo>
                  <a:pt x="5270500" y="5175250"/>
                </a:lnTo>
                <a:lnTo>
                  <a:pt x="5277358" y="5088954"/>
                </a:lnTo>
                <a:close/>
                <a:moveTo>
                  <a:pt x="5341112" y="5110480"/>
                </a:moveTo>
                <a:lnTo>
                  <a:pt x="5329492" y="5195189"/>
                </a:lnTo>
                <a:lnTo>
                  <a:pt x="5263007" y="5271389"/>
                </a:lnTo>
                <a:lnTo>
                  <a:pt x="5269802" y="5185601"/>
                </a:lnTo>
                <a:close/>
                <a:moveTo>
                  <a:pt x="5327904" y="5206619"/>
                </a:moveTo>
                <a:lnTo>
                  <a:pt x="5316347" y="5290693"/>
                </a:lnTo>
                <a:lnTo>
                  <a:pt x="5255451" y="5366893"/>
                </a:lnTo>
                <a:lnTo>
                  <a:pt x="5262181" y="5281803"/>
                </a:lnTo>
                <a:close/>
                <a:moveTo>
                  <a:pt x="5314632" y="5302949"/>
                </a:moveTo>
                <a:lnTo>
                  <a:pt x="5303203" y="5386134"/>
                </a:lnTo>
                <a:lnTo>
                  <a:pt x="5247894" y="5462334"/>
                </a:lnTo>
                <a:lnTo>
                  <a:pt x="5254244" y="5378069"/>
                </a:lnTo>
                <a:close/>
                <a:moveTo>
                  <a:pt x="5301361" y="5399469"/>
                </a:moveTo>
                <a:lnTo>
                  <a:pt x="5290122" y="5481638"/>
                </a:lnTo>
                <a:lnTo>
                  <a:pt x="5240338" y="5557838"/>
                </a:lnTo>
                <a:lnTo>
                  <a:pt x="5246688" y="5474653"/>
                </a:lnTo>
                <a:close/>
                <a:moveTo>
                  <a:pt x="5287963" y="5496306"/>
                </a:moveTo>
                <a:lnTo>
                  <a:pt x="5276850" y="5577078"/>
                </a:lnTo>
                <a:lnTo>
                  <a:pt x="5232400" y="5652643"/>
                </a:lnTo>
                <a:lnTo>
                  <a:pt x="5238750" y="5570792"/>
                </a:lnTo>
                <a:close/>
                <a:moveTo>
                  <a:pt x="5282946" y="5579237"/>
                </a:moveTo>
                <a:lnTo>
                  <a:pt x="5324602" y="5507990"/>
                </a:lnTo>
                <a:lnTo>
                  <a:pt x="5309744" y="5583428"/>
                </a:lnTo>
                <a:lnTo>
                  <a:pt x="5272469" y="5655691"/>
                </a:lnTo>
                <a:close/>
                <a:moveTo>
                  <a:pt x="5285232" y="5562791"/>
                </a:moveTo>
                <a:lnTo>
                  <a:pt x="5296091" y="5483924"/>
                </a:lnTo>
                <a:lnTo>
                  <a:pt x="5343716" y="5411153"/>
                </a:lnTo>
                <a:lnTo>
                  <a:pt x="5328349" y="5489004"/>
                </a:lnTo>
                <a:close/>
                <a:moveTo>
                  <a:pt x="5352923" y="5396992"/>
                </a:moveTo>
                <a:lnTo>
                  <a:pt x="5399024" y="5326634"/>
                </a:lnTo>
                <a:lnTo>
                  <a:pt x="5379974" y="5400866"/>
                </a:lnTo>
                <a:lnTo>
                  <a:pt x="5338255" y="5472303"/>
                </a:lnTo>
                <a:close/>
                <a:moveTo>
                  <a:pt x="5356225" y="5380419"/>
                </a:moveTo>
                <a:lnTo>
                  <a:pt x="5371529" y="5302758"/>
                </a:lnTo>
                <a:lnTo>
                  <a:pt x="5423726" y="5230876"/>
                </a:lnTo>
                <a:lnTo>
                  <a:pt x="5403914" y="5307521"/>
                </a:lnTo>
                <a:close/>
                <a:moveTo>
                  <a:pt x="5434013" y="5216906"/>
                </a:moveTo>
                <a:lnTo>
                  <a:pt x="5484431" y="5147437"/>
                </a:lnTo>
                <a:lnTo>
                  <a:pt x="5461064" y="5220462"/>
                </a:lnTo>
                <a:lnTo>
                  <a:pt x="5414899" y="5290947"/>
                </a:lnTo>
                <a:close/>
                <a:moveTo>
                  <a:pt x="5438331" y="5200142"/>
                </a:moveTo>
                <a:lnTo>
                  <a:pt x="5458079" y="5123942"/>
                </a:lnTo>
                <a:lnTo>
                  <a:pt x="5514785" y="5053013"/>
                </a:lnTo>
                <a:lnTo>
                  <a:pt x="5490655" y="5128387"/>
                </a:lnTo>
                <a:close/>
                <a:moveTo>
                  <a:pt x="5525897" y="5038852"/>
                </a:moveTo>
                <a:lnTo>
                  <a:pt x="5580634" y="4970399"/>
                </a:lnTo>
                <a:lnTo>
                  <a:pt x="5553075" y="5042154"/>
                </a:lnTo>
                <a:lnTo>
                  <a:pt x="5502275" y="5112004"/>
                </a:lnTo>
                <a:close/>
                <a:moveTo>
                  <a:pt x="5531294" y="5021898"/>
                </a:moveTo>
                <a:lnTo>
                  <a:pt x="5555425" y="4946714"/>
                </a:lnTo>
                <a:lnTo>
                  <a:pt x="5616575" y="4876864"/>
                </a:lnTo>
                <a:lnTo>
                  <a:pt x="5588127" y="4950905"/>
                </a:lnTo>
                <a:close/>
                <a:moveTo>
                  <a:pt x="5628704" y="4863148"/>
                </a:moveTo>
                <a:lnTo>
                  <a:pt x="5687695" y="4795711"/>
                </a:lnTo>
                <a:lnTo>
                  <a:pt x="5655945" y="4866132"/>
                </a:lnTo>
                <a:lnTo>
                  <a:pt x="5601082" y="4934712"/>
                </a:lnTo>
                <a:close/>
                <a:moveTo>
                  <a:pt x="5635054" y="4845939"/>
                </a:moveTo>
                <a:lnTo>
                  <a:pt x="5663438" y="4772025"/>
                </a:lnTo>
                <a:lnTo>
                  <a:pt x="5729034" y="4703128"/>
                </a:lnTo>
                <a:lnTo>
                  <a:pt x="5696332" y="4775899"/>
                </a:lnTo>
                <a:close/>
                <a:moveTo>
                  <a:pt x="5742242" y="4689285"/>
                </a:moveTo>
                <a:lnTo>
                  <a:pt x="5805742" y="4622991"/>
                </a:lnTo>
                <a:lnTo>
                  <a:pt x="5770119" y="4692015"/>
                </a:lnTo>
                <a:lnTo>
                  <a:pt x="5711000" y="4759579"/>
                </a:lnTo>
                <a:close/>
                <a:moveTo>
                  <a:pt x="5750052" y="4671886"/>
                </a:moveTo>
                <a:lnTo>
                  <a:pt x="5782691" y="4599242"/>
                </a:lnTo>
                <a:lnTo>
                  <a:pt x="5852541" y="4531424"/>
                </a:lnTo>
                <a:lnTo>
                  <a:pt x="5815648" y="4602861"/>
                </a:lnTo>
                <a:close/>
                <a:moveTo>
                  <a:pt x="5866956" y="4517581"/>
                </a:moveTo>
                <a:lnTo>
                  <a:pt x="5934266" y="4452366"/>
                </a:lnTo>
                <a:lnTo>
                  <a:pt x="5894706" y="4520057"/>
                </a:lnTo>
                <a:lnTo>
                  <a:pt x="5831206" y="4586478"/>
                </a:lnTo>
                <a:close/>
                <a:moveTo>
                  <a:pt x="5876100" y="4499864"/>
                </a:moveTo>
                <a:lnTo>
                  <a:pt x="5912930" y="4428554"/>
                </a:lnTo>
                <a:lnTo>
                  <a:pt x="5987161" y="4361815"/>
                </a:lnTo>
                <a:lnTo>
                  <a:pt x="5946204" y="4431665"/>
                </a:lnTo>
                <a:close/>
                <a:moveTo>
                  <a:pt x="6002656" y="4347909"/>
                </a:moveTo>
                <a:lnTo>
                  <a:pt x="6073966" y="4283837"/>
                </a:lnTo>
                <a:lnTo>
                  <a:pt x="6030913" y="4349750"/>
                </a:lnTo>
                <a:lnTo>
                  <a:pt x="5963539" y="4415028"/>
                </a:lnTo>
                <a:close/>
                <a:moveTo>
                  <a:pt x="6013132" y="4329938"/>
                </a:moveTo>
                <a:lnTo>
                  <a:pt x="6054090" y="4260088"/>
                </a:lnTo>
                <a:lnTo>
                  <a:pt x="6132513" y="4194175"/>
                </a:lnTo>
                <a:lnTo>
                  <a:pt x="6087555" y="4262946"/>
                </a:lnTo>
                <a:close/>
                <a:moveTo>
                  <a:pt x="6149277" y="4180396"/>
                </a:moveTo>
                <a:lnTo>
                  <a:pt x="6224524" y="4117467"/>
                </a:lnTo>
                <a:lnTo>
                  <a:pt x="6177407" y="4182428"/>
                </a:lnTo>
                <a:lnTo>
                  <a:pt x="6105907" y="4246626"/>
                </a:lnTo>
                <a:close/>
                <a:moveTo>
                  <a:pt x="6161215" y="4162108"/>
                </a:moveTo>
                <a:lnTo>
                  <a:pt x="6206173" y="4093464"/>
                </a:lnTo>
                <a:lnTo>
                  <a:pt x="6288723" y="4029012"/>
                </a:lnTo>
                <a:lnTo>
                  <a:pt x="6239764" y="4096449"/>
                </a:lnTo>
                <a:close/>
                <a:moveTo>
                  <a:pt x="6306884" y="4014915"/>
                </a:moveTo>
                <a:lnTo>
                  <a:pt x="6385941" y="3953256"/>
                </a:lnTo>
                <a:lnTo>
                  <a:pt x="6335141" y="4016756"/>
                </a:lnTo>
                <a:lnTo>
                  <a:pt x="6259767" y="4079684"/>
                </a:lnTo>
                <a:close/>
                <a:moveTo>
                  <a:pt x="6320345" y="3996372"/>
                </a:moveTo>
                <a:lnTo>
                  <a:pt x="6369241" y="3929063"/>
                </a:lnTo>
                <a:lnTo>
                  <a:pt x="6455919" y="3865563"/>
                </a:lnTo>
                <a:lnTo>
                  <a:pt x="6403086" y="3931603"/>
                </a:lnTo>
                <a:close/>
                <a:moveTo>
                  <a:pt x="6475413" y="3851593"/>
                </a:moveTo>
                <a:lnTo>
                  <a:pt x="6557963" y="3791141"/>
                </a:lnTo>
                <a:lnTo>
                  <a:pt x="6503606" y="3853244"/>
                </a:lnTo>
                <a:lnTo>
                  <a:pt x="6424613" y="3914839"/>
                </a:lnTo>
                <a:close/>
                <a:moveTo>
                  <a:pt x="6490526" y="3832543"/>
                </a:moveTo>
                <a:lnTo>
                  <a:pt x="6543294" y="3766630"/>
                </a:lnTo>
                <a:lnTo>
                  <a:pt x="6633909" y="3704590"/>
                </a:lnTo>
                <a:lnTo>
                  <a:pt x="6577331" y="3769233"/>
                </a:lnTo>
                <a:close/>
                <a:moveTo>
                  <a:pt x="6654927" y="3690176"/>
                </a:moveTo>
                <a:lnTo>
                  <a:pt x="6741414" y="3630994"/>
                </a:lnTo>
                <a:lnTo>
                  <a:pt x="6683566" y="3691700"/>
                </a:lnTo>
                <a:lnTo>
                  <a:pt x="6600635" y="3752215"/>
                </a:lnTo>
                <a:close/>
                <a:moveTo>
                  <a:pt x="6671755" y="3671126"/>
                </a:moveTo>
                <a:lnTo>
                  <a:pt x="6728269" y="3606546"/>
                </a:lnTo>
                <a:lnTo>
                  <a:pt x="6822757" y="3545777"/>
                </a:lnTo>
                <a:lnTo>
                  <a:pt x="6762432" y="3609277"/>
                </a:lnTo>
                <a:close/>
                <a:moveTo>
                  <a:pt x="6845364" y="3531426"/>
                </a:moveTo>
                <a:lnTo>
                  <a:pt x="6935344" y="3473514"/>
                </a:lnTo>
                <a:lnTo>
                  <a:pt x="6874193" y="3532822"/>
                </a:lnTo>
                <a:lnTo>
                  <a:pt x="6787643" y="3592068"/>
                </a:lnTo>
                <a:close/>
                <a:moveTo>
                  <a:pt x="6863969" y="3511931"/>
                </a:moveTo>
                <a:lnTo>
                  <a:pt x="6924231" y="3448431"/>
                </a:lnTo>
                <a:lnTo>
                  <a:pt x="7022465" y="3388868"/>
                </a:lnTo>
                <a:lnTo>
                  <a:pt x="6958584" y="3450781"/>
                </a:lnTo>
                <a:close/>
                <a:moveTo>
                  <a:pt x="7046849" y="3374390"/>
                </a:moveTo>
                <a:lnTo>
                  <a:pt x="7140194" y="3317748"/>
                </a:lnTo>
                <a:lnTo>
                  <a:pt x="7075806" y="3375597"/>
                </a:lnTo>
                <a:lnTo>
                  <a:pt x="6985699" y="3433572"/>
                </a:lnTo>
                <a:close/>
                <a:moveTo>
                  <a:pt x="7067296" y="3354515"/>
                </a:moveTo>
                <a:lnTo>
                  <a:pt x="7130796" y="3292666"/>
                </a:lnTo>
                <a:lnTo>
                  <a:pt x="7232396" y="3234373"/>
                </a:lnTo>
                <a:lnTo>
                  <a:pt x="7165023" y="3294888"/>
                </a:lnTo>
                <a:close/>
                <a:moveTo>
                  <a:pt x="7127240" y="3287586"/>
                </a:moveTo>
                <a:lnTo>
                  <a:pt x="7018338" y="3349879"/>
                </a:lnTo>
                <a:lnTo>
                  <a:pt x="7081838" y="3283204"/>
                </a:lnTo>
                <a:lnTo>
                  <a:pt x="7194741" y="3222117"/>
                </a:lnTo>
                <a:close/>
                <a:moveTo>
                  <a:pt x="6999097" y="3360928"/>
                </a:moveTo>
                <a:lnTo>
                  <a:pt x="6887781" y="3424428"/>
                </a:lnTo>
                <a:lnTo>
                  <a:pt x="6948297" y="3355277"/>
                </a:lnTo>
                <a:lnTo>
                  <a:pt x="7063740" y="3292856"/>
                </a:lnTo>
                <a:close/>
                <a:moveTo>
                  <a:pt x="6870891" y="3434207"/>
                </a:moveTo>
                <a:lnTo>
                  <a:pt x="6757797" y="3498850"/>
                </a:lnTo>
                <a:lnTo>
                  <a:pt x="6814947" y="3427476"/>
                </a:lnTo>
                <a:lnTo>
                  <a:pt x="6932486" y="3363976"/>
                </a:lnTo>
                <a:close/>
                <a:moveTo>
                  <a:pt x="6742684" y="3507550"/>
                </a:moveTo>
                <a:lnTo>
                  <a:pt x="6627813" y="3572764"/>
                </a:lnTo>
                <a:lnTo>
                  <a:pt x="6681153" y="3499358"/>
                </a:lnTo>
                <a:lnTo>
                  <a:pt x="6800343" y="3434906"/>
                </a:lnTo>
                <a:close/>
                <a:moveTo>
                  <a:pt x="6614478" y="3580892"/>
                </a:moveTo>
                <a:lnTo>
                  <a:pt x="6498400" y="3647313"/>
                </a:lnTo>
                <a:lnTo>
                  <a:pt x="6547612" y="3572066"/>
                </a:lnTo>
                <a:lnTo>
                  <a:pt x="6668262" y="3506788"/>
                </a:lnTo>
                <a:close/>
                <a:moveTo>
                  <a:pt x="6486271" y="3654234"/>
                </a:moveTo>
                <a:lnTo>
                  <a:pt x="6369177" y="3721100"/>
                </a:lnTo>
                <a:lnTo>
                  <a:pt x="6414199" y="3644075"/>
                </a:lnTo>
                <a:lnTo>
                  <a:pt x="6535992" y="3578225"/>
                </a:lnTo>
                <a:close/>
                <a:moveTo>
                  <a:pt x="6358128" y="3727450"/>
                </a:moveTo>
                <a:lnTo>
                  <a:pt x="6240081" y="3795014"/>
                </a:lnTo>
                <a:lnTo>
                  <a:pt x="6280658" y="3716338"/>
                </a:lnTo>
                <a:lnTo>
                  <a:pt x="6403468" y="3649916"/>
                </a:lnTo>
                <a:close/>
                <a:moveTo>
                  <a:pt x="6229922" y="3800793"/>
                </a:moveTo>
                <a:lnTo>
                  <a:pt x="6111113" y="3868801"/>
                </a:lnTo>
                <a:lnTo>
                  <a:pt x="6147118" y="3788537"/>
                </a:lnTo>
                <a:lnTo>
                  <a:pt x="6270752" y="3721100"/>
                </a:lnTo>
                <a:close/>
                <a:moveTo>
                  <a:pt x="6101715" y="3874135"/>
                </a:moveTo>
                <a:lnTo>
                  <a:pt x="5982208" y="3942525"/>
                </a:lnTo>
                <a:lnTo>
                  <a:pt x="6013958" y="3860737"/>
                </a:lnTo>
                <a:lnTo>
                  <a:pt x="6138291" y="3793490"/>
                </a:lnTo>
                <a:close/>
                <a:moveTo>
                  <a:pt x="5973763" y="3947160"/>
                </a:moveTo>
                <a:lnTo>
                  <a:pt x="5853684" y="4015867"/>
                </a:lnTo>
                <a:lnTo>
                  <a:pt x="5880354" y="3932619"/>
                </a:lnTo>
                <a:lnTo>
                  <a:pt x="6005259" y="3865055"/>
                </a:lnTo>
                <a:close/>
                <a:moveTo>
                  <a:pt x="5845493" y="4020503"/>
                </a:moveTo>
                <a:lnTo>
                  <a:pt x="5724843" y="4089464"/>
                </a:lnTo>
                <a:lnTo>
                  <a:pt x="5746687" y="4004818"/>
                </a:lnTo>
                <a:lnTo>
                  <a:pt x="5872163" y="3937000"/>
                </a:lnTo>
                <a:close/>
                <a:moveTo>
                  <a:pt x="5717286" y="4093845"/>
                </a:moveTo>
                <a:lnTo>
                  <a:pt x="5596636" y="4163060"/>
                </a:lnTo>
                <a:lnTo>
                  <a:pt x="5613591" y="4077018"/>
                </a:lnTo>
                <a:lnTo>
                  <a:pt x="5738813" y="4008946"/>
                </a:lnTo>
                <a:close/>
                <a:moveTo>
                  <a:pt x="5589080" y="4167251"/>
                </a:moveTo>
                <a:lnTo>
                  <a:pt x="5467732" y="4236593"/>
                </a:lnTo>
                <a:lnTo>
                  <a:pt x="5479796" y="4149217"/>
                </a:lnTo>
                <a:lnTo>
                  <a:pt x="5606034" y="4080891"/>
                </a:lnTo>
                <a:close/>
                <a:moveTo>
                  <a:pt x="5460810" y="4240594"/>
                </a:moveTo>
                <a:lnTo>
                  <a:pt x="5339207" y="4310444"/>
                </a:lnTo>
                <a:lnTo>
                  <a:pt x="5346256" y="4221544"/>
                </a:lnTo>
                <a:lnTo>
                  <a:pt x="5472620" y="4152900"/>
                </a:lnTo>
                <a:close/>
                <a:moveTo>
                  <a:pt x="5459731" y="4248531"/>
                </a:moveTo>
                <a:lnTo>
                  <a:pt x="5447665" y="4336034"/>
                </a:lnTo>
                <a:lnTo>
                  <a:pt x="5331587" y="4406392"/>
                </a:lnTo>
                <a:lnTo>
                  <a:pt x="5338636" y="4317810"/>
                </a:lnTo>
                <a:close/>
                <a:moveTo>
                  <a:pt x="5446586" y="4344099"/>
                </a:moveTo>
                <a:lnTo>
                  <a:pt x="5434584" y="4431475"/>
                </a:lnTo>
                <a:lnTo>
                  <a:pt x="5323968" y="4502658"/>
                </a:lnTo>
                <a:lnTo>
                  <a:pt x="5331016" y="4414203"/>
                </a:lnTo>
                <a:close/>
                <a:moveTo>
                  <a:pt x="5317300" y="4506976"/>
                </a:moveTo>
                <a:lnTo>
                  <a:pt x="5206175" y="4578350"/>
                </a:lnTo>
                <a:lnTo>
                  <a:pt x="5208206" y="4488561"/>
                </a:lnTo>
                <a:lnTo>
                  <a:pt x="5324031" y="4418330"/>
                </a:lnTo>
                <a:close/>
                <a:moveTo>
                  <a:pt x="5316665" y="4514914"/>
                </a:moveTo>
                <a:lnTo>
                  <a:pt x="5309680" y="4603433"/>
                </a:lnTo>
                <a:lnTo>
                  <a:pt x="5204269" y="4675569"/>
                </a:lnTo>
                <a:lnTo>
                  <a:pt x="5206302" y="4585907"/>
                </a:lnTo>
                <a:close/>
                <a:moveTo>
                  <a:pt x="5308982" y="4611561"/>
                </a:moveTo>
                <a:lnTo>
                  <a:pt x="5301996" y="4699953"/>
                </a:lnTo>
                <a:lnTo>
                  <a:pt x="5202111" y="4772851"/>
                </a:lnTo>
                <a:lnTo>
                  <a:pt x="5204143" y="4683379"/>
                </a:lnTo>
                <a:close/>
                <a:moveTo>
                  <a:pt x="5301361" y="4708335"/>
                </a:moveTo>
                <a:lnTo>
                  <a:pt x="5294376" y="4796473"/>
                </a:lnTo>
                <a:lnTo>
                  <a:pt x="5200015" y="4870069"/>
                </a:lnTo>
                <a:lnTo>
                  <a:pt x="5201984" y="4780788"/>
                </a:lnTo>
                <a:close/>
                <a:moveTo>
                  <a:pt x="5293678" y="4805045"/>
                </a:moveTo>
                <a:lnTo>
                  <a:pt x="5286757" y="4892993"/>
                </a:lnTo>
                <a:lnTo>
                  <a:pt x="5197857" y="4967288"/>
                </a:lnTo>
                <a:lnTo>
                  <a:pt x="5199825" y="4878388"/>
                </a:lnTo>
                <a:close/>
                <a:moveTo>
                  <a:pt x="5286057" y="4901883"/>
                </a:moveTo>
                <a:lnTo>
                  <a:pt x="5279073" y="4989513"/>
                </a:lnTo>
                <a:lnTo>
                  <a:pt x="5195697" y="5064443"/>
                </a:lnTo>
                <a:lnTo>
                  <a:pt x="5197666" y="4975543"/>
                </a:lnTo>
                <a:close/>
                <a:moveTo>
                  <a:pt x="5278374" y="4998720"/>
                </a:moveTo>
                <a:lnTo>
                  <a:pt x="5271199" y="5086350"/>
                </a:lnTo>
                <a:lnTo>
                  <a:pt x="5193284" y="5161852"/>
                </a:lnTo>
                <a:lnTo>
                  <a:pt x="5195253" y="5073460"/>
                </a:lnTo>
                <a:close/>
                <a:moveTo>
                  <a:pt x="5270691" y="5095621"/>
                </a:moveTo>
                <a:lnTo>
                  <a:pt x="5263832" y="5182553"/>
                </a:lnTo>
                <a:lnTo>
                  <a:pt x="5191379" y="5258753"/>
                </a:lnTo>
                <a:lnTo>
                  <a:pt x="5193348" y="5170742"/>
                </a:lnTo>
                <a:close/>
                <a:moveTo>
                  <a:pt x="5262563" y="5192586"/>
                </a:moveTo>
                <a:lnTo>
                  <a:pt x="5256213" y="5279073"/>
                </a:lnTo>
                <a:lnTo>
                  <a:pt x="5189284" y="5355273"/>
                </a:lnTo>
                <a:lnTo>
                  <a:pt x="5191252" y="5267770"/>
                </a:lnTo>
                <a:close/>
                <a:moveTo>
                  <a:pt x="5255069" y="5289550"/>
                </a:moveTo>
                <a:lnTo>
                  <a:pt x="5248275" y="5375466"/>
                </a:lnTo>
                <a:lnTo>
                  <a:pt x="5186870" y="5452301"/>
                </a:lnTo>
                <a:lnTo>
                  <a:pt x="5188776" y="5365306"/>
                </a:lnTo>
                <a:close/>
                <a:moveTo>
                  <a:pt x="5247386" y="5386769"/>
                </a:moveTo>
                <a:lnTo>
                  <a:pt x="5240656" y="5472049"/>
                </a:lnTo>
                <a:lnTo>
                  <a:pt x="5184712" y="5549011"/>
                </a:lnTo>
                <a:lnTo>
                  <a:pt x="5186617" y="5462715"/>
                </a:lnTo>
                <a:close/>
                <a:moveTo>
                  <a:pt x="5239639" y="5484178"/>
                </a:moveTo>
                <a:lnTo>
                  <a:pt x="5232972" y="5568950"/>
                </a:lnTo>
                <a:lnTo>
                  <a:pt x="5182553" y="5645976"/>
                </a:lnTo>
                <a:lnTo>
                  <a:pt x="5184457" y="5560568"/>
                </a:lnTo>
                <a:close/>
                <a:moveTo>
                  <a:pt x="5231956" y="5581650"/>
                </a:moveTo>
                <a:lnTo>
                  <a:pt x="5225606" y="5665026"/>
                </a:lnTo>
                <a:lnTo>
                  <a:pt x="5180711" y="5741861"/>
                </a:lnTo>
                <a:lnTo>
                  <a:pt x="5182553" y="5657533"/>
                </a:lnTo>
                <a:close/>
                <a:moveTo>
                  <a:pt x="5224463" y="5679758"/>
                </a:moveTo>
                <a:lnTo>
                  <a:pt x="5218113" y="5761736"/>
                </a:lnTo>
                <a:lnTo>
                  <a:pt x="5178679" y="5837936"/>
                </a:lnTo>
                <a:lnTo>
                  <a:pt x="5180520" y="5755005"/>
                </a:lnTo>
                <a:close/>
                <a:moveTo>
                  <a:pt x="5216525" y="5859907"/>
                </a:moveTo>
                <a:lnTo>
                  <a:pt x="5247768" y="5790057"/>
                </a:lnTo>
                <a:lnTo>
                  <a:pt x="5237734" y="5863273"/>
                </a:lnTo>
                <a:lnTo>
                  <a:pt x="5210683" y="5933631"/>
                </a:lnTo>
                <a:close/>
                <a:moveTo>
                  <a:pt x="5257038" y="5769864"/>
                </a:moveTo>
                <a:lnTo>
                  <a:pt x="5285931" y="5705412"/>
                </a:lnTo>
                <a:lnTo>
                  <a:pt x="5272532" y="5772150"/>
                </a:lnTo>
                <a:lnTo>
                  <a:pt x="5247132" y="5837492"/>
                </a:lnTo>
                <a:close/>
                <a:moveTo>
                  <a:pt x="5260086" y="5747512"/>
                </a:moveTo>
                <a:lnTo>
                  <a:pt x="5270119" y="5674551"/>
                </a:lnTo>
                <a:lnTo>
                  <a:pt x="5305616" y="5605780"/>
                </a:lnTo>
                <a:lnTo>
                  <a:pt x="5291392" y="5677853"/>
                </a:lnTo>
                <a:close/>
                <a:moveTo>
                  <a:pt x="5316030" y="5585524"/>
                </a:moveTo>
                <a:lnTo>
                  <a:pt x="5348859" y="5522024"/>
                </a:lnTo>
                <a:lnTo>
                  <a:pt x="5331905" y="5587683"/>
                </a:lnTo>
                <a:lnTo>
                  <a:pt x="5302949" y="5652262"/>
                </a:lnTo>
                <a:close/>
                <a:moveTo>
                  <a:pt x="5320475" y="5563172"/>
                </a:moveTo>
                <a:lnTo>
                  <a:pt x="5334635" y="5491290"/>
                </a:lnTo>
                <a:lnTo>
                  <a:pt x="5374323" y="5423408"/>
                </a:lnTo>
                <a:lnTo>
                  <a:pt x="5356035" y="5494274"/>
                </a:lnTo>
                <a:close/>
                <a:moveTo>
                  <a:pt x="5386006" y="5403342"/>
                </a:moveTo>
                <a:lnTo>
                  <a:pt x="5422710" y="5340604"/>
                </a:lnTo>
                <a:lnTo>
                  <a:pt x="5402072" y="5405057"/>
                </a:lnTo>
                <a:lnTo>
                  <a:pt x="5369116" y="5468557"/>
                </a:lnTo>
                <a:close/>
                <a:moveTo>
                  <a:pt x="5391849" y="5380800"/>
                </a:moveTo>
                <a:lnTo>
                  <a:pt x="5410073" y="5310124"/>
                </a:lnTo>
                <a:lnTo>
                  <a:pt x="5453888" y="5243132"/>
                </a:lnTo>
                <a:lnTo>
                  <a:pt x="5431600" y="5312982"/>
                </a:lnTo>
                <a:close/>
                <a:moveTo>
                  <a:pt x="5466969" y="5223193"/>
                </a:moveTo>
                <a:lnTo>
                  <a:pt x="5507419" y="5161407"/>
                </a:lnTo>
                <a:lnTo>
                  <a:pt x="5483098" y="5224907"/>
                </a:lnTo>
                <a:lnTo>
                  <a:pt x="5446331" y="5287772"/>
                </a:lnTo>
                <a:close/>
                <a:moveTo>
                  <a:pt x="5474208" y="5200523"/>
                </a:moveTo>
                <a:lnTo>
                  <a:pt x="5496243" y="5130800"/>
                </a:lnTo>
                <a:lnTo>
                  <a:pt x="5544122" y="5064824"/>
                </a:lnTo>
                <a:lnTo>
                  <a:pt x="5517896" y="5133150"/>
                </a:lnTo>
                <a:close/>
                <a:moveTo>
                  <a:pt x="5558854" y="5045202"/>
                </a:moveTo>
                <a:lnTo>
                  <a:pt x="5602923" y="4984433"/>
                </a:lnTo>
                <a:lnTo>
                  <a:pt x="5575110" y="5046345"/>
                </a:lnTo>
                <a:lnTo>
                  <a:pt x="5534597" y="5108258"/>
                </a:lnTo>
                <a:close/>
                <a:moveTo>
                  <a:pt x="5567617" y="5022279"/>
                </a:moveTo>
                <a:lnTo>
                  <a:pt x="5593843" y="4954080"/>
                </a:lnTo>
                <a:lnTo>
                  <a:pt x="5645785" y="4889119"/>
                </a:lnTo>
                <a:lnTo>
                  <a:pt x="5615686" y="4956112"/>
                </a:lnTo>
                <a:close/>
                <a:moveTo>
                  <a:pt x="5661660" y="4869244"/>
                </a:moveTo>
                <a:lnTo>
                  <a:pt x="5709349" y="4809617"/>
                </a:lnTo>
                <a:lnTo>
                  <a:pt x="5677853" y="4870450"/>
                </a:lnTo>
                <a:lnTo>
                  <a:pt x="5633403" y="4931347"/>
                </a:lnTo>
                <a:close/>
                <a:moveTo>
                  <a:pt x="5672074" y="4846066"/>
                </a:moveTo>
                <a:lnTo>
                  <a:pt x="5702110" y="4779201"/>
                </a:lnTo>
                <a:lnTo>
                  <a:pt x="5758053" y="4715320"/>
                </a:lnTo>
                <a:lnTo>
                  <a:pt x="5724144" y="4780979"/>
                </a:lnTo>
                <a:close/>
                <a:moveTo>
                  <a:pt x="5775452" y="4695444"/>
                </a:moveTo>
                <a:lnTo>
                  <a:pt x="5826633" y="4636961"/>
                </a:lnTo>
                <a:lnTo>
                  <a:pt x="5792089" y="4696016"/>
                </a:lnTo>
                <a:lnTo>
                  <a:pt x="5744274" y="4755769"/>
                </a:lnTo>
                <a:close/>
                <a:moveTo>
                  <a:pt x="5787581" y="4671949"/>
                </a:moveTo>
                <a:lnTo>
                  <a:pt x="5821426" y="4606417"/>
                </a:lnTo>
                <a:lnTo>
                  <a:pt x="5881180" y="4543679"/>
                </a:lnTo>
                <a:lnTo>
                  <a:pt x="5843588" y="4607941"/>
                </a:lnTo>
                <a:close/>
                <a:moveTo>
                  <a:pt x="5900166" y="4523677"/>
                </a:moveTo>
                <a:lnTo>
                  <a:pt x="5954713" y="4466527"/>
                </a:lnTo>
                <a:lnTo>
                  <a:pt x="5916994" y="4524121"/>
                </a:lnTo>
                <a:lnTo>
                  <a:pt x="5865749" y="4582732"/>
                </a:lnTo>
                <a:close/>
                <a:moveTo>
                  <a:pt x="5914136" y="4499864"/>
                </a:moveTo>
                <a:lnTo>
                  <a:pt x="5951601" y="4435729"/>
                </a:lnTo>
                <a:lnTo>
                  <a:pt x="6015101" y="4374134"/>
                </a:lnTo>
                <a:lnTo>
                  <a:pt x="5973953" y="4436999"/>
                </a:lnTo>
                <a:close/>
                <a:moveTo>
                  <a:pt x="6035866" y="4353814"/>
                </a:moveTo>
                <a:lnTo>
                  <a:pt x="6093651" y="4297807"/>
                </a:lnTo>
                <a:lnTo>
                  <a:pt x="6052884" y="4353941"/>
                </a:lnTo>
                <a:lnTo>
                  <a:pt x="5998210" y="4411091"/>
                </a:lnTo>
                <a:close/>
                <a:moveTo>
                  <a:pt x="6051677" y="4329621"/>
                </a:moveTo>
                <a:lnTo>
                  <a:pt x="6092762" y="4266883"/>
                </a:lnTo>
                <a:lnTo>
                  <a:pt x="6159944" y="4206558"/>
                </a:lnTo>
                <a:lnTo>
                  <a:pt x="6115494" y="4267962"/>
                </a:lnTo>
                <a:close/>
                <a:moveTo>
                  <a:pt x="6182487" y="4186238"/>
                </a:moveTo>
                <a:lnTo>
                  <a:pt x="6243384" y="4131564"/>
                </a:lnTo>
                <a:lnTo>
                  <a:pt x="6199695" y="4186174"/>
                </a:lnTo>
                <a:lnTo>
                  <a:pt x="6141847" y="4242245"/>
                </a:lnTo>
                <a:close/>
                <a:moveTo>
                  <a:pt x="6200331" y="4161663"/>
                </a:moveTo>
                <a:lnTo>
                  <a:pt x="6244781" y="4100386"/>
                </a:lnTo>
                <a:lnTo>
                  <a:pt x="6315457" y="4041267"/>
                </a:lnTo>
                <a:lnTo>
                  <a:pt x="6267514" y="4101275"/>
                </a:lnTo>
                <a:close/>
                <a:moveTo>
                  <a:pt x="6340031" y="4020820"/>
                </a:moveTo>
                <a:lnTo>
                  <a:pt x="6403531" y="3967480"/>
                </a:lnTo>
                <a:lnTo>
                  <a:pt x="6357112" y="4020566"/>
                </a:lnTo>
                <a:lnTo>
                  <a:pt x="6296152" y="4075303"/>
                </a:lnTo>
                <a:close/>
                <a:moveTo>
                  <a:pt x="6359969" y="3995865"/>
                </a:moveTo>
                <a:lnTo>
                  <a:pt x="6407912" y="3935984"/>
                </a:lnTo>
                <a:lnTo>
                  <a:pt x="6482017" y="3878199"/>
                </a:lnTo>
                <a:lnTo>
                  <a:pt x="6430963" y="3937000"/>
                </a:lnTo>
                <a:close/>
                <a:moveTo>
                  <a:pt x="6508560" y="3857434"/>
                </a:moveTo>
                <a:lnTo>
                  <a:pt x="6575235" y="3805491"/>
                </a:lnTo>
                <a:lnTo>
                  <a:pt x="6526149" y="3857053"/>
                </a:lnTo>
                <a:lnTo>
                  <a:pt x="6462205" y="3910457"/>
                </a:lnTo>
                <a:close/>
                <a:moveTo>
                  <a:pt x="6530785" y="3832034"/>
                </a:moveTo>
                <a:lnTo>
                  <a:pt x="6581585" y="3773615"/>
                </a:lnTo>
                <a:lnTo>
                  <a:pt x="6659055" y="3717100"/>
                </a:lnTo>
                <a:lnTo>
                  <a:pt x="6604699" y="3774250"/>
                </a:lnTo>
                <a:close/>
                <a:moveTo>
                  <a:pt x="6688074" y="3696145"/>
                </a:moveTo>
                <a:lnTo>
                  <a:pt x="6757353" y="3645345"/>
                </a:lnTo>
                <a:lnTo>
                  <a:pt x="6705854" y="3695256"/>
                </a:lnTo>
                <a:lnTo>
                  <a:pt x="6639116" y="3747326"/>
                </a:lnTo>
                <a:close/>
                <a:moveTo>
                  <a:pt x="6712649" y="3670364"/>
                </a:moveTo>
                <a:lnTo>
                  <a:pt x="6766878" y="3613214"/>
                </a:lnTo>
                <a:lnTo>
                  <a:pt x="6847523" y="3558032"/>
                </a:lnTo>
                <a:lnTo>
                  <a:pt x="6790373" y="3613595"/>
                </a:lnTo>
                <a:close/>
                <a:moveTo>
                  <a:pt x="6878574" y="3537014"/>
                </a:moveTo>
                <a:lnTo>
                  <a:pt x="6950329" y="3487928"/>
                </a:lnTo>
                <a:lnTo>
                  <a:pt x="6896482" y="3536315"/>
                </a:lnTo>
                <a:lnTo>
                  <a:pt x="6827076" y="3587115"/>
                </a:lnTo>
                <a:close/>
                <a:moveTo>
                  <a:pt x="6905562" y="3510852"/>
                </a:moveTo>
                <a:lnTo>
                  <a:pt x="6962712" y="3455353"/>
                </a:lnTo>
                <a:lnTo>
                  <a:pt x="7046341" y="3401568"/>
                </a:lnTo>
                <a:lnTo>
                  <a:pt x="6986144" y="3455607"/>
                </a:lnTo>
                <a:close/>
                <a:moveTo>
                  <a:pt x="7079996" y="3379978"/>
                </a:moveTo>
                <a:lnTo>
                  <a:pt x="7154037" y="3332353"/>
                </a:lnTo>
                <a:lnTo>
                  <a:pt x="7098094" y="3379089"/>
                </a:lnTo>
                <a:lnTo>
                  <a:pt x="7026212" y="3428302"/>
                </a:lnTo>
                <a:close/>
                <a:moveTo>
                  <a:pt x="7109587" y="3353372"/>
                </a:moveTo>
                <a:lnTo>
                  <a:pt x="7169785" y="3299333"/>
                </a:lnTo>
                <a:lnTo>
                  <a:pt x="7256336" y="3246882"/>
                </a:lnTo>
                <a:lnTo>
                  <a:pt x="7193344" y="3299460"/>
                </a:lnTo>
                <a:close/>
                <a:moveTo>
                  <a:pt x="7195185" y="3276537"/>
                </a:moveTo>
                <a:lnTo>
                  <a:pt x="7259511" y="3218688"/>
                </a:lnTo>
                <a:lnTo>
                  <a:pt x="7356221" y="3163380"/>
                </a:lnTo>
                <a:lnTo>
                  <a:pt x="7288213" y="3220085"/>
                </a:lnTo>
                <a:close/>
                <a:moveTo>
                  <a:pt x="7387654" y="3145409"/>
                </a:moveTo>
                <a:lnTo>
                  <a:pt x="7476935" y="3094609"/>
                </a:lnTo>
                <a:lnTo>
                  <a:pt x="7411403" y="3145727"/>
                </a:lnTo>
                <a:lnTo>
                  <a:pt x="7324725" y="3198241"/>
                </a:lnTo>
                <a:close/>
                <a:moveTo>
                  <a:pt x="7415340" y="3122232"/>
                </a:moveTo>
                <a:lnTo>
                  <a:pt x="7482840" y="3065844"/>
                </a:lnTo>
                <a:lnTo>
                  <a:pt x="7582726" y="3011869"/>
                </a:lnTo>
                <a:lnTo>
                  <a:pt x="7511923" y="3067050"/>
                </a:lnTo>
                <a:close/>
                <a:moveTo>
                  <a:pt x="7616444" y="2993644"/>
                </a:moveTo>
                <a:lnTo>
                  <a:pt x="7708393" y="2943924"/>
                </a:lnTo>
                <a:lnTo>
                  <a:pt x="7640320" y="2993581"/>
                </a:lnTo>
                <a:lnTo>
                  <a:pt x="7550912" y="3044381"/>
                </a:lnTo>
                <a:close/>
                <a:moveTo>
                  <a:pt x="7578344" y="2986278"/>
                </a:moveTo>
                <a:lnTo>
                  <a:pt x="7687374" y="2930462"/>
                </a:lnTo>
                <a:lnTo>
                  <a:pt x="7613206" y="2988310"/>
                </a:lnTo>
                <a:lnTo>
                  <a:pt x="7507606" y="3045460"/>
                </a:lnTo>
                <a:close/>
                <a:moveTo>
                  <a:pt x="7439343" y="3057398"/>
                </a:moveTo>
                <a:lnTo>
                  <a:pt x="7552818" y="2999359"/>
                </a:lnTo>
                <a:lnTo>
                  <a:pt x="7479094" y="3060700"/>
                </a:lnTo>
                <a:lnTo>
                  <a:pt x="7369302" y="3120073"/>
                </a:lnTo>
                <a:close/>
                <a:moveTo>
                  <a:pt x="7300278" y="3128582"/>
                </a:moveTo>
                <a:lnTo>
                  <a:pt x="7417244" y="3068701"/>
                </a:lnTo>
                <a:lnTo>
                  <a:pt x="7345363" y="3133090"/>
                </a:lnTo>
                <a:lnTo>
                  <a:pt x="7232332" y="3194241"/>
                </a:lnTo>
                <a:close/>
                <a:moveTo>
                  <a:pt x="7161213" y="3199765"/>
                </a:moveTo>
                <a:lnTo>
                  <a:pt x="7280910" y="3138488"/>
                </a:lnTo>
                <a:lnTo>
                  <a:pt x="7212013" y="3205353"/>
                </a:lnTo>
                <a:lnTo>
                  <a:pt x="7096379" y="3267901"/>
                </a:lnTo>
                <a:close/>
                <a:moveTo>
                  <a:pt x="7021513" y="3271203"/>
                </a:moveTo>
                <a:lnTo>
                  <a:pt x="7143432" y="3208782"/>
                </a:lnTo>
                <a:lnTo>
                  <a:pt x="7077837" y="3277680"/>
                </a:lnTo>
                <a:lnTo>
                  <a:pt x="6960172" y="3341180"/>
                </a:lnTo>
                <a:close/>
                <a:moveTo>
                  <a:pt x="6882448" y="3342322"/>
                </a:moveTo>
                <a:lnTo>
                  <a:pt x="7006209" y="3278822"/>
                </a:lnTo>
                <a:lnTo>
                  <a:pt x="6944107" y="3349752"/>
                </a:lnTo>
                <a:lnTo>
                  <a:pt x="6824790" y="3414268"/>
                </a:lnTo>
                <a:close/>
                <a:moveTo>
                  <a:pt x="6743446" y="3413506"/>
                </a:moveTo>
                <a:lnTo>
                  <a:pt x="6868731" y="3349371"/>
                </a:lnTo>
                <a:lnTo>
                  <a:pt x="6810439" y="3422206"/>
                </a:lnTo>
                <a:lnTo>
                  <a:pt x="6689789" y="3487484"/>
                </a:lnTo>
                <a:close/>
                <a:moveTo>
                  <a:pt x="6604444" y="3484626"/>
                </a:moveTo>
                <a:lnTo>
                  <a:pt x="6730937" y="3419856"/>
                </a:lnTo>
                <a:lnTo>
                  <a:pt x="6676771" y="3494469"/>
                </a:lnTo>
                <a:lnTo>
                  <a:pt x="6554788" y="3560445"/>
                </a:lnTo>
                <a:close/>
                <a:moveTo>
                  <a:pt x="6465634" y="3556000"/>
                </a:moveTo>
                <a:lnTo>
                  <a:pt x="6593269" y="3490659"/>
                </a:lnTo>
                <a:lnTo>
                  <a:pt x="6543357" y="3566859"/>
                </a:lnTo>
                <a:lnTo>
                  <a:pt x="6420358" y="3633343"/>
                </a:lnTo>
                <a:close/>
                <a:moveTo>
                  <a:pt x="6326632" y="3627120"/>
                </a:moveTo>
                <a:lnTo>
                  <a:pt x="6455157" y="3561397"/>
                </a:lnTo>
                <a:lnTo>
                  <a:pt x="6409627" y="3639249"/>
                </a:lnTo>
                <a:lnTo>
                  <a:pt x="6285865" y="3706178"/>
                </a:lnTo>
                <a:close/>
                <a:moveTo>
                  <a:pt x="6187631" y="3698303"/>
                </a:moveTo>
                <a:lnTo>
                  <a:pt x="6316663" y="3632200"/>
                </a:lnTo>
                <a:lnTo>
                  <a:pt x="6275706" y="3711639"/>
                </a:lnTo>
                <a:lnTo>
                  <a:pt x="6151563" y="3778695"/>
                </a:lnTo>
                <a:close/>
                <a:moveTo>
                  <a:pt x="6048629" y="3769424"/>
                </a:moveTo>
                <a:lnTo>
                  <a:pt x="6178614" y="3702939"/>
                </a:lnTo>
                <a:lnTo>
                  <a:pt x="6142228" y="3783838"/>
                </a:lnTo>
                <a:lnTo>
                  <a:pt x="6017133" y="3851466"/>
                </a:lnTo>
                <a:close/>
                <a:moveTo>
                  <a:pt x="5909628" y="3840607"/>
                </a:moveTo>
                <a:lnTo>
                  <a:pt x="6040184" y="3773805"/>
                </a:lnTo>
                <a:lnTo>
                  <a:pt x="6008434" y="3856355"/>
                </a:lnTo>
                <a:lnTo>
                  <a:pt x="5882831" y="3924300"/>
                </a:lnTo>
                <a:close/>
                <a:moveTo>
                  <a:pt x="5770563" y="3911600"/>
                </a:moveTo>
                <a:lnTo>
                  <a:pt x="5901563" y="3844544"/>
                </a:lnTo>
                <a:lnTo>
                  <a:pt x="5874766" y="3928301"/>
                </a:lnTo>
                <a:lnTo>
                  <a:pt x="5748656" y="3996500"/>
                </a:lnTo>
                <a:close/>
                <a:moveTo>
                  <a:pt x="5631561" y="3982784"/>
                </a:moveTo>
                <a:lnTo>
                  <a:pt x="5763007" y="3915474"/>
                </a:lnTo>
                <a:lnTo>
                  <a:pt x="5741099" y="4000500"/>
                </a:lnTo>
                <a:lnTo>
                  <a:pt x="5614606" y="4068826"/>
                </a:lnTo>
                <a:close/>
                <a:moveTo>
                  <a:pt x="5492560" y="4053903"/>
                </a:moveTo>
                <a:lnTo>
                  <a:pt x="5624513" y="3986340"/>
                </a:lnTo>
                <a:lnTo>
                  <a:pt x="5607432" y="4072827"/>
                </a:lnTo>
                <a:lnTo>
                  <a:pt x="5480432" y="4141407"/>
                </a:lnTo>
                <a:close/>
                <a:moveTo>
                  <a:pt x="5353558" y="4125024"/>
                </a:moveTo>
                <a:lnTo>
                  <a:pt x="5485765" y="4057650"/>
                </a:lnTo>
                <a:lnTo>
                  <a:pt x="5473700" y="4145471"/>
                </a:lnTo>
                <a:lnTo>
                  <a:pt x="5346700" y="4214178"/>
                </a:lnTo>
                <a:close/>
                <a:moveTo>
                  <a:pt x="5214556" y="4196144"/>
                </a:moveTo>
                <a:lnTo>
                  <a:pt x="5346954" y="4128453"/>
                </a:lnTo>
                <a:lnTo>
                  <a:pt x="5339906" y="4217353"/>
                </a:lnTo>
                <a:lnTo>
                  <a:pt x="5212906" y="4286187"/>
                </a:lnTo>
                <a:close/>
                <a:moveTo>
                  <a:pt x="5212398" y="4293616"/>
                </a:moveTo>
                <a:lnTo>
                  <a:pt x="5339398" y="4225036"/>
                </a:lnTo>
                <a:lnTo>
                  <a:pt x="5332349" y="4313936"/>
                </a:lnTo>
                <a:lnTo>
                  <a:pt x="5210557" y="4383786"/>
                </a:lnTo>
                <a:close/>
                <a:moveTo>
                  <a:pt x="5210302" y="4391089"/>
                </a:moveTo>
                <a:lnTo>
                  <a:pt x="5331651" y="4321683"/>
                </a:lnTo>
                <a:lnTo>
                  <a:pt x="5324602" y="4410583"/>
                </a:lnTo>
                <a:lnTo>
                  <a:pt x="5208270" y="4481068"/>
                </a:lnTo>
                <a:close/>
                <a:moveTo>
                  <a:pt x="5075682" y="4267200"/>
                </a:moveTo>
                <a:lnTo>
                  <a:pt x="5208206" y="4199319"/>
                </a:lnTo>
                <a:lnTo>
                  <a:pt x="5206238" y="4289679"/>
                </a:lnTo>
                <a:lnTo>
                  <a:pt x="5078731" y="4358577"/>
                </a:lnTo>
                <a:close/>
                <a:moveTo>
                  <a:pt x="5078984" y="4365689"/>
                </a:moveTo>
                <a:lnTo>
                  <a:pt x="5205984" y="4296982"/>
                </a:lnTo>
                <a:lnTo>
                  <a:pt x="5204016" y="4387215"/>
                </a:lnTo>
                <a:lnTo>
                  <a:pt x="5081969" y="4457065"/>
                </a:lnTo>
                <a:close/>
                <a:moveTo>
                  <a:pt x="5082286" y="4464177"/>
                </a:moveTo>
                <a:lnTo>
                  <a:pt x="5203889" y="4394645"/>
                </a:lnTo>
                <a:lnTo>
                  <a:pt x="5201920" y="4484815"/>
                </a:lnTo>
                <a:lnTo>
                  <a:pt x="5085398" y="4555490"/>
                </a:lnTo>
                <a:close/>
                <a:moveTo>
                  <a:pt x="5085588" y="4562729"/>
                </a:moveTo>
                <a:lnTo>
                  <a:pt x="5201730" y="4492308"/>
                </a:lnTo>
                <a:lnTo>
                  <a:pt x="5199761" y="4582351"/>
                </a:lnTo>
                <a:lnTo>
                  <a:pt x="5088700" y="4653788"/>
                </a:lnTo>
                <a:close/>
                <a:moveTo>
                  <a:pt x="5088954" y="4661218"/>
                </a:moveTo>
                <a:lnTo>
                  <a:pt x="5199570" y="4590034"/>
                </a:lnTo>
                <a:lnTo>
                  <a:pt x="5197602" y="4679887"/>
                </a:lnTo>
                <a:lnTo>
                  <a:pt x="5092002" y="4752150"/>
                </a:lnTo>
                <a:close/>
                <a:moveTo>
                  <a:pt x="5092256" y="4759706"/>
                </a:moveTo>
                <a:lnTo>
                  <a:pt x="5197412" y="4687697"/>
                </a:lnTo>
                <a:lnTo>
                  <a:pt x="5195444" y="4777486"/>
                </a:lnTo>
                <a:lnTo>
                  <a:pt x="5095304" y="4850511"/>
                </a:lnTo>
                <a:close/>
                <a:moveTo>
                  <a:pt x="5095557" y="4858195"/>
                </a:moveTo>
                <a:lnTo>
                  <a:pt x="5195253" y="4785487"/>
                </a:lnTo>
                <a:lnTo>
                  <a:pt x="5193284" y="4875022"/>
                </a:lnTo>
                <a:lnTo>
                  <a:pt x="5098606" y="4948873"/>
                </a:lnTo>
                <a:close/>
                <a:moveTo>
                  <a:pt x="5098860" y="4956683"/>
                </a:moveTo>
                <a:lnTo>
                  <a:pt x="5193094" y="4883150"/>
                </a:lnTo>
                <a:lnTo>
                  <a:pt x="5191125" y="4972558"/>
                </a:lnTo>
                <a:lnTo>
                  <a:pt x="5102225" y="5047044"/>
                </a:lnTo>
                <a:close/>
                <a:moveTo>
                  <a:pt x="5102225" y="5055172"/>
                </a:moveTo>
                <a:lnTo>
                  <a:pt x="5191125" y="4981067"/>
                </a:lnTo>
                <a:lnTo>
                  <a:pt x="5189156" y="5069967"/>
                </a:lnTo>
                <a:lnTo>
                  <a:pt x="5105464" y="5145215"/>
                </a:lnTo>
                <a:close/>
                <a:moveTo>
                  <a:pt x="5105527" y="5153660"/>
                </a:moveTo>
                <a:lnTo>
                  <a:pt x="5188776" y="5078921"/>
                </a:lnTo>
                <a:lnTo>
                  <a:pt x="5186807" y="5167821"/>
                </a:lnTo>
                <a:lnTo>
                  <a:pt x="5108575" y="5243640"/>
                </a:lnTo>
                <a:close/>
                <a:moveTo>
                  <a:pt x="5108829" y="5252149"/>
                </a:moveTo>
                <a:lnTo>
                  <a:pt x="5186363" y="5176838"/>
                </a:lnTo>
                <a:lnTo>
                  <a:pt x="5184394" y="5265738"/>
                </a:lnTo>
                <a:lnTo>
                  <a:pt x="5111623" y="5341938"/>
                </a:lnTo>
                <a:close/>
                <a:moveTo>
                  <a:pt x="5112132" y="5350637"/>
                </a:moveTo>
                <a:lnTo>
                  <a:pt x="5184457" y="5274437"/>
                </a:lnTo>
                <a:lnTo>
                  <a:pt x="5182489" y="5362639"/>
                </a:lnTo>
                <a:lnTo>
                  <a:pt x="5115179" y="5439537"/>
                </a:lnTo>
                <a:close/>
                <a:moveTo>
                  <a:pt x="5115497" y="5449126"/>
                </a:moveTo>
                <a:lnTo>
                  <a:pt x="5182235" y="5372926"/>
                </a:lnTo>
                <a:lnTo>
                  <a:pt x="5180331" y="5460619"/>
                </a:lnTo>
                <a:lnTo>
                  <a:pt x="5118482" y="5537962"/>
                </a:lnTo>
                <a:close/>
                <a:moveTo>
                  <a:pt x="5118799" y="5547614"/>
                </a:moveTo>
                <a:lnTo>
                  <a:pt x="5180076" y="5470970"/>
                </a:lnTo>
                <a:lnTo>
                  <a:pt x="5178171" y="5558092"/>
                </a:lnTo>
                <a:lnTo>
                  <a:pt x="5121783" y="5635752"/>
                </a:lnTo>
                <a:close/>
                <a:moveTo>
                  <a:pt x="5122101" y="5646039"/>
                </a:moveTo>
                <a:lnTo>
                  <a:pt x="5177918" y="5569268"/>
                </a:lnTo>
                <a:lnTo>
                  <a:pt x="5176012" y="5655691"/>
                </a:lnTo>
                <a:lnTo>
                  <a:pt x="5125212" y="5733542"/>
                </a:lnTo>
                <a:close/>
                <a:moveTo>
                  <a:pt x="5125403" y="5744528"/>
                </a:moveTo>
                <a:lnTo>
                  <a:pt x="5175758" y="5667693"/>
                </a:lnTo>
                <a:lnTo>
                  <a:pt x="5173663" y="5753100"/>
                </a:lnTo>
                <a:lnTo>
                  <a:pt x="5128133" y="5830951"/>
                </a:lnTo>
                <a:close/>
                <a:moveTo>
                  <a:pt x="5128769" y="5843016"/>
                </a:moveTo>
                <a:lnTo>
                  <a:pt x="5173219" y="5766372"/>
                </a:lnTo>
                <a:lnTo>
                  <a:pt x="5171377" y="5850890"/>
                </a:lnTo>
                <a:lnTo>
                  <a:pt x="5131308" y="5928487"/>
                </a:lnTo>
                <a:close/>
                <a:moveTo>
                  <a:pt x="5132070" y="5941505"/>
                </a:moveTo>
                <a:lnTo>
                  <a:pt x="5171377" y="5865305"/>
                </a:lnTo>
                <a:lnTo>
                  <a:pt x="5169535" y="5948426"/>
                </a:lnTo>
                <a:lnTo>
                  <a:pt x="5134864" y="6025452"/>
                </a:lnTo>
                <a:close/>
                <a:moveTo>
                  <a:pt x="5135372" y="6039930"/>
                </a:moveTo>
                <a:lnTo>
                  <a:pt x="5169154" y="5964746"/>
                </a:lnTo>
                <a:lnTo>
                  <a:pt x="5167376" y="6046089"/>
                </a:lnTo>
                <a:lnTo>
                  <a:pt x="5138166" y="6122289"/>
                </a:lnTo>
                <a:close/>
                <a:moveTo>
                  <a:pt x="5158740" y="6436487"/>
                </a:moveTo>
                <a:lnTo>
                  <a:pt x="5150676" y="6494780"/>
                </a:lnTo>
                <a:lnTo>
                  <a:pt x="5148644" y="6433820"/>
                </a:lnTo>
                <a:lnTo>
                  <a:pt x="5160074" y="6375845"/>
                </a:lnTo>
                <a:close/>
                <a:moveTo>
                  <a:pt x="5160899" y="6338888"/>
                </a:moveTo>
                <a:lnTo>
                  <a:pt x="5147691" y="6405753"/>
                </a:lnTo>
                <a:lnTo>
                  <a:pt x="5145342" y="6335332"/>
                </a:lnTo>
                <a:lnTo>
                  <a:pt x="5162423" y="6269101"/>
                </a:lnTo>
                <a:close/>
                <a:moveTo>
                  <a:pt x="5163058" y="6241225"/>
                </a:moveTo>
                <a:lnTo>
                  <a:pt x="5144580" y="6312853"/>
                </a:lnTo>
                <a:lnTo>
                  <a:pt x="5142040" y="6236653"/>
                </a:lnTo>
                <a:lnTo>
                  <a:pt x="5164709" y="6165850"/>
                </a:lnTo>
                <a:close/>
                <a:moveTo>
                  <a:pt x="5141405" y="6218047"/>
                </a:moveTo>
                <a:lnTo>
                  <a:pt x="5138674" y="6138418"/>
                </a:lnTo>
                <a:lnTo>
                  <a:pt x="5166931" y="6064885"/>
                </a:lnTo>
                <a:lnTo>
                  <a:pt x="5165218" y="6143689"/>
                </a:lnTo>
                <a:close/>
                <a:moveTo>
                  <a:pt x="5179505" y="6244463"/>
                </a:moveTo>
                <a:lnTo>
                  <a:pt x="5168011" y="6302566"/>
                </a:lnTo>
                <a:lnTo>
                  <a:pt x="5169344" y="6242114"/>
                </a:lnTo>
                <a:lnTo>
                  <a:pt x="5184204" y="6184519"/>
                </a:lnTo>
                <a:close/>
                <a:moveTo>
                  <a:pt x="5169980" y="6214301"/>
                </a:moveTo>
                <a:lnTo>
                  <a:pt x="5171504" y="6144451"/>
                </a:lnTo>
                <a:lnTo>
                  <a:pt x="5192586" y="6078728"/>
                </a:lnTo>
                <a:lnTo>
                  <a:pt x="5187125" y="6147562"/>
                </a:lnTo>
                <a:close/>
                <a:moveTo>
                  <a:pt x="5211255" y="6054471"/>
                </a:moveTo>
                <a:lnTo>
                  <a:pt x="5196332" y="6112256"/>
                </a:lnTo>
                <a:lnTo>
                  <a:pt x="5201032" y="6052566"/>
                </a:lnTo>
                <a:lnTo>
                  <a:pt x="5219319" y="5995416"/>
                </a:lnTo>
                <a:close/>
                <a:moveTo>
                  <a:pt x="5203254" y="6024944"/>
                </a:moveTo>
                <a:lnTo>
                  <a:pt x="5208651" y="5956237"/>
                </a:lnTo>
                <a:lnTo>
                  <a:pt x="5233670" y="5891086"/>
                </a:lnTo>
                <a:lnTo>
                  <a:pt x="5224336" y="5959031"/>
                </a:lnTo>
                <a:close/>
                <a:moveTo>
                  <a:pt x="5254054" y="5866638"/>
                </a:moveTo>
                <a:lnTo>
                  <a:pt x="5235702" y="5923788"/>
                </a:lnTo>
                <a:lnTo>
                  <a:pt x="5243767" y="5864924"/>
                </a:lnTo>
                <a:lnTo>
                  <a:pt x="5265484" y="5808409"/>
                </a:lnTo>
                <a:close/>
                <a:moveTo>
                  <a:pt x="5307711" y="5680964"/>
                </a:moveTo>
                <a:lnTo>
                  <a:pt x="5285931" y="5737606"/>
                </a:lnTo>
                <a:lnTo>
                  <a:pt x="5297361" y="5679758"/>
                </a:lnTo>
                <a:lnTo>
                  <a:pt x="5322761" y="5623941"/>
                </a:lnTo>
                <a:close/>
                <a:moveTo>
                  <a:pt x="5372354" y="5497322"/>
                </a:moveTo>
                <a:lnTo>
                  <a:pt x="5346954" y="5553266"/>
                </a:lnTo>
                <a:lnTo>
                  <a:pt x="5361623" y="5496497"/>
                </a:lnTo>
                <a:lnTo>
                  <a:pt x="5389944" y="5441506"/>
                </a:lnTo>
                <a:close/>
                <a:moveTo>
                  <a:pt x="5447919" y="5315839"/>
                </a:moveTo>
                <a:lnTo>
                  <a:pt x="5419471" y="5370957"/>
                </a:lnTo>
                <a:lnTo>
                  <a:pt x="5437315" y="5315331"/>
                </a:lnTo>
                <a:lnTo>
                  <a:pt x="5469065" y="5261293"/>
                </a:lnTo>
                <a:close/>
                <a:moveTo>
                  <a:pt x="5534469" y="5136515"/>
                </a:moveTo>
                <a:lnTo>
                  <a:pt x="5502719" y="5190681"/>
                </a:lnTo>
                <a:lnTo>
                  <a:pt x="5523611" y="5136198"/>
                </a:lnTo>
                <a:lnTo>
                  <a:pt x="5558282" y="5083239"/>
                </a:lnTo>
                <a:close/>
                <a:moveTo>
                  <a:pt x="5631879" y="4959350"/>
                </a:moveTo>
                <a:lnTo>
                  <a:pt x="5597081" y="5012500"/>
                </a:lnTo>
                <a:lnTo>
                  <a:pt x="5620956" y="4959414"/>
                </a:lnTo>
                <a:lnTo>
                  <a:pt x="5658612" y="4907534"/>
                </a:lnTo>
                <a:close/>
                <a:moveTo>
                  <a:pt x="5740337" y="4784217"/>
                </a:moveTo>
                <a:lnTo>
                  <a:pt x="5702237" y="4836224"/>
                </a:lnTo>
                <a:lnTo>
                  <a:pt x="5728906" y="4784535"/>
                </a:lnTo>
                <a:lnTo>
                  <a:pt x="5769419" y="4733735"/>
                </a:lnTo>
                <a:close/>
                <a:moveTo>
                  <a:pt x="5859781" y="4611180"/>
                </a:moveTo>
                <a:lnTo>
                  <a:pt x="5819140" y="4661980"/>
                </a:lnTo>
                <a:lnTo>
                  <a:pt x="5848477" y="4611815"/>
                </a:lnTo>
                <a:lnTo>
                  <a:pt x="5891720" y="4562412"/>
                </a:lnTo>
                <a:close/>
                <a:moveTo>
                  <a:pt x="5990145" y="4440238"/>
                </a:moveTo>
                <a:lnTo>
                  <a:pt x="5946839" y="4489768"/>
                </a:lnTo>
                <a:lnTo>
                  <a:pt x="5978589" y="4441063"/>
                </a:lnTo>
                <a:lnTo>
                  <a:pt x="6024372" y="4392994"/>
                </a:lnTo>
                <a:close/>
                <a:moveTo>
                  <a:pt x="6131497" y="4271391"/>
                </a:moveTo>
                <a:lnTo>
                  <a:pt x="6085650" y="4319588"/>
                </a:lnTo>
                <a:lnTo>
                  <a:pt x="6119876" y="4272471"/>
                </a:lnTo>
                <a:lnTo>
                  <a:pt x="6168009" y="4225798"/>
                </a:lnTo>
                <a:close/>
                <a:moveTo>
                  <a:pt x="6283897" y="4104703"/>
                </a:moveTo>
                <a:lnTo>
                  <a:pt x="6235700" y="4151440"/>
                </a:lnTo>
                <a:lnTo>
                  <a:pt x="6272086" y="4105974"/>
                </a:lnTo>
                <a:lnTo>
                  <a:pt x="6322314" y="4060762"/>
                </a:lnTo>
                <a:close/>
                <a:moveTo>
                  <a:pt x="6447156" y="3940175"/>
                </a:moveTo>
                <a:lnTo>
                  <a:pt x="6396736" y="3985387"/>
                </a:lnTo>
                <a:lnTo>
                  <a:pt x="6435154" y="3941572"/>
                </a:lnTo>
                <a:lnTo>
                  <a:pt x="6487351" y="3897884"/>
                </a:lnTo>
                <a:close/>
                <a:moveTo>
                  <a:pt x="6621463" y="3777615"/>
                </a:moveTo>
                <a:lnTo>
                  <a:pt x="6569075" y="3821366"/>
                </a:lnTo>
                <a:lnTo>
                  <a:pt x="6609270" y="3779203"/>
                </a:lnTo>
                <a:lnTo>
                  <a:pt x="6663309" y="3737039"/>
                </a:lnTo>
                <a:close/>
                <a:moveTo>
                  <a:pt x="6806629" y="3617278"/>
                </a:moveTo>
                <a:lnTo>
                  <a:pt x="6752527" y="3659441"/>
                </a:lnTo>
                <a:lnTo>
                  <a:pt x="6794246" y="3618992"/>
                </a:lnTo>
                <a:lnTo>
                  <a:pt x="6849872" y="3578416"/>
                </a:lnTo>
                <a:close/>
                <a:moveTo>
                  <a:pt x="7002463" y="3458972"/>
                </a:moveTo>
                <a:lnTo>
                  <a:pt x="6946773" y="3499612"/>
                </a:lnTo>
                <a:lnTo>
                  <a:pt x="6989763" y="3460750"/>
                </a:lnTo>
                <a:lnTo>
                  <a:pt x="7046913" y="3421761"/>
                </a:lnTo>
                <a:close/>
                <a:moveTo>
                  <a:pt x="7209473" y="3302889"/>
                </a:moveTo>
                <a:lnTo>
                  <a:pt x="7152323" y="3341941"/>
                </a:lnTo>
                <a:lnTo>
                  <a:pt x="7196773" y="3304858"/>
                </a:lnTo>
                <a:lnTo>
                  <a:pt x="7254812" y="3267520"/>
                </a:lnTo>
                <a:close/>
                <a:moveTo>
                  <a:pt x="7310247" y="3224340"/>
                </a:moveTo>
                <a:lnTo>
                  <a:pt x="7236079" y="3272028"/>
                </a:lnTo>
                <a:lnTo>
                  <a:pt x="7292086" y="3225292"/>
                </a:lnTo>
                <a:lnTo>
                  <a:pt x="7368286" y="3179064"/>
                </a:lnTo>
                <a:close/>
                <a:moveTo>
                  <a:pt x="7427913" y="3148902"/>
                </a:moveTo>
                <a:lnTo>
                  <a:pt x="7369810" y="3186303"/>
                </a:lnTo>
                <a:lnTo>
                  <a:pt x="7415086" y="3150934"/>
                </a:lnTo>
                <a:lnTo>
                  <a:pt x="7474077" y="3115247"/>
                </a:lnTo>
                <a:close/>
                <a:moveTo>
                  <a:pt x="7534212" y="3071368"/>
                </a:moveTo>
                <a:lnTo>
                  <a:pt x="7458012" y="3117596"/>
                </a:lnTo>
                <a:lnTo>
                  <a:pt x="7515987" y="3072384"/>
                </a:lnTo>
                <a:lnTo>
                  <a:pt x="7594156" y="3027934"/>
                </a:lnTo>
                <a:close/>
                <a:moveTo>
                  <a:pt x="7656513" y="2997200"/>
                </a:moveTo>
                <a:lnTo>
                  <a:pt x="7597457" y="3033014"/>
                </a:lnTo>
                <a:lnTo>
                  <a:pt x="7643495" y="2999359"/>
                </a:lnTo>
                <a:lnTo>
                  <a:pt x="7703122" y="2965260"/>
                </a:lnTo>
                <a:close/>
                <a:moveTo>
                  <a:pt x="7768209" y="2921000"/>
                </a:moveTo>
                <a:lnTo>
                  <a:pt x="7690041" y="2965450"/>
                </a:lnTo>
                <a:lnTo>
                  <a:pt x="7749857" y="2921826"/>
                </a:lnTo>
                <a:lnTo>
                  <a:pt x="7829868" y="2878582"/>
                </a:lnTo>
                <a:close/>
                <a:moveTo>
                  <a:pt x="7896352" y="2847658"/>
                </a:moveTo>
                <a:lnTo>
                  <a:pt x="7836662" y="2881884"/>
                </a:lnTo>
                <a:lnTo>
                  <a:pt x="7883271" y="2850134"/>
                </a:lnTo>
                <a:lnTo>
                  <a:pt x="7943406" y="2817622"/>
                </a:lnTo>
                <a:close/>
                <a:moveTo>
                  <a:pt x="8013573" y="2772283"/>
                </a:moveTo>
                <a:lnTo>
                  <a:pt x="7933500" y="2815590"/>
                </a:lnTo>
                <a:lnTo>
                  <a:pt x="7994904" y="2773490"/>
                </a:lnTo>
                <a:lnTo>
                  <a:pt x="8076629" y="2731707"/>
                </a:lnTo>
                <a:close/>
                <a:moveTo>
                  <a:pt x="8146923" y="2700020"/>
                </a:moveTo>
                <a:lnTo>
                  <a:pt x="8086852" y="2732532"/>
                </a:lnTo>
                <a:lnTo>
                  <a:pt x="8133779" y="2702306"/>
                </a:lnTo>
                <a:lnTo>
                  <a:pt x="8194040" y="2671445"/>
                </a:lnTo>
                <a:close/>
              </a:path>
            </a:pathLst>
          </a:custGeom>
          <a:solidFill>
            <a:srgbClr val="A7C1FF">
              <a:alpha val="3127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8"/>
          <p:cNvSpPr txBox="1"/>
          <p:nvPr>
            <p:ph type="title"/>
          </p:nvPr>
        </p:nvSpPr>
        <p:spPr>
          <a:xfrm>
            <a:off x="1188725" y="1048275"/>
            <a:ext cx="6766500" cy="47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2" name="Google Shape;42;p8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/>
          <p:nvPr/>
        </p:nvSpPr>
        <p:spPr>
          <a:xfrm rot="-5400000">
            <a:off x="4240988" y="246209"/>
            <a:ext cx="5151227" cy="4654804"/>
          </a:xfrm>
          <a:custGeom>
            <a:rect b="b" l="l" r="r" t="t"/>
            <a:pathLst>
              <a:path extrusionOk="0" h="6845300" w="12192254">
                <a:moveTo>
                  <a:pt x="12192000" y="0"/>
                </a:moveTo>
                <a:lnTo>
                  <a:pt x="10834624" y="2005520"/>
                </a:lnTo>
                <a:lnTo>
                  <a:pt x="10619105" y="2303272"/>
                </a:lnTo>
                <a:lnTo>
                  <a:pt x="10399522" y="2586355"/>
                </a:lnTo>
                <a:lnTo>
                  <a:pt x="10176066" y="2854579"/>
                </a:lnTo>
                <a:lnTo>
                  <a:pt x="9948608" y="3108135"/>
                </a:lnTo>
                <a:lnTo>
                  <a:pt x="9717024" y="3347085"/>
                </a:lnTo>
                <a:lnTo>
                  <a:pt x="9481503" y="3571303"/>
                </a:lnTo>
                <a:lnTo>
                  <a:pt x="9241981" y="3780853"/>
                </a:lnTo>
                <a:lnTo>
                  <a:pt x="8998331" y="3975672"/>
                </a:lnTo>
                <a:lnTo>
                  <a:pt x="8750681" y="4155694"/>
                </a:lnTo>
                <a:lnTo>
                  <a:pt x="8499094" y="4321112"/>
                </a:lnTo>
                <a:lnTo>
                  <a:pt x="8243506" y="4471797"/>
                </a:lnTo>
                <a:lnTo>
                  <a:pt x="7983856" y="4607751"/>
                </a:lnTo>
                <a:lnTo>
                  <a:pt x="7720331" y="4729036"/>
                </a:lnTo>
                <a:lnTo>
                  <a:pt x="7452678" y="4835652"/>
                </a:lnTo>
                <a:lnTo>
                  <a:pt x="7181215" y="4927600"/>
                </a:lnTo>
                <a:lnTo>
                  <a:pt x="6905625" y="5004753"/>
                </a:lnTo>
                <a:lnTo>
                  <a:pt x="6626225" y="5067300"/>
                </a:lnTo>
                <a:lnTo>
                  <a:pt x="6342507" y="5115116"/>
                </a:lnTo>
                <a:lnTo>
                  <a:pt x="6054852" y="5148199"/>
                </a:lnTo>
                <a:lnTo>
                  <a:pt x="5762752" y="5166614"/>
                </a:lnTo>
                <a:lnTo>
                  <a:pt x="5467350" y="5170170"/>
                </a:lnTo>
                <a:lnTo>
                  <a:pt x="5167440" y="5159185"/>
                </a:lnTo>
                <a:lnTo>
                  <a:pt x="4863846" y="5133785"/>
                </a:lnTo>
                <a:lnTo>
                  <a:pt x="4555935" y="5093399"/>
                </a:lnTo>
                <a:lnTo>
                  <a:pt x="4244213" y="5038344"/>
                </a:lnTo>
                <a:lnTo>
                  <a:pt x="0" y="4100640"/>
                </a:lnTo>
                <a:lnTo>
                  <a:pt x="0" y="4106990"/>
                </a:lnTo>
                <a:lnTo>
                  <a:pt x="4097147" y="5012119"/>
                </a:lnTo>
                <a:lnTo>
                  <a:pt x="0" y="4288600"/>
                </a:lnTo>
                <a:lnTo>
                  <a:pt x="0" y="4294950"/>
                </a:lnTo>
                <a:lnTo>
                  <a:pt x="4242689" y="5044250"/>
                </a:lnTo>
                <a:lnTo>
                  <a:pt x="4329367" y="5063300"/>
                </a:lnTo>
                <a:lnTo>
                  <a:pt x="0" y="4495800"/>
                </a:lnTo>
                <a:lnTo>
                  <a:pt x="0" y="4502150"/>
                </a:lnTo>
                <a:lnTo>
                  <a:pt x="4400550" y="5079365"/>
                </a:lnTo>
                <a:lnTo>
                  <a:pt x="4511866" y="5103940"/>
                </a:lnTo>
                <a:lnTo>
                  <a:pt x="0" y="4722495"/>
                </a:lnTo>
                <a:lnTo>
                  <a:pt x="0" y="4728845"/>
                </a:lnTo>
                <a:lnTo>
                  <a:pt x="4558856" y="5114100"/>
                </a:lnTo>
                <a:lnTo>
                  <a:pt x="4682427" y="5141405"/>
                </a:lnTo>
                <a:lnTo>
                  <a:pt x="0" y="4969955"/>
                </a:lnTo>
                <a:lnTo>
                  <a:pt x="0" y="4976305"/>
                </a:lnTo>
                <a:lnTo>
                  <a:pt x="4716907" y="5149025"/>
                </a:lnTo>
                <a:lnTo>
                  <a:pt x="4847781" y="5177917"/>
                </a:lnTo>
                <a:lnTo>
                  <a:pt x="0" y="5238750"/>
                </a:lnTo>
                <a:lnTo>
                  <a:pt x="0" y="5245100"/>
                </a:lnTo>
                <a:lnTo>
                  <a:pt x="4874959" y="5183759"/>
                </a:lnTo>
                <a:lnTo>
                  <a:pt x="5010595" y="5213731"/>
                </a:lnTo>
                <a:lnTo>
                  <a:pt x="0" y="5530215"/>
                </a:lnTo>
                <a:lnTo>
                  <a:pt x="0" y="5536565"/>
                </a:lnTo>
                <a:lnTo>
                  <a:pt x="5033010" y="5219065"/>
                </a:lnTo>
                <a:lnTo>
                  <a:pt x="5172075" y="5249799"/>
                </a:lnTo>
                <a:lnTo>
                  <a:pt x="0" y="5844858"/>
                </a:lnTo>
                <a:lnTo>
                  <a:pt x="0" y="5851208"/>
                </a:lnTo>
                <a:lnTo>
                  <a:pt x="5191125" y="5253800"/>
                </a:lnTo>
                <a:lnTo>
                  <a:pt x="5332603" y="5285042"/>
                </a:lnTo>
                <a:lnTo>
                  <a:pt x="0" y="6183694"/>
                </a:lnTo>
                <a:lnTo>
                  <a:pt x="0" y="6190044"/>
                </a:lnTo>
                <a:lnTo>
                  <a:pt x="5349177" y="5288344"/>
                </a:lnTo>
                <a:lnTo>
                  <a:pt x="5492623" y="5320094"/>
                </a:lnTo>
                <a:lnTo>
                  <a:pt x="0" y="6547930"/>
                </a:lnTo>
                <a:lnTo>
                  <a:pt x="0" y="6554280"/>
                </a:lnTo>
                <a:lnTo>
                  <a:pt x="5507292" y="5323586"/>
                </a:lnTo>
                <a:lnTo>
                  <a:pt x="5652135" y="5355336"/>
                </a:lnTo>
                <a:lnTo>
                  <a:pt x="332931" y="6845300"/>
                </a:lnTo>
                <a:lnTo>
                  <a:pt x="356489" y="6845300"/>
                </a:lnTo>
                <a:lnTo>
                  <a:pt x="5665089" y="5358511"/>
                </a:lnTo>
                <a:lnTo>
                  <a:pt x="5811139" y="5390833"/>
                </a:lnTo>
                <a:lnTo>
                  <a:pt x="1511935" y="6845300"/>
                </a:lnTo>
                <a:lnTo>
                  <a:pt x="1531747" y="6845300"/>
                </a:lnTo>
                <a:lnTo>
                  <a:pt x="5823395" y="5393436"/>
                </a:lnTo>
                <a:lnTo>
                  <a:pt x="5970461" y="5425948"/>
                </a:lnTo>
                <a:lnTo>
                  <a:pt x="2406650" y="6845300"/>
                </a:lnTo>
                <a:lnTo>
                  <a:pt x="2423795" y="6845300"/>
                </a:lnTo>
                <a:lnTo>
                  <a:pt x="5981700" y="5428361"/>
                </a:lnTo>
                <a:lnTo>
                  <a:pt x="6129274" y="5461000"/>
                </a:lnTo>
                <a:lnTo>
                  <a:pt x="3120644" y="6845300"/>
                </a:lnTo>
                <a:lnTo>
                  <a:pt x="3135821" y="6845300"/>
                </a:lnTo>
                <a:lnTo>
                  <a:pt x="6139371" y="5463286"/>
                </a:lnTo>
                <a:lnTo>
                  <a:pt x="6287834" y="5496052"/>
                </a:lnTo>
                <a:lnTo>
                  <a:pt x="3712274" y="6845300"/>
                </a:lnTo>
                <a:lnTo>
                  <a:pt x="3725990" y="6845300"/>
                </a:lnTo>
                <a:lnTo>
                  <a:pt x="6297740" y="5498211"/>
                </a:lnTo>
                <a:lnTo>
                  <a:pt x="6446711" y="5531104"/>
                </a:lnTo>
                <a:lnTo>
                  <a:pt x="4217480" y="6845300"/>
                </a:lnTo>
                <a:lnTo>
                  <a:pt x="4230180" y="6845300"/>
                </a:lnTo>
                <a:lnTo>
                  <a:pt x="6455918" y="5533136"/>
                </a:lnTo>
                <a:lnTo>
                  <a:pt x="6605334" y="5566156"/>
                </a:lnTo>
                <a:lnTo>
                  <a:pt x="4659313" y="6845300"/>
                </a:lnTo>
                <a:lnTo>
                  <a:pt x="4670870" y="6845300"/>
                </a:lnTo>
                <a:lnTo>
                  <a:pt x="6613969" y="5568061"/>
                </a:lnTo>
                <a:lnTo>
                  <a:pt x="6763766" y="5601145"/>
                </a:lnTo>
                <a:lnTo>
                  <a:pt x="5053203" y="6845300"/>
                </a:lnTo>
                <a:lnTo>
                  <a:pt x="5063998" y="6845300"/>
                </a:lnTo>
                <a:lnTo>
                  <a:pt x="6772148" y="5602986"/>
                </a:lnTo>
                <a:lnTo>
                  <a:pt x="6922262" y="5636133"/>
                </a:lnTo>
                <a:lnTo>
                  <a:pt x="5410200" y="6845300"/>
                </a:lnTo>
                <a:lnTo>
                  <a:pt x="5420360" y="6845300"/>
                </a:lnTo>
                <a:lnTo>
                  <a:pt x="6930136" y="5637848"/>
                </a:lnTo>
                <a:lnTo>
                  <a:pt x="7080504" y="5671058"/>
                </a:lnTo>
                <a:lnTo>
                  <a:pt x="5737606" y="6845300"/>
                </a:lnTo>
                <a:lnTo>
                  <a:pt x="5747258" y="6845300"/>
                </a:lnTo>
                <a:lnTo>
                  <a:pt x="7088061" y="5672773"/>
                </a:lnTo>
                <a:lnTo>
                  <a:pt x="7238619" y="5706047"/>
                </a:lnTo>
                <a:lnTo>
                  <a:pt x="6041708" y="6845300"/>
                </a:lnTo>
                <a:lnTo>
                  <a:pt x="6050915" y="6845300"/>
                </a:lnTo>
                <a:lnTo>
                  <a:pt x="7246112" y="5707698"/>
                </a:lnTo>
                <a:lnTo>
                  <a:pt x="7396925" y="5741035"/>
                </a:lnTo>
                <a:lnTo>
                  <a:pt x="6326632" y="6845300"/>
                </a:lnTo>
                <a:lnTo>
                  <a:pt x="6335522" y="6845300"/>
                </a:lnTo>
                <a:lnTo>
                  <a:pt x="7404100" y="5742623"/>
                </a:lnTo>
                <a:lnTo>
                  <a:pt x="7555103" y="5775960"/>
                </a:lnTo>
                <a:lnTo>
                  <a:pt x="6595745" y="6845300"/>
                </a:lnTo>
                <a:lnTo>
                  <a:pt x="6604318" y="6845300"/>
                </a:lnTo>
                <a:lnTo>
                  <a:pt x="7562279" y="5777548"/>
                </a:lnTo>
                <a:lnTo>
                  <a:pt x="7713345" y="5810885"/>
                </a:lnTo>
                <a:lnTo>
                  <a:pt x="6851650" y="6845300"/>
                </a:lnTo>
                <a:lnTo>
                  <a:pt x="6859906" y="6845300"/>
                </a:lnTo>
                <a:lnTo>
                  <a:pt x="7720331" y="5812473"/>
                </a:lnTo>
                <a:lnTo>
                  <a:pt x="7871524" y="5845874"/>
                </a:lnTo>
                <a:lnTo>
                  <a:pt x="7096379" y="6845300"/>
                </a:lnTo>
                <a:lnTo>
                  <a:pt x="7104444" y="6845300"/>
                </a:lnTo>
                <a:lnTo>
                  <a:pt x="7878381" y="5847398"/>
                </a:lnTo>
                <a:lnTo>
                  <a:pt x="8029702" y="5880799"/>
                </a:lnTo>
                <a:lnTo>
                  <a:pt x="7331583" y="6845300"/>
                </a:lnTo>
                <a:lnTo>
                  <a:pt x="7339394" y="6845300"/>
                </a:lnTo>
                <a:lnTo>
                  <a:pt x="8036433" y="5882259"/>
                </a:lnTo>
                <a:lnTo>
                  <a:pt x="8187818" y="5915724"/>
                </a:lnTo>
                <a:lnTo>
                  <a:pt x="7558595" y="6845300"/>
                </a:lnTo>
                <a:lnTo>
                  <a:pt x="7566279" y="6845300"/>
                </a:lnTo>
                <a:lnTo>
                  <a:pt x="8194485" y="5917184"/>
                </a:lnTo>
                <a:lnTo>
                  <a:pt x="12192000" y="6800152"/>
                </a:lnTo>
                <a:lnTo>
                  <a:pt x="12192000" y="6793802"/>
                </a:lnTo>
                <a:lnTo>
                  <a:pt x="8198358" y="5911850"/>
                </a:lnTo>
                <a:lnTo>
                  <a:pt x="8300339" y="5761165"/>
                </a:lnTo>
                <a:lnTo>
                  <a:pt x="12192000" y="6448108"/>
                </a:lnTo>
                <a:lnTo>
                  <a:pt x="12192000" y="6441758"/>
                </a:lnTo>
                <a:lnTo>
                  <a:pt x="8304213" y="5755132"/>
                </a:lnTo>
                <a:lnTo>
                  <a:pt x="8405812" y="5604510"/>
                </a:lnTo>
                <a:lnTo>
                  <a:pt x="12192000" y="6101080"/>
                </a:lnTo>
                <a:lnTo>
                  <a:pt x="12192000" y="6094730"/>
                </a:lnTo>
                <a:lnTo>
                  <a:pt x="8410131" y="5598732"/>
                </a:lnTo>
                <a:lnTo>
                  <a:pt x="8511731" y="5448237"/>
                </a:lnTo>
                <a:lnTo>
                  <a:pt x="12192000" y="5759450"/>
                </a:lnTo>
                <a:lnTo>
                  <a:pt x="12192000" y="5753100"/>
                </a:lnTo>
                <a:lnTo>
                  <a:pt x="8516048" y="5441950"/>
                </a:lnTo>
                <a:lnTo>
                  <a:pt x="8617648" y="5291646"/>
                </a:lnTo>
                <a:lnTo>
                  <a:pt x="12192000" y="5422900"/>
                </a:lnTo>
                <a:lnTo>
                  <a:pt x="12192000" y="5416550"/>
                </a:lnTo>
                <a:lnTo>
                  <a:pt x="8621967" y="5285867"/>
                </a:lnTo>
                <a:lnTo>
                  <a:pt x="8723567" y="5135753"/>
                </a:lnTo>
                <a:lnTo>
                  <a:pt x="12191936" y="5092065"/>
                </a:lnTo>
                <a:lnTo>
                  <a:pt x="12191936" y="5085715"/>
                </a:lnTo>
                <a:lnTo>
                  <a:pt x="8727884" y="5129340"/>
                </a:lnTo>
                <a:lnTo>
                  <a:pt x="8829484" y="4979416"/>
                </a:lnTo>
                <a:lnTo>
                  <a:pt x="12192000" y="4766945"/>
                </a:lnTo>
                <a:lnTo>
                  <a:pt x="12192000" y="4760595"/>
                </a:lnTo>
                <a:lnTo>
                  <a:pt x="8833930" y="4972622"/>
                </a:lnTo>
                <a:lnTo>
                  <a:pt x="8935530" y="4822952"/>
                </a:lnTo>
                <a:lnTo>
                  <a:pt x="12192254" y="4448302"/>
                </a:lnTo>
                <a:lnTo>
                  <a:pt x="12192254" y="4441952"/>
                </a:lnTo>
                <a:lnTo>
                  <a:pt x="8940165" y="4816221"/>
                </a:lnTo>
                <a:lnTo>
                  <a:pt x="9041320" y="4666869"/>
                </a:lnTo>
                <a:lnTo>
                  <a:pt x="12192000" y="4135501"/>
                </a:lnTo>
                <a:lnTo>
                  <a:pt x="12192000" y="4129151"/>
                </a:lnTo>
                <a:lnTo>
                  <a:pt x="9046019" y="4659313"/>
                </a:lnTo>
                <a:lnTo>
                  <a:pt x="9146857" y="4510278"/>
                </a:lnTo>
                <a:lnTo>
                  <a:pt x="12192000" y="3829685"/>
                </a:lnTo>
                <a:lnTo>
                  <a:pt x="12192000" y="3823335"/>
                </a:lnTo>
                <a:lnTo>
                  <a:pt x="9152065" y="4502785"/>
                </a:lnTo>
                <a:lnTo>
                  <a:pt x="9252712" y="4354132"/>
                </a:lnTo>
                <a:lnTo>
                  <a:pt x="12192000" y="3530600"/>
                </a:lnTo>
                <a:lnTo>
                  <a:pt x="12192000" y="3524250"/>
                </a:lnTo>
                <a:lnTo>
                  <a:pt x="9258300" y="4345750"/>
                </a:lnTo>
                <a:lnTo>
                  <a:pt x="9358503" y="4197350"/>
                </a:lnTo>
                <a:lnTo>
                  <a:pt x="12192000" y="3239008"/>
                </a:lnTo>
                <a:lnTo>
                  <a:pt x="12192000" y="3232150"/>
                </a:lnTo>
                <a:lnTo>
                  <a:pt x="9364408" y="4188841"/>
                </a:lnTo>
                <a:lnTo>
                  <a:pt x="9464357" y="4041203"/>
                </a:lnTo>
                <a:lnTo>
                  <a:pt x="12192000" y="2954846"/>
                </a:lnTo>
                <a:lnTo>
                  <a:pt x="12192000" y="2947988"/>
                </a:lnTo>
                <a:lnTo>
                  <a:pt x="9470644" y="4031869"/>
                </a:lnTo>
                <a:lnTo>
                  <a:pt x="9570148" y="3884866"/>
                </a:lnTo>
                <a:lnTo>
                  <a:pt x="12192000" y="2678367"/>
                </a:lnTo>
                <a:lnTo>
                  <a:pt x="12192000" y="2671318"/>
                </a:lnTo>
                <a:lnTo>
                  <a:pt x="9577006" y="3874770"/>
                </a:lnTo>
                <a:lnTo>
                  <a:pt x="9675940" y="3728720"/>
                </a:lnTo>
                <a:lnTo>
                  <a:pt x="12192000" y="2410587"/>
                </a:lnTo>
                <a:lnTo>
                  <a:pt x="12192000" y="2403475"/>
                </a:lnTo>
                <a:lnTo>
                  <a:pt x="9683750" y="3717481"/>
                </a:lnTo>
                <a:lnTo>
                  <a:pt x="9782048" y="3572256"/>
                </a:lnTo>
                <a:lnTo>
                  <a:pt x="12192000" y="2151317"/>
                </a:lnTo>
                <a:lnTo>
                  <a:pt x="12192000" y="2143951"/>
                </a:lnTo>
                <a:lnTo>
                  <a:pt x="9790049" y="3560001"/>
                </a:lnTo>
                <a:lnTo>
                  <a:pt x="9887585" y="3415919"/>
                </a:lnTo>
                <a:lnTo>
                  <a:pt x="12192000" y="1901063"/>
                </a:lnTo>
                <a:lnTo>
                  <a:pt x="12192000" y="1893443"/>
                </a:lnTo>
                <a:lnTo>
                  <a:pt x="9896856" y="3402266"/>
                </a:lnTo>
                <a:lnTo>
                  <a:pt x="9993376" y="3259646"/>
                </a:lnTo>
                <a:lnTo>
                  <a:pt x="12192000" y="1660335"/>
                </a:lnTo>
                <a:lnTo>
                  <a:pt x="12192000" y="1652461"/>
                </a:lnTo>
                <a:lnTo>
                  <a:pt x="10003854" y="3244152"/>
                </a:lnTo>
                <a:lnTo>
                  <a:pt x="10099104" y="3103309"/>
                </a:lnTo>
                <a:lnTo>
                  <a:pt x="12192000" y="1429576"/>
                </a:lnTo>
                <a:lnTo>
                  <a:pt x="12192000" y="1421448"/>
                </a:lnTo>
                <a:lnTo>
                  <a:pt x="10111169" y="3085592"/>
                </a:lnTo>
                <a:lnTo>
                  <a:pt x="10205021" y="2946972"/>
                </a:lnTo>
                <a:lnTo>
                  <a:pt x="12192000" y="1209358"/>
                </a:lnTo>
                <a:lnTo>
                  <a:pt x="12192000" y="1200912"/>
                </a:lnTo>
                <a:lnTo>
                  <a:pt x="10218992" y="2926334"/>
                </a:lnTo>
                <a:lnTo>
                  <a:pt x="10310812" y="2790698"/>
                </a:lnTo>
                <a:lnTo>
                  <a:pt x="12192000" y="1000125"/>
                </a:lnTo>
                <a:lnTo>
                  <a:pt x="12192000" y="991362"/>
                </a:lnTo>
                <a:lnTo>
                  <a:pt x="10327513" y="2766060"/>
                </a:lnTo>
                <a:lnTo>
                  <a:pt x="10416413" y="2634425"/>
                </a:lnTo>
                <a:lnTo>
                  <a:pt x="12192000" y="802513"/>
                </a:lnTo>
                <a:lnTo>
                  <a:pt x="12192000" y="793369"/>
                </a:lnTo>
                <a:lnTo>
                  <a:pt x="10437051" y="2604135"/>
                </a:lnTo>
                <a:lnTo>
                  <a:pt x="10522394" y="2478088"/>
                </a:lnTo>
                <a:lnTo>
                  <a:pt x="12192000" y="617093"/>
                </a:lnTo>
                <a:lnTo>
                  <a:pt x="12192000" y="607568"/>
                </a:lnTo>
                <a:lnTo>
                  <a:pt x="10548620" y="2439353"/>
                </a:lnTo>
                <a:lnTo>
                  <a:pt x="10628185" y="2321751"/>
                </a:lnTo>
                <a:lnTo>
                  <a:pt x="12192000" y="444500"/>
                </a:lnTo>
                <a:lnTo>
                  <a:pt x="12192000" y="434657"/>
                </a:lnTo>
                <a:lnTo>
                  <a:pt x="10663999" y="2268855"/>
                </a:lnTo>
                <a:lnTo>
                  <a:pt x="10733849" y="2165541"/>
                </a:lnTo>
                <a:lnTo>
                  <a:pt x="12192000" y="285750"/>
                </a:lnTo>
                <a:lnTo>
                  <a:pt x="12192000" y="275209"/>
                </a:lnTo>
                <a:lnTo>
                  <a:pt x="10789094" y="2084070"/>
                </a:lnTo>
                <a:lnTo>
                  <a:pt x="10839894" y="2009204"/>
                </a:lnTo>
                <a:lnTo>
                  <a:pt x="12192000" y="140970"/>
                </a:lnTo>
                <a:lnTo>
                  <a:pt x="12192000" y="130112"/>
                </a:lnTo>
                <a:lnTo>
                  <a:pt x="10952924" y="1842072"/>
                </a:lnTo>
                <a:lnTo>
                  <a:pt x="12192000" y="11494"/>
                </a:lnTo>
                <a:close/>
                <a:moveTo>
                  <a:pt x="10367962" y="2650173"/>
                </a:moveTo>
                <a:lnTo>
                  <a:pt x="10295890" y="2749550"/>
                </a:lnTo>
                <a:lnTo>
                  <a:pt x="10220389" y="2827465"/>
                </a:lnTo>
                <a:lnTo>
                  <a:pt x="10294747" y="2731580"/>
                </a:lnTo>
                <a:close/>
                <a:moveTo>
                  <a:pt x="5170996" y="5180203"/>
                </a:moveTo>
                <a:lnTo>
                  <a:pt x="5292281" y="5196142"/>
                </a:lnTo>
                <a:lnTo>
                  <a:pt x="5179378" y="5203254"/>
                </a:lnTo>
                <a:lnTo>
                  <a:pt x="5057077" y="5181600"/>
                </a:lnTo>
                <a:close/>
                <a:moveTo>
                  <a:pt x="5023485" y="5175758"/>
                </a:moveTo>
                <a:lnTo>
                  <a:pt x="4912995" y="5156200"/>
                </a:lnTo>
                <a:lnTo>
                  <a:pt x="5016945" y="5160010"/>
                </a:lnTo>
                <a:lnTo>
                  <a:pt x="5126800" y="5174425"/>
                </a:lnTo>
                <a:close/>
                <a:moveTo>
                  <a:pt x="9940290" y="3178493"/>
                </a:moveTo>
                <a:lnTo>
                  <a:pt x="9850882" y="3293745"/>
                </a:lnTo>
                <a:lnTo>
                  <a:pt x="9753600" y="3371342"/>
                </a:lnTo>
                <a:lnTo>
                  <a:pt x="9845167" y="3261487"/>
                </a:lnTo>
                <a:close/>
                <a:moveTo>
                  <a:pt x="9871266" y="3230372"/>
                </a:moveTo>
                <a:lnTo>
                  <a:pt x="9957244" y="3127248"/>
                </a:lnTo>
                <a:lnTo>
                  <a:pt x="10044367" y="3044254"/>
                </a:lnTo>
                <a:lnTo>
                  <a:pt x="9960610" y="3152204"/>
                </a:lnTo>
                <a:close/>
                <a:moveTo>
                  <a:pt x="5775135" y="5216906"/>
                </a:moveTo>
                <a:lnTo>
                  <a:pt x="5906072" y="5227955"/>
                </a:lnTo>
                <a:lnTo>
                  <a:pt x="5786946" y="5254625"/>
                </a:lnTo>
                <a:lnTo>
                  <a:pt x="5654548" y="5237226"/>
                </a:lnTo>
                <a:close/>
                <a:moveTo>
                  <a:pt x="5633022" y="5234432"/>
                </a:moveTo>
                <a:lnTo>
                  <a:pt x="5505450" y="5217668"/>
                </a:lnTo>
                <a:lnTo>
                  <a:pt x="5623433" y="5204079"/>
                </a:lnTo>
                <a:lnTo>
                  <a:pt x="5749989" y="5214747"/>
                </a:lnTo>
                <a:close/>
                <a:moveTo>
                  <a:pt x="9600756" y="3545332"/>
                </a:moveTo>
                <a:lnTo>
                  <a:pt x="9505506" y="3659632"/>
                </a:lnTo>
                <a:lnTo>
                  <a:pt x="9400477" y="3728657"/>
                </a:lnTo>
                <a:lnTo>
                  <a:pt x="9497695" y="3620262"/>
                </a:lnTo>
                <a:close/>
                <a:moveTo>
                  <a:pt x="9518206" y="3597593"/>
                </a:moveTo>
                <a:lnTo>
                  <a:pt x="9611741" y="3493326"/>
                </a:lnTo>
                <a:lnTo>
                  <a:pt x="9708896" y="3415665"/>
                </a:lnTo>
                <a:lnTo>
                  <a:pt x="9617393" y="3525393"/>
                </a:lnTo>
                <a:close/>
                <a:moveTo>
                  <a:pt x="6367336" y="5209604"/>
                </a:moveTo>
                <a:lnTo>
                  <a:pt x="6501638" y="5214493"/>
                </a:lnTo>
                <a:lnTo>
                  <a:pt x="6382449" y="5261991"/>
                </a:lnTo>
                <a:lnTo>
                  <a:pt x="6246432" y="5250498"/>
                </a:lnTo>
                <a:close/>
                <a:moveTo>
                  <a:pt x="6230557" y="5249164"/>
                </a:moveTo>
                <a:lnTo>
                  <a:pt x="6096762" y="5237861"/>
                </a:lnTo>
                <a:lnTo>
                  <a:pt x="6217412" y="5204079"/>
                </a:lnTo>
                <a:lnTo>
                  <a:pt x="6349556" y="5208969"/>
                </a:lnTo>
                <a:close/>
                <a:moveTo>
                  <a:pt x="9140190" y="4009200"/>
                </a:moveTo>
                <a:lnTo>
                  <a:pt x="9038590" y="4122484"/>
                </a:lnTo>
                <a:lnTo>
                  <a:pt x="8922703" y="4175760"/>
                </a:lnTo>
                <a:lnTo>
                  <a:pt x="9026398" y="4068826"/>
                </a:lnTo>
                <a:close/>
                <a:moveTo>
                  <a:pt x="9040495" y="4054284"/>
                </a:moveTo>
                <a:lnTo>
                  <a:pt x="9142095" y="3949319"/>
                </a:lnTo>
                <a:lnTo>
                  <a:pt x="9251886" y="3884549"/>
                </a:lnTo>
                <a:lnTo>
                  <a:pt x="9152192" y="3995674"/>
                </a:lnTo>
                <a:close/>
                <a:moveTo>
                  <a:pt x="6947344" y="5157851"/>
                </a:moveTo>
                <a:lnTo>
                  <a:pt x="7082600" y="5156200"/>
                </a:lnTo>
                <a:lnTo>
                  <a:pt x="6965950" y="5225034"/>
                </a:lnTo>
                <a:lnTo>
                  <a:pt x="6828854" y="5220018"/>
                </a:lnTo>
                <a:close/>
                <a:moveTo>
                  <a:pt x="6815963" y="5219700"/>
                </a:moveTo>
                <a:lnTo>
                  <a:pt x="6680137" y="5214747"/>
                </a:lnTo>
                <a:lnTo>
                  <a:pt x="6799326" y="5159947"/>
                </a:lnTo>
                <a:lnTo>
                  <a:pt x="6933311" y="5158232"/>
                </a:lnTo>
                <a:close/>
                <a:moveTo>
                  <a:pt x="8665591" y="4432300"/>
                </a:moveTo>
                <a:lnTo>
                  <a:pt x="8559800" y="4541393"/>
                </a:lnTo>
                <a:lnTo>
                  <a:pt x="8435022" y="4576382"/>
                </a:lnTo>
                <a:lnTo>
                  <a:pt x="8542972" y="4473512"/>
                </a:lnTo>
                <a:close/>
                <a:moveTo>
                  <a:pt x="8553450" y="4463098"/>
                </a:moveTo>
                <a:lnTo>
                  <a:pt x="8660447" y="4361498"/>
                </a:lnTo>
                <a:lnTo>
                  <a:pt x="8779955" y="4313873"/>
                </a:lnTo>
                <a:lnTo>
                  <a:pt x="8674989" y="4421823"/>
                </a:lnTo>
                <a:close/>
                <a:moveTo>
                  <a:pt x="7515098" y="5062157"/>
                </a:moveTo>
                <a:lnTo>
                  <a:pt x="7650099" y="5053648"/>
                </a:lnTo>
                <a:lnTo>
                  <a:pt x="7537450" y="5144135"/>
                </a:lnTo>
                <a:lnTo>
                  <a:pt x="7400544" y="5145850"/>
                </a:lnTo>
                <a:close/>
                <a:moveTo>
                  <a:pt x="7389051" y="5145977"/>
                </a:moveTo>
                <a:lnTo>
                  <a:pt x="7252970" y="5147691"/>
                </a:lnTo>
                <a:lnTo>
                  <a:pt x="7369112" y="5071491"/>
                </a:lnTo>
                <a:lnTo>
                  <a:pt x="7503287" y="5063046"/>
                </a:lnTo>
                <a:close/>
                <a:moveTo>
                  <a:pt x="8177720" y="4811967"/>
                </a:moveTo>
                <a:lnTo>
                  <a:pt x="8068183" y="4916234"/>
                </a:lnTo>
                <a:lnTo>
                  <a:pt x="7935469" y="4931537"/>
                </a:lnTo>
                <a:lnTo>
                  <a:pt x="8046911" y="4834001"/>
                </a:lnTo>
                <a:close/>
                <a:moveTo>
                  <a:pt x="8056309" y="4826000"/>
                </a:moveTo>
                <a:lnTo>
                  <a:pt x="8167053" y="4729099"/>
                </a:lnTo>
                <a:lnTo>
                  <a:pt x="8295006" y="4700524"/>
                </a:lnTo>
                <a:lnTo>
                  <a:pt x="8186166" y="4804093"/>
                </a:lnTo>
                <a:close/>
                <a:moveTo>
                  <a:pt x="8060818" y="4923473"/>
                </a:moveTo>
                <a:lnTo>
                  <a:pt x="7950708" y="5028248"/>
                </a:lnTo>
                <a:lnTo>
                  <a:pt x="7815199" y="5036820"/>
                </a:lnTo>
                <a:lnTo>
                  <a:pt x="7927277" y="4938840"/>
                </a:lnTo>
                <a:close/>
                <a:moveTo>
                  <a:pt x="7924800" y="4932807"/>
                </a:moveTo>
                <a:lnTo>
                  <a:pt x="7792784" y="4947984"/>
                </a:lnTo>
                <a:lnTo>
                  <a:pt x="7905179" y="4857750"/>
                </a:lnTo>
                <a:lnTo>
                  <a:pt x="8035227" y="4835843"/>
                </a:lnTo>
                <a:close/>
                <a:moveTo>
                  <a:pt x="7916355" y="4940173"/>
                </a:moveTo>
                <a:lnTo>
                  <a:pt x="7805039" y="5037519"/>
                </a:lnTo>
                <a:lnTo>
                  <a:pt x="7670229" y="5046028"/>
                </a:lnTo>
                <a:lnTo>
                  <a:pt x="7783449" y="4955477"/>
                </a:lnTo>
                <a:close/>
                <a:moveTo>
                  <a:pt x="7659180" y="5046726"/>
                </a:moveTo>
                <a:lnTo>
                  <a:pt x="7524750" y="5055172"/>
                </a:lnTo>
                <a:lnTo>
                  <a:pt x="7639050" y="4972050"/>
                </a:lnTo>
                <a:lnTo>
                  <a:pt x="7771194" y="4956810"/>
                </a:lnTo>
                <a:close/>
                <a:moveTo>
                  <a:pt x="7661529" y="5053076"/>
                </a:moveTo>
                <a:lnTo>
                  <a:pt x="7797165" y="5044504"/>
                </a:lnTo>
                <a:lnTo>
                  <a:pt x="7685278" y="5142357"/>
                </a:lnTo>
                <a:lnTo>
                  <a:pt x="7547737" y="5144135"/>
                </a:lnTo>
                <a:close/>
                <a:moveTo>
                  <a:pt x="7807579" y="5043869"/>
                </a:moveTo>
                <a:lnTo>
                  <a:pt x="7943723" y="5035233"/>
                </a:lnTo>
                <a:lnTo>
                  <a:pt x="7833107" y="5140516"/>
                </a:lnTo>
                <a:lnTo>
                  <a:pt x="7695057" y="5142230"/>
                </a:lnTo>
                <a:close/>
                <a:moveTo>
                  <a:pt x="7953629" y="5034598"/>
                </a:moveTo>
                <a:lnTo>
                  <a:pt x="8090218" y="5026025"/>
                </a:lnTo>
                <a:lnTo>
                  <a:pt x="7981061" y="5138674"/>
                </a:lnTo>
                <a:lnTo>
                  <a:pt x="7842504" y="5140389"/>
                </a:lnTo>
                <a:close/>
                <a:moveTo>
                  <a:pt x="7960805" y="5027803"/>
                </a:moveTo>
                <a:lnTo>
                  <a:pt x="8071549" y="4922457"/>
                </a:lnTo>
                <a:lnTo>
                  <a:pt x="8205597" y="4907026"/>
                </a:lnTo>
                <a:lnTo>
                  <a:pt x="8096822" y="5019231"/>
                </a:lnTo>
                <a:close/>
                <a:moveTo>
                  <a:pt x="8078915" y="4914900"/>
                </a:moveTo>
                <a:lnTo>
                  <a:pt x="8189151" y="4809998"/>
                </a:lnTo>
                <a:lnTo>
                  <a:pt x="8320595" y="4787837"/>
                </a:lnTo>
                <a:lnTo>
                  <a:pt x="8212645" y="4899533"/>
                </a:lnTo>
                <a:close/>
                <a:moveTo>
                  <a:pt x="8197406" y="4802124"/>
                </a:moveTo>
                <a:lnTo>
                  <a:pt x="8307006" y="4697794"/>
                </a:lnTo>
                <a:lnTo>
                  <a:pt x="8435721" y="4669028"/>
                </a:lnTo>
                <a:lnTo>
                  <a:pt x="8327771" y="4780153"/>
                </a:lnTo>
                <a:close/>
                <a:moveTo>
                  <a:pt x="8315960" y="4689285"/>
                </a:moveTo>
                <a:lnTo>
                  <a:pt x="8424926" y="4585589"/>
                </a:lnTo>
                <a:lnTo>
                  <a:pt x="8550783" y="4550347"/>
                </a:lnTo>
                <a:lnTo>
                  <a:pt x="8443785" y="4660900"/>
                </a:lnTo>
                <a:close/>
                <a:moveTo>
                  <a:pt x="8421688" y="4579874"/>
                </a:moveTo>
                <a:lnTo>
                  <a:pt x="8298053" y="4614482"/>
                </a:lnTo>
                <a:lnTo>
                  <a:pt x="8406829" y="4519232"/>
                </a:lnTo>
                <a:lnTo>
                  <a:pt x="8528494" y="4478084"/>
                </a:lnTo>
                <a:close/>
                <a:moveTo>
                  <a:pt x="8411845" y="4589209"/>
                </a:moveTo>
                <a:lnTo>
                  <a:pt x="8303895" y="4691952"/>
                </a:lnTo>
                <a:lnTo>
                  <a:pt x="8176895" y="4720336"/>
                </a:lnTo>
                <a:lnTo>
                  <a:pt x="8286750" y="4624197"/>
                </a:lnTo>
                <a:close/>
                <a:moveTo>
                  <a:pt x="8164195" y="4723194"/>
                </a:moveTo>
                <a:lnTo>
                  <a:pt x="8038402" y="4751324"/>
                </a:lnTo>
                <a:lnTo>
                  <a:pt x="8149019" y="4662869"/>
                </a:lnTo>
                <a:lnTo>
                  <a:pt x="8272844" y="4628198"/>
                </a:lnTo>
                <a:close/>
                <a:moveTo>
                  <a:pt x="8154162" y="4731957"/>
                </a:moveTo>
                <a:lnTo>
                  <a:pt x="8044434" y="4827905"/>
                </a:lnTo>
                <a:lnTo>
                  <a:pt x="7915466" y="4849686"/>
                </a:lnTo>
                <a:lnTo>
                  <a:pt x="8027162" y="4760341"/>
                </a:lnTo>
                <a:close/>
                <a:moveTo>
                  <a:pt x="7902575" y="4851845"/>
                </a:moveTo>
                <a:lnTo>
                  <a:pt x="7774750" y="4873371"/>
                </a:lnTo>
                <a:lnTo>
                  <a:pt x="7887144" y="4791647"/>
                </a:lnTo>
                <a:lnTo>
                  <a:pt x="8013002" y="4763516"/>
                </a:lnTo>
                <a:close/>
                <a:moveTo>
                  <a:pt x="7892352" y="4859973"/>
                </a:moveTo>
                <a:lnTo>
                  <a:pt x="7780782" y="4948873"/>
                </a:lnTo>
                <a:lnTo>
                  <a:pt x="7649781" y="4963986"/>
                </a:lnTo>
                <a:lnTo>
                  <a:pt x="7763257" y="4881436"/>
                </a:lnTo>
                <a:close/>
                <a:moveTo>
                  <a:pt x="7636891" y="4965700"/>
                </a:moveTo>
                <a:lnTo>
                  <a:pt x="7507034" y="4980686"/>
                </a:lnTo>
                <a:lnTo>
                  <a:pt x="7621334" y="4905629"/>
                </a:lnTo>
                <a:lnTo>
                  <a:pt x="7749286" y="4884039"/>
                </a:lnTo>
                <a:close/>
                <a:moveTo>
                  <a:pt x="7626414" y="4973320"/>
                </a:moveTo>
                <a:lnTo>
                  <a:pt x="7513130" y="5055870"/>
                </a:lnTo>
                <a:lnTo>
                  <a:pt x="7379780" y="5064252"/>
                </a:lnTo>
                <a:lnTo>
                  <a:pt x="7494969" y="4988560"/>
                </a:lnTo>
                <a:close/>
                <a:moveTo>
                  <a:pt x="7367270" y="5064951"/>
                </a:moveTo>
                <a:lnTo>
                  <a:pt x="7235381" y="5073650"/>
                </a:lnTo>
                <a:lnTo>
                  <a:pt x="7351205" y="5005388"/>
                </a:lnTo>
                <a:lnTo>
                  <a:pt x="7481253" y="4990402"/>
                </a:lnTo>
                <a:close/>
                <a:moveTo>
                  <a:pt x="7356539" y="5071999"/>
                </a:moveTo>
                <a:lnTo>
                  <a:pt x="7241477" y="5147628"/>
                </a:lnTo>
                <a:lnTo>
                  <a:pt x="7106349" y="5149342"/>
                </a:lnTo>
                <a:lnTo>
                  <a:pt x="7223316" y="5080381"/>
                </a:lnTo>
                <a:close/>
                <a:moveTo>
                  <a:pt x="7093585" y="5149850"/>
                </a:moveTo>
                <a:lnTo>
                  <a:pt x="6959791" y="5151565"/>
                </a:lnTo>
                <a:lnTo>
                  <a:pt x="7077266" y="5089970"/>
                </a:lnTo>
                <a:lnTo>
                  <a:pt x="7209282" y="5081651"/>
                </a:lnTo>
                <a:close/>
                <a:moveTo>
                  <a:pt x="7095363" y="5156200"/>
                </a:moveTo>
                <a:lnTo>
                  <a:pt x="7231634" y="5154486"/>
                </a:lnTo>
                <a:lnTo>
                  <a:pt x="7115683" y="5230686"/>
                </a:lnTo>
                <a:lnTo>
                  <a:pt x="6977570" y="5225669"/>
                </a:lnTo>
                <a:close/>
                <a:moveTo>
                  <a:pt x="7243381" y="5154359"/>
                </a:moveTo>
                <a:lnTo>
                  <a:pt x="7380478" y="5152644"/>
                </a:lnTo>
                <a:lnTo>
                  <a:pt x="7265544" y="5236210"/>
                </a:lnTo>
                <a:lnTo>
                  <a:pt x="7126669" y="5231130"/>
                </a:lnTo>
                <a:close/>
                <a:moveTo>
                  <a:pt x="7391400" y="5152454"/>
                </a:moveTo>
                <a:lnTo>
                  <a:pt x="7529131" y="5150739"/>
                </a:lnTo>
                <a:lnTo>
                  <a:pt x="7415467" y="5241671"/>
                </a:lnTo>
                <a:lnTo>
                  <a:pt x="7275767" y="5236591"/>
                </a:lnTo>
                <a:close/>
                <a:moveTo>
                  <a:pt x="7539482" y="5150612"/>
                </a:moveTo>
                <a:lnTo>
                  <a:pt x="7677722" y="5148898"/>
                </a:lnTo>
                <a:lnTo>
                  <a:pt x="7565327" y="5247196"/>
                </a:lnTo>
                <a:lnTo>
                  <a:pt x="7425182" y="5242052"/>
                </a:lnTo>
                <a:close/>
                <a:moveTo>
                  <a:pt x="7687501" y="5148771"/>
                </a:moveTo>
                <a:lnTo>
                  <a:pt x="7826185" y="5146993"/>
                </a:lnTo>
                <a:lnTo>
                  <a:pt x="7715250" y="5252466"/>
                </a:lnTo>
                <a:lnTo>
                  <a:pt x="7574661" y="5247323"/>
                </a:lnTo>
                <a:close/>
                <a:moveTo>
                  <a:pt x="7835519" y="5146929"/>
                </a:moveTo>
                <a:lnTo>
                  <a:pt x="7974584" y="5145151"/>
                </a:lnTo>
                <a:lnTo>
                  <a:pt x="7865047" y="5257800"/>
                </a:lnTo>
                <a:lnTo>
                  <a:pt x="7724077" y="5252657"/>
                </a:lnTo>
                <a:close/>
                <a:moveTo>
                  <a:pt x="7983538" y="5145024"/>
                </a:moveTo>
                <a:lnTo>
                  <a:pt x="8123238" y="5143310"/>
                </a:lnTo>
                <a:lnTo>
                  <a:pt x="8015288" y="5263642"/>
                </a:lnTo>
                <a:lnTo>
                  <a:pt x="7873937" y="5258435"/>
                </a:lnTo>
                <a:close/>
                <a:moveTo>
                  <a:pt x="7989888" y="5138674"/>
                </a:moveTo>
                <a:lnTo>
                  <a:pt x="8099552" y="5025517"/>
                </a:lnTo>
                <a:lnTo>
                  <a:pt x="8236522" y="5016881"/>
                </a:lnTo>
                <a:lnTo>
                  <a:pt x="8128572" y="5136896"/>
                </a:lnTo>
                <a:close/>
                <a:moveTo>
                  <a:pt x="8106093" y="5018786"/>
                </a:moveTo>
                <a:lnTo>
                  <a:pt x="8215376" y="4906010"/>
                </a:lnTo>
                <a:lnTo>
                  <a:pt x="8349869" y="4890516"/>
                </a:lnTo>
                <a:lnTo>
                  <a:pt x="8242300" y="5010150"/>
                </a:lnTo>
                <a:close/>
                <a:moveTo>
                  <a:pt x="8222361" y="4898771"/>
                </a:moveTo>
                <a:lnTo>
                  <a:pt x="8331200" y="4786186"/>
                </a:lnTo>
                <a:lnTo>
                  <a:pt x="8463153" y="4763961"/>
                </a:lnTo>
                <a:lnTo>
                  <a:pt x="8356156" y="4883150"/>
                </a:lnTo>
                <a:close/>
                <a:moveTo>
                  <a:pt x="8338756" y="4778693"/>
                </a:moveTo>
                <a:lnTo>
                  <a:pt x="8447151" y="4666869"/>
                </a:lnTo>
                <a:lnTo>
                  <a:pt x="8576437" y="4637977"/>
                </a:lnTo>
                <a:lnTo>
                  <a:pt x="8469884" y="4756150"/>
                </a:lnTo>
                <a:close/>
                <a:moveTo>
                  <a:pt x="8455216" y="4658551"/>
                </a:moveTo>
                <a:lnTo>
                  <a:pt x="8563166" y="4547299"/>
                </a:lnTo>
                <a:lnTo>
                  <a:pt x="8689721" y="4511866"/>
                </a:lnTo>
                <a:lnTo>
                  <a:pt x="8583867" y="4629849"/>
                </a:lnTo>
                <a:close/>
                <a:moveTo>
                  <a:pt x="8571802" y="4538282"/>
                </a:moveTo>
                <a:lnTo>
                  <a:pt x="8678926" y="4427728"/>
                </a:lnTo>
                <a:lnTo>
                  <a:pt x="8802624" y="4385882"/>
                </a:lnTo>
                <a:lnTo>
                  <a:pt x="8697468" y="4503039"/>
                </a:lnTo>
                <a:close/>
                <a:moveTo>
                  <a:pt x="8688578" y="4417632"/>
                </a:moveTo>
                <a:lnTo>
                  <a:pt x="8794750" y="4307967"/>
                </a:lnTo>
                <a:lnTo>
                  <a:pt x="8915400" y="4259898"/>
                </a:lnTo>
                <a:lnTo>
                  <a:pt x="8811260" y="4376039"/>
                </a:lnTo>
                <a:close/>
                <a:moveTo>
                  <a:pt x="8805545" y="4296982"/>
                </a:moveTo>
                <a:lnTo>
                  <a:pt x="8910638" y="4188587"/>
                </a:lnTo>
                <a:lnTo>
                  <a:pt x="9028049" y="4134549"/>
                </a:lnTo>
                <a:lnTo>
                  <a:pt x="8924989" y="4249420"/>
                </a:lnTo>
                <a:close/>
                <a:moveTo>
                  <a:pt x="8907145" y="4183316"/>
                </a:moveTo>
                <a:lnTo>
                  <a:pt x="8792845" y="4235768"/>
                </a:lnTo>
                <a:lnTo>
                  <a:pt x="8896350" y="4136898"/>
                </a:lnTo>
                <a:lnTo>
                  <a:pt x="9008364" y="4078224"/>
                </a:lnTo>
                <a:close/>
                <a:moveTo>
                  <a:pt x="8894953" y="4196017"/>
                </a:moveTo>
                <a:lnTo>
                  <a:pt x="8791384" y="4302824"/>
                </a:lnTo>
                <a:lnTo>
                  <a:pt x="8673402" y="4349814"/>
                </a:lnTo>
                <a:lnTo>
                  <a:pt x="8778939" y="4249357"/>
                </a:lnTo>
                <a:close/>
                <a:moveTo>
                  <a:pt x="8657209" y="4356100"/>
                </a:moveTo>
                <a:lnTo>
                  <a:pt x="8541068" y="4402328"/>
                </a:lnTo>
                <a:lnTo>
                  <a:pt x="8646605" y="4310063"/>
                </a:lnTo>
                <a:lnTo>
                  <a:pt x="8760905" y="4257548"/>
                </a:lnTo>
                <a:close/>
                <a:moveTo>
                  <a:pt x="8644827" y="4367848"/>
                </a:moveTo>
                <a:lnTo>
                  <a:pt x="8539417" y="4468178"/>
                </a:lnTo>
                <a:lnTo>
                  <a:pt x="8419338" y="4508818"/>
                </a:lnTo>
                <a:lnTo>
                  <a:pt x="8526717" y="4414901"/>
                </a:lnTo>
                <a:close/>
                <a:moveTo>
                  <a:pt x="8403527" y="4513898"/>
                </a:moveTo>
                <a:lnTo>
                  <a:pt x="8285353" y="4553839"/>
                </a:lnTo>
                <a:lnTo>
                  <a:pt x="8392731" y="4467987"/>
                </a:lnTo>
                <a:lnTo>
                  <a:pt x="8508936" y="4421696"/>
                </a:lnTo>
                <a:close/>
                <a:moveTo>
                  <a:pt x="8390827" y="4524820"/>
                </a:moveTo>
                <a:lnTo>
                  <a:pt x="8283512" y="4618609"/>
                </a:lnTo>
                <a:lnTo>
                  <a:pt x="8161338" y="4652836"/>
                </a:lnTo>
                <a:lnTo>
                  <a:pt x="8270875" y="4565650"/>
                </a:lnTo>
                <a:close/>
                <a:moveTo>
                  <a:pt x="8145717" y="4657217"/>
                </a:moveTo>
                <a:lnTo>
                  <a:pt x="8025448" y="4690872"/>
                </a:lnTo>
                <a:lnTo>
                  <a:pt x="8134604" y="4611497"/>
                </a:lnTo>
                <a:lnTo>
                  <a:pt x="8252969" y="4571429"/>
                </a:lnTo>
                <a:close/>
                <a:moveTo>
                  <a:pt x="8133017" y="4667377"/>
                </a:moveTo>
                <a:lnTo>
                  <a:pt x="8023924" y="4754563"/>
                </a:lnTo>
                <a:lnTo>
                  <a:pt x="7899654" y="4782376"/>
                </a:lnTo>
                <a:lnTo>
                  <a:pt x="8010716" y="4701604"/>
                </a:lnTo>
                <a:close/>
                <a:moveTo>
                  <a:pt x="7884097" y="4785868"/>
                </a:moveTo>
                <a:lnTo>
                  <a:pt x="7761795" y="4813173"/>
                </a:lnTo>
                <a:lnTo>
                  <a:pt x="7872731" y="4740275"/>
                </a:lnTo>
                <a:lnTo>
                  <a:pt x="7993381" y="4706557"/>
                </a:lnTo>
                <a:close/>
                <a:moveTo>
                  <a:pt x="7871397" y="4795266"/>
                </a:moveTo>
                <a:lnTo>
                  <a:pt x="7760526" y="4875848"/>
                </a:lnTo>
                <a:lnTo>
                  <a:pt x="7634224" y="4897184"/>
                </a:lnTo>
                <a:lnTo>
                  <a:pt x="7747000" y="4823016"/>
                </a:lnTo>
                <a:close/>
                <a:moveTo>
                  <a:pt x="7618667" y="4899787"/>
                </a:moveTo>
                <a:lnTo>
                  <a:pt x="7494334" y="4920742"/>
                </a:lnTo>
                <a:lnTo>
                  <a:pt x="7607300" y="4854321"/>
                </a:lnTo>
                <a:lnTo>
                  <a:pt x="7729792" y="4826953"/>
                </a:lnTo>
                <a:close/>
                <a:moveTo>
                  <a:pt x="7605522" y="4908423"/>
                </a:moveTo>
                <a:lnTo>
                  <a:pt x="7493000" y="4982464"/>
                </a:lnTo>
                <a:lnTo>
                  <a:pt x="7364731" y="4997450"/>
                </a:lnTo>
                <a:lnTo>
                  <a:pt x="7479031" y="4930013"/>
                </a:lnTo>
                <a:close/>
                <a:moveTo>
                  <a:pt x="7349045" y="4999038"/>
                </a:moveTo>
                <a:lnTo>
                  <a:pt x="7222744" y="5013579"/>
                </a:lnTo>
                <a:lnTo>
                  <a:pt x="7337044" y="4953699"/>
                </a:lnTo>
                <a:lnTo>
                  <a:pt x="7461568" y="4932680"/>
                </a:lnTo>
                <a:close/>
                <a:moveTo>
                  <a:pt x="7335584" y="5006975"/>
                </a:moveTo>
                <a:lnTo>
                  <a:pt x="7221284" y="5074349"/>
                </a:lnTo>
                <a:lnTo>
                  <a:pt x="7090981" y="5082604"/>
                </a:lnTo>
                <a:lnTo>
                  <a:pt x="7207123" y="5021771"/>
                </a:lnTo>
                <a:close/>
                <a:moveTo>
                  <a:pt x="7075234" y="5083556"/>
                </a:moveTo>
                <a:lnTo>
                  <a:pt x="6946964" y="5091684"/>
                </a:lnTo>
                <a:lnTo>
                  <a:pt x="7062915" y="5038344"/>
                </a:lnTo>
                <a:lnTo>
                  <a:pt x="7189344" y="5023739"/>
                </a:lnTo>
                <a:close/>
                <a:moveTo>
                  <a:pt x="7061391" y="5090795"/>
                </a:moveTo>
                <a:lnTo>
                  <a:pt x="6945440" y="5151565"/>
                </a:lnTo>
                <a:lnTo>
                  <a:pt x="6813169" y="5153216"/>
                </a:lnTo>
                <a:lnTo>
                  <a:pt x="6930962" y="5099050"/>
                </a:lnTo>
                <a:close/>
                <a:moveTo>
                  <a:pt x="6797548" y="5153406"/>
                </a:moveTo>
                <a:lnTo>
                  <a:pt x="6667437" y="5155057"/>
                </a:lnTo>
                <a:lnTo>
                  <a:pt x="6784912" y="5108258"/>
                </a:lnTo>
                <a:lnTo>
                  <a:pt x="6913372" y="5100130"/>
                </a:lnTo>
                <a:close/>
                <a:moveTo>
                  <a:pt x="6783388" y="5159756"/>
                </a:moveTo>
                <a:lnTo>
                  <a:pt x="6665786" y="5213858"/>
                </a:lnTo>
                <a:lnTo>
                  <a:pt x="6531610" y="5208969"/>
                </a:lnTo>
                <a:lnTo>
                  <a:pt x="6650927" y="5161407"/>
                </a:lnTo>
                <a:close/>
                <a:moveTo>
                  <a:pt x="6515926" y="5208397"/>
                </a:moveTo>
                <a:lnTo>
                  <a:pt x="6383909" y="5203508"/>
                </a:lnTo>
                <a:lnTo>
                  <a:pt x="6502908" y="5163249"/>
                </a:lnTo>
                <a:lnTo>
                  <a:pt x="6633210" y="5161661"/>
                </a:lnTo>
                <a:close/>
                <a:moveTo>
                  <a:pt x="6517006" y="5214747"/>
                </a:moveTo>
                <a:lnTo>
                  <a:pt x="6652959" y="5219764"/>
                </a:lnTo>
                <a:lnTo>
                  <a:pt x="6534150" y="5274691"/>
                </a:lnTo>
                <a:lnTo>
                  <a:pt x="6396419" y="5263071"/>
                </a:lnTo>
                <a:close/>
                <a:moveTo>
                  <a:pt x="6667056" y="5220272"/>
                </a:moveTo>
                <a:lnTo>
                  <a:pt x="6804279" y="5225288"/>
                </a:lnTo>
                <a:lnTo>
                  <a:pt x="6685852" y="5287328"/>
                </a:lnTo>
                <a:lnTo>
                  <a:pt x="6546787" y="5275580"/>
                </a:lnTo>
                <a:close/>
                <a:moveTo>
                  <a:pt x="6817107" y="5225733"/>
                </a:moveTo>
                <a:lnTo>
                  <a:pt x="6955345" y="5230813"/>
                </a:lnTo>
                <a:lnTo>
                  <a:pt x="6837681" y="5300155"/>
                </a:lnTo>
                <a:lnTo>
                  <a:pt x="6697599" y="5288344"/>
                </a:lnTo>
                <a:close/>
                <a:moveTo>
                  <a:pt x="6967094" y="5231257"/>
                </a:moveTo>
                <a:lnTo>
                  <a:pt x="7106222" y="5236337"/>
                </a:lnTo>
                <a:lnTo>
                  <a:pt x="6989572" y="5312982"/>
                </a:lnTo>
                <a:lnTo>
                  <a:pt x="6848666" y="5301107"/>
                </a:lnTo>
                <a:close/>
                <a:moveTo>
                  <a:pt x="7117144" y="5236718"/>
                </a:moveTo>
                <a:lnTo>
                  <a:pt x="7256844" y="5241862"/>
                </a:lnTo>
                <a:lnTo>
                  <a:pt x="7141401" y="5325872"/>
                </a:lnTo>
                <a:lnTo>
                  <a:pt x="6999795" y="5313871"/>
                </a:lnTo>
                <a:close/>
                <a:moveTo>
                  <a:pt x="7267194" y="5242243"/>
                </a:moveTo>
                <a:lnTo>
                  <a:pt x="7407529" y="5247386"/>
                </a:lnTo>
                <a:lnTo>
                  <a:pt x="7293229" y="5338699"/>
                </a:lnTo>
                <a:lnTo>
                  <a:pt x="7150989" y="5326634"/>
                </a:lnTo>
                <a:close/>
                <a:moveTo>
                  <a:pt x="7417244" y="5247704"/>
                </a:moveTo>
                <a:lnTo>
                  <a:pt x="7558024" y="5252911"/>
                </a:lnTo>
                <a:lnTo>
                  <a:pt x="7445248" y="5351526"/>
                </a:lnTo>
                <a:lnTo>
                  <a:pt x="7302564" y="5339461"/>
                </a:lnTo>
                <a:close/>
                <a:moveTo>
                  <a:pt x="7567295" y="5253228"/>
                </a:moveTo>
                <a:lnTo>
                  <a:pt x="7708456" y="5258372"/>
                </a:lnTo>
                <a:lnTo>
                  <a:pt x="7597140" y="5364353"/>
                </a:lnTo>
                <a:lnTo>
                  <a:pt x="7454011" y="5352288"/>
                </a:lnTo>
                <a:close/>
                <a:moveTo>
                  <a:pt x="7717282" y="5258689"/>
                </a:moveTo>
                <a:lnTo>
                  <a:pt x="7858824" y="5263896"/>
                </a:lnTo>
                <a:lnTo>
                  <a:pt x="7749032" y="5377180"/>
                </a:lnTo>
                <a:lnTo>
                  <a:pt x="7605586" y="5365052"/>
                </a:lnTo>
                <a:close/>
                <a:moveTo>
                  <a:pt x="7867650" y="5264150"/>
                </a:moveTo>
                <a:lnTo>
                  <a:pt x="8009445" y="5269357"/>
                </a:lnTo>
                <a:lnTo>
                  <a:pt x="7901495" y="5390007"/>
                </a:lnTo>
                <a:lnTo>
                  <a:pt x="7757731" y="5377879"/>
                </a:lnTo>
                <a:close/>
                <a:moveTo>
                  <a:pt x="8017701" y="5269611"/>
                </a:moveTo>
                <a:lnTo>
                  <a:pt x="8159687" y="5274818"/>
                </a:lnTo>
                <a:lnTo>
                  <a:pt x="8053134" y="5402771"/>
                </a:lnTo>
                <a:lnTo>
                  <a:pt x="7909116" y="5391150"/>
                </a:lnTo>
                <a:close/>
                <a:moveTo>
                  <a:pt x="8023225" y="5263261"/>
                </a:moveTo>
                <a:lnTo>
                  <a:pt x="8131557" y="5142611"/>
                </a:lnTo>
                <a:lnTo>
                  <a:pt x="8271257" y="5140833"/>
                </a:lnTo>
                <a:lnTo>
                  <a:pt x="8164894" y="5268532"/>
                </a:lnTo>
                <a:close/>
                <a:moveTo>
                  <a:pt x="8137525" y="5136261"/>
                </a:moveTo>
                <a:lnTo>
                  <a:pt x="8245475" y="5015611"/>
                </a:lnTo>
                <a:lnTo>
                  <a:pt x="8382762" y="5006975"/>
                </a:lnTo>
                <a:lnTo>
                  <a:pt x="8276654" y="5134356"/>
                </a:lnTo>
                <a:close/>
                <a:moveTo>
                  <a:pt x="8251825" y="5009261"/>
                </a:moveTo>
                <a:lnTo>
                  <a:pt x="8359775" y="4889119"/>
                </a:lnTo>
                <a:lnTo>
                  <a:pt x="8494649" y="4873562"/>
                </a:lnTo>
                <a:lnTo>
                  <a:pt x="8388794" y="5000562"/>
                </a:lnTo>
                <a:close/>
                <a:moveTo>
                  <a:pt x="8366125" y="4882261"/>
                </a:moveTo>
                <a:lnTo>
                  <a:pt x="8473122" y="4762500"/>
                </a:lnTo>
                <a:lnTo>
                  <a:pt x="8605520" y="4740212"/>
                </a:lnTo>
                <a:lnTo>
                  <a:pt x="8500046" y="4866831"/>
                </a:lnTo>
                <a:close/>
                <a:moveTo>
                  <a:pt x="8480425" y="4754880"/>
                </a:moveTo>
                <a:lnTo>
                  <a:pt x="8586978" y="4635500"/>
                </a:lnTo>
                <a:lnTo>
                  <a:pt x="8716835" y="4606481"/>
                </a:lnTo>
                <a:lnTo>
                  <a:pt x="8611743" y="4732655"/>
                </a:lnTo>
                <a:close/>
                <a:moveTo>
                  <a:pt x="8594725" y="4627436"/>
                </a:moveTo>
                <a:lnTo>
                  <a:pt x="8701278" y="4508691"/>
                </a:lnTo>
                <a:lnTo>
                  <a:pt x="8828278" y="4473067"/>
                </a:lnTo>
                <a:lnTo>
                  <a:pt x="8723757" y="4598543"/>
                </a:lnTo>
                <a:close/>
                <a:moveTo>
                  <a:pt x="8709025" y="4499864"/>
                </a:moveTo>
                <a:lnTo>
                  <a:pt x="8815006" y="4381754"/>
                </a:lnTo>
                <a:lnTo>
                  <a:pt x="8939403" y="4339654"/>
                </a:lnTo>
                <a:lnTo>
                  <a:pt x="8835199" y="4464050"/>
                </a:lnTo>
                <a:close/>
                <a:moveTo>
                  <a:pt x="8823325" y="4372166"/>
                </a:moveTo>
                <a:lnTo>
                  <a:pt x="8928608" y="4254500"/>
                </a:lnTo>
                <a:lnTo>
                  <a:pt x="9050147" y="4206050"/>
                </a:lnTo>
                <a:lnTo>
                  <a:pt x="8947150" y="4330065"/>
                </a:lnTo>
                <a:close/>
                <a:moveTo>
                  <a:pt x="8938133" y="4244213"/>
                </a:moveTo>
                <a:lnTo>
                  <a:pt x="9042400" y="4127500"/>
                </a:lnTo>
                <a:lnTo>
                  <a:pt x="9160891" y="4072953"/>
                </a:lnTo>
                <a:lnTo>
                  <a:pt x="9058593" y="4195763"/>
                </a:lnTo>
                <a:close/>
                <a:moveTo>
                  <a:pt x="9053131" y="4116070"/>
                </a:moveTo>
                <a:lnTo>
                  <a:pt x="9156319" y="4001072"/>
                </a:lnTo>
                <a:lnTo>
                  <a:pt x="9271571" y="3940683"/>
                </a:lnTo>
                <a:lnTo>
                  <a:pt x="9170416" y="4062095"/>
                </a:lnTo>
                <a:close/>
                <a:moveTo>
                  <a:pt x="9168447" y="3987483"/>
                </a:moveTo>
                <a:lnTo>
                  <a:pt x="9270047" y="3874135"/>
                </a:lnTo>
                <a:lnTo>
                  <a:pt x="9381744" y="3808286"/>
                </a:lnTo>
                <a:lnTo>
                  <a:pt x="9282049" y="3927920"/>
                </a:lnTo>
                <a:close/>
                <a:moveTo>
                  <a:pt x="9284208" y="3858514"/>
                </a:moveTo>
                <a:lnTo>
                  <a:pt x="9383967" y="3747262"/>
                </a:lnTo>
                <a:lnTo>
                  <a:pt x="9491917" y="3676459"/>
                </a:lnTo>
                <a:lnTo>
                  <a:pt x="9394190" y="3793808"/>
                </a:lnTo>
                <a:close/>
                <a:moveTo>
                  <a:pt x="9379839" y="3742372"/>
                </a:moveTo>
                <a:lnTo>
                  <a:pt x="9278239" y="3809047"/>
                </a:lnTo>
                <a:lnTo>
                  <a:pt x="9373489" y="3710432"/>
                </a:lnTo>
                <a:lnTo>
                  <a:pt x="9472867" y="3638169"/>
                </a:lnTo>
                <a:close/>
                <a:moveTo>
                  <a:pt x="9363202" y="3760915"/>
                </a:moveTo>
                <a:lnTo>
                  <a:pt x="9266047" y="3868865"/>
                </a:lnTo>
                <a:lnTo>
                  <a:pt x="9158922" y="3932365"/>
                </a:lnTo>
                <a:lnTo>
                  <a:pt x="9258300" y="3829749"/>
                </a:lnTo>
                <a:close/>
                <a:moveTo>
                  <a:pt x="9138285" y="3944493"/>
                </a:moveTo>
                <a:lnTo>
                  <a:pt x="9034653" y="4005580"/>
                </a:lnTo>
                <a:lnTo>
                  <a:pt x="9132189" y="3912743"/>
                </a:lnTo>
                <a:lnTo>
                  <a:pt x="9233789" y="3846005"/>
                </a:lnTo>
                <a:close/>
                <a:moveTo>
                  <a:pt x="9121584" y="3961702"/>
                </a:moveTo>
                <a:lnTo>
                  <a:pt x="9022524" y="4063937"/>
                </a:lnTo>
                <a:lnTo>
                  <a:pt x="8913178" y="4121087"/>
                </a:lnTo>
                <a:lnTo>
                  <a:pt x="9014333" y="4024821"/>
                </a:lnTo>
                <a:close/>
                <a:moveTo>
                  <a:pt x="8892984" y="4131945"/>
                </a:moveTo>
                <a:lnTo>
                  <a:pt x="8787194" y="4187317"/>
                </a:lnTo>
                <a:lnTo>
                  <a:pt x="8886634" y="4100386"/>
                </a:lnTo>
                <a:lnTo>
                  <a:pt x="8990394" y="4039235"/>
                </a:lnTo>
                <a:close/>
                <a:moveTo>
                  <a:pt x="8876220" y="4147884"/>
                </a:moveTo>
                <a:lnTo>
                  <a:pt x="8775192" y="4244023"/>
                </a:lnTo>
                <a:lnTo>
                  <a:pt x="8663749" y="4295331"/>
                </a:lnTo>
                <a:lnTo>
                  <a:pt x="8766746" y="4205224"/>
                </a:lnTo>
                <a:close/>
                <a:moveTo>
                  <a:pt x="8643366" y="4304665"/>
                </a:moveTo>
                <a:lnTo>
                  <a:pt x="8535416" y="4354322"/>
                </a:lnTo>
                <a:lnTo>
                  <a:pt x="8636698" y="4273296"/>
                </a:lnTo>
                <a:lnTo>
                  <a:pt x="8742553" y="4217797"/>
                </a:lnTo>
                <a:close/>
                <a:moveTo>
                  <a:pt x="8626539" y="4319397"/>
                </a:moveTo>
                <a:lnTo>
                  <a:pt x="8523605" y="4409377"/>
                </a:lnTo>
                <a:lnTo>
                  <a:pt x="8410067" y="4454652"/>
                </a:lnTo>
                <a:lnTo>
                  <a:pt x="8514969" y="4370769"/>
                </a:lnTo>
                <a:close/>
                <a:moveTo>
                  <a:pt x="8389810" y="4462717"/>
                </a:moveTo>
                <a:lnTo>
                  <a:pt x="8279829" y="4506468"/>
                </a:lnTo>
                <a:lnTo>
                  <a:pt x="8383016" y="4431475"/>
                </a:lnTo>
                <a:lnTo>
                  <a:pt x="8490966" y="4381754"/>
                </a:lnTo>
                <a:close/>
                <a:moveTo>
                  <a:pt x="8372793" y="4476306"/>
                </a:moveTo>
                <a:lnTo>
                  <a:pt x="8267700" y="4559808"/>
                </a:lnTo>
                <a:lnTo>
                  <a:pt x="8152067" y="4598924"/>
                </a:lnTo>
                <a:lnTo>
                  <a:pt x="8258810" y="4521200"/>
                </a:lnTo>
                <a:close/>
                <a:moveTo>
                  <a:pt x="8132191" y="4606036"/>
                </a:moveTo>
                <a:lnTo>
                  <a:pt x="8020241" y="4644136"/>
                </a:lnTo>
                <a:lnTo>
                  <a:pt x="8125143" y="4575112"/>
                </a:lnTo>
                <a:lnTo>
                  <a:pt x="8235252" y="4531297"/>
                </a:lnTo>
                <a:close/>
                <a:moveTo>
                  <a:pt x="8114982" y="4618736"/>
                </a:moveTo>
                <a:lnTo>
                  <a:pt x="8008430" y="4696270"/>
                </a:lnTo>
                <a:lnTo>
                  <a:pt x="7890764" y="4729226"/>
                </a:lnTo>
                <a:lnTo>
                  <a:pt x="7999222" y="4657916"/>
                </a:lnTo>
                <a:close/>
                <a:moveTo>
                  <a:pt x="7870635" y="4734878"/>
                </a:moveTo>
                <a:lnTo>
                  <a:pt x="7756335" y="4766628"/>
                </a:lnTo>
                <a:lnTo>
                  <a:pt x="7862951" y="4703763"/>
                </a:lnTo>
                <a:lnTo>
                  <a:pt x="7975156" y="4665663"/>
                </a:lnTo>
                <a:close/>
                <a:moveTo>
                  <a:pt x="7853172" y="4746371"/>
                </a:moveTo>
                <a:lnTo>
                  <a:pt x="7744841" y="4817555"/>
                </a:lnTo>
                <a:lnTo>
                  <a:pt x="7625144" y="4844288"/>
                </a:lnTo>
                <a:lnTo>
                  <a:pt x="7735316" y="4779328"/>
                </a:lnTo>
                <a:close/>
                <a:moveTo>
                  <a:pt x="7605014" y="4848797"/>
                </a:moveTo>
                <a:lnTo>
                  <a:pt x="7489063" y="4874705"/>
                </a:lnTo>
                <a:lnTo>
                  <a:pt x="7597331" y="4817999"/>
                </a:lnTo>
                <a:lnTo>
                  <a:pt x="7711631" y="4786249"/>
                </a:lnTo>
                <a:close/>
                <a:moveTo>
                  <a:pt x="7587234" y="4859274"/>
                </a:moveTo>
                <a:lnTo>
                  <a:pt x="7477252" y="4924108"/>
                </a:lnTo>
                <a:lnTo>
                  <a:pt x="7355586" y="4944618"/>
                </a:lnTo>
                <a:lnTo>
                  <a:pt x="7467346" y="4886071"/>
                </a:lnTo>
                <a:close/>
                <a:moveTo>
                  <a:pt x="7335394" y="4948174"/>
                </a:moveTo>
                <a:lnTo>
                  <a:pt x="7217537" y="4967986"/>
                </a:lnTo>
                <a:lnTo>
                  <a:pt x="7327329" y="4917504"/>
                </a:lnTo>
                <a:lnTo>
                  <a:pt x="7443470" y="4891532"/>
                </a:lnTo>
                <a:close/>
                <a:moveTo>
                  <a:pt x="7317232" y="4957636"/>
                </a:moveTo>
                <a:lnTo>
                  <a:pt x="7205599" y="5016119"/>
                </a:lnTo>
                <a:lnTo>
                  <a:pt x="7082028" y="5030343"/>
                </a:lnTo>
                <a:lnTo>
                  <a:pt x="7195439" y="4978210"/>
                </a:lnTo>
                <a:close/>
                <a:moveTo>
                  <a:pt x="7061772" y="5032693"/>
                </a:moveTo>
                <a:lnTo>
                  <a:pt x="6942011" y="5046472"/>
                </a:lnTo>
                <a:lnTo>
                  <a:pt x="7053453" y="5002022"/>
                </a:lnTo>
                <a:lnTo>
                  <a:pt x="7171436" y="4982147"/>
                </a:lnTo>
                <a:close/>
                <a:moveTo>
                  <a:pt x="7043230" y="5041202"/>
                </a:moveTo>
                <a:lnTo>
                  <a:pt x="6929692" y="5092700"/>
                </a:lnTo>
                <a:lnTo>
                  <a:pt x="6804216" y="5100638"/>
                </a:lnTo>
                <a:lnTo>
                  <a:pt x="6919214" y="5054854"/>
                </a:lnTo>
                <a:close/>
                <a:moveTo>
                  <a:pt x="6784086" y="5102543"/>
                </a:moveTo>
                <a:lnTo>
                  <a:pt x="6662611" y="5110226"/>
                </a:lnTo>
                <a:lnTo>
                  <a:pt x="6775450" y="5072126"/>
                </a:lnTo>
                <a:lnTo>
                  <a:pt x="6895275" y="5058283"/>
                </a:lnTo>
                <a:close/>
                <a:moveTo>
                  <a:pt x="6765036" y="5110099"/>
                </a:moveTo>
                <a:lnTo>
                  <a:pt x="6650228" y="5155819"/>
                </a:lnTo>
                <a:lnTo>
                  <a:pt x="6523228" y="5157470"/>
                </a:lnTo>
                <a:lnTo>
                  <a:pt x="6639751" y="5118037"/>
                </a:lnTo>
                <a:close/>
                <a:moveTo>
                  <a:pt x="6502337" y="5157724"/>
                </a:moveTo>
                <a:lnTo>
                  <a:pt x="6379147" y="5159248"/>
                </a:lnTo>
                <a:lnTo>
                  <a:pt x="6493447" y="5127498"/>
                </a:lnTo>
                <a:lnTo>
                  <a:pt x="6615113" y="5119815"/>
                </a:lnTo>
                <a:close/>
                <a:moveTo>
                  <a:pt x="6482842" y="5164074"/>
                </a:moveTo>
                <a:lnTo>
                  <a:pt x="6366510" y="5203381"/>
                </a:lnTo>
                <a:lnTo>
                  <a:pt x="6237478" y="5198682"/>
                </a:lnTo>
                <a:lnTo>
                  <a:pt x="6355398" y="5165662"/>
                </a:lnTo>
                <a:close/>
                <a:moveTo>
                  <a:pt x="6216650" y="5197602"/>
                </a:moveTo>
                <a:lnTo>
                  <a:pt x="6091809" y="5193030"/>
                </a:lnTo>
                <a:lnTo>
                  <a:pt x="6207379" y="5167186"/>
                </a:lnTo>
                <a:lnTo>
                  <a:pt x="6330760" y="5165662"/>
                </a:lnTo>
                <a:close/>
                <a:moveTo>
                  <a:pt x="6196584" y="5203190"/>
                </a:moveTo>
                <a:lnTo>
                  <a:pt x="6078855" y="5236210"/>
                </a:lnTo>
                <a:lnTo>
                  <a:pt x="5948109" y="5225161"/>
                </a:lnTo>
                <a:lnTo>
                  <a:pt x="6067362" y="5198491"/>
                </a:lnTo>
                <a:close/>
                <a:moveTo>
                  <a:pt x="5926963" y="5223383"/>
                </a:moveTo>
                <a:lnTo>
                  <a:pt x="5800535" y="5212652"/>
                </a:lnTo>
                <a:lnTo>
                  <a:pt x="5917311" y="5192967"/>
                </a:lnTo>
                <a:lnTo>
                  <a:pt x="6042343" y="5197539"/>
                </a:lnTo>
                <a:close/>
                <a:moveTo>
                  <a:pt x="5927408" y="5229733"/>
                </a:moveTo>
                <a:lnTo>
                  <a:pt x="6061329" y="5241100"/>
                </a:lnTo>
                <a:lnTo>
                  <a:pt x="5940679" y="5274818"/>
                </a:lnTo>
                <a:lnTo>
                  <a:pt x="5805170" y="5257038"/>
                </a:lnTo>
                <a:close/>
                <a:moveTo>
                  <a:pt x="6079427" y="5242433"/>
                </a:moveTo>
                <a:lnTo>
                  <a:pt x="6215634" y="5253927"/>
                </a:lnTo>
                <a:lnTo>
                  <a:pt x="6094984" y="5294757"/>
                </a:lnTo>
                <a:lnTo>
                  <a:pt x="5956872" y="5276850"/>
                </a:lnTo>
                <a:close/>
                <a:moveTo>
                  <a:pt x="6231509" y="5255133"/>
                </a:moveTo>
                <a:lnTo>
                  <a:pt x="6369368" y="5266817"/>
                </a:lnTo>
                <a:lnTo>
                  <a:pt x="6248400" y="5314950"/>
                </a:lnTo>
                <a:lnTo>
                  <a:pt x="6108700" y="5296662"/>
                </a:lnTo>
                <a:close/>
                <a:moveTo>
                  <a:pt x="6383528" y="5267833"/>
                </a:moveTo>
                <a:lnTo>
                  <a:pt x="6522784" y="5279581"/>
                </a:lnTo>
                <a:lnTo>
                  <a:pt x="6402642" y="5334826"/>
                </a:lnTo>
                <a:lnTo>
                  <a:pt x="6261672" y="5316347"/>
                </a:lnTo>
                <a:close/>
                <a:moveTo>
                  <a:pt x="6535928" y="5280533"/>
                </a:moveTo>
                <a:lnTo>
                  <a:pt x="6676200" y="5292408"/>
                </a:lnTo>
                <a:lnTo>
                  <a:pt x="6556883" y="5354892"/>
                </a:lnTo>
                <a:lnTo>
                  <a:pt x="6414770" y="5336223"/>
                </a:lnTo>
                <a:close/>
                <a:moveTo>
                  <a:pt x="6687947" y="5293233"/>
                </a:moveTo>
                <a:lnTo>
                  <a:pt x="6829107" y="5305171"/>
                </a:lnTo>
                <a:lnTo>
                  <a:pt x="6710744" y="5375021"/>
                </a:lnTo>
                <a:lnTo>
                  <a:pt x="6567806" y="5355971"/>
                </a:lnTo>
                <a:close/>
                <a:moveTo>
                  <a:pt x="6840030" y="5305933"/>
                </a:moveTo>
                <a:lnTo>
                  <a:pt x="6981825" y="5317871"/>
                </a:lnTo>
                <a:lnTo>
                  <a:pt x="6864350" y="5395913"/>
                </a:lnTo>
                <a:lnTo>
                  <a:pt x="6720650" y="5376863"/>
                </a:lnTo>
                <a:close/>
                <a:moveTo>
                  <a:pt x="6992049" y="5318633"/>
                </a:moveTo>
                <a:lnTo>
                  <a:pt x="7134479" y="5330635"/>
                </a:lnTo>
                <a:lnTo>
                  <a:pt x="7018528" y="5414963"/>
                </a:lnTo>
                <a:lnTo>
                  <a:pt x="6874257" y="5395913"/>
                </a:lnTo>
                <a:close/>
                <a:moveTo>
                  <a:pt x="7144449" y="5331333"/>
                </a:moveTo>
                <a:lnTo>
                  <a:pt x="7287260" y="5343398"/>
                </a:lnTo>
                <a:lnTo>
                  <a:pt x="7172960" y="5435029"/>
                </a:lnTo>
                <a:lnTo>
                  <a:pt x="7028244" y="5415979"/>
                </a:lnTo>
                <a:close/>
                <a:moveTo>
                  <a:pt x="7296468" y="5344033"/>
                </a:moveTo>
                <a:lnTo>
                  <a:pt x="7439724" y="5356098"/>
                </a:lnTo>
                <a:lnTo>
                  <a:pt x="7326631" y="5455031"/>
                </a:lnTo>
                <a:lnTo>
                  <a:pt x="7181469" y="5435981"/>
                </a:lnTo>
                <a:close/>
                <a:moveTo>
                  <a:pt x="7448550" y="5356733"/>
                </a:moveTo>
                <a:lnTo>
                  <a:pt x="7592124" y="5368862"/>
                </a:lnTo>
                <a:lnTo>
                  <a:pt x="7480491" y="5475097"/>
                </a:lnTo>
                <a:lnTo>
                  <a:pt x="7335012" y="5456047"/>
                </a:lnTo>
                <a:close/>
                <a:moveTo>
                  <a:pt x="7600569" y="5369433"/>
                </a:moveTo>
                <a:lnTo>
                  <a:pt x="7744460" y="5381625"/>
                </a:lnTo>
                <a:lnTo>
                  <a:pt x="7634415" y="5495163"/>
                </a:lnTo>
                <a:lnTo>
                  <a:pt x="7488365" y="5476113"/>
                </a:lnTo>
                <a:close/>
                <a:moveTo>
                  <a:pt x="7752969" y="5382133"/>
                </a:moveTo>
                <a:lnTo>
                  <a:pt x="7897051" y="5394325"/>
                </a:lnTo>
                <a:lnTo>
                  <a:pt x="7788657" y="5514975"/>
                </a:lnTo>
                <a:lnTo>
                  <a:pt x="7642607" y="5495925"/>
                </a:lnTo>
                <a:close/>
                <a:moveTo>
                  <a:pt x="7904988" y="5394833"/>
                </a:moveTo>
                <a:lnTo>
                  <a:pt x="8049324" y="5407025"/>
                </a:lnTo>
                <a:lnTo>
                  <a:pt x="7941374" y="5537200"/>
                </a:lnTo>
                <a:lnTo>
                  <a:pt x="7795324" y="5518150"/>
                </a:lnTo>
                <a:close/>
                <a:moveTo>
                  <a:pt x="8057007" y="5407533"/>
                </a:moveTo>
                <a:lnTo>
                  <a:pt x="8201533" y="5419789"/>
                </a:lnTo>
                <a:lnTo>
                  <a:pt x="8096441" y="5555234"/>
                </a:lnTo>
                <a:lnTo>
                  <a:pt x="7949946" y="5536184"/>
                </a:lnTo>
                <a:close/>
                <a:moveTo>
                  <a:pt x="8061960" y="5401628"/>
                </a:moveTo>
                <a:lnTo>
                  <a:pt x="8168831" y="5273294"/>
                </a:lnTo>
                <a:lnTo>
                  <a:pt x="8311070" y="5278501"/>
                </a:lnTo>
                <a:lnTo>
                  <a:pt x="8206169" y="5413820"/>
                </a:lnTo>
                <a:close/>
                <a:moveTo>
                  <a:pt x="8173974" y="5267135"/>
                </a:moveTo>
                <a:lnTo>
                  <a:pt x="8280718" y="5139055"/>
                </a:lnTo>
                <a:lnTo>
                  <a:pt x="8420418" y="5137277"/>
                </a:lnTo>
                <a:lnTo>
                  <a:pt x="8315707" y="5272342"/>
                </a:lnTo>
                <a:close/>
                <a:moveTo>
                  <a:pt x="8286052" y="5132578"/>
                </a:moveTo>
                <a:lnTo>
                  <a:pt x="8392541" y="5004753"/>
                </a:lnTo>
                <a:lnTo>
                  <a:pt x="8530145" y="4996053"/>
                </a:lnTo>
                <a:lnTo>
                  <a:pt x="8425561" y="5130864"/>
                </a:lnTo>
                <a:close/>
                <a:moveTo>
                  <a:pt x="8398193" y="4998022"/>
                </a:moveTo>
                <a:lnTo>
                  <a:pt x="8504428" y="4870514"/>
                </a:lnTo>
                <a:lnTo>
                  <a:pt x="8639556" y="4854956"/>
                </a:lnTo>
                <a:lnTo>
                  <a:pt x="8534400" y="4991481"/>
                </a:lnTo>
                <a:close/>
                <a:moveTo>
                  <a:pt x="8510333" y="4863402"/>
                </a:moveTo>
                <a:lnTo>
                  <a:pt x="8616252" y="4736402"/>
                </a:lnTo>
                <a:lnTo>
                  <a:pt x="8749030" y="4714050"/>
                </a:lnTo>
                <a:lnTo>
                  <a:pt x="8645017" y="4848098"/>
                </a:lnTo>
                <a:close/>
                <a:moveTo>
                  <a:pt x="8621395" y="4730750"/>
                </a:moveTo>
                <a:lnTo>
                  <a:pt x="8726995" y="4603750"/>
                </a:lnTo>
                <a:lnTo>
                  <a:pt x="8857234" y="4574604"/>
                </a:lnTo>
                <a:lnTo>
                  <a:pt x="8753602" y="4707954"/>
                </a:lnTo>
                <a:close/>
                <a:moveTo>
                  <a:pt x="8733663" y="4596003"/>
                </a:moveTo>
                <a:lnTo>
                  <a:pt x="8838819" y="4469702"/>
                </a:lnTo>
                <a:lnTo>
                  <a:pt x="8966518" y="4433951"/>
                </a:lnTo>
                <a:lnTo>
                  <a:pt x="8863330" y="4567301"/>
                </a:lnTo>
                <a:close/>
                <a:moveTo>
                  <a:pt x="8845994" y="4461129"/>
                </a:moveTo>
                <a:lnTo>
                  <a:pt x="8950643" y="4335463"/>
                </a:lnTo>
                <a:lnTo>
                  <a:pt x="9075738" y="4293172"/>
                </a:lnTo>
                <a:lnTo>
                  <a:pt x="8973058" y="4425506"/>
                </a:lnTo>
                <a:close/>
                <a:moveTo>
                  <a:pt x="8958453" y="4326128"/>
                </a:moveTo>
                <a:lnTo>
                  <a:pt x="9062530" y="4201160"/>
                </a:lnTo>
                <a:lnTo>
                  <a:pt x="9184831" y="4152456"/>
                </a:lnTo>
                <a:lnTo>
                  <a:pt x="9082786" y="4284028"/>
                </a:lnTo>
                <a:close/>
                <a:moveTo>
                  <a:pt x="9071039" y="4191000"/>
                </a:moveTo>
                <a:lnTo>
                  <a:pt x="9174353" y="4066984"/>
                </a:lnTo>
                <a:lnTo>
                  <a:pt x="9293796" y="4012057"/>
                </a:lnTo>
                <a:lnTo>
                  <a:pt x="9192514" y="4142677"/>
                </a:lnTo>
                <a:close/>
                <a:moveTo>
                  <a:pt x="9183815" y="4055682"/>
                </a:moveTo>
                <a:lnTo>
                  <a:pt x="9286177" y="3932746"/>
                </a:lnTo>
                <a:lnTo>
                  <a:pt x="9402572" y="3871786"/>
                </a:lnTo>
                <a:lnTo>
                  <a:pt x="9302242" y="4001199"/>
                </a:lnTo>
                <a:close/>
                <a:moveTo>
                  <a:pt x="9296781" y="3919982"/>
                </a:moveTo>
                <a:lnTo>
                  <a:pt x="9398381" y="3798443"/>
                </a:lnTo>
                <a:lnTo>
                  <a:pt x="9511474" y="3731768"/>
                </a:lnTo>
                <a:lnTo>
                  <a:pt x="9412288" y="3859721"/>
                </a:lnTo>
                <a:close/>
                <a:moveTo>
                  <a:pt x="9410129" y="3783965"/>
                </a:moveTo>
                <a:lnTo>
                  <a:pt x="9509887" y="3663950"/>
                </a:lnTo>
                <a:lnTo>
                  <a:pt x="9619361" y="3592005"/>
                </a:lnTo>
                <a:lnTo>
                  <a:pt x="9521698" y="3717989"/>
                </a:lnTo>
                <a:close/>
                <a:moveTo>
                  <a:pt x="9523857" y="3647440"/>
                </a:moveTo>
                <a:lnTo>
                  <a:pt x="9621710" y="3529965"/>
                </a:lnTo>
                <a:lnTo>
                  <a:pt x="9727184" y="3453257"/>
                </a:lnTo>
                <a:lnTo>
                  <a:pt x="9631426" y="3576701"/>
                </a:lnTo>
                <a:close/>
                <a:moveTo>
                  <a:pt x="9638157" y="3510026"/>
                </a:moveTo>
                <a:lnTo>
                  <a:pt x="9733407" y="3395726"/>
                </a:lnTo>
                <a:lnTo>
                  <a:pt x="9834181" y="3315145"/>
                </a:lnTo>
                <a:lnTo>
                  <a:pt x="9740900" y="3435350"/>
                </a:lnTo>
                <a:close/>
                <a:moveTo>
                  <a:pt x="9729089" y="3390900"/>
                </a:moveTo>
                <a:lnTo>
                  <a:pt x="9637522" y="3464116"/>
                </a:lnTo>
                <a:lnTo>
                  <a:pt x="9725533" y="3366008"/>
                </a:lnTo>
                <a:lnTo>
                  <a:pt x="9814941" y="3287840"/>
                </a:lnTo>
                <a:close/>
                <a:moveTo>
                  <a:pt x="9607550" y="3488563"/>
                </a:moveTo>
                <a:lnTo>
                  <a:pt x="9525000" y="3554476"/>
                </a:lnTo>
                <a:lnTo>
                  <a:pt x="9605835" y="3471101"/>
                </a:lnTo>
                <a:lnTo>
                  <a:pt x="9686099" y="3401251"/>
                </a:lnTo>
                <a:close/>
                <a:moveTo>
                  <a:pt x="9581769" y="3517328"/>
                </a:moveTo>
                <a:lnTo>
                  <a:pt x="9493821" y="3615372"/>
                </a:lnTo>
                <a:lnTo>
                  <a:pt x="9400032" y="3683572"/>
                </a:lnTo>
                <a:lnTo>
                  <a:pt x="9490075" y="3590671"/>
                </a:lnTo>
                <a:close/>
                <a:moveTo>
                  <a:pt x="9369996" y="3705416"/>
                </a:moveTo>
                <a:lnTo>
                  <a:pt x="9285288" y="3767011"/>
                </a:lnTo>
                <a:lnTo>
                  <a:pt x="9367838" y="3688144"/>
                </a:lnTo>
                <a:lnTo>
                  <a:pt x="9450388" y="3622103"/>
                </a:lnTo>
                <a:close/>
                <a:moveTo>
                  <a:pt x="9344216" y="3732022"/>
                </a:moveTo>
                <a:lnTo>
                  <a:pt x="9254236" y="3824796"/>
                </a:lnTo>
                <a:lnTo>
                  <a:pt x="9158224" y="3887978"/>
                </a:lnTo>
                <a:lnTo>
                  <a:pt x="9250299" y="3800348"/>
                </a:lnTo>
                <a:close/>
                <a:moveTo>
                  <a:pt x="9128316" y="3907536"/>
                </a:moveTo>
                <a:lnTo>
                  <a:pt x="9041384" y="3964686"/>
                </a:lnTo>
                <a:lnTo>
                  <a:pt x="9126283" y="3890455"/>
                </a:lnTo>
                <a:lnTo>
                  <a:pt x="9211119" y="3828733"/>
                </a:lnTo>
                <a:close/>
                <a:moveTo>
                  <a:pt x="9102534" y="3932111"/>
                </a:moveTo>
                <a:lnTo>
                  <a:pt x="9010650" y="4019550"/>
                </a:lnTo>
                <a:lnTo>
                  <a:pt x="8912416" y="4077462"/>
                </a:lnTo>
                <a:lnTo>
                  <a:pt x="9006459" y="3994912"/>
                </a:lnTo>
                <a:close/>
                <a:moveTo>
                  <a:pt x="8882761" y="4094925"/>
                </a:moveTo>
                <a:lnTo>
                  <a:pt x="8793861" y="4147503"/>
                </a:lnTo>
                <a:lnTo>
                  <a:pt x="8880666" y="4078034"/>
                </a:lnTo>
                <a:lnTo>
                  <a:pt x="8967724" y="4020884"/>
                </a:lnTo>
                <a:close/>
                <a:moveTo>
                  <a:pt x="8856917" y="4117594"/>
                </a:moveTo>
                <a:lnTo>
                  <a:pt x="8763000" y="4199700"/>
                </a:lnTo>
                <a:lnTo>
                  <a:pt x="8662670" y="4252214"/>
                </a:lnTo>
                <a:lnTo>
                  <a:pt x="8758619" y="4175506"/>
                </a:lnTo>
                <a:close/>
                <a:moveTo>
                  <a:pt x="8633206" y="4267708"/>
                </a:moveTo>
                <a:lnTo>
                  <a:pt x="8541956" y="4315460"/>
                </a:lnTo>
                <a:lnTo>
                  <a:pt x="8630856" y="4250944"/>
                </a:lnTo>
                <a:lnTo>
                  <a:pt x="8719756" y="4198366"/>
                </a:lnTo>
                <a:close/>
                <a:moveTo>
                  <a:pt x="8607234" y="4288473"/>
                </a:moveTo>
                <a:lnTo>
                  <a:pt x="8511413" y="4365054"/>
                </a:lnTo>
                <a:lnTo>
                  <a:pt x="8408988" y="4412171"/>
                </a:lnTo>
                <a:lnTo>
                  <a:pt x="8506778" y="4341114"/>
                </a:lnTo>
                <a:close/>
                <a:moveTo>
                  <a:pt x="8379524" y="4425950"/>
                </a:moveTo>
                <a:lnTo>
                  <a:pt x="8286243" y="4468876"/>
                </a:lnTo>
                <a:lnTo>
                  <a:pt x="8376730" y="4409377"/>
                </a:lnTo>
                <a:lnTo>
                  <a:pt x="8468106" y="4361561"/>
                </a:lnTo>
                <a:close/>
                <a:moveTo>
                  <a:pt x="8353362" y="4445000"/>
                </a:moveTo>
                <a:lnTo>
                  <a:pt x="8255762" y="4515993"/>
                </a:lnTo>
                <a:lnTo>
                  <a:pt x="8151241" y="4557586"/>
                </a:lnTo>
                <a:lnTo>
                  <a:pt x="8250809" y="4492181"/>
                </a:lnTo>
                <a:close/>
                <a:moveTo>
                  <a:pt x="8121650" y="4569016"/>
                </a:moveTo>
                <a:lnTo>
                  <a:pt x="8026400" y="4607116"/>
                </a:lnTo>
                <a:lnTo>
                  <a:pt x="8118602" y="4552760"/>
                </a:lnTo>
                <a:lnTo>
                  <a:pt x="8212011" y="4509770"/>
                </a:lnTo>
                <a:close/>
                <a:moveTo>
                  <a:pt x="8095298" y="4586351"/>
                </a:moveTo>
                <a:lnTo>
                  <a:pt x="7995920" y="4651693"/>
                </a:lnTo>
                <a:lnTo>
                  <a:pt x="7889431" y="4687761"/>
                </a:lnTo>
                <a:lnTo>
                  <a:pt x="7990650" y="4628071"/>
                </a:lnTo>
                <a:close/>
                <a:moveTo>
                  <a:pt x="7860348" y="4697667"/>
                </a:moveTo>
                <a:lnTo>
                  <a:pt x="7763129" y="4730750"/>
                </a:lnTo>
                <a:lnTo>
                  <a:pt x="7856982" y="4681601"/>
                </a:lnTo>
                <a:lnTo>
                  <a:pt x="7952232" y="4643501"/>
                </a:lnTo>
                <a:close/>
                <a:moveTo>
                  <a:pt x="7833678" y="4713415"/>
                </a:moveTo>
                <a:lnTo>
                  <a:pt x="7732522" y="4772978"/>
                </a:lnTo>
                <a:lnTo>
                  <a:pt x="7624128" y="4803394"/>
                </a:lnTo>
                <a:lnTo>
                  <a:pt x="7726998" y="4749483"/>
                </a:lnTo>
                <a:close/>
                <a:moveTo>
                  <a:pt x="7594600" y="4811586"/>
                </a:moveTo>
                <a:lnTo>
                  <a:pt x="7495604" y="4839335"/>
                </a:lnTo>
                <a:lnTo>
                  <a:pt x="7590854" y="4795457"/>
                </a:lnTo>
                <a:lnTo>
                  <a:pt x="7688199" y="4762564"/>
                </a:lnTo>
                <a:close/>
                <a:moveTo>
                  <a:pt x="7567549" y="4825746"/>
                </a:moveTo>
                <a:lnTo>
                  <a:pt x="7464807" y="4879594"/>
                </a:lnTo>
                <a:lnTo>
                  <a:pt x="7354506" y="4904232"/>
                </a:lnTo>
                <a:lnTo>
                  <a:pt x="7458964" y="4856163"/>
                </a:lnTo>
                <a:close/>
                <a:moveTo>
                  <a:pt x="7324979" y="4910836"/>
                </a:moveTo>
                <a:lnTo>
                  <a:pt x="7224269" y="4933379"/>
                </a:lnTo>
                <a:lnTo>
                  <a:pt x="7320979" y="4894834"/>
                </a:lnTo>
                <a:lnTo>
                  <a:pt x="7420166" y="4867085"/>
                </a:lnTo>
                <a:close/>
                <a:moveTo>
                  <a:pt x="7297420" y="4923536"/>
                </a:moveTo>
                <a:lnTo>
                  <a:pt x="7193153" y="4971479"/>
                </a:lnTo>
                <a:lnTo>
                  <a:pt x="7081076" y="4990529"/>
                </a:lnTo>
                <a:lnTo>
                  <a:pt x="7186994" y="4948301"/>
                </a:lnTo>
                <a:close/>
                <a:moveTo>
                  <a:pt x="7051357" y="4995355"/>
                </a:moveTo>
                <a:lnTo>
                  <a:pt x="6948995" y="5012627"/>
                </a:lnTo>
                <a:lnTo>
                  <a:pt x="7046976" y="4979480"/>
                </a:lnTo>
                <a:lnTo>
                  <a:pt x="7147878" y="4956937"/>
                </a:lnTo>
                <a:close/>
                <a:moveTo>
                  <a:pt x="7023291" y="5006531"/>
                </a:moveTo>
                <a:lnTo>
                  <a:pt x="6917500" y="5048695"/>
                </a:lnTo>
                <a:lnTo>
                  <a:pt x="6803707" y="5061776"/>
                </a:lnTo>
                <a:lnTo>
                  <a:pt x="6911023" y="5025454"/>
                </a:lnTo>
                <a:close/>
                <a:moveTo>
                  <a:pt x="6773672" y="5065205"/>
                </a:moveTo>
                <a:lnTo>
                  <a:pt x="6669786" y="5077206"/>
                </a:lnTo>
                <a:lnTo>
                  <a:pt x="6769037" y="5049393"/>
                </a:lnTo>
                <a:lnTo>
                  <a:pt x="6871526" y="5032121"/>
                </a:lnTo>
                <a:close/>
                <a:moveTo>
                  <a:pt x="6745034" y="5074920"/>
                </a:moveTo>
                <a:lnTo>
                  <a:pt x="6637845" y="5111179"/>
                </a:lnTo>
                <a:lnTo>
                  <a:pt x="6522403" y="5118481"/>
                </a:lnTo>
                <a:lnTo>
                  <a:pt x="6631051" y="5088065"/>
                </a:lnTo>
                <a:close/>
                <a:moveTo>
                  <a:pt x="6491986" y="5120386"/>
                </a:moveTo>
                <a:lnTo>
                  <a:pt x="6386767" y="5126736"/>
                </a:lnTo>
                <a:lnTo>
                  <a:pt x="6487033" y="5104321"/>
                </a:lnTo>
                <a:lnTo>
                  <a:pt x="6591300" y="5092700"/>
                </a:lnTo>
                <a:close/>
                <a:moveTo>
                  <a:pt x="6462649" y="5128578"/>
                </a:moveTo>
                <a:lnTo>
                  <a:pt x="6354191" y="5158994"/>
                </a:lnTo>
                <a:lnTo>
                  <a:pt x="6237161" y="5160455"/>
                </a:lnTo>
                <a:lnTo>
                  <a:pt x="6347079" y="5135880"/>
                </a:lnTo>
                <a:close/>
                <a:moveTo>
                  <a:pt x="6206300" y="5160836"/>
                </a:moveTo>
                <a:lnTo>
                  <a:pt x="6099747" y="5162169"/>
                </a:lnTo>
                <a:lnTo>
                  <a:pt x="6201029" y="5145088"/>
                </a:lnTo>
                <a:lnTo>
                  <a:pt x="6306503" y="5138738"/>
                </a:lnTo>
                <a:close/>
                <a:moveTo>
                  <a:pt x="6176201" y="5167567"/>
                </a:moveTo>
                <a:lnTo>
                  <a:pt x="6066473" y="5192078"/>
                </a:lnTo>
                <a:lnTo>
                  <a:pt x="5948109" y="5187950"/>
                </a:lnTo>
                <a:lnTo>
                  <a:pt x="6059107" y="5168900"/>
                </a:lnTo>
                <a:close/>
                <a:moveTo>
                  <a:pt x="5916613" y="5186617"/>
                </a:moveTo>
                <a:lnTo>
                  <a:pt x="5808663" y="5182680"/>
                </a:lnTo>
                <a:lnTo>
                  <a:pt x="5910771" y="5170932"/>
                </a:lnTo>
                <a:lnTo>
                  <a:pt x="6017451" y="5169599"/>
                </a:lnTo>
                <a:close/>
                <a:moveTo>
                  <a:pt x="5885625" y="5191824"/>
                </a:moveTo>
                <a:lnTo>
                  <a:pt x="5774754" y="5210493"/>
                </a:lnTo>
                <a:lnTo>
                  <a:pt x="5655056" y="5200650"/>
                </a:lnTo>
                <a:lnTo>
                  <a:pt x="5767134" y="5187950"/>
                </a:lnTo>
                <a:close/>
                <a:moveTo>
                  <a:pt x="5622862" y="5197666"/>
                </a:moveTo>
                <a:lnTo>
                  <a:pt x="5514086" y="5188458"/>
                </a:lnTo>
                <a:lnTo>
                  <a:pt x="5616893" y="5182108"/>
                </a:lnTo>
                <a:lnTo>
                  <a:pt x="5724843" y="5186045"/>
                </a:lnTo>
                <a:close/>
                <a:moveTo>
                  <a:pt x="5591112" y="5201349"/>
                </a:moveTo>
                <a:lnTo>
                  <a:pt x="5479225" y="5214049"/>
                </a:lnTo>
                <a:lnTo>
                  <a:pt x="5358067" y="5198174"/>
                </a:lnTo>
                <a:lnTo>
                  <a:pt x="5471097" y="5190998"/>
                </a:lnTo>
                <a:close/>
                <a:moveTo>
                  <a:pt x="5325237" y="5194300"/>
                </a:moveTo>
                <a:lnTo>
                  <a:pt x="5215573" y="5179949"/>
                </a:lnTo>
                <a:lnTo>
                  <a:pt x="5319014" y="5178616"/>
                </a:lnTo>
                <a:lnTo>
                  <a:pt x="5427917" y="5187823"/>
                </a:lnTo>
                <a:close/>
                <a:moveTo>
                  <a:pt x="5325237" y="5200650"/>
                </a:moveTo>
                <a:lnTo>
                  <a:pt x="5453380" y="5217414"/>
                </a:lnTo>
                <a:lnTo>
                  <a:pt x="5335524" y="5231003"/>
                </a:lnTo>
                <a:lnTo>
                  <a:pt x="5206175" y="5208143"/>
                </a:lnTo>
                <a:close/>
                <a:moveTo>
                  <a:pt x="5479352" y="5220843"/>
                </a:moveTo>
                <a:lnTo>
                  <a:pt x="5611876" y="5238242"/>
                </a:lnTo>
                <a:lnTo>
                  <a:pt x="5491226" y="5258499"/>
                </a:lnTo>
                <a:lnTo>
                  <a:pt x="5357305" y="5234877"/>
                </a:lnTo>
                <a:close/>
                <a:moveTo>
                  <a:pt x="5633403" y="5241036"/>
                </a:moveTo>
                <a:lnTo>
                  <a:pt x="5769102" y="5258816"/>
                </a:lnTo>
                <a:lnTo>
                  <a:pt x="5647309" y="5286058"/>
                </a:lnTo>
                <a:lnTo>
                  <a:pt x="5510086" y="5261801"/>
                </a:lnTo>
                <a:close/>
                <a:moveTo>
                  <a:pt x="5787454" y="5261229"/>
                </a:moveTo>
                <a:lnTo>
                  <a:pt x="5925503" y="5279327"/>
                </a:lnTo>
                <a:lnTo>
                  <a:pt x="5803265" y="5313553"/>
                </a:lnTo>
                <a:lnTo>
                  <a:pt x="5663565" y="5288915"/>
                </a:lnTo>
                <a:close/>
                <a:moveTo>
                  <a:pt x="5941505" y="5281422"/>
                </a:moveTo>
                <a:lnTo>
                  <a:pt x="6081205" y="5299774"/>
                </a:lnTo>
                <a:lnTo>
                  <a:pt x="5959031" y="5341112"/>
                </a:lnTo>
                <a:lnTo>
                  <a:pt x="5817553" y="5316157"/>
                </a:lnTo>
                <a:close/>
                <a:moveTo>
                  <a:pt x="6095556" y="5301679"/>
                </a:moveTo>
                <a:lnTo>
                  <a:pt x="6236716" y="5320157"/>
                </a:lnTo>
                <a:lnTo>
                  <a:pt x="6115050" y="5368481"/>
                </a:lnTo>
                <a:lnTo>
                  <a:pt x="5972175" y="5343081"/>
                </a:lnTo>
                <a:close/>
                <a:moveTo>
                  <a:pt x="6249670" y="5321872"/>
                </a:moveTo>
                <a:lnTo>
                  <a:pt x="6391910" y="5340541"/>
                </a:lnTo>
                <a:lnTo>
                  <a:pt x="6271260" y="5396167"/>
                </a:lnTo>
                <a:lnTo>
                  <a:pt x="6127242" y="5370767"/>
                </a:lnTo>
                <a:close/>
                <a:moveTo>
                  <a:pt x="6403721" y="5342065"/>
                </a:moveTo>
                <a:lnTo>
                  <a:pt x="6546850" y="5361115"/>
                </a:lnTo>
                <a:lnTo>
                  <a:pt x="6426835" y="5423980"/>
                </a:lnTo>
                <a:lnTo>
                  <a:pt x="6281865" y="5398580"/>
                </a:lnTo>
                <a:close/>
                <a:moveTo>
                  <a:pt x="6557772" y="5362258"/>
                </a:moveTo>
                <a:lnTo>
                  <a:pt x="6701600" y="5381308"/>
                </a:lnTo>
                <a:lnTo>
                  <a:pt x="6582728" y="5451158"/>
                </a:lnTo>
                <a:lnTo>
                  <a:pt x="6437059" y="5425758"/>
                </a:lnTo>
                <a:close/>
                <a:moveTo>
                  <a:pt x="6711823" y="5382451"/>
                </a:moveTo>
                <a:lnTo>
                  <a:pt x="6856286" y="5401501"/>
                </a:lnTo>
                <a:lnTo>
                  <a:pt x="6738620" y="5478844"/>
                </a:lnTo>
                <a:lnTo>
                  <a:pt x="6592570" y="5452999"/>
                </a:lnTo>
                <a:close/>
                <a:moveTo>
                  <a:pt x="6865874" y="5402707"/>
                </a:moveTo>
                <a:lnTo>
                  <a:pt x="7010782" y="5421757"/>
                </a:lnTo>
                <a:lnTo>
                  <a:pt x="6894513" y="5506339"/>
                </a:lnTo>
                <a:lnTo>
                  <a:pt x="6747447" y="5480050"/>
                </a:lnTo>
                <a:close/>
                <a:moveTo>
                  <a:pt x="7019925" y="5422900"/>
                </a:moveTo>
                <a:lnTo>
                  <a:pt x="7165277" y="5441950"/>
                </a:lnTo>
                <a:lnTo>
                  <a:pt x="7050406" y="5533835"/>
                </a:lnTo>
                <a:lnTo>
                  <a:pt x="6903149" y="5507800"/>
                </a:lnTo>
                <a:close/>
                <a:moveTo>
                  <a:pt x="7174040" y="5443093"/>
                </a:moveTo>
                <a:lnTo>
                  <a:pt x="7319709" y="5462143"/>
                </a:lnTo>
                <a:lnTo>
                  <a:pt x="7206298" y="5561267"/>
                </a:lnTo>
                <a:lnTo>
                  <a:pt x="7058724" y="5535232"/>
                </a:lnTo>
                <a:close/>
                <a:moveTo>
                  <a:pt x="7328091" y="5463286"/>
                </a:moveTo>
                <a:lnTo>
                  <a:pt x="7474141" y="5482336"/>
                </a:lnTo>
                <a:lnTo>
                  <a:pt x="7362318" y="5588762"/>
                </a:lnTo>
                <a:lnTo>
                  <a:pt x="7214044" y="5562600"/>
                </a:lnTo>
                <a:close/>
                <a:moveTo>
                  <a:pt x="7482142" y="5483479"/>
                </a:moveTo>
                <a:lnTo>
                  <a:pt x="7628192" y="5502529"/>
                </a:lnTo>
                <a:lnTo>
                  <a:pt x="7517956" y="5616321"/>
                </a:lnTo>
                <a:lnTo>
                  <a:pt x="7369810" y="5590159"/>
                </a:lnTo>
                <a:close/>
                <a:moveTo>
                  <a:pt x="7636193" y="5503736"/>
                </a:moveTo>
                <a:lnTo>
                  <a:pt x="7782624" y="5522786"/>
                </a:lnTo>
                <a:lnTo>
                  <a:pt x="7673975" y="5643817"/>
                </a:lnTo>
                <a:lnTo>
                  <a:pt x="7525639" y="5617655"/>
                </a:lnTo>
                <a:close/>
                <a:moveTo>
                  <a:pt x="7790244" y="5523929"/>
                </a:moveTo>
                <a:lnTo>
                  <a:pt x="7936802" y="5542979"/>
                </a:lnTo>
                <a:lnTo>
                  <a:pt x="7829550" y="5671312"/>
                </a:lnTo>
                <a:lnTo>
                  <a:pt x="7680960" y="5645087"/>
                </a:lnTo>
                <a:close/>
                <a:moveTo>
                  <a:pt x="7944294" y="5544122"/>
                </a:moveTo>
                <a:lnTo>
                  <a:pt x="8091044" y="5563172"/>
                </a:lnTo>
                <a:lnTo>
                  <a:pt x="7985824" y="5698808"/>
                </a:lnTo>
                <a:lnTo>
                  <a:pt x="7837106" y="5672582"/>
                </a:lnTo>
                <a:close/>
                <a:moveTo>
                  <a:pt x="8098345" y="5564315"/>
                </a:moveTo>
                <a:lnTo>
                  <a:pt x="8245221" y="5583365"/>
                </a:lnTo>
                <a:lnTo>
                  <a:pt x="8141716" y="5726367"/>
                </a:lnTo>
                <a:lnTo>
                  <a:pt x="7992872" y="5700078"/>
                </a:lnTo>
                <a:close/>
                <a:moveTo>
                  <a:pt x="8102854" y="5558473"/>
                </a:moveTo>
                <a:lnTo>
                  <a:pt x="8208137" y="5422710"/>
                </a:lnTo>
                <a:lnTo>
                  <a:pt x="8352790" y="5434902"/>
                </a:lnTo>
                <a:lnTo>
                  <a:pt x="8249412" y="5577713"/>
                </a:lnTo>
                <a:close/>
                <a:moveTo>
                  <a:pt x="8212519" y="5416550"/>
                </a:moveTo>
                <a:lnTo>
                  <a:pt x="8317738" y="5280914"/>
                </a:lnTo>
                <a:lnTo>
                  <a:pt x="8460105" y="5286121"/>
                </a:lnTo>
                <a:lnTo>
                  <a:pt x="8356918" y="5428742"/>
                </a:lnTo>
                <a:close/>
                <a:moveTo>
                  <a:pt x="8322564" y="5274691"/>
                </a:moveTo>
                <a:lnTo>
                  <a:pt x="8427593" y="5139246"/>
                </a:lnTo>
                <a:lnTo>
                  <a:pt x="8567674" y="5137468"/>
                </a:lnTo>
                <a:lnTo>
                  <a:pt x="8464550" y="5279898"/>
                </a:lnTo>
                <a:close/>
                <a:moveTo>
                  <a:pt x="8432800" y="5132832"/>
                </a:moveTo>
                <a:lnTo>
                  <a:pt x="8537448" y="4997450"/>
                </a:lnTo>
                <a:lnTo>
                  <a:pt x="8675243" y="4988751"/>
                </a:lnTo>
                <a:lnTo>
                  <a:pt x="8572500" y="5131118"/>
                </a:lnTo>
                <a:close/>
                <a:moveTo>
                  <a:pt x="8542655" y="4991100"/>
                </a:moveTo>
                <a:lnTo>
                  <a:pt x="8647303" y="4856226"/>
                </a:lnTo>
                <a:lnTo>
                  <a:pt x="8782685" y="4840605"/>
                </a:lnTo>
                <a:lnTo>
                  <a:pt x="8680069" y="4982464"/>
                </a:lnTo>
                <a:close/>
                <a:moveTo>
                  <a:pt x="8652701" y="4849178"/>
                </a:moveTo>
                <a:lnTo>
                  <a:pt x="8757094" y="4714558"/>
                </a:lnTo>
                <a:lnTo>
                  <a:pt x="8890444" y="4692142"/>
                </a:lnTo>
                <a:lnTo>
                  <a:pt x="8788019" y="4833620"/>
                </a:lnTo>
                <a:close/>
                <a:moveTo>
                  <a:pt x="8763000" y="4707001"/>
                </a:moveTo>
                <a:lnTo>
                  <a:pt x="8867077" y="4572762"/>
                </a:lnTo>
                <a:lnTo>
                  <a:pt x="8997696" y="4543552"/>
                </a:lnTo>
                <a:lnTo>
                  <a:pt x="8895588" y="4684649"/>
                </a:lnTo>
                <a:close/>
                <a:moveTo>
                  <a:pt x="8873172" y="4564888"/>
                </a:moveTo>
                <a:lnTo>
                  <a:pt x="8976931" y="4431157"/>
                </a:lnTo>
                <a:lnTo>
                  <a:pt x="9105011" y="4395280"/>
                </a:lnTo>
                <a:lnTo>
                  <a:pt x="9003411" y="4535805"/>
                </a:lnTo>
                <a:close/>
                <a:moveTo>
                  <a:pt x="8983472" y="4422712"/>
                </a:moveTo>
                <a:lnTo>
                  <a:pt x="9086786" y="4289362"/>
                </a:lnTo>
                <a:lnTo>
                  <a:pt x="9212326" y="4246944"/>
                </a:lnTo>
                <a:lnTo>
                  <a:pt x="9110726" y="4386644"/>
                </a:lnTo>
                <a:close/>
                <a:moveTo>
                  <a:pt x="9093835" y="4280408"/>
                </a:moveTo>
                <a:lnTo>
                  <a:pt x="9196578" y="4147884"/>
                </a:lnTo>
                <a:lnTo>
                  <a:pt x="9319514" y="4098925"/>
                </a:lnTo>
                <a:lnTo>
                  <a:pt x="9218740" y="4238181"/>
                </a:lnTo>
                <a:close/>
                <a:moveTo>
                  <a:pt x="9204261" y="4138041"/>
                </a:moveTo>
                <a:lnTo>
                  <a:pt x="9306433" y="4006278"/>
                </a:lnTo>
                <a:lnTo>
                  <a:pt x="9426575" y="3950970"/>
                </a:lnTo>
                <a:lnTo>
                  <a:pt x="9326308" y="4089400"/>
                </a:lnTo>
                <a:close/>
                <a:moveTo>
                  <a:pt x="9314879" y="3995420"/>
                </a:moveTo>
                <a:lnTo>
                  <a:pt x="9416479" y="3864674"/>
                </a:lnTo>
                <a:lnTo>
                  <a:pt x="9533763" y="3803206"/>
                </a:lnTo>
                <a:lnTo>
                  <a:pt x="9434385" y="3940493"/>
                </a:lnTo>
                <a:close/>
                <a:moveTo>
                  <a:pt x="9425622" y="3852609"/>
                </a:moveTo>
                <a:lnTo>
                  <a:pt x="9526080" y="3723069"/>
                </a:lnTo>
                <a:lnTo>
                  <a:pt x="9640380" y="3655695"/>
                </a:lnTo>
                <a:lnTo>
                  <a:pt x="9541955" y="3791712"/>
                </a:lnTo>
                <a:close/>
                <a:moveTo>
                  <a:pt x="9536620" y="3709480"/>
                </a:moveTo>
                <a:lnTo>
                  <a:pt x="9635807" y="3581400"/>
                </a:lnTo>
                <a:lnTo>
                  <a:pt x="9746742" y="3508439"/>
                </a:lnTo>
                <a:lnTo>
                  <a:pt x="9649523" y="3642805"/>
                </a:lnTo>
                <a:close/>
                <a:moveTo>
                  <a:pt x="9647936" y="3565970"/>
                </a:moveTo>
                <a:lnTo>
                  <a:pt x="9745790" y="3439859"/>
                </a:lnTo>
                <a:lnTo>
                  <a:pt x="9853105" y="3361753"/>
                </a:lnTo>
                <a:lnTo>
                  <a:pt x="9757346" y="3494024"/>
                </a:lnTo>
                <a:close/>
                <a:moveTo>
                  <a:pt x="9759759" y="3421825"/>
                </a:moveTo>
                <a:lnTo>
                  <a:pt x="9855200" y="3298253"/>
                </a:lnTo>
                <a:lnTo>
                  <a:pt x="9958451" y="3215704"/>
                </a:lnTo>
                <a:lnTo>
                  <a:pt x="9864661" y="3345244"/>
                </a:lnTo>
                <a:close/>
                <a:moveTo>
                  <a:pt x="9872091" y="3276600"/>
                </a:moveTo>
                <a:lnTo>
                  <a:pt x="9965309" y="3156458"/>
                </a:lnTo>
                <a:lnTo>
                  <a:pt x="10063797" y="3070289"/>
                </a:lnTo>
                <a:lnTo>
                  <a:pt x="9972675" y="3196146"/>
                </a:lnTo>
                <a:close/>
                <a:moveTo>
                  <a:pt x="9985629" y="3130550"/>
                </a:moveTo>
                <a:lnTo>
                  <a:pt x="10075101" y="3015171"/>
                </a:lnTo>
                <a:lnTo>
                  <a:pt x="10167747" y="2926969"/>
                </a:lnTo>
                <a:lnTo>
                  <a:pt x="10080434" y="3047619"/>
                </a:lnTo>
                <a:close/>
                <a:moveTo>
                  <a:pt x="10101072" y="2981643"/>
                </a:moveTo>
                <a:lnTo>
                  <a:pt x="10184956" y="2873693"/>
                </a:lnTo>
                <a:lnTo>
                  <a:pt x="10269792" y="2786126"/>
                </a:lnTo>
                <a:lnTo>
                  <a:pt x="10188131" y="2898902"/>
                </a:lnTo>
                <a:close/>
                <a:moveTo>
                  <a:pt x="10144633" y="2915095"/>
                </a:moveTo>
                <a:lnTo>
                  <a:pt x="10070338" y="3010916"/>
                </a:lnTo>
                <a:lnTo>
                  <a:pt x="9992487" y="3085021"/>
                </a:lnTo>
                <a:lnTo>
                  <a:pt x="10069005" y="2993136"/>
                </a:lnTo>
                <a:close/>
                <a:moveTo>
                  <a:pt x="9917303" y="3165348"/>
                </a:moveTo>
                <a:lnTo>
                  <a:pt x="9841103" y="3257169"/>
                </a:lnTo>
                <a:lnTo>
                  <a:pt x="9760903" y="3327019"/>
                </a:lnTo>
                <a:lnTo>
                  <a:pt x="9839643" y="3239262"/>
                </a:lnTo>
                <a:close/>
                <a:moveTo>
                  <a:pt x="4606544" y="5118100"/>
                </a:moveTo>
                <a:lnTo>
                  <a:pt x="4710875" y="5126927"/>
                </a:lnTo>
                <a:lnTo>
                  <a:pt x="4821492" y="5146421"/>
                </a:lnTo>
                <a:lnTo>
                  <a:pt x="4717669" y="5142675"/>
                </a:lnTo>
                <a:close/>
                <a:moveTo>
                  <a:pt x="4752213" y="5150295"/>
                </a:moveTo>
                <a:lnTo>
                  <a:pt x="4866958" y="5154486"/>
                </a:lnTo>
                <a:lnTo>
                  <a:pt x="4989449" y="5176076"/>
                </a:lnTo>
                <a:lnTo>
                  <a:pt x="4875594" y="5177536"/>
                </a:lnTo>
                <a:close/>
                <a:moveTo>
                  <a:pt x="4902835" y="5183569"/>
                </a:moveTo>
                <a:lnTo>
                  <a:pt x="5022977" y="5182045"/>
                </a:lnTo>
                <a:lnTo>
                  <a:pt x="5152517" y="5204905"/>
                </a:lnTo>
                <a:lnTo>
                  <a:pt x="5033518" y="5212398"/>
                </a:lnTo>
                <a:close/>
                <a:moveTo>
                  <a:pt x="5055934" y="5217351"/>
                </a:moveTo>
                <a:lnTo>
                  <a:pt x="5179060" y="5209604"/>
                </a:lnTo>
                <a:lnTo>
                  <a:pt x="5313172" y="5233289"/>
                </a:lnTo>
                <a:lnTo>
                  <a:pt x="5191443" y="5247259"/>
                </a:lnTo>
                <a:close/>
                <a:moveTo>
                  <a:pt x="5210493" y="5251450"/>
                </a:moveTo>
                <a:lnTo>
                  <a:pt x="5335143" y="5237099"/>
                </a:lnTo>
                <a:lnTo>
                  <a:pt x="5472494" y="5261356"/>
                </a:lnTo>
                <a:lnTo>
                  <a:pt x="5349367" y="5282121"/>
                </a:lnTo>
                <a:close/>
                <a:moveTo>
                  <a:pt x="5507228" y="5316982"/>
                </a:moveTo>
                <a:lnTo>
                  <a:pt x="5365750" y="5285867"/>
                </a:lnTo>
                <a:lnTo>
                  <a:pt x="5491036" y="5264785"/>
                </a:lnTo>
                <a:lnTo>
                  <a:pt x="5630736" y="5289487"/>
                </a:lnTo>
                <a:close/>
                <a:moveTo>
                  <a:pt x="5665153" y="5351844"/>
                </a:moveTo>
                <a:lnTo>
                  <a:pt x="5521897" y="5320094"/>
                </a:lnTo>
                <a:lnTo>
                  <a:pt x="5647246" y="5292090"/>
                </a:lnTo>
                <a:lnTo>
                  <a:pt x="5788851" y="5317109"/>
                </a:lnTo>
                <a:close/>
                <a:moveTo>
                  <a:pt x="5823077" y="5386769"/>
                </a:moveTo>
                <a:lnTo>
                  <a:pt x="5678297" y="5355019"/>
                </a:lnTo>
                <a:lnTo>
                  <a:pt x="5803329" y="5320030"/>
                </a:lnTo>
                <a:lnTo>
                  <a:pt x="5946331" y="5345430"/>
                </a:lnTo>
                <a:close/>
                <a:moveTo>
                  <a:pt x="5980938" y="5421630"/>
                </a:moveTo>
                <a:lnTo>
                  <a:pt x="5834888" y="5389372"/>
                </a:lnTo>
                <a:lnTo>
                  <a:pt x="5959221" y="5347335"/>
                </a:lnTo>
                <a:lnTo>
                  <a:pt x="6103430" y="5372735"/>
                </a:lnTo>
                <a:close/>
                <a:moveTo>
                  <a:pt x="6138863" y="5456492"/>
                </a:moveTo>
                <a:lnTo>
                  <a:pt x="5991987" y="5424043"/>
                </a:lnTo>
                <a:lnTo>
                  <a:pt x="6115431" y="5374894"/>
                </a:lnTo>
                <a:lnTo>
                  <a:pt x="6260529" y="5400294"/>
                </a:lnTo>
                <a:close/>
                <a:moveTo>
                  <a:pt x="6296787" y="5491353"/>
                </a:moveTo>
                <a:lnTo>
                  <a:pt x="6149150" y="5458778"/>
                </a:lnTo>
                <a:lnTo>
                  <a:pt x="6271514" y="5402453"/>
                </a:lnTo>
                <a:lnTo>
                  <a:pt x="6417564" y="5428234"/>
                </a:lnTo>
                <a:close/>
                <a:moveTo>
                  <a:pt x="6454648" y="5526278"/>
                </a:moveTo>
                <a:lnTo>
                  <a:pt x="6306376" y="5493512"/>
                </a:lnTo>
                <a:lnTo>
                  <a:pt x="6427597" y="5430012"/>
                </a:lnTo>
                <a:lnTo>
                  <a:pt x="6574028" y="5455857"/>
                </a:lnTo>
                <a:close/>
                <a:moveTo>
                  <a:pt x="6612573" y="5561140"/>
                </a:moveTo>
                <a:lnTo>
                  <a:pt x="6463729" y="5528247"/>
                </a:lnTo>
                <a:lnTo>
                  <a:pt x="6583681" y="5457571"/>
                </a:lnTo>
                <a:lnTo>
                  <a:pt x="6730619" y="5483543"/>
                </a:lnTo>
                <a:close/>
                <a:moveTo>
                  <a:pt x="6770497" y="5596001"/>
                </a:moveTo>
                <a:lnTo>
                  <a:pt x="6621209" y="5563045"/>
                </a:lnTo>
                <a:lnTo>
                  <a:pt x="6739700" y="5485130"/>
                </a:lnTo>
                <a:lnTo>
                  <a:pt x="6887083" y="5511165"/>
                </a:lnTo>
                <a:close/>
                <a:moveTo>
                  <a:pt x="6928358" y="5630863"/>
                </a:moveTo>
                <a:lnTo>
                  <a:pt x="6778752" y="5597843"/>
                </a:lnTo>
                <a:lnTo>
                  <a:pt x="6896100" y="5512816"/>
                </a:lnTo>
                <a:lnTo>
                  <a:pt x="7043865" y="5538915"/>
                </a:lnTo>
                <a:close/>
                <a:moveTo>
                  <a:pt x="7086282" y="5665788"/>
                </a:moveTo>
                <a:lnTo>
                  <a:pt x="6936359" y="5632641"/>
                </a:lnTo>
                <a:lnTo>
                  <a:pt x="7051866" y="5540248"/>
                </a:lnTo>
                <a:lnTo>
                  <a:pt x="7199884" y="5566410"/>
                </a:lnTo>
                <a:close/>
                <a:moveTo>
                  <a:pt x="7244207" y="5700649"/>
                </a:moveTo>
                <a:lnTo>
                  <a:pt x="7093966" y="5667439"/>
                </a:lnTo>
                <a:lnTo>
                  <a:pt x="7207949" y="5567807"/>
                </a:lnTo>
                <a:lnTo>
                  <a:pt x="7356221" y="5594033"/>
                </a:lnTo>
                <a:close/>
                <a:moveTo>
                  <a:pt x="7402069" y="5735511"/>
                </a:moveTo>
                <a:lnTo>
                  <a:pt x="7251700" y="5702300"/>
                </a:lnTo>
                <a:lnTo>
                  <a:pt x="7364031" y="5595366"/>
                </a:lnTo>
                <a:lnTo>
                  <a:pt x="7512558" y="5621592"/>
                </a:lnTo>
                <a:close/>
                <a:moveTo>
                  <a:pt x="7559993" y="5770436"/>
                </a:moveTo>
                <a:lnTo>
                  <a:pt x="7409370" y="5737162"/>
                </a:lnTo>
                <a:lnTo>
                  <a:pt x="7520051" y="5622862"/>
                </a:lnTo>
                <a:lnTo>
                  <a:pt x="7668769" y="5649151"/>
                </a:lnTo>
                <a:close/>
                <a:moveTo>
                  <a:pt x="7717918" y="5805297"/>
                </a:moveTo>
                <a:lnTo>
                  <a:pt x="7567105" y="5772150"/>
                </a:lnTo>
                <a:lnTo>
                  <a:pt x="7676134" y="5650675"/>
                </a:lnTo>
                <a:lnTo>
                  <a:pt x="7824978" y="5676964"/>
                </a:lnTo>
                <a:close/>
                <a:moveTo>
                  <a:pt x="7875842" y="5840159"/>
                </a:moveTo>
                <a:lnTo>
                  <a:pt x="7724902" y="5806821"/>
                </a:lnTo>
                <a:lnTo>
                  <a:pt x="7832154" y="5678043"/>
                </a:lnTo>
                <a:lnTo>
                  <a:pt x="7981188" y="5704396"/>
                </a:lnTo>
                <a:close/>
                <a:moveTo>
                  <a:pt x="8033766" y="5875020"/>
                </a:moveTo>
                <a:lnTo>
                  <a:pt x="7882700" y="5842000"/>
                </a:lnTo>
                <a:lnTo>
                  <a:pt x="7988300" y="5705729"/>
                </a:lnTo>
                <a:lnTo>
                  <a:pt x="8137398" y="5732082"/>
                </a:lnTo>
                <a:close/>
                <a:moveTo>
                  <a:pt x="8191691" y="5909945"/>
                </a:moveTo>
                <a:lnTo>
                  <a:pt x="8040497" y="5876544"/>
                </a:lnTo>
                <a:lnTo>
                  <a:pt x="8144257" y="5733161"/>
                </a:lnTo>
                <a:lnTo>
                  <a:pt x="8293482" y="5759514"/>
                </a:lnTo>
                <a:close/>
                <a:moveTo>
                  <a:pt x="8297355" y="5753735"/>
                </a:moveTo>
                <a:lnTo>
                  <a:pt x="8148447" y="5727700"/>
                </a:lnTo>
                <a:lnTo>
                  <a:pt x="8252079" y="5584444"/>
                </a:lnTo>
                <a:lnTo>
                  <a:pt x="8399081" y="5603494"/>
                </a:lnTo>
                <a:close/>
                <a:moveTo>
                  <a:pt x="8403082" y="5597589"/>
                </a:moveTo>
                <a:lnTo>
                  <a:pt x="8256334" y="5578539"/>
                </a:lnTo>
                <a:lnTo>
                  <a:pt x="8359966" y="5435600"/>
                </a:lnTo>
                <a:lnTo>
                  <a:pt x="8504745" y="5447856"/>
                </a:lnTo>
                <a:close/>
                <a:moveTo>
                  <a:pt x="8509000" y="5441569"/>
                </a:moveTo>
                <a:lnTo>
                  <a:pt x="8364284" y="5429250"/>
                </a:lnTo>
                <a:lnTo>
                  <a:pt x="8467789" y="5286248"/>
                </a:lnTo>
                <a:lnTo>
                  <a:pt x="8610282" y="5291455"/>
                </a:lnTo>
                <a:close/>
                <a:moveTo>
                  <a:pt x="8614664" y="5285359"/>
                </a:moveTo>
                <a:lnTo>
                  <a:pt x="8472424" y="5280152"/>
                </a:lnTo>
                <a:lnTo>
                  <a:pt x="8575611" y="5137150"/>
                </a:lnTo>
                <a:lnTo>
                  <a:pt x="8715883" y="5135372"/>
                </a:lnTo>
                <a:close/>
                <a:moveTo>
                  <a:pt x="8720392" y="5129213"/>
                </a:moveTo>
                <a:lnTo>
                  <a:pt x="8580692" y="5130991"/>
                </a:lnTo>
                <a:lnTo>
                  <a:pt x="8683879" y="4988433"/>
                </a:lnTo>
                <a:lnTo>
                  <a:pt x="8821865" y="4979670"/>
                </a:lnTo>
                <a:close/>
                <a:moveTo>
                  <a:pt x="8826119" y="4973066"/>
                </a:moveTo>
                <a:lnTo>
                  <a:pt x="8688451" y="4981766"/>
                </a:lnTo>
                <a:lnTo>
                  <a:pt x="8791448" y="4839462"/>
                </a:lnTo>
                <a:lnTo>
                  <a:pt x="8927147" y="4823841"/>
                </a:lnTo>
                <a:close/>
                <a:moveTo>
                  <a:pt x="8931846" y="4816920"/>
                </a:moveTo>
                <a:lnTo>
                  <a:pt x="8796338" y="4832350"/>
                </a:lnTo>
                <a:lnTo>
                  <a:pt x="8899081" y="4690301"/>
                </a:lnTo>
                <a:lnTo>
                  <a:pt x="9032431" y="4667885"/>
                </a:lnTo>
                <a:close/>
                <a:moveTo>
                  <a:pt x="9037320" y="4660900"/>
                </a:moveTo>
                <a:lnTo>
                  <a:pt x="8904415" y="4683316"/>
                </a:lnTo>
                <a:lnTo>
                  <a:pt x="9006904" y="4541647"/>
                </a:lnTo>
                <a:lnTo>
                  <a:pt x="9137841" y="4512437"/>
                </a:lnTo>
                <a:close/>
                <a:moveTo>
                  <a:pt x="9143047" y="4504754"/>
                </a:moveTo>
                <a:lnTo>
                  <a:pt x="9012555" y="4533900"/>
                </a:lnTo>
                <a:lnTo>
                  <a:pt x="9114727" y="4392676"/>
                </a:lnTo>
                <a:lnTo>
                  <a:pt x="9243251" y="4356735"/>
                </a:lnTo>
                <a:close/>
                <a:moveTo>
                  <a:pt x="9248775" y="4348544"/>
                </a:moveTo>
                <a:lnTo>
                  <a:pt x="9120759" y="4384421"/>
                </a:lnTo>
                <a:lnTo>
                  <a:pt x="9222359" y="4243705"/>
                </a:lnTo>
                <a:lnTo>
                  <a:pt x="9348406" y="4201097"/>
                </a:lnTo>
                <a:close/>
                <a:moveTo>
                  <a:pt x="9354439" y="4192397"/>
                </a:moveTo>
                <a:lnTo>
                  <a:pt x="9229027" y="4234815"/>
                </a:lnTo>
                <a:lnTo>
                  <a:pt x="9330627" y="4094734"/>
                </a:lnTo>
                <a:lnTo>
                  <a:pt x="9454070" y="4045585"/>
                </a:lnTo>
                <a:close/>
                <a:moveTo>
                  <a:pt x="9460167" y="4036251"/>
                </a:moveTo>
                <a:lnTo>
                  <a:pt x="9337357" y="4085146"/>
                </a:lnTo>
                <a:lnTo>
                  <a:pt x="9438195" y="3945763"/>
                </a:lnTo>
                <a:lnTo>
                  <a:pt x="9558845" y="3890201"/>
                </a:lnTo>
                <a:close/>
                <a:moveTo>
                  <a:pt x="9565894" y="3880041"/>
                </a:moveTo>
                <a:lnTo>
                  <a:pt x="9445816" y="3935286"/>
                </a:lnTo>
                <a:lnTo>
                  <a:pt x="9546019" y="3796792"/>
                </a:lnTo>
                <a:lnTo>
                  <a:pt x="9664065" y="3735007"/>
                </a:lnTo>
                <a:close/>
                <a:moveTo>
                  <a:pt x="9671621" y="3723894"/>
                </a:moveTo>
                <a:lnTo>
                  <a:pt x="9554401" y="3785235"/>
                </a:lnTo>
                <a:lnTo>
                  <a:pt x="9653842" y="3647821"/>
                </a:lnTo>
                <a:lnTo>
                  <a:pt x="9769031" y="3579940"/>
                </a:lnTo>
                <a:close/>
                <a:moveTo>
                  <a:pt x="9777285" y="3567684"/>
                </a:moveTo>
                <a:lnTo>
                  <a:pt x="9662985" y="3634994"/>
                </a:lnTo>
                <a:lnTo>
                  <a:pt x="9761665" y="3498850"/>
                </a:lnTo>
                <a:lnTo>
                  <a:pt x="9873742" y="3425127"/>
                </a:lnTo>
                <a:close/>
                <a:moveTo>
                  <a:pt x="9883013" y="3411538"/>
                </a:moveTo>
                <a:lnTo>
                  <a:pt x="9772206" y="3484372"/>
                </a:lnTo>
                <a:lnTo>
                  <a:pt x="9869488" y="3349943"/>
                </a:lnTo>
                <a:lnTo>
                  <a:pt x="9978263" y="3270822"/>
                </a:lnTo>
                <a:close/>
                <a:moveTo>
                  <a:pt x="9988741" y="3255328"/>
                </a:moveTo>
                <a:lnTo>
                  <a:pt x="9881489" y="3333369"/>
                </a:lnTo>
                <a:lnTo>
                  <a:pt x="9977310" y="3200972"/>
                </a:lnTo>
                <a:lnTo>
                  <a:pt x="10082467" y="3116898"/>
                </a:lnTo>
                <a:close/>
                <a:moveTo>
                  <a:pt x="10094468" y="3099118"/>
                </a:moveTo>
                <a:lnTo>
                  <a:pt x="9991281" y="3181668"/>
                </a:lnTo>
                <a:lnTo>
                  <a:pt x="10085133" y="3052001"/>
                </a:lnTo>
                <a:lnTo>
                  <a:pt x="10186226" y="2963609"/>
                </a:lnTo>
                <a:close/>
                <a:moveTo>
                  <a:pt x="10200195" y="2942971"/>
                </a:moveTo>
                <a:lnTo>
                  <a:pt x="10101770" y="3028950"/>
                </a:lnTo>
                <a:lnTo>
                  <a:pt x="10192956" y="2902966"/>
                </a:lnTo>
                <a:lnTo>
                  <a:pt x="10289222" y="2811336"/>
                </a:lnTo>
                <a:close/>
                <a:moveTo>
                  <a:pt x="10305923" y="2786761"/>
                </a:moveTo>
                <a:lnTo>
                  <a:pt x="10213340" y="2874899"/>
                </a:lnTo>
                <a:lnTo>
                  <a:pt x="10300716" y="2754249"/>
                </a:lnTo>
                <a:lnTo>
                  <a:pt x="10391140" y="2660650"/>
                </a:lnTo>
                <a:close/>
                <a:moveTo>
                  <a:pt x="10411651" y="2630551"/>
                </a:moveTo>
                <a:lnTo>
                  <a:pt x="10326815" y="2717800"/>
                </a:lnTo>
                <a:lnTo>
                  <a:pt x="10408539" y="2604897"/>
                </a:lnTo>
                <a:lnTo>
                  <a:pt x="10491089" y="2512822"/>
                </a:lnTo>
                <a:close/>
                <a:moveTo>
                  <a:pt x="10517378" y="2474341"/>
                </a:moveTo>
                <a:lnTo>
                  <a:pt x="10444162" y="2555939"/>
                </a:lnTo>
                <a:lnTo>
                  <a:pt x="10516362" y="2456180"/>
                </a:lnTo>
                <a:lnTo>
                  <a:pt x="10587292" y="2371090"/>
                </a:lnTo>
                <a:close/>
              </a:path>
            </a:pathLst>
          </a:custGeom>
          <a:solidFill>
            <a:srgbClr val="A7C1FF">
              <a:alpha val="3127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9"/>
          <p:cNvSpPr txBox="1"/>
          <p:nvPr>
            <p:ph idx="1" type="body"/>
          </p:nvPr>
        </p:nvSpPr>
        <p:spPr>
          <a:xfrm>
            <a:off x="1188725" y="4101500"/>
            <a:ext cx="67665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360"/>
              </a:spcBef>
              <a:spcAft>
                <a:spcPts val="0"/>
              </a:spcAft>
              <a:buSzPts val="1600"/>
              <a:buNone/>
              <a:defRPr/>
            </a:lvl1pPr>
          </a:lstStyle>
          <a:p/>
        </p:txBody>
      </p:sp>
      <p:sp>
        <p:nvSpPr>
          <p:cNvPr id="46" name="Google Shape;46;p9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- Dark 1" type="blank">
  <p:cSld name="BLANK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/>
          <p:nvPr/>
        </p:nvSpPr>
        <p:spPr>
          <a:xfrm>
            <a:off x="0" y="9540"/>
            <a:ext cx="9144191" cy="5133975"/>
          </a:xfrm>
          <a:custGeom>
            <a:rect b="b" l="l" r="r" t="t"/>
            <a:pathLst>
              <a:path extrusionOk="0" h="6845300" w="12192254">
                <a:moveTo>
                  <a:pt x="12192000" y="0"/>
                </a:moveTo>
                <a:lnTo>
                  <a:pt x="10834624" y="2005520"/>
                </a:lnTo>
                <a:lnTo>
                  <a:pt x="10619105" y="2303272"/>
                </a:lnTo>
                <a:lnTo>
                  <a:pt x="10399522" y="2586355"/>
                </a:lnTo>
                <a:lnTo>
                  <a:pt x="10176066" y="2854579"/>
                </a:lnTo>
                <a:lnTo>
                  <a:pt x="9948608" y="3108135"/>
                </a:lnTo>
                <a:lnTo>
                  <a:pt x="9717024" y="3347085"/>
                </a:lnTo>
                <a:lnTo>
                  <a:pt x="9481503" y="3571303"/>
                </a:lnTo>
                <a:lnTo>
                  <a:pt x="9241981" y="3780853"/>
                </a:lnTo>
                <a:lnTo>
                  <a:pt x="8998331" y="3975672"/>
                </a:lnTo>
                <a:lnTo>
                  <a:pt x="8750681" y="4155694"/>
                </a:lnTo>
                <a:lnTo>
                  <a:pt x="8499094" y="4321112"/>
                </a:lnTo>
                <a:lnTo>
                  <a:pt x="8243506" y="4471797"/>
                </a:lnTo>
                <a:lnTo>
                  <a:pt x="7983856" y="4607751"/>
                </a:lnTo>
                <a:lnTo>
                  <a:pt x="7720331" y="4729036"/>
                </a:lnTo>
                <a:lnTo>
                  <a:pt x="7452678" y="4835652"/>
                </a:lnTo>
                <a:lnTo>
                  <a:pt x="7181215" y="4927600"/>
                </a:lnTo>
                <a:lnTo>
                  <a:pt x="6905625" y="5004753"/>
                </a:lnTo>
                <a:lnTo>
                  <a:pt x="6626225" y="5067300"/>
                </a:lnTo>
                <a:lnTo>
                  <a:pt x="6342507" y="5115116"/>
                </a:lnTo>
                <a:lnTo>
                  <a:pt x="6054852" y="5148199"/>
                </a:lnTo>
                <a:lnTo>
                  <a:pt x="5762752" y="5166614"/>
                </a:lnTo>
                <a:lnTo>
                  <a:pt x="5467350" y="5170170"/>
                </a:lnTo>
                <a:lnTo>
                  <a:pt x="5167440" y="5159185"/>
                </a:lnTo>
                <a:lnTo>
                  <a:pt x="4863846" y="5133785"/>
                </a:lnTo>
                <a:lnTo>
                  <a:pt x="4555935" y="5093399"/>
                </a:lnTo>
                <a:lnTo>
                  <a:pt x="4244213" y="5038344"/>
                </a:lnTo>
                <a:lnTo>
                  <a:pt x="0" y="4100640"/>
                </a:lnTo>
                <a:lnTo>
                  <a:pt x="0" y="4106990"/>
                </a:lnTo>
                <a:lnTo>
                  <a:pt x="4097147" y="5012119"/>
                </a:lnTo>
                <a:lnTo>
                  <a:pt x="0" y="4288600"/>
                </a:lnTo>
                <a:lnTo>
                  <a:pt x="0" y="4294950"/>
                </a:lnTo>
                <a:lnTo>
                  <a:pt x="4242689" y="5044250"/>
                </a:lnTo>
                <a:lnTo>
                  <a:pt x="4329367" y="5063300"/>
                </a:lnTo>
                <a:lnTo>
                  <a:pt x="0" y="4495800"/>
                </a:lnTo>
                <a:lnTo>
                  <a:pt x="0" y="4502150"/>
                </a:lnTo>
                <a:lnTo>
                  <a:pt x="4400550" y="5079365"/>
                </a:lnTo>
                <a:lnTo>
                  <a:pt x="4511866" y="5103940"/>
                </a:lnTo>
                <a:lnTo>
                  <a:pt x="0" y="4722495"/>
                </a:lnTo>
                <a:lnTo>
                  <a:pt x="0" y="4728845"/>
                </a:lnTo>
                <a:lnTo>
                  <a:pt x="4558856" y="5114100"/>
                </a:lnTo>
                <a:lnTo>
                  <a:pt x="4682427" y="5141405"/>
                </a:lnTo>
                <a:lnTo>
                  <a:pt x="0" y="4969955"/>
                </a:lnTo>
                <a:lnTo>
                  <a:pt x="0" y="4976305"/>
                </a:lnTo>
                <a:lnTo>
                  <a:pt x="4716907" y="5149025"/>
                </a:lnTo>
                <a:lnTo>
                  <a:pt x="4847781" y="5177917"/>
                </a:lnTo>
                <a:lnTo>
                  <a:pt x="0" y="5238750"/>
                </a:lnTo>
                <a:lnTo>
                  <a:pt x="0" y="5245100"/>
                </a:lnTo>
                <a:lnTo>
                  <a:pt x="4874959" y="5183759"/>
                </a:lnTo>
                <a:lnTo>
                  <a:pt x="5010595" y="5213731"/>
                </a:lnTo>
                <a:lnTo>
                  <a:pt x="0" y="5530215"/>
                </a:lnTo>
                <a:lnTo>
                  <a:pt x="0" y="5536565"/>
                </a:lnTo>
                <a:lnTo>
                  <a:pt x="5033010" y="5219065"/>
                </a:lnTo>
                <a:lnTo>
                  <a:pt x="5172075" y="5249799"/>
                </a:lnTo>
                <a:lnTo>
                  <a:pt x="0" y="5844858"/>
                </a:lnTo>
                <a:lnTo>
                  <a:pt x="0" y="5851208"/>
                </a:lnTo>
                <a:lnTo>
                  <a:pt x="5191125" y="5253800"/>
                </a:lnTo>
                <a:lnTo>
                  <a:pt x="5332603" y="5285042"/>
                </a:lnTo>
                <a:lnTo>
                  <a:pt x="0" y="6183694"/>
                </a:lnTo>
                <a:lnTo>
                  <a:pt x="0" y="6190044"/>
                </a:lnTo>
                <a:lnTo>
                  <a:pt x="5349177" y="5288344"/>
                </a:lnTo>
                <a:lnTo>
                  <a:pt x="5492623" y="5320094"/>
                </a:lnTo>
                <a:lnTo>
                  <a:pt x="0" y="6547930"/>
                </a:lnTo>
                <a:lnTo>
                  <a:pt x="0" y="6554280"/>
                </a:lnTo>
                <a:lnTo>
                  <a:pt x="5507292" y="5323586"/>
                </a:lnTo>
                <a:lnTo>
                  <a:pt x="5652135" y="5355336"/>
                </a:lnTo>
                <a:lnTo>
                  <a:pt x="332931" y="6845300"/>
                </a:lnTo>
                <a:lnTo>
                  <a:pt x="356489" y="6845300"/>
                </a:lnTo>
                <a:lnTo>
                  <a:pt x="5665089" y="5358511"/>
                </a:lnTo>
                <a:lnTo>
                  <a:pt x="5811139" y="5390833"/>
                </a:lnTo>
                <a:lnTo>
                  <a:pt x="1511935" y="6845300"/>
                </a:lnTo>
                <a:lnTo>
                  <a:pt x="1531747" y="6845300"/>
                </a:lnTo>
                <a:lnTo>
                  <a:pt x="5823395" y="5393436"/>
                </a:lnTo>
                <a:lnTo>
                  <a:pt x="5970461" y="5425948"/>
                </a:lnTo>
                <a:lnTo>
                  <a:pt x="2406650" y="6845300"/>
                </a:lnTo>
                <a:lnTo>
                  <a:pt x="2423795" y="6845300"/>
                </a:lnTo>
                <a:lnTo>
                  <a:pt x="5981700" y="5428361"/>
                </a:lnTo>
                <a:lnTo>
                  <a:pt x="6129274" y="5461000"/>
                </a:lnTo>
                <a:lnTo>
                  <a:pt x="3120644" y="6845300"/>
                </a:lnTo>
                <a:lnTo>
                  <a:pt x="3135821" y="6845300"/>
                </a:lnTo>
                <a:lnTo>
                  <a:pt x="6139371" y="5463286"/>
                </a:lnTo>
                <a:lnTo>
                  <a:pt x="6287834" y="5496052"/>
                </a:lnTo>
                <a:lnTo>
                  <a:pt x="3712274" y="6845300"/>
                </a:lnTo>
                <a:lnTo>
                  <a:pt x="3725990" y="6845300"/>
                </a:lnTo>
                <a:lnTo>
                  <a:pt x="6297740" y="5498211"/>
                </a:lnTo>
                <a:lnTo>
                  <a:pt x="6446711" y="5531104"/>
                </a:lnTo>
                <a:lnTo>
                  <a:pt x="4217480" y="6845300"/>
                </a:lnTo>
                <a:lnTo>
                  <a:pt x="4230180" y="6845300"/>
                </a:lnTo>
                <a:lnTo>
                  <a:pt x="6455918" y="5533136"/>
                </a:lnTo>
                <a:lnTo>
                  <a:pt x="6605334" y="5566156"/>
                </a:lnTo>
                <a:lnTo>
                  <a:pt x="4659313" y="6845300"/>
                </a:lnTo>
                <a:lnTo>
                  <a:pt x="4670870" y="6845300"/>
                </a:lnTo>
                <a:lnTo>
                  <a:pt x="6613969" y="5568061"/>
                </a:lnTo>
                <a:lnTo>
                  <a:pt x="6763766" y="5601145"/>
                </a:lnTo>
                <a:lnTo>
                  <a:pt x="5053203" y="6845300"/>
                </a:lnTo>
                <a:lnTo>
                  <a:pt x="5063998" y="6845300"/>
                </a:lnTo>
                <a:lnTo>
                  <a:pt x="6772148" y="5602986"/>
                </a:lnTo>
                <a:lnTo>
                  <a:pt x="6922262" y="5636133"/>
                </a:lnTo>
                <a:lnTo>
                  <a:pt x="5410200" y="6845300"/>
                </a:lnTo>
                <a:lnTo>
                  <a:pt x="5420360" y="6845300"/>
                </a:lnTo>
                <a:lnTo>
                  <a:pt x="6930136" y="5637848"/>
                </a:lnTo>
                <a:lnTo>
                  <a:pt x="7080504" y="5671058"/>
                </a:lnTo>
                <a:lnTo>
                  <a:pt x="5737606" y="6845300"/>
                </a:lnTo>
                <a:lnTo>
                  <a:pt x="5747258" y="6845300"/>
                </a:lnTo>
                <a:lnTo>
                  <a:pt x="7088061" y="5672773"/>
                </a:lnTo>
                <a:lnTo>
                  <a:pt x="7238619" y="5706047"/>
                </a:lnTo>
                <a:lnTo>
                  <a:pt x="6041708" y="6845300"/>
                </a:lnTo>
                <a:lnTo>
                  <a:pt x="6050915" y="6845300"/>
                </a:lnTo>
                <a:lnTo>
                  <a:pt x="7246112" y="5707698"/>
                </a:lnTo>
                <a:lnTo>
                  <a:pt x="7396925" y="5741035"/>
                </a:lnTo>
                <a:lnTo>
                  <a:pt x="6326632" y="6845300"/>
                </a:lnTo>
                <a:lnTo>
                  <a:pt x="6335522" y="6845300"/>
                </a:lnTo>
                <a:lnTo>
                  <a:pt x="7404100" y="5742623"/>
                </a:lnTo>
                <a:lnTo>
                  <a:pt x="7555103" y="5775960"/>
                </a:lnTo>
                <a:lnTo>
                  <a:pt x="6595745" y="6845300"/>
                </a:lnTo>
                <a:lnTo>
                  <a:pt x="6604318" y="6845300"/>
                </a:lnTo>
                <a:lnTo>
                  <a:pt x="7562279" y="5777548"/>
                </a:lnTo>
                <a:lnTo>
                  <a:pt x="7713345" y="5810885"/>
                </a:lnTo>
                <a:lnTo>
                  <a:pt x="6851650" y="6845300"/>
                </a:lnTo>
                <a:lnTo>
                  <a:pt x="6859906" y="6845300"/>
                </a:lnTo>
                <a:lnTo>
                  <a:pt x="7720331" y="5812473"/>
                </a:lnTo>
                <a:lnTo>
                  <a:pt x="7871524" y="5845874"/>
                </a:lnTo>
                <a:lnTo>
                  <a:pt x="7096379" y="6845300"/>
                </a:lnTo>
                <a:lnTo>
                  <a:pt x="7104444" y="6845300"/>
                </a:lnTo>
                <a:lnTo>
                  <a:pt x="7878381" y="5847398"/>
                </a:lnTo>
                <a:lnTo>
                  <a:pt x="8029702" y="5880799"/>
                </a:lnTo>
                <a:lnTo>
                  <a:pt x="7331583" y="6845300"/>
                </a:lnTo>
                <a:lnTo>
                  <a:pt x="7339394" y="6845300"/>
                </a:lnTo>
                <a:lnTo>
                  <a:pt x="8036433" y="5882259"/>
                </a:lnTo>
                <a:lnTo>
                  <a:pt x="8187818" y="5915724"/>
                </a:lnTo>
                <a:lnTo>
                  <a:pt x="7558595" y="6845300"/>
                </a:lnTo>
                <a:lnTo>
                  <a:pt x="7566279" y="6845300"/>
                </a:lnTo>
                <a:lnTo>
                  <a:pt x="8194485" y="5917184"/>
                </a:lnTo>
                <a:lnTo>
                  <a:pt x="12192000" y="6800152"/>
                </a:lnTo>
                <a:lnTo>
                  <a:pt x="12192000" y="6793802"/>
                </a:lnTo>
                <a:lnTo>
                  <a:pt x="8198358" y="5911850"/>
                </a:lnTo>
                <a:lnTo>
                  <a:pt x="8300339" y="5761165"/>
                </a:lnTo>
                <a:lnTo>
                  <a:pt x="12192000" y="6448108"/>
                </a:lnTo>
                <a:lnTo>
                  <a:pt x="12192000" y="6441758"/>
                </a:lnTo>
                <a:lnTo>
                  <a:pt x="8304213" y="5755132"/>
                </a:lnTo>
                <a:lnTo>
                  <a:pt x="8405812" y="5604510"/>
                </a:lnTo>
                <a:lnTo>
                  <a:pt x="12192000" y="6101080"/>
                </a:lnTo>
                <a:lnTo>
                  <a:pt x="12192000" y="6094730"/>
                </a:lnTo>
                <a:lnTo>
                  <a:pt x="8410131" y="5598732"/>
                </a:lnTo>
                <a:lnTo>
                  <a:pt x="8511731" y="5448237"/>
                </a:lnTo>
                <a:lnTo>
                  <a:pt x="12192000" y="5759450"/>
                </a:lnTo>
                <a:lnTo>
                  <a:pt x="12192000" y="5753100"/>
                </a:lnTo>
                <a:lnTo>
                  <a:pt x="8516048" y="5441950"/>
                </a:lnTo>
                <a:lnTo>
                  <a:pt x="8617648" y="5291646"/>
                </a:lnTo>
                <a:lnTo>
                  <a:pt x="12192000" y="5422900"/>
                </a:lnTo>
                <a:lnTo>
                  <a:pt x="12192000" y="5416550"/>
                </a:lnTo>
                <a:lnTo>
                  <a:pt x="8621967" y="5285867"/>
                </a:lnTo>
                <a:lnTo>
                  <a:pt x="8723567" y="5135753"/>
                </a:lnTo>
                <a:lnTo>
                  <a:pt x="12191936" y="5092065"/>
                </a:lnTo>
                <a:lnTo>
                  <a:pt x="12191936" y="5085715"/>
                </a:lnTo>
                <a:lnTo>
                  <a:pt x="8727884" y="5129340"/>
                </a:lnTo>
                <a:lnTo>
                  <a:pt x="8829484" y="4979416"/>
                </a:lnTo>
                <a:lnTo>
                  <a:pt x="12192000" y="4766945"/>
                </a:lnTo>
                <a:lnTo>
                  <a:pt x="12192000" y="4760595"/>
                </a:lnTo>
                <a:lnTo>
                  <a:pt x="8833930" y="4972622"/>
                </a:lnTo>
                <a:lnTo>
                  <a:pt x="8935530" y="4822952"/>
                </a:lnTo>
                <a:lnTo>
                  <a:pt x="12192254" y="4448302"/>
                </a:lnTo>
                <a:lnTo>
                  <a:pt x="12192254" y="4441952"/>
                </a:lnTo>
                <a:lnTo>
                  <a:pt x="8940165" y="4816221"/>
                </a:lnTo>
                <a:lnTo>
                  <a:pt x="9041320" y="4666869"/>
                </a:lnTo>
                <a:lnTo>
                  <a:pt x="12192000" y="4135501"/>
                </a:lnTo>
                <a:lnTo>
                  <a:pt x="12192000" y="4129151"/>
                </a:lnTo>
                <a:lnTo>
                  <a:pt x="9046019" y="4659313"/>
                </a:lnTo>
                <a:lnTo>
                  <a:pt x="9146857" y="4510278"/>
                </a:lnTo>
                <a:lnTo>
                  <a:pt x="12192000" y="3829685"/>
                </a:lnTo>
                <a:lnTo>
                  <a:pt x="12192000" y="3823335"/>
                </a:lnTo>
                <a:lnTo>
                  <a:pt x="9152065" y="4502785"/>
                </a:lnTo>
                <a:lnTo>
                  <a:pt x="9252712" y="4354132"/>
                </a:lnTo>
                <a:lnTo>
                  <a:pt x="12192000" y="3530600"/>
                </a:lnTo>
                <a:lnTo>
                  <a:pt x="12192000" y="3524250"/>
                </a:lnTo>
                <a:lnTo>
                  <a:pt x="9258300" y="4345750"/>
                </a:lnTo>
                <a:lnTo>
                  <a:pt x="9358503" y="4197350"/>
                </a:lnTo>
                <a:lnTo>
                  <a:pt x="12192000" y="3239008"/>
                </a:lnTo>
                <a:lnTo>
                  <a:pt x="12192000" y="3232150"/>
                </a:lnTo>
                <a:lnTo>
                  <a:pt x="9364408" y="4188841"/>
                </a:lnTo>
                <a:lnTo>
                  <a:pt x="9464357" y="4041203"/>
                </a:lnTo>
                <a:lnTo>
                  <a:pt x="12192000" y="2954846"/>
                </a:lnTo>
                <a:lnTo>
                  <a:pt x="12192000" y="2947988"/>
                </a:lnTo>
                <a:lnTo>
                  <a:pt x="9470644" y="4031869"/>
                </a:lnTo>
                <a:lnTo>
                  <a:pt x="9570148" y="3884866"/>
                </a:lnTo>
                <a:lnTo>
                  <a:pt x="12192000" y="2678367"/>
                </a:lnTo>
                <a:lnTo>
                  <a:pt x="12192000" y="2671318"/>
                </a:lnTo>
                <a:lnTo>
                  <a:pt x="9577006" y="3874770"/>
                </a:lnTo>
                <a:lnTo>
                  <a:pt x="9675940" y="3728720"/>
                </a:lnTo>
                <a:lnTo>
                  <a:pt x="12192000" y="2410587"/>
                </a:lnTo>
                <a:lnTo>
                  <a:pt x="12192000" y="2403475"/>
                </a:lnTo>
                <a:lnTo>
                  <a:pt x="9683750" y="3717481"/>
                </a:lnTo>
                <a:lnTo>
                  <a:pt x="9782048" y="3572256"/>
                </a:lnTo>
                <a:lnTo>
                  <a:pt x="12192000" y="2151317"/>
                </a:lnTo>
                <a:lnTo>
                  <a:pt x="12192000" y="2143951"/>
                </a:lnTo>
                <a:lnTo>
                  <a:pt x="9790049" y="3560001"/>
                </a:lnTo>
                <a:lnTo>
                  <a:pt x="9887585" y="3415919"/>
                </a:lnTo>
                <a:lnTo>
                  <a:pt x="12192000" y="1901063"/>
                </a:lnTo>
                <a:lnTo>
                  <a:pt x="12192000" y="1893443"/>
                </a:lnTo>
                <a:lnTo>
                  <a:pt x="9896856" y="3402266"/>
                </a:lnTo>
                <a:lnTo>
                  <a:pt x="9993376" y="3259646"/>
                </a:lnTo>
                <a:lnTo>
                  <a:pt x="12192000" y="1660335"/>
                </a:lnTo>
                <a:lnTo>
                  <a:pt x="12192000" y="1652461"/>
                </a:lnTo>
                <a:lnTo>
                  <a:pt x="10003854" y="3244152"/>
                </a:lnTo>
                <a:lnTo>
                  <a:pt x="10099104" y="3103309"/>
                </a:lnTo>
                <a:lnTo>
                  <a:pt x="12192000" y="1429576"/>
                </a:lnTo>
                <a:lnTo>
                  <a:pt x="12192000" y="1421448"/>
                </a:lnTo>
                <a:lnTo>
                  <a:pt x="10111169" y="3085592"/>
                </a:lnTo>
                <a:lnTo>
                  <a:pt x="10205021" y="2946972"/>
                </a:lnTo>
                <a:lnTo>
                  <a:pt x="12192000" y="1209358"/>
                </a:lnTo>
                <a:lnTo>
                  <a:pt x="12192000" y="1200912"/>
                </a:lnTo>
                <a:lnTo>
                  <a:pt x="10218992" y="2926334"/>
                </a:lnTo>
                <a:lnTo>
                  <a:pt x="10310812" y="2790698"/>
                </a:lnTo>
                <a:lnTo>
                  <a:pt x="12192000" y="1000125"/>
                </a:lnTo>
                <a:lnTo>
                  <a:pt x="12192000" y="991362"/>
                </a:lnTo>
                <a:lnTo>
                  <a:pt x="10327513" y="2766060"/>
                </a:lnTo>
                <a:lnTo>
                  <a:pt x="10416413" y="2634425"/>
                </a:lnTo>
                <a:lnTo>
                  <a:pt x="12192000" y="802513"/>
                </a:lnTo>
                <a:lnTo>
                  <a:pt x="12192000" y="793369"/>
                </a:lnTo>
                <a:lnTo>
                  <a:pt x="10437051" y="2604135"/>
                </a:lnTo>
                <a:lnTo>
                  <a:pt x="10522394" y="2478088"/>
                </a:lnTo>
                <a:lnTo>
                  <a:pt x="12192000" y="617093"/>
                </a:lnTo>
                <a:lnTo>
                  <a:pt x="12192000" y="607568"/>
                </a:lnTo>
                <a:lnTo>
                  <a:pt x="10548620" y="2439353"/>
                </a:lnTo>
                <a:lnTo>
                  <a:pt x="10628185" y="2321751"/>
                </a:lnTo>
                <a:lnTo>
                  <a:pt x="12192000" y="444500"/>
                </a:lnTo>
                <a:lnTo>
                  <a:pt x="12192000" y="434657"/>
                </a:lnTo>
                <a:lnTo>
                  <a:pt x="10663999" y="2268855"/>
                </a:lnTo>
                <a:lnTo>
                  <a:pt x="10733849" y="2165541"/>
                </a:lnTo>
                <a:lnTo>
                  <a:pt x="12192000" y="285750"/>
                </a:lnTo>
                <a:lnTo>
                  <a:pt x="12192000" y="275209"/>
                </a:lnTo>
                <a:lnTo>
                  <a:pt x="10789094" y="2084070"/>
                </a:lnTo>
                <a:lnTo>
                  <a:pt x="10839894" y="2009204"/>
                </a:lnTo>
                <a:lnTo>
                  <a:pt x="12192000" y="140970"/>
                </a:lnTo>
                <a:lnTo>
                  <a:pt x="12192000" y="130112"/>
                </a:lnTo>
                <a:lnTo>
                  <a:pt x="10952924" y="1842072"/>
                </a:lnTo>
                <a:lnTo>
                  <a:pt x="12192000" y="11494"/>
                </a:lnTo>
                <a:close/>
                <a:moveTo>
                  <a:pt x="10367962" y="2650173"/>
                </a:moveTo>
                <a:lnTo>
                  <a:pt x="10295890" y="2749550"/>
                </a:lnTo>
                <a:lnTo>
                  <a:pt x="10220389" y="2827465"/>
                </a:lnTo>
                <a:lnTo>
                  <a:pt x="10294747" y="2731580"/>
                </a:lnTo>
                <a:close/>
                <a:moveTo>
                  <a:pt x="5170996" y="5180203"/>
                </a:moveTo>
                <a:lnTo>
                  <a:pt x="5292281" y="5196142"/>
                </a:lnTo>
                <a:lnTo>
                  <a:pt x="5179378" y="5203254"/>
                </a:lnTo>
                <a:lnTo>
                  <a:pt x="5057077" y="5181600"/>
                </a:lnTo>
                <a:close/>
                <a:moveTo>
                  <a:pt x="5023485" y="5175758"/>
                </a:moveTo>
                <a:lnTo>
                  <a:pt x="4912995" y="5156200"/>
                </a:lnTo>
                <a:lnTo>
                  <a:pt x="5016945" y="5160010"/>
                </a:lnTo>
                <a:lnTo>
                  <a:pt x="5126800" y="5174425"/>
                </a:lnTo>
                <a:close/>
                <a:moveTo>
                  <a:pt x="9940290" y="3178493"/>
                </a:moveTo>
                <a:lnTo>
                  <a:pt x="9850882" y="3293745"/>
                </a:lnTo>
                <a:lnTo>
                  <a:pt x="9753600" y="3371342"/>
                </a:lnTo>
                <a:lnTo>
                  <a:pt x="9845167" y="3261487"/>
                </a:lnTo>
                <a:close/>
                <a:moveTo>
                  <a:pt x="9871266" y="3230372"/>
                </a:moveTo>
                <a:lnTo>
                  <a:pt x="9957244" y="3127248"/>
                </a:lnTo>
                <a:lnTo>
                  <a:pt x="10044367" y="3044254"/>
                </a:lnTo>
                <a:lnTo>
                  <a:pt x="9960610" y="3152204"/>
                </a:lnTo>
                <a:close/>
                <a:moveTo>
                  <a:pt x="5775135" y="5216906"/>
                </a:moveTo>
                <a:lnTo>
                  <a:pt x="5906072" y="5227955"/>
                </a:lnTo>
                <a:lnTo>
                  <a:pt x="5786946" y="5254625"/>
                </a:lnTo>
                <a:lnTo>
                  <a:pt x="5654548" y="5237226"/>
                </a:lnTo>
                <a:close/>
                <a:moveTo>
                  <a:pt x="5633022" y="5234432"/>
                </a:moveTo>
                <a:lnTo>
                  <a:pt x="5505450" y="5217668"/>
                </a:lnTo>
                <a:lnTo>
                  <a:pt x="5623433" y="5204079"/>
                </a:lnTo>
                <a:lnTo>
                  <a:pt x="5749989" y="5214747"/>
                </a:lnTo>
                <a:close/>
                <a:moveTo>
                  <a:pt x="9600756" y="3545332"/>
                </a:moveTo>
                <a:lnTo>
                  <a:pt x="9505506" y="3659632"/>
                </a:lnTo>
                <a:lnTo>
                  <a:pt x="9400477" y="3728657"/>
                </a:lnTo>
                <a:lnTo>
                  <a:pt x="9497695" y="3620262"/>
                </a:lnTo>
                <a:close/>
                <a:moveTo>
                  <a:pt x="9518206" y="3597593"/>
                </a:moveTo>
                <a:lnTo>
                  <a:pt x="9611741" y="3493326"/>
                </a:lnTo>
                <a:lnTo>
                  <a:pt x="9708896" y="3415665"/>
                </a:lnTo>
                <a:lnTo>
                  <a:pt x="9617393" y="3525393"/>
                </a:lnTo>
                <a:close/>
                <a:moveTo>
                  <a:pt x="6367336" y="5209604"/>
                </a:moveTo>
                <a:lnTo>
                  <a:pt x="6501638" y="5214493"/>
                </a:lnTo>
                <a:lnTo>
                  <a:pt x="6382449" y="5261991"/>
                </a:lnTo>
                <a:lnTo>
                  <a:pt x="6246432" y="5250498"/>
                </a:lnTo>
                <a:close/>
                <a:moveTo>
                  <a:pt x="6230557" y="5249164"/>
                </a:moveTo>
                <a:lnTo>
                  <a:pt x="6096762" y="5237861"/>
                </a:lnTo>
                <a:lnTo>
                  <a:pt x="6217412" y="5204079"/>
                </a:lnTo>
                <a:lnTo>
                  <a:pt x="6349556" y="5208969"/>
                </a:lnTo>
                <a:close/>
                <a:moveTo>
                  <a:pt x="9140190" y="4009200"/>
                </a:moveTo>
                <a:lnTo>
                  <a:pt x="9038590" y="4122484"/>
                </a:lnTo>
                <a:lnTo>
                  <a:pt x="8922703" y="4175760"/>
                </a:lnTo>
                <a:lnTo>
                  <a:pt x="9026398" y="4068826"/>
                </a:lnTo>
                <a:close/>
                <a:moveTo>
                  <a:pt x="9040495" y="4054284"/>
                </a:moveTo>
                <a:lnTo>
                  <a:pt x="9142095" y="3949319"/>
                </a:lnTo>
                <a:lnTo>
                  <a:pt x="9251886" y="3884549"/>
                </a:lnTo>
                <a:lnTo>
                  <a:pt x="9152192" y="3995674"/>
                </a:lnTo>
                <a:close/>
                <a:moveTo>
                  <a:pt x="6947344" y="5157851"/>
                </a:moveTo>
                <a:lnTo>
                  <a:pt x="7082600" y="5156200"/>
                </a:lnTo>
                <a:lnTo>
                  <a:pt x="6965950" y="5225034"/>
                </a:lnTo>
                <a:lnTo>
                  <a:pt x="6828854" y="5220018"/>
                </a:lnTo>
                <a:close/>
                <a:moveTo>
                  <a:pt x="6815963" y="5219700"/>
                </a:moveTo>
                <a:lnTo>
                  <a:pt x="6680137" y="5214747"/>
                </a:lnTo>
                <a:lnTo>
                  <a:pt x="6799326" y="5159947"/>
                </a:lnTo>
                <a:lnTo>
                  <a:pt x="6933311" y="5158232"/>
                </a:lnTo>
                <a:close/>
                <a:moveTo>
                  <a:pt x="8665591" y="4432300"/>
                </a:moveTo>
                <a:lnTo>
                  <a:pt x="8559800" y="4541393"/>
                </a:lnTo>
                <a:lnTo>
                  <a:pt x="8435022" y="4576382"/>
                </a:lnTo>
                <a:lnTo>
                  <a:pt x="8542972" y="4473512"/>
                </a:lnTo>
                <a:close/>
                <a:moveTo>
                  <a:pt x="8553450" y="4463098"/>
                </a:moveTo>
                <a:lnTo>
                  <a:pt x="8660447" y="4361498"/>
                </a:lnTo>
                <a:lnTo>
                  <a:pt x="8779955" y="4313873"/>
                </a:lnTo>
                <a:lnTo>
                  <a:pt x="8674989" y="4421823"/>
                </a:lnTo>
                <a:close/>
                <a:moveTo>
                  <a:pt x="7515098" y="5062157"/>
                </a:moveTo>
                <a:lnTo>
                  <a:pt x="7650099" y="5053648"/>
                </a:lnTo>
                <a:lnTo>
                  <a:pt x="7537450" y="5144135"/>
                </a:lnTo>
                <a:lnTo>
                  <a:pt x="7400544" y="5145850"/>
                </a:lnTo>
                <a:close/>
                <a:moveTo>
                  <a:pt x="7389051" y="5145977"/>
                </a:moveTo>
                <a:lnTo>
                  <a:pt x="7252970" y="5147691"/>
                </a:lnTo>
                <a:lnTo>
                  <a:pt x="7369112" y="5071491"/>
                </a:lnTo>
                <a:lnTo>
                  <a:pt x="7503287" y="5063046"/>
                </a:lnTo>
                <a:close/>
                <a:moveTo>
                  <a:pt x="8177720" y="4811967"/>
                </a:moveTo>
                <a:lnTo>
                  <a:pt x="8068183" y="4916234"/>
                </a:lnTo>
                <a:lnTo>
                  <a:pt x="7935469" y="4931537"/>
                </a:lnTo>
                <a:lnTo>
                  <a:pt x="8046911" y="4834001"/>
                </a:lnTo>
                <a:close/>
                <a:moveTo>
                  <a:pt x="8056309" y="4826000"/>
                </a:moveTo>
                <a:lnTo>
                  <a:pt x="8167053" y="4729099"/>
                </a:lnTo>
                <a:lnTo>
                  <a:pt x="8295006" y="4700524"/>
                </a:lnTo>
                <a:lnTo>
                  <a:pt x="8186166" y="4804093"/>
                </a:lnTo>
                <a:close/>
                <a:moveTo>
                  <a:pt x="8060818" y="4923473"/>
                </a:moveTo>
                <a:lnTo>
                  <a:pt x="7950708" y="5028248"/>
                </a:lnTo>
                <a:lnTo>
                  <a:pt x="7815199" y="5036820"/>
                </a:lnTo>
                <a:lnTo>
                  <a:pt x="7927277" y="4938840"/>
                </a:lnTo>
                <a:close/>
                <a:moveTo>
                  <a:pt x="7924800" y="4932807"/>
                </a:moveTo>
                <a:lnTo>
                  <a:pt x="7792784" y="4947984"/>
                </a:lnTo>
                <a:lnTo>
                  <a:pt x="7905179" y="4857750"/>
                </a:lnTo>
                <a:lnTo>
                  <a:pt x="8035227" y="4835843"/>
                </a:lnTo>
                <a:close/>
                <a:moveTo>
                  <a:pt x="7916355" y="4940173"/>
                </a:moveTo>
                <a:lnTo>
                  <a:pt x="7805039" y="5037519"/>
                </a:lnTo>
                <a:lnTo>
                  <a:pt x="7670229" y="5046028"/>
                </a:lnTo>
                <a:lnTo>
                  <a:pt x="7783449" y="4955477"/>
                </a:lnTo>
                <a:close/>
                <a:moveTo>
                  <a:pt x="7659180" y="5046726"/>
                </a:moveTo>
                <a:lnTo>
                  <a:pt x="7524750" y="5055172"/>
                </a:lnTo>
                <a:lnTo>
                  <a:pt x="7639050" y="4972050"/>
                </a:lnTo>
                <a:lnTo>
                  <a:pt x="7771194" y="4956810"/>
                </a:lnTo>
                <a:close/>
                <a:moveTo>
                  <a:pt x="7661529" y="5053076"/>
                </a:moveTo>
                <a:lnTo>
                  <a:pt x="7797165" y="5044504"/>
                </a:lnTo>
                <a:lnTo>
                  <a:pt x="7685278" y="5142357"/>
                </a:lnTo>
                <a:lnTo>
                  <a:pt x="7547737" y="5144135"/>
                </a:lnTo>
                <a:close/>
                <a:moveTo>
                  <a:pt x="7807579" y="5043869"/>
                </a:moveTo>
                <a:lnTo>
                  <a:pt x="7943723" y="5035233"/>
                </a:lnTo>
                <a:lnTo>
                  <a:pt x="7833107" y="5140516"/>
                </a:lnTo>
                <a:lnTo>
                  <a:pt x="7695057" y="5142230"/>
                </a:lnTo>
                <a:close/>
                <a:moveTo>
                  <a:pt x="7953629" y="5034598"/>
                </a:moveTo>
                <a:lnTo>
                  <a:pt x="8090218" y="5026025"/>
                </a:lnTo>
                <a:lnTo>
                  <a:pt x="7981061" y="5138674"/>
                </a:lnTo>
                <a:lnTo>
                  <a:pt x="7842504" y="5140389"/>
                </a:lnTo>
                <a:close/>
                <a:moveTo>
                  <a:pt x="7960805" y="5027803"/>
                </a:moveTo>
                <a:lnTo>
                  <a:pt x="8071549" y="4922457"/>
                </a:lnTo>
                <a:lnTo>
                  <a:pt x="8205597" y="4907026"/>
                </a:lnTo>
                <a:lnTo>
                  <a:pt x="8096822" y="5019231"/>
                </a:lnTo>
                <a:close/>
                <a:moveTo>
                  <a:pt x="8078915" y="4914900"/>
                </a:moveTo>
                <a:lnTo>
                  <a:pt x="8189151" y="4809998"/>
                </a:lnTo>
                <a:lnTo>
                  <a:pt x="8320595" y="4787837"/>
                </a:lnTo>
                <a:lnTo>
                  <a:pt x="8212645" y="4899533"/>
                </a:lnTo>
                <a:close/>
                <a:moveTo>
                  <a:pt x="8197406" y="4802124"/>
                </a:moveTo>
                <a:lnTo>
                  <a:pt x="8307006" y="4697794"/>
                </a:lnTo>
                <a:lnTo>
                  <a:pt x="8435721" y="4669028"/>
                </a:lnTo>
                <a:lnTo>
                  <a:pt x="8327771" y="4780153"/>
                </a:lnTo>
                <a:close/>
                <a:moveTo>
                  <a:pt x="8315960" y="4689285"/>
                </a:moveTo>
                <a:lnTo>
                  <a:pt x="8424926" y="4585589"/>
                </a:lnTo>
                <a:lnTo>
                  <a:pt x="8550783" y="4550347"/>
                </a:lnTo>
                <a:lnTo>
                  <a:pt x="8443785" y="4660900"/>
                </a:lnTo>
                <a:close/>
                <a:moveTo>
                  <a:pt x="8421688" y="4579874"/>
                </a:moveTo>
                <a:lnTo>
                  <a:pt x="8298053" y="4614482"/>
                </a:lnTo>
                <a:lnTo>
                  <a:pt x="8406829" y="4519232"/>
                </a:lnTo>
                <a:lnTo>
                  <a:pt x="8528494" y="4478084"/>
                </a:lnTo>
                <a:close/>
                <a:moveTo>
                  <a:pt x="8411845" y="4589209"/>
                </a:moveTo>
                <a:lnTo>
                  <a:pt x="8303895" y="4691952"/>
                </a:lnTo>
                <a:lnTo>
                  <a:pt x="8176895" y="4720336"/>
                </a:lnTo>
                <a:lnTo>
                  <a:pt x="8286750" y="4624197"/>
                </a:lnTo>
                <a:close/>
                <a:moveTo>
                  <a:pt x="8164195" y="4723194"/>
                </a:moveTo>
                <a:lnTo>
                  <a:pt x="8038402" y="4751324"/>
                </a:lnTo>
                <a:lnTo>
                  <a:pt x="8149019" y="4662869"/>
                </a:lnTo>
                <a:lnTo>
                  <a:pt x="8272844" y="4628198"/>
                </a:lnTo>
                <a:close/>
                <a:moveTo>
                  <a:pt x="8154162" y="4731957"/>
                </a:moveTo>
                <a:lnTo>
                  <a:pt x="8044434" y="4827905"/>
                </a:lnTo>
                <a:lnTo>
                  <a:pt x="7915466" y="4849686"/>
                </a:lnTo>
                <a:lnTo>
                  <a:pt x="8027162" y="4760341"/>
                </a:lnTo>
                <a:close/>
                <a:moveTo>
                  <a:pt x="7902575" y="4851845"/>
                </a:moveTo>
                <a:lnTo>
                  <a:pt x="7774750" y="4873371"/>
                </a:lnTo>
                <a:lnTo>
                  <a:pt x="7887144" y="4791647"/>
                </a:lnTo>
                <a:lnTo>
                  <a:pt x="8013002" y="4763516"/>
                </a:lnTo>
                <a:close/>
                <a:moveTo>
                  <a:pt x="7892352" y="4859973"/>
                </a:moveTo>
                <a:lnTo>
                  <a:pt x="7780782" y="4948873"/>
                </a:lnTo>
                <a:lnTo>
                  <a:pt x="7649781" y="4963986"/>
                </a:lnTo>
                <a:lnTo>
                  <a:pt x="7763257" y="4881436"/>
                </a:lnTo>
                <a:close/>
                <a:moveTo>
                  <a:pt x="7636891" y="4965700"/>
                </a:moveTo>
                <a:lnTo>
                  <a:pt x="7507034" y="4980686"/>
                </a:lnTo>
                <a:lnTo>
                  <a:pt x="7621334" y="4905629"/>
                </a:lnTo>
                <a:lnTo>
                  <a:pt x="7749286" y="4884039"/>
                </a:lnTo>
                <a:close/>
                <a:moveTo>
                  <a:pt x="7626414" y="4973320"/>
                </a:moveTo>
                <a:lnTo>
                  <a:pt x="7513130" y="5055870"/>
                </a:lnTo>
                <a:lnTo>
                  <a:pt x="7379780" y="5064252"/>
                </a:lnTo>
                <a:lnTo>
                  <a:pt x="7494969" y="4988560"/>
                </a:lnTo>
                <a:close/>
                <a:moveTo>
                  <a:pt x="7367270" y="5064951"/>
                </a:moveTo>
                <a:lnTo>
                  <a:pt x="7235381" y="5073650"/>
                </a:lnTo>
                <a:lnTo>
                  <a:pt x="7351205" y="5005388"/>
                </a:lnTo>
                <a:lnTo>
                  <a:pt x="7481253" y="4990402"/>
                </a:lnTo>
                <a:close/>
                <a:moveTo>
                  <a:pt x="7356539" y="5071999"/>
                </a:moveTo>
                <a:lnTo>
                  <a:pt x="7241477" y="5147628"/>
                </a:lnTo>
                <a:lnTo>
                  <a:pt x="7106349" y="5149342"/>
                </a:lnTo>
                <a:lnTo>
                  <a:pt x="7223316" y="5080381"/>
                </a:lnTo>
                <a:close/>
                <a:moveTo>
                  <a:pt x="7093585" y="5149850"/>
                </a:moveTo>
                <a:lnTo>
                  <a:pt x="6959791" y="5151565"/>
                </a:lnTo>
                <a:lnTo>
                  <a:pt x="7077266" y="5089970"/>
                </a:lnTo>
                <a:lnTo>
                  <a:pt x="7209282" y="5081651"/>
                </a:lnTo>
                <a:close/>
                <a:moveTo>
                  <a:pt x="7095363" y="5156200"/>
                </a:moveTo>
                <a:lnTo>
                  <a:pt x="7231634" y="5154486"/>
                </a:lnTo>
                <a:lnTo>
                  <a:pt x="7115683" y="5230686"/>
                </a:lnTo>
                <a:lnTo>
                  <a:pt x="6977570" y="5225669"/>
                </a:lnTo>
                <a:close/>
                <a:moveTo>
                  <a:pt x="7243381" y="5154359"/>
                </a:moveTo>
                <a:lnTo>
                  <a:pt x="7380478" y="5152644"/>
                </a:lnTo>
                <a:lnTo>
                  <a:pt x="7265544" y="5236210"/>
                </a:lnTo>
                <a:lnTo>
                  <a:pt x="7126669" y="5231130"/>
                </a:lnTo>
                <a:close/>
                <a:moveTo>
                  <a:pt x="7391400" y="5152454"/>
                </a:moveTo>
                <a:lnTo>
                  <a:pt x="7529131" y="5150739"/>
                </a:lnTo>
                <a:lnTo>
                  <a:pt x="7415467" y="5241671"/>
                </a:lnTo>
                <a:lnTo>
                  <a:pt x="7275767" y="5236591"/>
                </a:lnTo>
                <a:close/>
                <a:moveTo>
                  <a:pt x="7539482" y="5150612"/>
                </a:moveTo>
                <a:lnTo>
                  <a:pt x="7677722" y="5148898"/>
                </a:lnTo>
                <a:lnTo>
                  <a:pt x="7565327" y="5247196"/>
                </a:lnTo>
                <a:lnTo>
                  <a:pt x="7425182" y="5242052"/>
                </a:lnTo>
                <a:close/>
                <a:moveTo>
                  <a:pt x="7687501" y="5148771"/>
                </a:moveTo>
                <a:lnTo>
                  <a:pt x="7826185" y="5146993"/>
                </a:lnTo>
                <a:lnTo>
                  <a:pt x="7715250" y="5252466"/>
                </a:lnTo>
                <a:lnTo>
                  <a:pt x="7574661" y="5247323"/>
                </a:lnTo>
                <a:close/>
                <a:moveTo>
                  <a:pt x="7835519" y="5146929"/>
                </a:moveTo>
                <a:lnTo>
                  <a:pt x="7974584" y="5145151"/>
                </a:lnTo>
                <a:lnTo>
                  <a:pt x="7865047" y="5257800"/>
                </a:lnTo>
                <a:lnTo>
                  <a:pt x="7724077" y="5252657"/>
                </a:lnTo>
                <a:close/>
                <a:moveTo>
                  <a:pt x="7983538" y="5145024"/>
                </a:moveTo>
                <a:lnTo>
                  <a:pt x="8123238" y="5143310"/>
                </a:lnTo>
                <a:lnTo>
                  <a:pt x="8015288" y="5263642"/>
                </a:lnTo>
                <a:lnTo>
                  <a:pt x="7873937" y="5258435"/>
                </a:lnTo>
                <a:close/>
                <a:moveTo>
                  <a:pt x="7989888" y="5138674"/>
                </a:moveTo>
                <a:lnTo>
                  <a:pt x="8099552" y="5025517"/>
                </a:lnTo>
                <a:lnTo>
                  <a:pt x="8236522" y="5016881"/>
                </a:lnTo>
                <a:lnTo>
                  <a:pt x="8128572" y="5136896"/>
                </a:lnTo>
                <a:close/>
                <a:moveTo>
                  <a:pt x="8106093" y="5018786"/>
                </a:moveTo>
                <a:lnTo>
                  <a:pt x="8215376" y="4906010"/>
                </a:lnTo>
                <a:lnTo>
                  <a:pt x="8349869" y="4890516"/>
                </a:lnTo>
                <a:lnTo>
                  <a:pt x="8242300" y="5010150"/>
                </a:lnTo>
                <a:close/>
                <a:moveTo>
                  <a:pt x="8222361" y="4898771"/>
                </a:moveTo>
                <a:lnTo>
                  <a:pt x="8331200" y="4786186"/>
                </a:lnTo>
                <a:lnTo>
                  <a:pt x="8463153" y="4763961"/>
                </a:lnTo>
                <a:lnTo>
                  <a:pt x="8356156" y="4883150"/>
                </a:lnTo>
                <a:close/>
                <a:moveTo>
                  <a:pt x="8338756" y="4778693"/>
                </a:moveTo>
                <a:lnTo>
                  <a:pt x="8447151" y="4666869"/>
                </a:lnTo>
                <a:lnTo>
                  <a:pt x="8576437" y="4637977"/>
                </a:lnTo>
                <a:lnTo>
                  <a:pt x="8469884" y="4756150"/>
                </a:lnTo>
                <a:close/>
                <a:moveTo>
                  <a:pt x="8455216" y="4658551"/>
                </a:moveTo>
                <a:lnTo>
                  <a:pt x="8563166" y="4547299"/>
                </a:lnTo>
                <a:lnTo>
                  <a:pt x="8689721" y="4511866"/>
                </a:lnTo>
                <a:lnTo>
                  <a:pt x="8583867" y="4629849"/>
                </a:lnTo>
                <a:close/>
                <a:moveTo>
                  <a:pt x="8571802" y="4538282"/>
                </a:moveTo>
                <a:lnTo>
                  <a:pt x="8678926" y="4427728"/>
                </a:lnTo>
                <a:lnTo>
                  <a:pt x="8802624" y="4385882"/>
                </a:lnTo>
                <a:lnTo>
                  <a:pt x="8697468" y="4503039"/>
                </a:lnTo>
                <a:close/>
                <a:moveTo>
                  <a:pt x="8688578" y="4417632"/>
                </a:moveTo>
                <a:lnTo>
                  <a:pt x="8794750" y="4307967"/>
                </a:lnTo>
                <a:lnTo>
                  <a:pt x="8915400" y="4259898"/>
                </a:lnTo>
                <a:lnTo>
                  <a:pt x="8811260" y="4376039"/>
                </a:lnTo>
                <a:close/>
                <a:moveTo>
                  <a:pt x="8805545" y="4296982"/>
                </a:moveTo>
                <a:lnTo>
                  <a:pt x="8910638" y="4188587"/>
                </a:lnTo>
                <a:lnTo>
                  <a:pt x="9028049" y="4134549"/>
                </a:lnTo>
                <a:lnTo>
                  <a:pt x="8924989" y="4249420"/>
                </a:lnTo>
                <a:close/>
                <a:moveTo>
                  <a:pt x="8907145" y="4183316"/>
                </a:moveTo>
                <a:lnTo>
                  <a:pt x="8792845" y="4235768"/>
                </a:lnTo>
                <a:lnTo>
                  <a:pt x="8896350" y="4136898"/>
                </a:lnTo>
                <a:lnTo>
                  <a:pt x="9008364" y="4078224"/>
                </a:lnTo>
                <a:close/>
                <a:moveTo>
                  <a:pt x="8894953" y="4196017"/>
                </a:moveTo>
                <a:lnTo>
                  <a:pt x="8791384" y="4302824"/>
                </a:lnTo>
                <a:lnTo>
                  <a:pt x="8673402" y="4349814"/>
                </a:lnTo>
                <a:lnTo>
                  <a:pt x="8778939" y="4249357"/>
                </a:lnTo>
                <a:close/>
                <a:moveTo>
                  <a:pt x="8657209" y="4356100"/>
                </a:moveTo>
                <a:lnTo>
                  <a:pt x="8541068" y="4402328"/>
                </a:lnTo>
                <a:lnTo>
                  <a:pt x="8646605" y="4310063"/>
                </a:lnTo>
                <a:lnTo>
                  <a:pt x="8760905" y="4257548"/>
                </a:lnTo>
                <a:close/>
                <a:moveTo>
                  <a:pt x="8644827" y="4367848"/>
                </a:moveTo>
                <a:lnTo>
                  <a:pt x="8539417" y="4468178"/>
                </a:lnTo>
                <a:lnTo>
                  <a:pt x="8419338" y="4508818"/>
                </a:lnTo>
                <a:lnTo>
                  <a:pt x="8526717" y="4414901"/>
                </a:lnTo>
                <a:close/>
                <a:moveTo>
                  <a:pt x="8403527" y="4513898"/>
                </a:moveTo>
                <a:lnTo>
                  <a:pt x="8285353" y="4553839"/>
                </a:lnTo>
                <a:lnTo>
                  <a:pt x="8392731" y="4467987"/>
                </a:lnTo>
                <a:lnTo>
                  <a:pt x="8508936" y="4421696"/>
                </a:lnTo>
                <a:close/>
                <a:moveTo>
                  <a:pt x="8390827" y="4524820"/>
                </a:moveTo>
                <a:lnTo>
                  <a:pt x="8283512" y="4618609"/>
                </a:lnTo>
                <a:lnTo>
                  <a:pt x="8161338" y="4652836"/>
                </a:lnTo>
                <a:lnTo>
                  <a:pt x="8270875" y="4565650"/>
                </a:lnTo>
                <a:close/>
                <a:moveTo>
                  <a:pt x="8145717" y="4657217"/>
                </a:moveTo>
                <a:lnTo>
                  <a:pt x="8025448" y="4690872"/>
                </a:lnTo>
                <a:lnTo>
                  <a:pt x="8134604" y="4611497"/>
                </a:lnTo>
                <a:lnTo>
                  <a:pt x="8252969" y="4571429"/>
                </a:lnTo>
                <a:close/>
                <a:moveTo>
                  <a:pt x="8133017" y="4667377"/>
                </a:moveTo>
                <a:lnTo>
                  <a:pt x="8023924" y="4754563"/>
                </a:lnTo>
                <a:lnTo>
                  <a:pt x="7899654" y="4782376"/>
                </a:lnTo>
                <a:lnTo>
                  <a:pt x="8010716" y="4701604"/>
                </a:lnTo>
                <a:close/>
                <a:moveTo>
                  <a:pt x="7884097" y="4785868"/>
                </a:moveTo>
                <a:lnTo>
                  <a:pt x="7761795" y="4813173"/>
                </a:lnTo>
                <a:lnTo>
                  <a:pt x="7872731" y="4740275"/>
                </a:lnTo>
                <a:lnTo>
                  <a:pt x="7993381" y="4706557"/>
                </a:lnTo>
                <a:close/>
                <a:moveTo>
                  <a:pt x="7871397" y="4795266"/>
                </a:moveTo>
                <a:lnTo>
                  <a:pt x="7760526" y="4875848"/>
                </a:lnTo>
                <a:lnTo>
                  <a:pt x="7634224" y="4897184"/>
                </a:lnTo>
                <a:lnTo>
                  <a:pt x="7747000" y="4823016"/>
                </a:lnTo>
                <a:close/>
                <a:moveTo>
                  <a:pt x="7618667" y="4899787"/>
                </a:moveTo>
                <a:lnTo>
                  <a:pt x="7494334" y="4920742"/>
                </a:lnTo>
                <a:lnTo>
                  <a:pt x="7607300" y="4854321"/>
                </a:lnTo>
                <a:lnTo>
                  <a:pt x="7729792" y="4826953"/>
                </a:lnTo>
                <a:close/>
                <a:moveTo>
                  <a:pt x="7605522" y="4908423"/>
                </a:moveTo>
                <a:lnTo>
                  <a:pt x="7493000" y="4982464"/>
                </a:lnTo>
                <a:lnTo>
                  <a:pt x="7364731" y="4997450"/>
                </a:lnTo>
                <a:lnTo>
                  <a:pt x="7479031" y="4930013"/>
                </a:lnTo>
                <a:close/>
                <a:moveTo>
                  <a:pt x="7349045" y="4999038"/>
                </a:moveTo>
                <a:lnTo>
                  <a:pt x="7222744" y="5013579"/>
                </a:lnTo>
                <a:lnTo>
                  <a:pt x="7337044" y="4953699"/>
                </a:lnTo>
                <a:lnTo>
                  <a:pt x="7461568" y="4932680"/>
                </a:lnTo>
                <a:close/>
                <a:moveTo>
                  <a:pt x="7335584" y="5006975"/>
                </a:moveTo>
                <a:lnTo>
                  <a:pt x="7221284" y="5074349"/>
                </a:lnTo>
                <a:lnTo>
                  <a:pt x="7090981" y="5082604"/>
                </a:lnTo>
                <a:lnTo>
                  <a:pt x="7207123" y="5021771"/>
                </a:lnTo>
                <a:close/>
                <a:moveTo>
                  <a:pt x="7075234" y="5083556"/>
                </a:moveTo>
                <a:lnTo>
                  <a:pt x="6946964" y="5091684"/>
                </a:lnTo>
                <a:lnTo>
                  <a:pt x="7062915" y="5038344"/>
                </a:lnTo>
                <a:lnTo>
                  <a:pt x="7189344" y="5023739"/>
                </a:lnTo>
                <a:close/>
                <a:moveTo>
                  <a:pt x="7061391" y="5090795"/>
                </a:moveTo>
                <a:lnTo>
                  <a:pt x="6945440" y="5151565"/>
                </a:lnTo>
                <a:lnTo>
                  <a:pt x="6813169" y="5153216"/>
                </a:lnTo>
                <a:lnTo>
                  <a:pt x="6930962" y="5099050"/>
                </a:lnTo>
                <a:close/>
                <a:moveTo>
                  <a:pt x="6797548" y="5153406"/>
                </a:moveTo>
                <a:lnTo>
                  <a:pt x="6667437" y="5155057"/>
                </a:lnTo>
                <a:lnTo>
                  <a:pt x="6784912" y="5108258"/>
                </a:lnTo>
                <a:lnTo>
                  <a:pt x="6913372" y="5100130"/>
                </a:lnTo>
                <a:close/>
                <a:moveTo>
                  <a:pt x="6783388" y="5159756"/>
                </a:moveTo>
                <a:lnTo>
                  <a:pt x="6665786" y="5213858"/>
                </a:lnTo>
                <a:lnTo>
                  <a:pt x="6531610" y="5208969"/>
                </a:lnTo>
                <a:lnTo>
                  <a:pt x="6650927" y="5161407"/>
                </a:lnTo>
                <a:close/>
                <a:moveTo>
                  <a:pt x="6515926" y="5208397"/>
                </a:moveTo>
                <a:lnTo>
                  <a:pt x="6383909" y="5203508"/>
                </a:lnTo>
                <a:lnTo>
                  <a:pt x="6502908" y="5163249"/>
                </a:lnTo>
                <a:lnTo>
                  <a:pt x="6633210" y="5161661"/>
                </a:lnTo>
                <a:close/>
                <a:moveTo>
                  <a:pt x="6517006" y="5214747"/>
                </a:moveTo>
                <a:lnTo>
                  <a:pt x="6652959" y="5219764"/>
                </a:lnTo>
                <a:lnTo>
                  <a:pt x="6534150" y="5274691"/>
                </a:lnTo>
                <a:lnTo>
                  <a:pt x="6396419" y="5263071"/>
                </a:lnTo>
                <a:close/>
                <a:moveTo>
                  <a:pt x="6667056" y="5220272"/>
                </a:moveTo>
                <a:lnTo>
                  <a:pt x="6804279" y="5225288"/>
                </a:lnTo>
                <a:lnTo>
                  <a:pt x="6685852" y="5287328"/>
                </a:lnTo>
                <a:lnTo>
                  <a:pt x="6546787" y="5275580"/>
                </a:lnTo>
                <a:close/>
                <a:moveTo>
                  <a:pt x="6817107" y="5225733"/>
                </a:moveTo>
                <a:lnTo>
                  <a:pt x="6955345" y="5230813"/>
                </a:lnTo>
                <a:lnTo>
                  <a:pt x="6837681" y="5300155"/>
                </a:lnTo>
                <a:lnTo>
                  <a:pt x="6697599" y="5288344"/>
                </a:lnTo>
                <a:close/>
                <a:moveTo>
                  <a:pt x="6967094" y="5231257"/>
                </a:moveTo>
                <a:lnTo>
                  <a:pt x="7106222" y="5236337"/>
                </a:lnTo>
                <a:lnTo>
                  <a:pt x="6989572" y="5312982"/>
                </a:lnTo>
                <a:lnTo>
                  <a:pt x="6848666" y="5301107"/>
                </a:lnTo>
                <a:close/>
                <a:moveTo>
                  <a:pt x="7117144" y="5236718"/>
                </a:moveTo>
                <a:lnTo>
                  <a:pt x="7256844" y="5241862"/>
                </a:lnTo>
                <a:lnTo>
                  <a:pt x="7141401" y="5325872"/>
                </a:lnTo>
                <a:lnTo>
                  <a:pt x="6999795" y="5313871"/>
                </a:lnTo>
                <a:close/>
                <a:moveTo>
                  <a:pt x="7267194" y="5242243"/>
                </a:moveTo>
                <a:lnTo>
                  <a:pt x="7407529" y="5247386"/>
                </a:lnTo>
                <a:lnTo>
                  <a:pt x="7293229" y="5338699"/>
                </a:lnTo>
                <a:lnTo>
                  <a:pt x="7150989" y="5326634"/>
                </a:lnTo>
                <a:close/>
                <a:moveTo>
                  <a:pt x="7417244" y="5247704"/>
                </a:moveTo>
                <a:lnTo>
                  <a:pt x="7558024" y="5252911"/>
                </a:lnTo>
                <a:lnTo>
                  <a:pt x="7445248" y="5351526"/>
                </a:lnTo>
                <a:lnTo>
                  <a:pt x="7302564" y="5339461"/>
                </a:lnTo>
                <a:close/>
                <a:moveTo>
                  <a:pt x="7567295" y="5253228"/>
                </a:moveTo>
                <a:lnTo>
                  <a:pt x="7708456" y="5258372"/>
                </a:lnTo>
                <a:lnTo>
                  <a:pt x="7597140" y="5364353"/>
                </a:lnTo>
                <a:lnTo>
                  <a:pt x="7454011" y="5352288"/>
                </a:lnTo>
                <a:close/>
                <a:moveTo>
                  <a:pt x="7717282" y="5258689"/>
                </a:moveTo>
                <a:lnTo>
                  <a:pt x="7858824" y="5263896"/>
                </a:lnTo>
                <a:lnTo>
                  <a:pt x="7749032" y="5377180"/>
                </a:lnTo>
                <a:lnTo>
                  <a:pt x="7605586" y="5365052"/>
                </a:lnTo>
                <a:close/>
                <a:moveTo>
                  <a:pt x="7867650" y="5264150"/>
                </a:moveTo>
                <a:lnTo>
                  <a:pt x="8009445" y="5269357"/>
                </a:lnTo>
                <a:lnTo>
                  <a:pt x="7901495" y="5390007"/>
                </a:lnTo>
                <a:lnTo>
                  <a:pt x="7757731" y="5377879"/>
                </a:lnTo>
                <a:close/>
                <a:moveTo>
                  <a:pt x="8017701" y="5269611"/>
                </a:moveTo>
                <a:lnTo>
                  <a:pt x="8159687" y="5274818"/>
                </a:lnTo>
                <a:lnTo>
                  <a:pt x="8053134" y="5402771"/>
                </a:lnTo>
                <a:lnTo>
                  <a:pt x="7909116" y="5391150"/>
                </a:lnTo>
                <a:close/>
                <a:moveTo>
                  <a:pt x="8023225" y="5263261"/>
                </a:moveTo>
                <a:lnTo>
                  <a:pt x="8131557" y="5142611"/>
                </a:lnTo>
                <a:lnTo>
                  <a:pt x="8271257" y="5140833"/>
                </a:lnTo>
                <a:lnTo>
                  <a:pt x="8164894" y="5268532"/>
                </a:lnTo>
                <a:close/>
                <a:moveTo>
                  <a:pt x="8137525" y="5136261"/>
                </a:moveTo>
                <a:lnTo>
                  <a:pt x="8245475" y="5015611"/>
                </a:lnTo>
                <a:lnTo>
                  <a:pt x="8382762" y="5006975"/>
                </a:lnTo>
                <a:lnTo>
                  <a:pt x="8276654" y="5134356"/>
                </a:lnTo>
                <a:close/>
                <a:moveTo>
                  <a:pt x="8251825" y="5009261"/>
                </a:moveTo>
                <a:lnTo>
                  <a:pt x="8359775" y="4889119"/>
                </a:lnTo>
                <a:lnTo>
                  <a:pt x="8494649" y="4873562"/>
                </a:lnTo>
                <a:lnTo>
                  <a:pt x="8388794" y="5000562"/>
                </a:lnTo>
                <a:close/>
                <a:moveTo>
                  <a:pt x="8366125" y="4882261"/>
                </a:moveTo>
                <a:lnTo>
                  <a:pt x="8473122" y="4762500"/>
                </a:lnTo>
                <a:lnTo>
                  <a:pt x="8605520" y="4740212"/>
                </a:lnTo>
                <a:lnTo>
                  <a:pt x="8500046" y="4866831"/>
                </a:lnTo>
                <a:close/>
                <a:moveTo>
                  <a:pt x="8480425" y="4754880"/>
                </a:moveTo>
                <a:lnTo>
                  <a:pt x="8586978" y="4635500"/>
                </a:lnTo>
                <a:lnTo>
                  <a:pt x="8716835" y="4606481"/>
                </a:lnTo>
                <a:lnTo>
                  <a:pt x="8611743" y="4732655"/>
                </a:lnTo>
                <a:close/>
                <a:moveTo>
                  <a:pt x="8594725" y="4627436"/>
                </a:moveTo>
                <a:lnTo>
                  <a:pt x="8701278" y="4508691"/>
                </a:lnTo>
                <a:lnTo>
                  <a:pt x="8828278" y="4473067"/>
                </a:lnTo>
                <a:lnTo>
                  <a:pt x="8723757" y="4598543"/>
                </a:lnTo>
                <a:close/>
                <a:moveTo>
                  <a:pt x="8709025" y="4499864"/>
                </a:moveTo>
                <a:lnTo>
                  <a:pt x="8815006" y="4381754"/>
                </a:lnTo>
                <a:lnTo>
                  <a:pt x="8939403" y="4339654"/>
                </a:lnTo>
                <a:lnTo>
                  <a:pt x="8835199" y="4464050"/>
                </a:lnTo>
                <a:close/>
                <a:moveTo>
                  <a:pt x="8823325" y="4372166"/>
                </a:moveTo>
                <a:lnTo>
                  <a:pt x="8928608" y="4254500"/>
                </a:lnTo>
                <a:lnTo>
                  <a:pt x="9050147" y="4206050"/>
                </a:lnTo>
                <a:lnTo>
                  <a:pt x="8947150" y="4330065"/>
                </a:lnTo>
                <a:close/>
                <a:moveTo>
                  <a:pt x="8938133" y="4244213"/>
                </a:moveTo>
                <a:lnTo>
                  <a:pt x="9042400" y="4127500"/>
                </a:lnTo>
                <a:lnTo>
                  <a:pt x="9160891" y="4072953"/>
                </a:lnTo>
                <a:lnTo>
                  <a:pt x="9058593" y="4195763"/>
                </a:lnTo>
                <a:close/>
                <a:moveTo>
                  <a:pt x="9053131" y="4116070"/>
                </a:moveTo>
                <a:lnTo>
                  <a:pt x="9156319" y="4001072"/>
                </a:lnTo>
                <a:lnTo>
                  <a:pt x="9271571" y="3940683"/>
                </a:lnTo>
                <a:lnTo>
                  <a:pt x="9170416" y="4062095"/>
                </a:lnTo>
                <a:close/>
                <a:moveTo>
                  <a:pt x="9168447" y="3987483"/>
                </a:moveTo>
                <a:lnTo>
                  <a:pt x="9270047" y="3874135"/>
                </a:lnTo>
                <a:lnTo>
                  <a:pt x="9381744" y="3808286"/>
                </a:lnTo>
                <a:lnTo>
                  <a:pt x="9282049" y="3927920"/>
                </a:lnTo>
                <a:close/>
                <a:moveTo>
                  <a:pt x="9284208" y="3858514"/>
                </a:moveTo>
                <a:lnTo>
                  <a:pt x="9383967" y="3747262"/>
                </a:lnTo>
                <a:lnTo>
                  <a:pt x="9491917" y="3676459"/>
                </a:lnTo>
                <a:lnTo>
                  <a:pt x="9394190" y="3793808"/>
                </a:lnTo>
                <a:close/>
                <a:moveTo>
                  <a:pt x="9379839" y="3742372"/>
                </a:moveTo>
                <a:lnTo>
                  <a:pt x="9278239" y="3809047"/>
                </a:lnTo>
                <a:lnTo>
                  <a:pt x="9373489" y="3710432"/>
                </a:lnTo>
                <a:lnTo>
                  <a:pt x="9472867" y="3638169"/>
                </a:lnTo>
                <a:close/>
                <a:moveTo>
                  <a:pt x="9363202" y="3760915"/>
                </a:moveTo>
                <a:lnTo>
                  <a:pt x="9266047" y="3868865"/>
                </a:lnTo>
                <a:lnTo>
                  <a:pt x="9158922" y="3932365"/>
                </a:lnTo>
                <a:lnTo>
                  <a:pt x="9258300" y="3829749"/>
                </a:lnTo>
                <a:close/>
                <a:moveTo>
                  <a:pt x="9138285" y="3944493"/>
                </a:moveTo>
                <a:lnTo>
                  <a:pt x="9034653" y="4005580"/>
                </a:lnTo>
                <a:lnTo>
                  <a:pt x="9132189" y="3912743"/>
                </a:lnTo>
                <a:lnTo>
                  <a:pt x="9233789" y="3846005"/>
                </a:lnTo>
                <a:close/>
                <a:moveTo>
                  <a:pt x="9121584" y="3961702"/>
                </a:moveTo>
                <a:lnTo>
                  <a:pt x="9022524" y="4063937"/>
                </a:lnTo>
                <a:lnTo>
                  <a:pt x="8913178" y="4121087"/>
                </a:lnTo>
                <a:lnTo>
                  <a:pt x="9014333" y="4024821"/>
                </a:lnTo>
                <a:close/>
                <a:moveTo>
                  <a:pt x="8892984" y="4131945"/>
                </a:moveTo>
                <a:lnTo>
                  <a:pt x="8787194" y="4187317"/>
                </a:lnTo>
                <a:lnTo>
                  <a:pt x="8886634" y="4100386"/>
                </a:lnTo>
                <a:lnTo>
                  <a:pt x="8990394" y="4039235"/>
                </a:lnTo>
                <a:close/>
                <a:moveTo>
                  <a:pt x="8876220" y="4147884"/>
                </a:moveTo>
                <a:lnTo>
                  <a:pt x="8775192" y="4244023"/>
                </a:lnTo>
                <a:lnTo>
                  <a:pt x="8663749" y="4295331"/>
                </a:lnTo>
                <a:lnTo>
                  <a:pt x="8766746" y="4205224"/>
                </a:lnTo>
                <a:close/>
                <a:moveTo>
                  <a:pt x="8643366" y="4304665"/>
                </a:moveTo>
                <a:lnTo>
                  <a:pt x="8535416" y="4354322"/>
                </a:lnTo>
                <a:lnTo>
                  <a:pt x="8636698" y="4273296"/>
                </a:lnTo>
                <a:lnTo>
                  <a:pt x="8742553" y="4217797"/>
                </a:lnTo>
                <a:close/>
                <a:moveTo>
                  <a:pt x="8626539" y="4319397"/>
                </a:moveTo>
                <a:lnTo>
                  <a:pt x="8523605" y="4409377"/>
                </a:lnTo>
                <a:lnTo>
                  <a:pt x="8410067" y="4454652"/>
                </a:lnTo>
                <a:lnTo>
                  <a:pt x="8514969" y="4370769"/>
                </a:lnTo>
                <a:close/>
                <a:moveTo>
                  <a:pt x="8389810" y="4462717"/>
                </a:moveTo>
                <a:lnTo>
                  <a:pt x="8279829" y="4506468"/>
                </a:lnTo>
                <a:lnTo>
                  <a:pt x="8383016" y="4431475"/>
                </a:lnTo>
                <a:lnTo>
                  <a:pt x="8490966" y="4381754"/>
                </a:lnTo>
                <a:close/>
                <a:moveTo>
                  <a:pt x="8372793" y="4476306"/>
                </a:moveTo>
                <a:lnTo>
                  <a:pt x="8267700" y="4559808"/>
                </a:lnTo>
                <a:lnTo>
                  <a:pt x="8152067" y="4598924"/>
                </a:lnTo>
                <a:lnTo>
                  <a:pt x="8258810" y="4521200"/>
                </a:lnTo>
                <a:close/>
                <a:moveTo>
                  <a:pt x="8132191" y="4606036"/>
                </a:moveTo>
                <a:lnTo>
                  <a:pt x="8020241" y="4644136"/>
                </a:lnTo>
                <a:lnTo>
                  <a:pt x="8125143" y="4575112"/>
                </a:lnTo>
                <a:lnTo>
                  <a:pt x="8235252" y="4531297"/>
                </a:lnTo>
                <a:close/>
                <a:moveTo>
                  <a:pt x="8114982" y="4618736"/>
                </a:moveTo>
                <a:lnTo>
                  <a:pt x="8008430" y="4696270"/>
                </a:lnTo>
                <a:lnTo>
                  <a:pt x="7890764" y="4729226"/>
                </a:lnTo>
                <a:lnTo>
                  <a:pt x="7999222" y="4657916"/>
                </a:lnTo>
                <a:close/>
                <a:moveTo>
                  <a:pt x="7870635" y="4734878"/>
                </a:moveTo>
                <a:lnTo>
                  <a:pt x="7756335" y="4766628"/>
                </a:lnTo>
                <a:lnTo>
                  <a:pt x="7862951" y="4703763"/>
                </a:lnTo>
                <a:lnTo>
                  <a:pt x="7975156" y="4665663"/>
                </a:lnTo>
                <a:close/>
                <a:moveTo>
                  <a:pt x="7853172" y="4746371"/>
                </a:moveTo>
                <a:lnTo>
                  <a:pt x="7744841" y="4817555"/>
                </a:lnTo>
                <a:lnTo>
                  <a:pt x="7625144" y="4844288"/>
                </a:lnTo>
                <a:lnTo>
                  <a:pt x="7735316" y="4779328"/>
                </a:lnTo>
                <a:close/>
                <a:moveTo>
                  <a:pt x="7605014" y="4848797"/>
                </a:moveTo>
                <a:lnTo>
                  <a:pt x="7489063" y="4874705"/>
                </a:lnTo>
                <a:lnTo>
                  <a:pt x="7597331" y="4817999"/>
                </a:lnTo>
                <a:lnTo>
                  <a:pt x="7711631" y="4786249"/>
                </a:lnTo>
                <a:close/>
                <a:moveTo>
                  <a:pt x="7587234" y="4859274"/>
                </a:moveTo>
                <a:lnTo>
                  <a:pt x="7477252" y="4924108"/>
                </a:lnTo>
                <a:lnTo>
                  <a:pt x="7355586" y="4944618"/>
                </a:lnTo>
                <a:lnTo>
                  <a:pt x="7467346" y="4886071"/>
                </a:lnTo>
                <a:close/>
                <a:moveTo>
                  <a:pt x="7335394" y="4948174"/>
                </a:moveTo>
                <a:lnTo>
                  <a:pt x="7217537" y="4967986"/>
                </a:lnTo>
                <a:lnTo>
                  <a:pt x="7327329" y="4917504"/>
                </a:lnTo>
                <a:lnTo>
                  <a:pt x="7443470" y="4891532"/>
                </a:lnTo>
                <a:close/>
                <a:moveTo>
                  <a:pt x="7317232" y="4957636"/>
                </a:moveTo>
                <a:lnTo>
                  <a:pt x="7205599" y="5016119"/>
                </a:lnTo>
                <a:lnTo>
                  <a:pt x="7082028" y="5030343"/>
                </a:lnTo>
                <a:lnTo>
                  <a:pt x="7195439" y="4978210"/>
                </a:lnTo>
                <a:close/>
                <a:moveTo>
                  <a:pt x="7061772" y="5032693"/>
                </a:moveTo>
                <a:lnTo>
                  <a:pt x="6942011" y="5046472"/>
                </a:lnTo>
                <a:lnTo>
                  <a:pt x="7053453" y="5002022"/>
                </a:lnTo>
                <a:lnTo>
                  <a:pt x="7171436" y="4982147"/>
                </a:lnTo>
                <a:close/>
                <a:moveTo>
                  <a:pt x="7043230" y="5041202"/>
                </a:moveTo>
                <a:lnTo>
                  <a:pt x="6929692" y="5092700"/>
                </a:lnTo>
                <a:lnTo>
                  <a:pt x="6804216" y="5100638"/>
                </a:lnTo>
                <a:lnTo>
                  <a:pt x="6919214" y="5054854"/>
                </a:lnTo>
                <a:close/>
                <a:moveTo>
                  <a:pt x="6784086" y="5102543"/>
                </a:moveTo>
                <a:lnTo>
                  <a:pt x="6662611" y="5110226"/>
                </a:lnTo>
                <a:lnTo>
                  <a:pt x="6775450" y="5072126"/>
                </a:lnTo>
                <a:lnTo>
                  <a:pt x="6895275" y="5058283"/>
                </a:lnTo>
                <a:close/>
                <a:moveTo>
                  <a:pt x="6765036" y="5110099"/>
                </a:moveTo>
                <a:lnTo>
                  <a:pt x="6650228" y="5155819"/>
                </a:lnTo>
                <a:lnTo>
                  <a:pt x="6523228" y="5157470"/>
                </a:lnTo>
                <a:lnTo>
                  <a:pt x="6639751" y="5118037"/>
                </a:lnTo>
                <a:close/>
                <a:moveTo>
                  <a:pt x="6502337" y="5157724"/>
                </a:moveTo>
                <a:lnTo>
                  <a:pt x="6379147" y="5159248"/>
                </a:lnTo>
                <a:lnTo>
                  <a:pt x="6493447" y="5127498"/>
                </a:lnTo>
                <a:lnTo>
                  <a:pt x="6615113" y="5119815"/>
                </a:lnTo>
                <a:close/>
                <a:moveTo>
                  <a:pt x="6482842" y="5164074"/>
                </a:moveTo>
                <a:lnTo>
                  <a:pt x="6366510" y="5203381"/>
                </a:lnTo>
                <a:lnTo>
                  <a:pt x="6237478" y="5198682"/>
                </a:lnTo>
                <a:lnTo>
                  <a:pt x="6355398" y="5165662"/>
                </a:lnTo>
                <a:close/>
                <a:moveTo>
                  <a:pt x="6216650" y="5197602"/>
                </a:moveTo>
                <a:lnTo>
                  <a:pt x="6091809" y="5193030"/>
                </a:lnTo>
                <a:lnTo>
                  <a:pt x="6207379" y="5167186"/>
                </a:lnTo>
                <a:lnTo>
                  <a:pt x="6330760" y="5165662"/>
                </a:lnTo>
                <a:close/>
                <a:moveTo>
                  <a:pt x="6196584" y="5203190"/>
                </a:moveTo>
                <a:lnTo>
                  <a:pt x="6078855" y="5236210"/>
                </a:lnTo>
                <a:lnTo>
                  <a:pt x="5948109" y="5225161"/>
                </a:lnTo>
                <a:lnTo>
                  <a:pt x="6067362" y="5198491"/>
                </a:lnTo>
                <a:close/>
                <a:moveTo>
                  <a:pt x="5926963" y="5223383"/>
                </a:moveTo>
                <a:lnTo>
                  <a:pt x="5800535" y="5212652"/>
                </a:lnTo>
                <a:lnTo>
                  <a:pt x="5917311" y="5192967"/>
                </a:lnTo>
                <a:lnTo>
                  <a:pt x="6042343" y="5197539"/>
                </a:lnTo>
                <a:close/>
                <a:moveTo>
                  <a:pt x="5927408" y="5229733"/>
                </a:moveTo>
                <a:lnTo>
                  <a:pt x="6061329" y="5241100"/>
                </a:lnTo>
                <a:lnTo>
                  <a:pt x="5940679" y="5274818"/>
                </a:lnTo>
                <a:lnTo>
                  <a:pt x="5805170" y="5257038"/>
                </a:lnTo>
                <a:close/>
                <a:moveTo>
                  <a:pt x="6079427" y="5242433"/>
                </a:moveTo>
                <a:lnTo>
                  <a:pt x="6215634" y="5253927"/>
                </a:lnTo>
                <a:lnTo>
                  <a:pt x="6094984" y="5294757"/>
                </a:lnTo>
                <a:lnTo>
                  <a:pt x="5956872" y="5276850"/>
                </a:lnTo>
                <a:close/>
                <a:moveTo>
                  <a:pt x="6231509" y="5255133"/>
                </a:moveTo>
                <a:lnTo>
                  <a:pt x="6369368" y="5266817"/>
                </a:lnTo>
                <a:lnTo>
                  <a:pt x="6248400" y="5314950"/>
                </a:lnTo>
                <a:lnTo>
                  <a:pt x="6108700" y="5296662"/>
                </a:lnTo>
                <a:close/>
                <a:moveTo>
                  <a:pt x="6383528" y="5267833"/>
                </a:moveTo>
                <a:lnTo>
                  <a:pt x="6522784" y="5279581"/>
                </a:lnTo>
                <a:lnTo>
                  <a:pt x="6402642" y="5334826"/>
                </a:lnTo>
                <a:lnTo>
                  <a:pt x="6261672" y="5316347"/>
                </a:lnTo>
                <a:close/>
                <a:moveTo>
                  <a:pt x="6535928" y="5280533"/>
                </a:moveTo>
                <a:lnTo>
                  <a:pt x="6676200" y="5292408"/>
                </a:lnTo>
                <a:lnTo>
                  <a:pt x="6556883" y="5354892"/>
                </a:lnTo>
                <a:lnTo>
                  <a:pt x="6414770" y="5336223"/>
                </a:lnTo>
                <a:close/>
                <a:moveTo>
                  <a:pt x="6687947" y="5293233"/>
                </a:moveTo>
                <a:lnTo>
                  <a:pt x="6829107" y="5305171"/>
                </a:lnTo>
                <a:lnTo>
                  <a:pt x="6710744" y="5375021"/>
                </a:lnTo>
                <a:lnTo>
                  <a:pt x="6567806" y="5355971"/>
                </a:lnTo>
                <a:close/>
                <a:moveTo>
                  <a:pt x="6840030" y="5305933"/>
                </a:moveTo>
                <a:lnTo>
                  <a:pt x="6981825" y="5317871"/>
                </a:lnTo>
                <a:lnTo>
                  <a:pt x="6864350" y="5395913"/>
                </a:lnTo>
                <a:lnTo>
                  <a:pt x="6720650" y="5376863"/>
                </a:lnTo>
                <a:close/>
                <a:moveTo>
                  <a:pt x="6992049" y="5318633"/>
                </a:moveTo>
                <a:lnTo>
                  <a:pt x="7134479" y="5330635"/>
                </a:lnTo>
                <a:lnTo>
                  <a:pt x="7018528" y="5414963"/>
                </a:lnTo>
                <a:lnTo>
                  <a:pt x="6874257" y="5395913"/>
                </a:lnTo>
                <a:close/>
                <a:moveTo>
                  <a:pt x="7144449" y="5331333"/>
                </a:moveTo>
                <a:lnTo>
                  <a:pt x="7287260" y="5343398"/>
                </a:lnTo>
                <a:lnTo>
                  <a:pt x="7172960" y="5435029"/>
                </a:lnTo>
                <a:lnTo>
                  <a:pt x="7028244" y="5415979"/>
                </a:lnTo>
                <a:close/>
                <a:moveTo>
                  <a:pt x="7296468" y="5344033"/>
                </a:moveTo>
                <a:lnTo>
                  <a:pt x="7439724" y="5356098"/>
                </a:lnTo>
                <a:lnTo>
                  <a:pt x="7326631" y="5455031"/>
                </a:lnTo>
                <a:lnTo>
                  <a:pt x="7181469" y="5435981"/>
                </a:lnTo>
                <a:close/>
                <a:moveTo>
                  <a:pt x="7448550" y="5356733"/>
                </a:moveTo>
                <a:lnTo>
                  <a:pt x="7592124" y="5368862"/>
                </a:lnTo>
                <a:lnTo>
                  <a:pt x="7480491" y="5475097"/>
                </a:lnTo>
                <a:lnTo>
                  <a:pt x="7335012" y="5456047"/>
                </a:lnTo>
                <a:close/>
                <a:moveTo>
                  <a:pt x="7600569" y="5369433"/>
                </a:moveTo>
                <a:lnTo>
                  <a:pt x="7744460" y="5381625"/>
                </a:lnTo>
                <a:lnTo>
                  <a:pt x="7634415" y="5495163"/>
                </a:lnTo>
                <a:lnTo>
                  <a:pt x="7488365" y="5476113"/>
                </a:lnTo>
                <a:close/>
                <a:moveTo>
                  <a:pt x="7752969" y="5382133"/>
                </a:moveTo>
                <a:lnTo>
                  <a:pt x="7897051" y="5394325"/>
                </a:lnTo>
                <a:lnTo>
                  <a:pt x="7788657" y="5514975"/>
                </a:lnTo>
                <a:lnTo>
                  <a:pt x="7642607" y="5495925"/>
                </a:lnTo>
                <a:close/>
                <a:moveTo>
                  <a:pt x="7904988" y="5394833"/>
                </a:moveTo>
                <a:lnTo>
                  <a:pt x="8049324" y="5407025"/>
                </a:lnTo>
                <a:lnTo>
                  <a:pt x="7941374" y="5537200"/>
                </a:lnTo>
                <a:lnTo>
                  <a:pt x="7795324" y="5518150"/>
                </a:lnTo>
                <a:close/>
                <a:moveTo>
                  <a:pt x="8057007" y="5407533"/>
                </a:moveTo>
                <a:lnTo>
                  <a:pt x="8201533" y="5419789"/>
                </a:lnTo>
                <a:lnTo>
                  <a:pt x="8096441" y="5555234"/>
                </a:lnTo>
                <a:lnTo>
                  <a:pt x="7949946" y="5536184"/>
                </a:lnTo>
                <a:close/>
                <a:moveTo>
                  <a:pt x="8061960" y="5401628"/>
                </a:moveTo>
                <a:lnTo>
                  <a:pt x="8168831" y="5273294"/>
                </a:lnTo>
                <a:lnTo>
                  <a:pt x="8311070" y="5278501"/>
                </a:lnTo>
                <a:lnTo>
                  <a:pt x="8206169" y="5413820"/>
                </a:lnTo>
                <a:close/>
                <a:moveTo>
                  <a:pt x="8173974" y="5267135"/>
                </a:moveTo>
                <a:lnTo>
                  <a:pt x="8280718" y="5139055"/>
                </a:lnTo>
                <a:lnTo>
                  <a:pt x="8420418" y="5137277"/>
                </a:lnTo>
                <a:lnTo>
                  <a:pt x="8315707" y="5272342"/>
                </a:lnTo>
                <a:close/>
                <a:moveTo>
                  <a:pt x="8286052" y="5132578"/>
                </a:moveTo>
                <a:lnTo>
                  <a:pt x="8392541" y="5004753"/>
                </a:lnTo>
                <a:lnTo>
                  <a:pt x="8530145" y="4996053"/>
                </a:lnTo>
                <a:lnTo>
                  <a:pt x="8425561" y="5130864"/>
                </a:lnTo>
                <a:close/>
                <a:moveTo>
                  <a:pt x="8398193" y="4998022"/>
                </a:moveTo>
                <a:lnTo>
                  <a:pt x="8504428" y="4870514"/>
                </a:lnTo>
                <a:lnTo>
                  <a:pt x="8639556" y="4854956"/>
                </a:lnTo>
                <a:lnTo>
                  <a:pt x="8534400" y="4991481"/>
                </a:lnTo>
                <a:close/>
                <a:moveTo>
                  <a:pt x="8510333" y="4863402"/>
                </a:moveTo>
                <a:lnTo>
                  <a:pt x="8616252" y="4736402"/>
                </a:lnTo>
                <a:lnTo>
                  <a:pt x="8749030" y="4714050"/>
                </a:lnTo>
                <a:lnTo>
                  <a:pt x="8645017" y="4848098"/>
                </a:lnTo>
                <a:close/>
                <a:moveTo>
                  <a:pt x="8621395" y="4730750"/>
                </a:moveTo>
                <a:lnTo>
                  <a:pt x="8726995" y="4603750"/>
                </a:lnTo>
                <a:lnTo>
                  <a:pt x="8857234" y="4574604"/>
                </a:lnTo>
                <a:lnTo>
                  <a:pt x="8753602" y="4707954"/>
                </a:lnTo>
                <a:close/>
                <a:moveTo>
                  <a:pt x="8733663" y="4596003"/>
                </a:moveTo>
                <a:lnTo>
                  <a:pt x="8838819" y="4469702"/>
                </a:lnTo>
                <a:lnTo>
                  <a:pt x="8966518" y="4433951"/>
                </a:lnTo>
                <a:lnTo>
                  <a:pt x="8863330" y="4567301"/>
                </a:lnTo>
                <a:close/>
                <a:moveTo>
                  <a:pt x="8845994" y="4461129"/>
                </a:moveTo>
                <a:lnTo>
                  <a:pt x="8950643" y="4335463"/>
                </a:lnTo>
                <a:lnTo>
                  <a:pt x="9075738" y="4293172"/>
                </a:lnTo>
                <a:lnTo>
                  <a:pt x="8973058" y="4425506"/>
                </a:lnTo>
                <a:close/>
                <a:moveTo>
                  <a:pt x="8958453" y="4326128"/>
                </a:moveTo>
                <a:lnTo>
                  <a:pt x="9062530" y="4201160"/>
                </a:lnTo>
                <a:lnTo>
                  <a:pt x="9184831" y="4152456"/>
                </a:lnTo>
                <a:lnTo>
                  <a:pt x="9082786" y="4284028"/>
                </a:lnTo>
                <a:close/>
                <a:moveTo>
                  <a:pt x="9071039" y="4191000"/>
                </a:moveTo>
                <a:lnTo>
                  <a:pt x="9174353" y="4066984"/>
                </a:lnTo>
                <a:lnTo>
                  <a:pt x="9293796" y="4012057"/>
                </a:lnTo>
                <a:lnTo>
                  <a:pt x="9192514" y="4142677"/>
                </a:lnTo>
                <a:close/>
                <a:moveTo>
                  <a:pt x="9183815" y="4055682"/>
                </a:moveTo>
                <a:lnTo>
                  <a:pt x="9286177" y="3932746"/>
                </a:lnTo>
                <a:lnTo>
                  <a:pt x="9402572" y="3871786"/>
                </a:lnTo>
                <a:lnTo>
                  <a:pt x="9302242" y="4001199"/>
                </a:lnTo>
                <a:close/>
                <a:moveTo>
                  <a:pt x="9296781" y="3919982"/>
                </a:moveTo>
                <a:lnTo>
                  <a:pt x="9398381" y="3798443"/>
                </a:lnTo>
                <a:lnTo>
                  <a:pt x="9511474" y="3731768"/>
                </a:lnTo>
                <a:lnTo>
                  <a:pt x="9412288" y="3859721"/>
                </a:lnTo>
                <a:close/>
                <a:moveTo>
                  <a:pt x="9410129" y="3783965"/>
                </a:moveTo>
                <a:lnTo>
                  <a:pt x="9509887" y="3663950"/>
                </a:lnTo>
                <a:lnTo>
                  <a:pt x="9619361" y="3592005"/>
                </a:lnTo>
                <a:lnTo>
                  <a:pt x="9521698" y="3717989"/>
                </a:lnTo>
                <a:close/>
                <a:moveTo>
                  <a:pt x="9523857" y="3647440"/>
                </a:moveTo>
                <a:lnTo>
                  <a:pt x="9621710" y="3529965"/>
                </a:lnTo>
                <a:lnTo>
                  <a:pt x="9727184" y="3453257"/>
                </a:lnTo>
                <a:lnTo>
                  <a:pt x="9631426" y="3576701"/>
                </a:lnTo>
                <a:close/>
                <a:moveTo>
                  <a:pt x="9638157" y="3510026"/>
                </a:moveTo>
                <a:lnTo>
                  <a:pt x="9733407" y="3395726"/>
                </a:lnTo>
                <a:lnTo>
                  <a:pt x="9834181" y="3315145"/>
                </a:lnTo>
                <a:lnTo>
                  <a:pt x="9740900" y="3435350"/>
                </a:lnTo>
                <a:close/>
                <a:moveTo>
                  <a:pt x="9729089" y="3390900"/>
                </a:moveTo>
                <a:lnTo>
                  <a:pt x="9637522" y="3464116"/>
                </a:lnTo>
                <a:lnTo>
                  <a:pt x="9725533" y="3366008"/>
                </a:lnTo>
                <a:lnTo>
                  <a:pt x="9814941" y="3287840"/>
                </a:lnTo>
                <a:close/>
                <a:moveTo>
                  <a:pt x="9607550" y="3488563"/>
                </a:moveTo>
                <a:lnTo>
                  <a:pt x="9525000" y="3554476"/>
                </a:lnTo>
                <a:lnTo>
                  <a:pt x="9605835" y="3471101"/>
                </a:lnTo>
                <a:lnTo>
                  <a:pt x="9686099" y="3401251"/>
                </a:lnTo>
                <a:close/>
                <a:moveTo>
                  <a:pt x="9581769" y="3517328"/>
                </a:moveTo>
                <a:lnTo>
                  <a:pt x="9493821" y="3615372"/>
                </a:lnTo>
                <a:lnTo>
                  <a:pt x="9400032" y="3683572"/>
                </a:lnTo>
                <a:lnTo>
                  <a:pt x="9490075" y="3590671"/>
                </a:lnTo>
                <a:close/>
                <a:moveTo>
                  <a:pt x="9369996" y="3705416"/>
                </a:moveTo>
                <a:lnTo>
                  <a:pt x="9285288" y="3767011"/>
                </a:lnTo>
                <a:lnTo>
                  <a:pt x="9367838" y="3688144"/>
                </a:lnTo>
                <a:lnTo>
                  <a:pt x="9450388" y="3622103"/>
                </a:lnTo>
                <a:close/>
                <a:moveTo>
                  <a:pt x="9344216" y="3732022"/>
                </a:moveTo>
                <a:lnTo>
                  <a:pt x="9254236" y="3824796"/>
                </a:lnTo>
                <a:lnTo>
                  <a:pt x="9158224" y="3887978"/>
                </a:lnTo>
                <a:lnTo>
                  <a:pt x="9250299" y="3800348"/>
                </a:lnTo>
                <a:close/>
                <a:moveTo>
                  <a:pt x="9128316" y="3907536"/>
                </a:moveTo>
                <a:lnTo>
                  <a:pt x="9041384" y="3964686"/>
                </a:lnTo>
                <a:lnTo>
                  <a:pt x="9126283" y="3890455"/>
                </a:lnTo>
                <a:lnTo>
                  <a:pt x="9211119" y="3828733"/>
                </a:lnTo>
                <a:close/>
                <a:moveTo>
                  <a:pt x="9102534" y="3932111"/>
                </a:moveTo>
                <a:lnTo>
                  <a:pt x="9010650" y="4019550"/>
                </a:lnTo>
                <a:lnTo>
                  <a:pt x="8912416" y="4077462"/>
                </a:lnTo>
                <a:lnTo>
                  <a:pt x="9006459" y="3994912"/>
                </a:lnTo>
                <a:close/>
                <a:moveTo>
                  <a:pt x="8882761" y="4094925"/>
                </a:moveTo>
                <a:lnTo>
                  <a:pt x="8793861" y="4147503"/>
                </a:lnTo>
                <a:lnTo>
                  <a:pt x="8880666" y="4078034"/>
                </a:lnTo>
                <a:lnTo>
                  <a:pt x="8967724" y="4020884"/>
                </a:lnTo>
                <a:close/>
                <a:moveTo>
                  <a:pt x="8856917" y="4117594"/>
                </a:moveTo>
                <a:lnTo>
                  <a:pt x="8763000" y="4199700"/>
                </a:lnTo>
                <a:lnTo>
                  <a:pt x="8662670" y="4252214"/>
                </a:lnTo>
                <a:lnTo>
                  <a:pt x="8758619" y="4175506"/>
                </a:lnTo>
                <a:close/>
                <a:moveTo>
                  <a:pt x="8633206" y="4267708"/>
                </a:moveTo>
                <a:lnTo>
                  <a:pt x="8541956" y="4315460"/>
                </a:lnTo>
                <a:lnTo>
                  <a:pt x="8630856" y="4250944"/>
                </a:lnTo>
                <a:lnTo>
                  <a:pt x="8719756" y="4198366"/>
                </a:lnTo>
                <a:close/>
                <a:moveTo>
                  <a:pt x="8607234" y="4288473"/>
                </a:moveTo>
                <a:lnTo>
                  <a:pt x="8511413" y="4365054"/>
                </a:lnTo>
                <a:lnTo>
                  <a:pt x="8408988" y="4412171"/>
                </a:lnTo>
                <a:lnTo>
                  <a:pt x="8506778" y="4341114"/>
                </a:lnTo>
                <a:close/>
                <a:moveTo>
                  <a:pt x="8379524" y="4425950"/>
                </a:moveTo>
                <a:lnTo>
                  <a:pt x="8286243" y="4468876"/>
                </a:lnTo>
                <a:lnTo>
                  <a:pt x="8376730" y="4409377"/>
                </a:lnTo>
                <a:lnTo>
                  <a:pt x="8468106" y="4361561"/>
                </a:lnTo>
                <a:close/>
                <a:moveTo>
                  <a:pt x="8353362" y="4445000"/>
                </a:moveTo>
                <a:lnTo>
                  <a:pt x="8255762" y="4515993"/>
                </a:lnTo>
                <a:lnTo>
                  <a:pt x="8151241" y="4557586"/>
                </a:lnTo>
                <a:lnTo>
                  <a:pt x="8250809" y="4492181"/>
                </a:lnTo>
                <a:close/>
                <a:moveTo>
                  <a:pt x="8121650" y="4569016"/>
                </a:moveTo>
                <a:lnTo>
                  <a:pt x="8026400" y="4607116"/>
                </a:lnTo>
                <a:lnTo>
                  <a:pt x="8118602" y="4552760"/>
                </a:lnTo>
                <a:lnTo>
                  <a:pt x="8212011" y="4509770"/>
                </a:lnTo>
                <a:close/>
                <a:moveTo>
                  <a:pt x="8095298" y="4586351"/>
                </a:moveTo>
                <a:lnTo>
                  <a:pt x="7995920" y="4651693"/>
                </a:lnTo>
                <a:lnTo>
                  <a:pt x="7889431" y="4687761"/>
                </a:lnTo>
                <a:lnTo>
                  <a:pt x="7990650" y="4628071"/>
                </a:lnTo>
                <a:close/>
                <a:moveTo>
                  <a:pt x="7860348" y="4697667"/>
                </a:moveTo>
                <a:lnTo>
                  <a:pt x="7763129" y="4730750"/>
                </a:lnTo>
                <a:lnTo>
                  <a:pt x="7856982" y="4681601"/>
                </a:lnTo>
                <a:lnTo>
                  <a:pt x="7952232" y="4643501"/>
                </a:lnTo>
                <a:close/>
                <a:moveTo>
                  <a:pt x="7833678" y="4713415"/>
                </a:moveTo>
                <a:lnTo>
                  <a:pt x="7732522" y="4772978"/>
                </a:lnTo>
                <a:lnTo>
                  <a:pt x="7624128" y="4803394"/>
                </a:lnTo>
                <a:lnTo>
                  <a:pt x="7726998" y="4749483"/>
                </a:lnTo>
                <a:close/>
                <a:moveTo>
                  <a:pt x="7594600" y="4811586"/>
                </a:moveTo>
                <a:lnTo>
                  <a:pt x="7495604" y="4839335"/>
                </a:lnTo>
                <a:lnTo>
                  <a:pt x="7590854" y="4795457"/>
                </a:lnTo>
                <a:lnTo>
                  <a:pt x="7688199" y="4762564"/>
                </a:lnTo>
                <a:close/>
                <a:moveTo>
                  <a:pt x="7567549" y="4825746"/>
                </a:moveTo>
                <a:lnTo>
                  <a:pt x="7464807" y="4879594"/>
                </a:lnTo>
                <a:lnTo>
                  <a:pt x="7354506" y="4904232"/>
                </a:lnTo>
                <a:lnTo>
                  <a:pt x="7458964" y="4856163"/>
                </a:lnTo>
                <a:close/>
                <a:moveTo>
                  <a:pt x="7324979" y="4910836"/>
                </a:moveTo>
                <a:lnTo>
                  <a:pt x="7224269" y="4933379"/>
                </a:lnTo>
                <a:lnTo>
                  <a:pt x="7320979" y="4894834"/>
                </a:lnTo>
                <a:lnTo>
                  <a:pt x="7420166" y="4867085"/>
                </a:lnTo>
                <a:close/>
                <a:moveTo>
                  <a:pt x="7297420" y="4923536"/>
                </a:moveTo>
                <a:lnTo>
                  <a:pt x="7193153" y="4971479"/>
                </a:lnTo>
                <a:lnTo>
                  <a:pt x="7081076" y="4990529"/>
                </a:lnTo>
                <a:lnTo>
                  <a:pt x="7186994" y="4948301"/>
                </a:lnTo>
                <a:close/>
                <a:moveTo>
                  <a:pt x="7051357" y="4995355"/>
                </a:moveTo>
                <a:lnTo>
                  <a:pt x="6948995" y="5012627"/>
                </a:lnTo>
                <a:lnTo>
                  <a:pt x="7046976" y="4979480"/>
                </a:lnTo>
                <a:lnTo>
                  <a:pt x="7147878" y="4956937"/>
                </a:lnTo>
                <a:close/>
                <a:moveTo>
                  <a:pt x="7023291" y="5006531"/>
                </a:moveTo>
                <a:lnTo>
                  <a:pt x="6917500" y="5048695"/>
                </a:lnTo>
                <a:lnTo>
                  <a:pt x="6803707" y="5061776"/>
                </a:lnTo>
                <a:lnTo>
                  <a:pt x="6911023" y="5025454"/>
                </a:lnTo>
                <a:close/>
                <a:moveTo>
                  <a:pt x="6773672" y="5065205"/>
                </a:moveTo>
                <a:lnTo>
                  <a:pt x="6669786" y="5077206"/>
                </a:lnTo>
                <a:lnTo>
                  <a:pt x="6769037" y="5049393"/>
                </a:lnTo>
                <a:lnTo>
                  <a:pt x="6871526" y="5032121"/>
                </a:lnTo>
                <a:close/>
                <a:moveTo>
                  <a:pt x="6745034" y="5074920"/>
                </a:moveTo>
                <a:lnTo>
                  <a:pt x="6637845" y="5111179"/>
                </a:lnTo>
                <a:lnTo>
                  <a:pt x="6522403" y="5118481"/>
                </a:lnTo>
                <a:lnTo>
                  <a:pt x="6631051" y="5088065"/>
                </a:lnTo>
                <a:close/>
                <a:moveTo>
                  <a:pt x="6491986" y="5120386"/>
                </a:moveTo>
                <a:lnTo>
                  <a:pt x="6386767" y="5126736"/>
                </a:lnTo>
                <a:lnTo>
                  <a:pt x="6487033" y="5104321"/>
                </a:lnTo>
                <a:lnTo>
                  <a:pt x="6591300" y="5092700"/>
                </a:lnTo>
                <a:close/>
                <a:moveTo>
                  <a:pt x="6462649" y="5128578"/>
                </a:moveTo>
                <a:lnTo>
                  <a:pt x="6354191" y="5158994"/>
                </a:lnTo>
                <a:lnTo>
                  <a:pt x="6237161" y="5160455"/>
                </a:lnTo>
                <a:lnTo>
                  <a:pt x="6347079" y="5135880"/>
                </a:lnTo>
                <a:close/>
                <a:moveTo>
                  <a:pt x="6206300" y="5160836"/>
                </a:moveTo>
                <a:lnTo>
                  <a:pt x="6099747" y="5162169"/>
                </a:lnTo>
                <a:lnTo>
                  <a:pt x="6201029" y="5145088"/>
                </a:lnTo>
                <a:lnTo>
                  <a:pt x="6306503" y="5138738"/>
                </a:lnTo>
                <a:close/>
                <a:moveTo>
                  <a:pt x="6176201" y="5167567"/>
                </a:moveTo>
                <a:lnTo>
                  <a:pt x="6066473" y="5192078"/>
                </a:lnTo>
                <a:lnTo>
                  <a:pt x="5948109" y="5187950"/>
                </a:lnTo>
                <a:lnTo>
                  <a:pt x="6059107" y="5168900"/>
                </a:lnTo>
                <a:close/>
                <a:moveTo>
                  <a:pt x="5916613" y="5186617"/>
                </a:moveTo>
                <a:lnTo>
                  <a:pt x="5808663" y="5182680"/>
                </a:lnTo>
                <a:lnTo>
                  <a:pt x="5910771" y="5170932"/>
                </a:lnTo>
                <a:lnTo>
                  <a:pt x="6017451" y="5169599"/>
                </a:lnTo>
                <a:close/>
                <a:moveTo>
                  <a:pt x="5885625" y="5191824"/>
                </a:moveTo>
                <a:lnTo>
                  <a:pt x="5774754" y="5210493"/>
                </a:lnTo>
                <a:lnTo>
                  <a:pt x="5655056" y="5200650"/>
                </a:lnTo>
                <a:lnTo>
                  <a:pt x="5767134" y="5187950"/>
                </a:lnTo>
                <a:close/>
                <a:moveTo>
                  <a:pt x="5622862" y="5197666"/>
                </a:moveTo>
                <a:lnTo>
                  <a:pt x="5514086" y="5188458"/>
                </a:lnTo>
                <a:lnTo>
                  <a:pt x="5616893" y="5182108"/>
                </a:lnTo>
                <a:lnTo>
                  <a:pt x="5724843" y="5186045"/>
                </a:lnTo>
                <a:close/>
                <a:moveTo>
                  <a:pt x="5591112" y="5201349"/>
                </a:moveTo>
                <a:lnTo>
                  <a:pt x="5479225" y="5214049"/>
                </a:lnTo>
                <a:lnTo>
                  <a:pt x="5358067" y="5198174"/>
                </a:lnTo>
                <a:lnTo>
                  <a:pt x="5471097" y="5190998"/>
                </a:lnTo>
                <a:close/>
                <a:moveTo>
                  <a:pt x="5325237" y="5194300"/>
                </a:moveTo>
                <a:lnTo>
                  <a:pt x="5215573" y="5179949"/>
                </a:lnTo>
                <a:lnTo>
                  <a:pt x="5319014" y="5178616"/>
                </a:lnTo>
                <a:lnTo>
                  <a:pt x="5427917" y="5187823"/>
                </a:lnTo>
                <a:close/>
                <a:moveTo>
                  <a:pt x="5325237" y="5200650"/>
                </a:moveTo>
                <a:lnTo>
                  <a:pt x="5453380" y="5217414"/>
                </a:lnTo>
                <a:lnTo>
                  <a:pt x="5335524" y="5231003"/>
                </a:lnTo>
                <a:lnTo>
                  <a:pt x="5206175" y="5208143"/>
                </a:lnTo>
                <a:close/>
                <a:moveTo>
                  <a:pt x="5479352" y="5220843"/>
                </a:moveTo>
                <a:lnTo>
                  <a:pt x="5611876" y="5238242"/>
                </a:lnTo>
                <a:lnTo>
                  <a:pt x="5491226" y="5258499"/>
                </a:lnTo>
                <a:lnTo>
                  <a:pt x="5357305" y="5234877"/>
                </a:lnTo>
                <a:close/>
                <a:moveTo>
                  <a:pt x="5633403" y="5241036"/>
                </a:moveTo>
                <a:lnTo>
                  <a:pt x="5769102" y="5258816"/>
                </a:lnTo>
                <a:lnTo>
                  <a:pt x="5647309" y="5286058"/>
                </a:lnTo>
                <a:lnTo>
                  <a:pt x="5510086" y="5261801"/>
                </a:lnTo>
                <a:close/>
                <a:moveTo>
                  <a:pt x="5787454" y="5261229"/>
                </a:moveTo>
                <a:lnTo>
                  <a:pt x="5925503" y="5279327"/>
                </a:lnTo>
                <a:lnTo>
                  <a:pt x="5803265" y="5313553"/>
                </a:lnTo>
                <a:lnTo>
                  <a:pt x="5663565" y="5288915"/>
                </a:lnTo>
                <a:close/>
                <a:moveTo>
                  <a:pt x="5941505" y="5281422"/>
                </a:moveTo>
                <a:lnTo>
                  <a:pt x="6081205" y="5299774"/>
                </a:lnTo>
                <a:lnTo>
                  <a:pt x="5959031" y="5341112"/>
                </a:lnTo>
                <a:lnTo>
                  <a:pt x="5817553" y="5316157"/>
                </a:lnTo>
                <a:close/>
                <a:moveTo>
                  <a:pt x="6095556" y="5301679"/>
                </a:moveTo>
                <a:lnTo>
                  <a:pt x="6236716" y="5320157"/>
                </a:lnTo>
                <a:lnTo>
                  <a:pt x="6115050" y="5368481"/>
                </a:lnTo>
                <a:lnTo>
                  <a:pt x="5972175" y="5343081"/>
                </a:lnTo>
                <a:close/>
                <a:moveTo>
                  <a:pt x="6249670" y="5321872"/>
                </a:moveTo>
                <a:lnTo>
                  <a:pt x="6391910" y="5340541"/>
                </a:lnTo>
                <a:lnTo>
                  <a:pt x="6271260" y="5396167"/>
                </a:lnTo>
                <a:lnTo>
                  <a:pt x="6127242" y="5370767"/>
                </a:lnTo>
                <a:close/>
                <a:moveTo>
                  <a:pt x="6403721" y="5342065"/>
                </a:moveTo>
                <a:lnTo>
                  <a:pt x="6546850" y="5361115"/>
                </a:lnTo>
                <a:lnTo>
                  <a:pt x="6426835" y="5423980"/>
                </a:lnTo>
                <a:lnTo>
                  <a:pt x="6281865" y="5398580"/>
                </a:lnTo>
                <a:close/>
                <a:moveTo>
                  <a:pt x="6557772" y="5362258"/>
                </a:moveTo>
                <a:lnTo>
                  <a:pt x="6701600" y="5381308"/>
                </a:lnTo>
                <a:lnTo>
                  <a:pt x="6582728" y="5451158"/>
                </a:lnTo>
                <a:lnTo>
                  <a:pt x="6437059" y="5425758"/>
                </a:lnTo>
                <a:close/>
                <a:moveTo>
                  <a:pt x="6711823" y="5382451"/>
                </a:moveTo>
                <a:lnTo>
                  <a:pt x="6856286" y="5401501"/>
                </a:lnTo>
                <a:lnTo>
                  <a:pt x="6738620" y="5478844"/>
                </a:lnTo>
                <a:lnTo>
                  <a:pt x="6592570" y="5452999"/>
                </a:lnTo>
                <a:close/>
                <a:moveTo>
                  <a:pt x="6865874" y="5402707"/>
                </a:moveTo>
                <a:lnTo>
                  <a:pt x="7010782" y="5421757"/>
                </a:lnTo>
                <a:lnTo>
                  <a:pt x="6894513" y="5506339"/>
                </a:lnTo>
                <a:lnTo>
                  <a:pt x="6747447" y="5480050"/>
                </a:lnTo>
                <a:close/>
                <a:moveTo>
                  <a:pt x="7019925" y="5422900"/>
                </a:moveTo>
                <a:lnTo>
                  <a:pt x="7165277" y="5441950"/>
                </a:lnTo>
                <a:lnTo>
                  <a:pt x="7050406" y="5533835"/>
                </a:lnTo>
                <a:lnTo>
                  <a:pt x="6903149" y="5507800"/>
                </a:lnTo>
                <a:close/>
                <a:moveTo>
                  <a:pt x="7174040" y="5443093"/>
                </a:moveTo>
                <a:lnTo>
                  <a:pt x="7319709" y="5462143"/>
                </a:lnTo>
                <a:lnTo>
                  <a:pt x="7206298" y="5561267"/>
                </a:lnTo>
                <a:lnTo>
                  <a:pt x="7058724" y="5535232"/>
                </a:lnTo>
                <a:close/>
                <a:moveTo>
                  <a:pt x="7328091" y="5463286"/>
                </a:moveTo>
                <a:lnTo>
                  <a:pt x="7474141" y="5482336"/>
                </a:lnTo>
                <a:lnTo>
                  <a:pt x="7362318" y="5588762"/>
                </a:lnTo>
                <a:lnTo>
                  <a:pt x="7214044" y="5562600"/>
                </a:lnTo>
                <a:close/>
                <a:moveTo>
                  <a:pt x="7482142" y="5483479"/>
                </a:moveTo>
                <a:lnTo>
                  <a:pt x="7628192" y="5502529"/>
                </a:lnTo>
                <a:lnTo>
                  <a:pt x="7517956" y="5616321"/>
                </a:lnTo>
                <a:lnTo>
                  <a:pt x="7369810" y="5590159"/>
                </a:lnTo>
                <a:close/>
                <a:moveTo>
                  <a:pt x="7636193" y="5503736"/>
                </a:moveTo>
                <a:lnTo>
                  <a:pt x="7782624" y="5522786"/>
                </a:lnTo>
                <a:lnTo>
                  <a:pt x="7673975" y="5643817"/>
                </a:lnTo>
                <a:lnTo>
                  <a:pt x="7525639" y="5617655"/>
                </a:lnTo>
                <a:close/>
                <a:moveTo>
                  <a:pt x="7790244" y="5523929"/>
                </a:moveTo>
                <a:lnTo>
                  <a:pt x="7936802" y="5542979"/>
                </a:lnTo>
                <a:lnTo>
                  <a:pt x="7829550" y="5671312"/>
                </a:lnTo>
                <a:lnTo>
                  <a:pt x="7680960" y="5645087"/>
                </a:lnTo>
                <a:close/>
                <a:moveTo>
                  <a:pt x="7944294" y="5544122"/>
                </a:moveTo>
                <a:lnTo>
                  <a:pt x="8091044" y="5563172"/>
                </a:lnTo>
                <a:lnTo>
                  <a:pt x="7985824" y="5698808"/>
                </a:lnTo>
                <a:lnTo>
                  <a:pt x="7837106" y="5672582"/>
                </a:lnTo>
                <a:close/>
                <a:moveTo>
                  <a:pt x="8098345" y="5564315"/>
                </a:moveTo>
                <a:lnTo>
                  <a:pt x="8245221" y="5583365"/>
                </a:lnTo>
                <a:lnTo>
                  <a:pt x="8141716" y="5726367"/>
                </a:lnTo>
                <a:lnTo>
                  <a:pt x="7992872" y="5700078"/>
                </a:lnTo>
                <a:close/>
                <a:moveTo>
                  <a:pt x="8102854" y="5558473"/>
                </a:moveTo>
                <a:lnTo>
                  <a:pt x="8208137" y="5422710"/>
                </a:lnTo>
                <a:lnTo>
                  <a:pt x="8352790" y="5434902"/>
                </a:lnTo>
                <a:lnTo>
                  <a:pt x="8249412" y="5577713"/>
                </a:lnTo>
                <a:close/>
                <a:moveTo>
                  <a:pt x="8212519" y="5416550"/>
                </a:moveTo>
                <a:lnTo>
                  <a:pt x="8317738" y="5280914"/>
                </a:lnTo>
                <a:lnTo>
                  <a:pt x="8460105" y="5286121"/>
                </a:lnTo>
                <a:lnTo>
                  <a:pt x="8356918" y="5428742"/>
                </a:lnTo>
                <a:close/>
                <a:moveTo>
                  <a:pt x="8322564" y="5274691"/>
                </a:moveTo>
                <a:lnTo>
                  <a:pt x="8427593" y="5139246"/>
                </a:lnTo>
                <a:lnTo>
                  <a:pt x="8567674" y="5137468"/>
                </a:lnTo>
                <a:lnTo>
                  <a:pt x="8464550" y="5279898"/>
                </a:lnTo>
                <a:close/>
                <a:moveTo>
                  <a:pt x="8432800" y="5132832"/>
                </a:moveTo>
                <a:lnTo>
                  <a:pt x="8537448" y="4997450"/>
                </a:lnTo>
                <a:lnTo>
                  <a:pt x="8675243" y="4988751"/>
                </a:lnTo>
                <a:lnTo>
                  <a:pt x="8572500" y="5131118"/>
                </a:lnTo>
                <a:close/>
                <a:moveTo>
                  <a:pt x="8542655" y="4991100"/>
                </a:moveTo>
                <a:lnTo>
                  <a:pt x="8647303" y="4856226"/>
                </a:lnTo>
                <a:lnTo>
                  <a:pt x="8782685" y="4840605"/>
                </a:lnTo>
                <a:lnTo>
                  <a:pt x="8680069" y="4982464"/>
                </a:lnTo>
                <a:close/>
                <a:moveTo>
                  <a:pt x="8652701" y="4849178"/>
                </a:moveTo>
                <a:lnTo>
                  <a:pt x="8757094" y="4714558"/>
                </a:lnTo>
                <a:lnTo>
                  <a:pt x="8890444" y="4692142"/>
                </a:lnTo>
                <a:lnTo>
                  <a:pt x="8788019" y="4833620"/>
                </a:lnTo>
                <a:close/>
                <a:moveTo>
                  <a:pt x="8763000" y="4707001"/>
                </a:moveTo>
                <a:lnTo>
                  <a:pt x="8867077" y="4572762"/>
                </a:lnTo>
                <a:lnTo>
                  <a:pt x="8997696" y="4543552"/>
                </a:lnTo>
                <a:lnTo>
                  <a:pt x="8895588" y="4684649"/>
                </a:lnTo>
                <a:close/>
                <a:moveTo>
                  <a:pt x="8873172" y="4564888"/>
                </a:moveTo>
                <a:lnTo>
                  <a:pt x="8976931" y="4431157"/>
                </a:lnTo>
                <a:lnTo>
                  <a:pt x="9105011" y="4395280"/>
                </a:lnTo>
                <a:lnTo>
                  <a:pt x="9003411" y="4535805"/>
                </a:lnTo>
                <a:close/>
                <a:moveTo>
                  <a:pt x="8983472" y="4422712"/>
                </a:moveTo>
                <a:lnTo>
                  <a:pt x="9086786" y="4289362"/>
                </a:lnTo>
                <a:lnTo>
                  <a:pt x="9212326" y="4246944"/>
                </a:lnTo>
                <a:lnTo>
                  <a:pt x="9110726" y="4386644"/>
                </a:lnTo>
                <a:close/>
                <a:moveTo>
                  <a:pt x="9093835" y="4280408"/>
                </a:moveTo>
                <a:lnTo>
                  <a:pt x="9196578" y="4147884"/>
                </a:lnTo>
                <a:lnTo>
                  <a:pt x="9319514" y="4098925"/>
                </a:lnTo>
                <a:lnTo>
                  <a:pt x="9218740" y="4238181"/>
                </a:lnTo>
                <a:close/>
                <a:moveTo>
                  <a:pt x="9204261" y="4138041"/>
                </a:moveTo>
                <a:lnTo>
                  <a:pt x="9306433" y="4006278"/>
                </a:lnTo>
                <a:lnTo>
                  <a:pt x="9426575" y="3950970"/>
                </a:lnTo>
                <a:lnTo>
                  <a:pt x="9326308" y="4089400"/>
                </a:lnTo>
                <a:close/>
                <a:moveTo>
                  <a:pt x="9314879" y="3995420"/>
                </a:moveTo>
                <a:lnTo>
                  <a:pt x="9416479" y="3864674"/>
                </a:lnTo>
                <a:lnTo>
                  <a:pt x="9533763" y="3803206"/>
                </a:lnTo>
                <a:lnTo>
                  <a:pt x="9434385" y="3940493"/>
                </a:lnTo>
                <a:close/>
                <a:moveTo>
                  <a:pt x="9425622" y="3852609"/>
                </a:moveTo>
                <a:lnTo>
                  <a:pt x="9526080" y="3723069"/>
                </a:lnTo>
                <a:lnTo>
                  <a:pt x="9640380" y="3655695"/>
                </a:lnTo>
                <a:lnTo>
                  <a:pt x="9541955" y="3791712"/>
                </a:lnTo>
                <a:close/>
                <a:moveTo>
                  <a:pt x="9536620" y="3709480"/>
                </a:moveTo>
                <a:lnTo>
                  <a:pt x="9635807" y="3581400"/>
                </a:lnTo>
                <a:lnTo>
                  <a:pt x="9746742" y="3508439"/>
                </a:lnTo>
                <a:lnTo>
                  <a:pt x="9649523" y="3642805"/>
                </a:lnTo>
                <a:close/>
                <a:moveTo>
                  <a:pt x="9647936" y="3565970"/>
                </a:moveTo>
                <a:lnTo>
                  <a:pt x="9745790" y="3439859"/>
                </a:lnTo>
                <a:lnTo>
                  <a:pt x="9853105" y="3361753"/>
                </a:lnTo>
                <a:lnTo>
                  <a:pt x="9757346" y="3494024"/>
                </a:lnTo>
                <a:close/>
                <a:moveTo>
                  <a:pt x="9759759" y="3421825"/>
                </a:moveTo>
                <a:lnTo>
                  <a:pt x="9855200" y="3298253"/>
                </a:lnTo>
                <a:lnTo>
                  <a:pt x="9958451" y="3215704"/>
                </a:lnTo>
                <a:lnTo>
                  <a:pt x="9864661" y="3345244"/>
                </a:lnTo>
                <a:close/>
                <a:moveTo>
                  <a:pt x="9872091" y="3276600"/>
                </a:moveTo>
                <a:lnTo>
                  <a:pt x="9965309" y="3156458"/>
                </a:lnTo>
                <a:lnTo>
                  <a:pt x="10063797" y="3070289"/>
                </a:lnTo>
                <a:lnTo>
                  <a:pt x="9972675" y="3196146"/>
                </a:lnTo>
                <a:close/>
                <a:moveTo>
                  <a:pt x="9985629" y="3130550"/>
                </a:moveTo>
                <a:lnTo>
                  <a:pt x="10075101" y="3015171"/>
                </a:lnTo>
                <a:lnTo>
                  <a:pt x="10167747" y="2926969"/>
                </a:lnTo>
                <a:lnTo>
                  <a:pt x="10080434" y="3047619"/>
                </a:lnTo>
                <a:close/>
                <a:moveTo>
                  <a:pt x="10101072" y="2981643"/>
                </a:moveTo>
                <a:lnTo>
                  <a:pt x="10184956" y="2873693"/>
                </a:lnTo>
                <a:lnTo>
                  <a:pt x="10269792" y="2786126"/>
                </a:lnTo>
                <a:lnTo>
                  <a:pt x="10188131" y="2898902"/>
                </a:lnTo>
                <a:close/>
                <a:moveTo>
                  <a:pt x="10144633" y="2915095"/>
                </a:moveTo>
                <a:lnTo>
                  <a:pt x="10070338" y="3010916"/>
                </a:lnTo>
                <a:lnTo>
                  <a:pt x="9992487" y="3085021"/>
                </a:lnTo>
                <a:lnTo>
                  <a:pt x="10069005" y="2993136"/>
                </a:lnTo>
                <a:close/>
                <a:moveTo>
                  <a:pt x="9917303" y="3165348"/>
                </a:moveTo>
                <a:lnTo>
                  <a:pt x="9841103" y="3257169"/>
                </a:lnTo>
                <a:lnTo>
                  <a:pt x="9760903" y="3327019"/>
                </a:lnTo>
                <a:lnTo>
                  <a:pt x="9839643" y="3239262"/>
                </a:lnTo>
                <a:close/>
                <a:moveTo>
                  <a:pt x="4606544" y="5118100"/>
                </a:moveTo>
                <a:lnTo>
                  <a:pt x="4710875" y="5126927"/>
                </a:lnTo>
                <a:lnTo>
                  <a:pt x="4821492" y="5146421"/>
                </a:lnTo>
                <a:lnTo>
                  <a:pt x="4717669" y="5142675"/>
                </a:lnTo>
                <a:close/>
                <a:moveTo>
                  <a:pt x="4752213" y="5150295"/>
                </a:moveTo>
                <a:lnTo>
                  <a:pt x="4866958" y="5154486"/>
                </a:lnTo>
                <a:lnTo>
                  <a:pt x="4989449" y="5176076"/>
                </a:lnTo>
                <a:lnTo>
                  <a:pt x="4875594" y="5177536"/>
                </a:lnTo>
                <a:close/>
                <a:moveTo>
                  <a:pt x="4902835" y="5183569"/>
                </a:moveTo>
                <a:lnTo>
                  <a:pt x="5022977" y="5182045"/>
                </a:lnTo>
                <a:lnTo>
                  <a:pt x="5152517" y="5204905"/>
                </a:lnTo>
                <a:lnTo>
                  <a:pt x="5033518" y="5212398"/>
                </a:lnTo>
                <a:close/>
                <a:moveTo>
                  <a:pt x="5055934" y="5217351"/>
                </a:moveTo>
                <a:lnTo>
                  <a:pt x="5179060" y="5209604"/>
                </a:lnTo>
                <a:lnTo>
                  <a:pt x="5313172" y="5233289"/>
                </a:lnTo>
                <a:lnTo>
                  <a:pt x="5191443" y="5247259"/>
                </a:lnTo>
                <a:close/>
                <a:moveTo>
                  <a:pt x="5210493" y="5251450"/>
                </a:moveTo>
                <a:lnTo>
                  <a:pt x="5335143" y="5237099"/>
                </a:lnTo>
                <a:lnTo>
                  <a:pt x="5472494" y="5261356"/>
                </a:lnTo>
                <a:lnTo>
                  <a:pt x="5349367" y="5282121"/>
                </a:lnTo>
                <a:close/>
                <a:moveTo>
                  <a:pt x="5507228" y="5316982"/>
                </a:moveTo>
                <a:lnTo>
                  <a:pt x="5365750" y="5285867"/>
                </a:lnTo>
                <a:lnTo>
                  <a:pt x="5491036" y="5264785"/>
                </a:lnTo>
                <a:lnTo>
                  <a:pt x="5630736" y="5289487"/>
                </a:lnTo>
                <a:close/>
                <a:moveTo>
                  <a:pt x="5665153" y="5351844"/>
                </a:moveTo>
                <a:lnTo>
                  <a:pt x="5521897" y="5320094"/>
                </a:lnTo>
                <a:lnTo>
                  <a:pt x="5647246" y="5292090"/>
                </a:lnTo>
                <a:lnTo>
                  <a:pt x="5788851" y="5317109"/>
                </a:lnTo>
                <a:close/>
                <a:moveTo>
                  <a:pt x="5823077" y="5386769"/>
                </a:moveTo>
                <a:lnTo>
                  <a:pt x="5678297" y="5355019"/>
                </a:lnTo>
                <a:lnTo>
                  <a:pt x="5803329" y="5320030"/>
                </a:lnTo>
                <a:lnTo>
                  <a:pt x="5946331" y="5345430"/>
                </a:lnTo>
                <a:close/>
                <a:moveTo>
                  <a:pt x="5980938" y="5421630"/>
                </a:moveTo>
                <a:lnTo>
                  <a:pt x="5834888" y="5389372"/>
                </a:lnTo>
                <a:lnTo>
                  <a:pt x="5959221" y="5347335"/>
                </a:lnTo>
                <a:lnTo>
                  <a:pt x="6103430" y="5372735"/>
                </a:lnTo>
                <a:close/>
                <a:moveTo>
                  <a:pt x="6138863" y="5456492"/>
                </a:moveTo>
                <a:lnTo>
                  <a:pt x="5991987" y="5424043"/>
                </a:lnTo>
                <a:lnTo>
                  <a:pt x="6115431" y="5374894"/>
                </a:lnTo>
                <a:lnTo>
                  <a:pt x="6260529" y="5400294"/>
                </a:lnTo>
                <a:close/>
                <a:moveTo>
                  <a:pt x="6296787" y="5491353"/>
                </a:moveTo>
                <a:lnTo>
                  <a:pt x="6149150" y="5458778"/>
                </a:lnTo>
                <a:lnTo>
                  <a:pt x="6271514" y="5402453"/>
                </a:lnTo>
                <a:lnTo>
                  <a:pt x="6417564" y="5428234"/>
                </a:lnTo>
                <a:close/>
                <a:moveTo>
                  <a:pt x="6454648" y="5526278"/>
                </a:moveTo>
                <a:lnTo>
                  <a:pt x="6306376" y="5493512"/>
                </a:lnTo>
                <a:lnTo>
                  <a:pt x="6427597" y="5430012"/>
                </a:lnTo>
                <a:lnTo>
                  <a:pt x="6574028" y="5455857"/>
                </a:lnTo>
                <a:close/>
                <a:moveTo>
                  <a:pt x="6612573" y="5561140"/>
                </a:moveTo>
                <a:lnTo>
                  <a:pt x="6463729" y="5528247"/>
                </a:lnTo>
                <a:lnTo>
                  <a:pt x="6583681" y="5457571"/>
                </a:lnTo>
                <a:lnTo>
                  <a:pt x="6730619" y="5483543"/>
                </a:lnTo>
                <a:close/>
                <a:moveTo>
                  <a:pt x="6770497" y="5596001"/>
                </a:moveTo>
                <a:lnTo>
                  <a:pt x="6621209" y="5563045"/>
                </a:lnTo>
                <a:lnTo>
                  <a:pt x="6739700" y="5485130"/>
                </a:lnTo>
                <a:lnTo>
                  <a:pt x="6887083" y="5511165"/>
                </a:lnTo>
                <a:close/>
                <a:moveTo>
                  <a:pt x="6928358" y="5630863"/>
                </a:moveTo>
                <a:lnTo>
                  <a:pt x="6778752" y="5597843"/>
                </a:lnTo>
                <a:lnTo>
                  <a:pt x="6896100" y="5512816"/>
                </a:lnTo>
                <a:lnTo>
                  <a:pt x="7043865" y="5538915"/>
                </a:lnTo>
                <a:close/>
                <a:moveTo>
                  <a:pt x="7086282" y="5665788"/>
                </a:moveTo>
                <a:lnTo>
                  <a:pt x="6936359" y="5632641"/>
                </a:lnTo>
                <a:lnTo>
                  <a:pt x="7051866" y="5540248"/>
                </a:lnTo>
                <a:lnTo>
                  <a:pt x="7199884" y="5566410"/>
                </a:lnTo>
                <a:close/>
                <a:moveTo>
                  <a:pt x="7244207" y="5700649"/>
                </a:moveTo>
                <a:lnTo>
                  <a:pt x="7093966" y="5667439"/>
                </a:lnTo>
                <a:lnTo>
                  <a:pt x="7207949" y="5567807"/>
                </a:lnTo>
                <a:lnTo>
                  <a:pt x="7356221" y="5594033"/>
                </a:lnTo>
                <a:close/>
                <a:moveTo>
                  <a:pt x="7402069" y="5735511"/>
                </a:moveTo>
                <a:lnTo>
                  <a:pt x="7251700" y="5702300"/>
                </a:lnTo>
                <a:lnTo>
                  <a:pt x="7364031" y="5595366"/>
                </a:lnTo>
                <a:lnTo>
                  <a:pt x="7512558" y="5621592"/>
                </a:lnTo>
                <a:close/>
                <a:moveTo>
                  <a:pt x="7559993" y="5770436"/>
                </a:moveTo>
                <a:lnTo>
                  <a:pt x="7409370" y="5737162"/>
                </a:lnTo>
                <a:lnTo>
                  <a:pt x="7520051" y="5622862"/>
                </a:lnTo>
                <a:lnTo>
                  <a:pt x="7668769" y="5649151"/>
                </a:lnTo>
                <a:close/>
                <a:moveTo>
                  <a:pt x="7717918" y="5805297"/>
                </a:moveTo>
                <a:lnTo>
                  <a:pt x="7567105" y="5772150"/>
                </a:lnTo>
                <a:lnTo>
                  <a:pt x="7676134" y="5650675"/>
                </a:lnTo>
                <a:lnTo>
                  <a:pt x="7824978" y="5676964"/>
                </a:lnTo>
                <a:close/>
                <a:moveTo>
                  <a:pt x="7875842" y="5840159"/>
                </a:moveTo>
                <a:lnTo>
                  <a:pt x="7724902" y="5806821"/>
                </a:lnTo>
                <a:lnTo>
                  <a:pt x="7832154" y="5678043"/>
                </a:lnTo>
                <a:lnTo>
                  <a:pt x="7981188" y="5704396"/>
                </a:lnTo>
                <a:close/>
                <a:moveTo>
                  <a:pt x="8033766" y="5875020"/>
                </a:moveTo>
                <a:lnTo>
                  <a:pt x="7882700" y="5842000"/>
                </a:lnTo>
                <a:lnTo>
                  <a:pt x="7988300" y="5705729"/>
                </a:lnTo>
                <a:lnTo>
                  <a:pt x="8137398" y="5732082"/>
                </a:lnTo>
                <a:close/>
                <a:moveTo>
                  <a:pt x="8191691" y="5909945"/>
                </a:moveTo>
                <a:lnTo>
                  <a:pt x="8040497" y="5876544"/>
                </a:lnTo>
                <a:lnTo>
                  <a:pt x="8144257" y="5733161"/>
                </a:lnTo>
                <a:lnTo>
                  <a:pt x="8293482" y="5759514"/>
                </a:lnTo>
                <a:close/>
                <a:moveTo>
                  <a:pt x="8297355" y="5753735"/>
                </a:moveTo>
                <a:lnTo>
                  <a:pt x="8148447" y="5727700"/>
                </a:lnTo>
                <a:lnTo>
                  <a:pt x="8252079" y="5584444"/>
                </a:lnTo>
                <a:lnTo>
                  <a:pt x="8399081" y="5603494"/>
                </a:lnTo>
                <a:close/>
                <a:moveTo>
                  <a:pt x="8403082" y="5597589"/>
                </a:moveTo>
                <a:lnTo>
                  <a:pt x="8256334" y="5578539"/>
                </a:lnTo>
                <a:lnTo>
                  <a:pt x="8359966" y="5435600"/>
                </a:lnTo>
                <a:lnTo>
                  <a:pt x="8504745" y="5447856"/>
                </a:lnTo>
                <a:close/>
                <a:moveTo>
                  <a:pt x="8509000" y="5441569"/>
                </a:moveTo>
                <a:lnTo>
                  <a:pt x="8364284" y="5429250"/>
                </a:lnTo>
                <a:lnTo>
                  <a:pt x="8467789" y="5286248"/>
                </a:lnTo>
                <a:lnTo>
                  <a:pt x="8610282" y="5291455"/>
                </a:lnTo>
                <a:close/>
                <a:moveTo>
                  <a:pt x="8614664" y="5285359"/>
                </a:moveTo>
                <a:lnTo>
                  <a:pt x="8472424" y="5280152"/>
                </a:lnTo>
                <a:lnTo>
                  <a:pt x="8575611" y="5137150"/>
                </a:lnTo>
                <a:lnTo>
                  <a:pt x="8715883" y="5135372"/>
                </a:lnTo>
                <a:close/>
                <a:moveTo>
                  <a:pt x="8720392" y="5129213"/>
                </a:moveTo>
                <a:lnTo>
                  <a:pt x="8580692" y="5130991"/>
                </a:lnTo>
                <a:lnTo>
                  <a:pt x="8683879" y="4988433"/>
                </a:lnTo>
                <a:lnTo>
                  <a:pt x="8821865" y="4979670"/>
                </a:lnTo>
                <a:close/>
                <a:moveTo>
                  <a:pt x="8826119" y="4973066"/>
                </a:moveTo>
                <a:lnTo>
                  <a:pt x="8688451" y="4981766"/>
                </a:lnTo>
                <a:lnTo>
                  <a:pt x="8791448" y="4839462"/>
                </a:lnTo>
                <a:lnTo>
                  <a:pt x="8927147" y="4823841"/>
                </a:lnTo>
                <a:close/>
                <a:moveTo>
                  <a:pt x="8931846" y="4816920"/>
                </a:moveTo>
                <a:lnTo>
                  <a:pt x="8796338" y="4832350"/>
                </a:lnTo>
                <a:lnTo>
                  <a:pt x="8899081" y="4690301"/>
                </a:lnTo>
                <a:lnTo>
                  <a:pt x="9032431" y="4667885"/>
                </a:lnTo>
                <a:close/>
                <a:moveTo>
                  <a:pt x="9037320" y="4660900"/>
                </a:moveTo>
                <a:lnTo>
                  <a:pt x="8904415" y="4683316"/>
                </a:lnTo>
                <a:lnTo>
                  <a:pt x="9006904" y="4541647"/>
                </a:lnTo>
                <a:lnTo>
                  <a:pt x="9137841" y="4512437"/>
                </a:lnTo>
                <a:close/>
                <a:moveTo>
                  <a:pt x="9143047" y="4504754"/>
                </a:moveTo>
                <a:lnTo>
                  <a:pt x="9012555" y="4533900"/>
                </a:lnTo>
                <a:lnTo>
                  <a:pt x="9114727" y="4392676"/>
                </a:lnTo>
                <a:lnTo>
                  <a:pt x="9243251" y="4356735"/>
                </a:lnTo>
                <a:close/>
                <a:moveTo>
                  <a:pt x="9248775" y="4348544"/>
                </a:moveTo>
                <a:lnTo>
                  <a:pt x="9120759" y="4384421"/>
                </a:lnTo>
                <a:lnTo>
                  <a:pt x="9222359" y="4243705"/>
                </a:lnTo>
                <a:lnTo>
                  <a:pt x="9348406" y="4201097"/>
                </a:lnTo>
                <a:close/>
                <a:moveTo>
                  <a:pt x="9354439" y="4192397"/>
                </a:moveTo>
                <a:lnTo>
                  <a:pt x="9229027" y="4234815"/>
                </a:lnTo>
                <a:lnTo>
                  <a:pt x="9330627" y="4094734"/>
                </a:lnTo>
                <a:lnTo>
                  <a:pt x="9454070" y="4045585"/>
                </a:lnTo>
                <a:close/>
                <a:moveTo>
                  <a:pt x="9460167" y="4036251"/>
                </a:moveTo>
                <a:lnTo>
                  <a:pt x="9337357" y="4085146"/>
                </a:lnTo>
                <a:lnTo>
                  <a:pt x="9438195" y="3945763"/>
                </a:lnTo>
                <a:lnTo>
                  <a:pt x="9558845" y="3890201"/>
                </a:lnTo>
                <a:close/>
                <a:moveTo>
                  <a:pt x="9565894" y="3880041"/>
                </a:moveTo>
                <a:lnTo>
                  <a:pt x="9445816" y="3935286"/>
                </a:lnTo>
                <a:lnTo>
                  <a:pt x="9546019" y="3796792"/>
                </a:lnTo>
                <a:lnTo>
                  <a:pt x="9664065" y="3735007"/>
                </a:lnTo>
                <a:close/>
                <a:moveTo>
                  <a:pt x="9671621" y="3723894"/>
                </a:moveTo>
                <a:lnTo>
                  <a:pt x="9554401" y="3785235"/>
                </a:lnTo>
                <a:lnTo>
                  <a:pt x="9653842" y="3647821"/>
                </a:lnTo>
                <a:lnTo>
                  <a:pt x="9769031" y="3579940"/>
                </a:lnTo>
                <a:close/>
                <a:moveTo>
                  <a:pt x="9777285" y="3567684"/>
                </a:moveTo>
                <a:lnTo>
                  <a:pt x="9662985" y="3634994"/>
                </a:lnTo>
                <a:lnTo>
                  <a:pt x="9761665" y="3498850"/>
                </a:lnTo>
                <a:lnTo>
                  <a:pt x="9873742" y="3425127"/>
                </a:lnTo>
                <a:close/>
                <a:moveTo>
                  <a:pt x="9883013" y="3411538"/>
                </a:moveTo>
                <a:lnTo>
                  <a:pt x="9772206" y="3484372"/>
                </a:lnTo>
                <a:lnTo>
                  <a:pt x="9869488" y="3349943"/>
                </a:lnTo>
                <a:lnTo>
                  <a:pt x="9978263" y="3270822"/>
                </a:lnTo>
                <a:close/>
                <a:moveTo>
                  <a:pt x="9988741" y="3255328"/>
                </a:moveTo>
                <a:lnTo>
                  <a:pt x="9881489" y="3333369"/>
                </a:lnTo>
                <a:lnTo>
                  <a:pt x="9977310" y="3200972"/>
                </a:lnTo>
                <a:lnTo>
                  <a:pt x="10082467" y="3116898"/>
                </a:lnTo>
                <a:close/>
                <a:moveTo>
                  <a:pt x="10094468" y="3099118"/>
                </a:moveTo>
                <a:lnTo>
                  <a:pt x="9991281" y="3181668"/>
                </a:lnTo>
                <a:lnTo>
                  <a:pt x="10085133" y="3052001"/>
                </a:lnTo>
                <a:lnTo>
                  <a:pt x="10186226" y="2963609"/>
                </a:lnTo>
                <a:close/>
                <a:moveTo>
                  <a:pt x="10200195" y="2942971"/>
                </a:moveTo>
                <a:lnTo>
                  <a:pt x="10101770" y="3028950"/>
                </a:lnTo>
                <a:lnTo>
                  <a:pt x="10192956" y="2902966"/>
                </a:lnTo>
                <a:lnTo>
                  <a:pt x="10289222" y="2811336"/>
                </a:lnTo>
                <a:close/>
                <a:moveTo>
                  <a:pt x="10305923" y="2786761"/>
                </a:moveTo>
                <a:lnTo>
                  <a:pt x="10213340" y="2874899"/>
                </a:lnTo>
                <a:lnTo>
                  <a:pt x="10300716" y="2754249"/>
                </a:lnTo>
                <a:lnTo>
                  <a:pt x="10391140" y="2660650"/>
                </a:lnTo>
                <a:close/>
                <a:moveTo>
                  <a:pt x="10411651" y="2630551"/>
                </a:moveTo>
                <a:lnTo>
                  <a:pt x="10326815" y="2717800"/>
                </a:lnTo>
                <a:lnTo>
                  <a:pt x="10408539" y="2604897"/>
                </a:lnTo>
                <a:lnTo>
                  <a:pt x="10491089" y="2512822"/>
                </a:lnTo>
                <a:close/>
                <a:moveTo>
                  <a:pt x="10517378" y="2474341"/>
                </a:moveTo>
                <a:lnTo>
                  <a:pt x="10444162" y="2555939"/>
                </a:lnTo>
                <a:lnTo>
                  <a:pt x="10516362" y="2456180"/>
                </a:lnTo>
                <a:lnTo>
                  <a:pt x="10587292" y="2371090"/>
                </a:lnTo>
                <a:close/>
              </a:path>
            </a:pathLst>
          </a:custGeom>
          <a:solidFill>
            <a:srgbClr val="A7C1FF">
              <a:alpha val="3127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10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gradFill>
          <a:gsLst>
            <a:gs pos="0">
              <a:schemeClr val="accent1"/>
            </a:gs>
            <a:gs pos="50000">
              <a:schemeClr val="accent1"/>
            </a:gs>
            <a:gs pos="100000">
              <a:schemeClr val="accent2"/>
            </a:gs>
          </a:gsLst>
          <a:lin ang="1680027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188725" y="1028875"/>
            <a:ext cx="6766500" cy="1567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188725" y="2851925"/>
            <a:ext cx="6766500" cy="15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Light"/>
              <a:buChar char="╺"/>
              <a:defRPr sz="1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3302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Light"/>
              <a:buChar char="-"/>
              <a:defRPr sz="1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3302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⬞"/>
              <a:defRPr sz="1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3302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●"/>
              <a:defRPr sz="1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3302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○"/>
              <a:defRPr sz="1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3302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■"/>
              <a:defRPr sz="1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3302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●"/>
              <a:defRPr sz="1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3302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○"/>
              <a:defRPr sz="1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3302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■"/>
              <a:defRPr sz="1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?utm_source=template" TargetMode="External"/><Relationship Id="rId4" Type="http://schemas.openxmlformats.org/officeDocument/2006/relationships/hyperlink" Target="http://unsplash.com/&amp;utm_source=slidescarnival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cufonfonts.com/font/dm-serif-display" TargetMode="External"/><Relationship Id="rId4" Type="http://schemas.openxmlformats.org/officeDocument/2006/relationships/hyperlink" Target="https://www.fontsquirrel.com/fonts/montserrat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twitter.com/googledocs/status/730087240156643328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ctrTitle"/>
          </p:nvPr>
        </p:nvSpPr>
        <p:spPr>
          <a:xfrm>
            <a:off x="1188725" y="2380200"/>
            <a:ext cx="6766500" cy="1685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</a:t>
            </a:r>
            <a:r>
              <a:rPr lang="en">
                <a:solidFill>
                  <a:schemeClr val="accent6"/>
                </a:solidFill>
              </a:rPr>
              <a:t>Presentation</a:t>
            </a:r>
            <a:r>
              <a:rPr lang="en"/>
              <a:t>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5"/>
          <p:cNvPicPr preferRelativeResize="0"/>
          <p:nvPr/>
        </p:nvPicPr>
        <p:blipFill rotWithShape="1">
          <a:blip r:embed="rId3">
            <a:alphaModFix/>
          </a:blip>
          <a:srcRect b="0" l="26217" r="26217" t="0"/>
          <a:stretch/>
        </p:blipFill>
        <p:spPr>
          <a:xfrm>
            <a:off x="5474200" y="0"/>
            <a:ext cx="36698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5"/>
          <p:cNvSpPr txBox="1"/>
          <p:nvPr>
            <p:ph idx="4294967295" type="title"/>
          </p:nvPr>
        </p:nvSpPr>
        <p:spPr>
          <a:xfrm>
            <a:off x="1188725" y="1105075"/>
            <a:ext cx="3302700" cy="1567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A </a:t>
            </a:r>
            <a:r>
              <a:rPr lang="en" sz="3600">
                <a:solidFill>
                  <a:schemeClr val="accent6"/>
                </a:solidFill>
              </a:rPr>
              <a:t>picture</a:t>
            </a:r>
            <a:br>
              <a:rPr lang="en" sz="3600"/>
            </a:br>
            <a:r>
              <a:rPr lang="en" sz="3600"/>
              <a:t>is worth a thousand words</a:t>
            </a:r>
            <a:endParaRPr sz="3600"/>
          </a:p>
        </p:txBody>
      </p:sp>
      <p:sp>
        <p:nvSpPr>
          <p:cNvPr id="148" name="Google Shape;148;p25"/>
          <p:cNvSpPr txBox="1"/>
          <p:nvPr>
            <p:ph idx="4294967295" type="body"/>
          </p:nvPr>
        </p:nvSpPr>
        <p:spPr>
          <a:xfrm>
            <a:off x="1188725" y="2775725"/>
            <a:ext cx="3302700" cy="156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149" name="Google Shape;149;p25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6"/>
          <p:cNvSpPr txBox="1"/>
          <p:nvPr>
            <p:ph idx="4294967295" type="title"/>
          </p:nvPr>
        </p:nvSpPr>
        <p:spPr>
          <a:xfrm>
            <a:off x="3732050" y="3105125"/>
            <a:ext cx="4754100" cy="1380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600"/>
              <a:t>Want big </a:t>
            </a:r>
            <a:r>
              <a:rPr b="0" lang="en" sz="3600">
                <a:solidFill>
                  <a:schemeClr val="accent6"/>
                </a:solidFill>
              </a:rPr>
              <a:t>impact</a:t>
            </a:r>
            <a:r>
              <a:rPr b="0" lang="en" sz="3600"/>
              <a:t>?</a:t>
            </a:r>
            <a:endParaRPr b="0" sz="36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Use big image.</a:t>
            </a:r>
            <a:endParaRPr sz="3600"/>
          </a:p>
        </p:txBody>
      </p:sp>
      <p:sp>
        <p:nvSpPr>
          <p:cNvPr id="155" name="Google Shape;155;p26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7"/>
          <p:cNvSpPr txBox="1"/>
          <p:nvPr>
            <p:ph type="title"/>
          </p:nvPr>
        </p:nvSpPr>
        <p:spPr>
          <a:xfrm>
            <a:off x="1188725" y="1048275"/>
            <a:ext cx="6766500" cy="47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161" name="Google Shape;161;p27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2" name="Google Shape;162;p27"/>
          <p:cNvGrpSpPr/>
          <p:nvPr/>
        </p:nvGrpSpPr>
        <p:grpSpPr>
          <a:xfrm>
            <a:off x="811994" y="2148876"/>
            <a:ext cx="7519904" cy="2217598"/>
            <a:chOff x="1187400" y="1052425"/>
            <a:chExt cx="6769200" cy="3038637"/>
          </a:xfrm>
        </p:grpSpPr>
        <p:cxnSp>
          <p:nvCxnSpPr>
            <p:cNvPr id="163" name="Google Shape;163;p27"/>
            <p:cNvCxnSpPr>
              <a:stCxn id="164" idx="2"/>
              <a:endCxn id="165" idx="0"/>
            </p:cNvCxnSpPr>
            <p:nvPr/>
          </p:nvCxnSpPr>
          <p:spPr>
            <a:xfrm flipH="1" rot="-5400000">
              <a:off x="5170050" y="1038775"/>
              <a:ext cx="574200" cy="1770300"/>
            </a:xfrm>
            <a:prstGeom prst="bentConnector3">
              <a:avLst>
                <a:gd fmla="val 50021" name="adj1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diamond"/>
              <a:tailEnd len="med" w="med" type="diamond"/>
            </a:ln>
          </p:spPr>
        </p:cxnSp>
        <p:cxnSp>
          <p:nvCxnSpPr>
            <p:cNvPr id="166" name="Google Shape;166;p27"/>
            <p:cNvCxnSpPr>
              <a:stCxn id="167" idx="2"/>
              <a:endCxn id="168" idx="0"/>
            </p:cNvCxnSpPr>
            <p:nvPr/>
          </p:nvCxnSpPr>
          <p:spPr>
            <a:xfrm flipH="1" rot="-5400000">
              <a:off x="2868750" y="2728613"/>
              <a:ext cx="711300" cy="845400"/>
            </a:xfrm>
            <a:prstGeom prst="bentConnector3">
              <a:avLst>
                <a:gd fmla="val 49979" name="adj1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diamond"/>
              <a:tailEnd len="med" w="med" type="diamond"/>
            </a:ln>
          </p:spPr>
        </p:cxnSp>
        <p:cxnSp>
          <p:nvCxnSpPr>
            <p:cNvPr id="169" name="Google Shape;169;p27"/>
            <p:cNvCxnSpPr>
              <a:stCxn id="170" idx="0"/>
              <a:endCxn id="167" idx="2"/>
            </p:cNvCxnSpPr>
            <p:nvPr/>
          </p:nvCxnSpPr>
          <p:spPr>
            <a:xfrm rot="-5400000">
              <a:off x="2023500" y="2728313"/>
              <a:ext cx="711300" cy="845400"/>
            </a:xfrm>
            <a:prstGeom prst="bentConnector3">
              <a:avLst>
                <a:gd fmla="val 49979" name="adj1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diamond"/>
              <a:tailEnd len="med" w="med" type="diamond"/>
            </a:ln>
          </p:spPr>
        </p:cxnSp>
        <p:cxnSp>
          <p:nvCxnSpPr>
            <p:cNvPr id="171" name="Google Shape;171;p27"/>
            <p:cNvCxnSpPr>
              <a:stCxn id="165" idx="2"/>
              <a:endCxn id="172" idx="0"/>
            </p:cNvCxnSpPr>
            <p:nvPr/>
          </p:nvCxnSpPr>
          <p:spPr>
            <a:xfrm flipH="1" rot="-5400000">
              <a:off x="6409350" y="2728613"/>
              <a:ext cx="711300" cy="845400"/>
            </a:xfrm>
            <a:prstGeom prst="bentConnector3">
              <a:avLst>
                <a:gd fmla="val 49979" name="adj1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diamond"/>
              <a:tailEnd len="med" w="med" type="diamond"/>
            </a:ln>
          </p:spPr>
        </p:cxnSp>
        <p:cxnSp>
          <p:nvCxnSpPr>
            <p:cNvPr id="173" name="Google Shape;173;p27"/>
            <p:cNvCxnSpPr>
              <a:stCxn id="174" idx="0"/>
              <a:endCxn id="165" idx="2"/>
            </p:cNvCxnSpPr>
            <p:nvPr/>
          </p:nvCxnSpPr>
          <p:spPr>
            <a:xfrm rot="-5400000">
              <a:off x="5564100" y="2728313"/>
              <a:ext cx="711300" cy="845400"/>
            </a:xfrm>
            <a:prstGeom prst="bentConnector3">
              <a:avLst>
                <a:gd fmla="val 49979" name="adj1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diamond"/>
              <a:tailEnd len="med" w="med" type="diamond"/>
            </a:ln>
          </p:spPr>
        </p:cxnSp>
        <p:cxnSp>
          <p:nvCxnSpPr>
            <p:cNvPr id="175" name="Google Shape;175;p27"/>
            <p:cNvCxnSpPr>
              <a:stCxn id="167" idx="0"/>
              <a:endCxn id="164" idx="2"/>
            </p:cNvCxnSpPr>
            <p:nvPr/>
          </p:nvCxnSpPr>
          <p:spPr>
            <a:xfrm rot="-5400000">
              <a:off x="3399750" y="1039013"/>
              <a:ext cx="574200" cy="1770300"/>
            </a:xfrm>
            <a:prstGeom prst="bentConnector3">
              <a:avLst>
                <a:gd fmla="val 50021" name="adj1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diamond"/>
              <a:tailEnd len="med" w="med" type="diamond"/>
            </a:ln>
          </p:spPr>
        </p:cxnSp>
        <p:sp>
          <p:nvSpPr>
            <p:cNvPr id="164" name="Google Shape;164;p27"/>
            <p:cNvSpPr txBox="1"/>
            <p:nvPr/>
          </p:nvSpPr>
          <p:spPr>
            <a:xfrm>
              <a:off x="3802950" y="1052425"/>
              <a:ext cx="1538100" cy="58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Lorem Ipsum</a:t>
              </a:r>
              <a:endParaRPr sz="11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167" name="Google Shape;167;p27"/>
            <p:cNvSpPr txBox="1"/>
            <p:nvPr/>
          </p:nvSpPr>
          <p:spPr>
            <a:xfrm>
              <a:off x="2032650" y="2211263"/>
              <a:ext cx="1538100" cy="58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Lorem Ipsum</a:t>
              </a:r>
              <a:endParaRPr sz="11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165" name="Google Shape;165;p27"/>
            <p:cNvSpPr txBox="1"/>
            <p:nvPr/>
          </p:nvSpPr>
          <p:spPr>
            <a:xfrm>
              <a:off x="5573250" y="2211263"/>
              <a:ext cx="1538100" cy="58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Lorem Ipsum</a:t>
              </a:r>
              <a:endParaRPr sz="11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172" name="Google Shape;172;p27"/>
            <p:cNvSpPr txBox="1"/>
            <p:nvPr/>
          </p:nvSpPr>
          <p:spPr>
            <a:xfrm>
              <a:off x="6418500" y="3506663"/>
              <a:ext cx="1538100" cy="58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Lorem Ipsum</a:t>
              </a:r>
              <a:endParaRPr sz="11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174" name="Google Shape;174;p27"/>
            <p:cNvSpPr txBox="1"/>
            <p:nvPr/>
          </p:nvSpPr>
          <p:spPr>
            <a:xfrm>
              <a:off x="4728000" y="3506663"/>
              <a:ext cx="1538100" cy="58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Lorem Ipsum</a:t>
              </a:r>
              <a:endParaRPr sz="11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168" name="Google Shape;168;p27"/>
            <p:cNvSpPr txBox="1"/>
            <p:nvPr/>
          </p:nvSpPr>
          <p:spPr>
            <a:xfrm>
              <a:off x="2877900" y="3506663"/>
              <a:ext cx="1538100" cy="58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Lorem Ipsum</a:t>
              </a:r>
              <a:endParaRPr sz="11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170" name="Google Shape;170;p27"/>
            <p:cNvSpPr txBox="1"/>
            <p:nvPr/>
          </p:nvSpPr>
          <p:spPr>
            <a:xfrm>
              <a:off x="1187400" y="3506663"/>
              <a:ext cx="1538100" cy="58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Lorem Ipsum</a:t>
              </a:r>
              <a:endParaRPr sz="11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8"/>
          <p:cNvSpPr txBox="1"/>
          <p:nvPr>
            <p:ph type="title"/>
          </p:nvPr>
        </p:nvSpPr>
        <p:spPr>
          <a:xfrm>
            <a:off x="1188725" y="1048275"/>
            <a:ext cx="6766500" cy="47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181" name="Google Shape;181;p28"/>
          <p:cNvGraphicFramePr/>
          <p:nvPr/>
        </p:nvGraphicFramePr>
        <p:xfrm>
          <a:off x="1188700" y="1945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{C639D3DF-6601-4FDF-A6C8-D0DAC8F46701}</a:tableStyleId>
              </a:tblPr>
              <a:tblGrid>
                <a:gridCol w="1691625"/>
                <a:gridCol w="1691625"/>
                <a:gridCol w="1691625"/>
                <a:gridCol w="1691625"/>
              </a:tblGrid>
              <a:tr h="501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lt1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7C1FF">
                        <a:alpha val="3127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6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A</a:t>
                      </a:r>
                      <a:endParaRPr sz="1000">
                        <a:solidFill>
                          <a:schemeClr val="accent6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7C1FF">
                        <a:alpha val="3127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6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B</a:t>
                      </a:r>
                      <a:endParaRPr sz="1000">
                        <a:solidFill>
                          <a:schemeClr val="accent6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7C1FF">
                        <a:alpha val="3127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6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C</a:t>
                      </a:r>
                      <a:endParaRPr sz="1000">
                        <a:solidFill>
                          <a:schemeClr val="accent6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7C1FF">
                        <a:alpha val="31279"/>
                      </a:srgbClr>
                    </a:solidFill>
                  </a:tcPr>
                </a:tc>
              </a:tr>
              <a:tr h="501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6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Yellow</a:t>
                      </a:r>
                      <a:endParaRPr sz="1000">
                        <a:solidFill>
                          <a:schemeClr val="accent6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7C1FF">
                        <a:alpha val="3127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b="1" sz="12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7C1FF">
                        <a:alpha val="3127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</a:t>
                      </a:r>
                      <a:endParaRPr b="1" sz="12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7C1FF">
                        <a:alpha val="3127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b="1" sz="12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7C1FF">
                        <a:alpha val="31279"/>
                      </a:srgbClr>
                    </a:solidFill>
                  </a:tcPr>
                </a:tc>
              </a:tr>
              <a:tr h="501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6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Blue</a:t>
                      </a:r>
                      <a:endParaRPr sz="1000">
                        <a:solidFill>
                          <a:schemeClr val="accent6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7C1FF">
                        <a:alpha val="3127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30</a:t>
                      </a:r>
                      <a:endParaRPr b="1" sz="12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7C1FF">
                        <a:alpha val="3127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</a:t>
                      </a:r>
                      <a:endParaRPr b="1" sz="12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7C1FF">
                        <a:alpha val="3127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b="1" sz="12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7C1FF">
                        <a:alpha val="31279"/>
                      </a:srgbClr>
                    </a:solidFill>
                  </a:tcPr>
                </a:tc>
              </a:tr>
              <a:tr h="501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6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Orange</a:t>
                      </a:r>
                      <a:endParaRPr sz="1000">
                        <a:solidFill>
                          <a:schemeClr val="accent6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7C1FF">
                        <a:alpha val="3127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b="1" sz="12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7C1FF">
                        <a:alpha val="3127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24</a:t>
                      </a:r>
                      <a:endParaRPr b="1" sz="12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7C1FF">
                        <a:alpha val="3127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16</a:t>
                      </a:r>
                      <a:endParaRPr b="1" sz="12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7C1FF">
                        <a:alpha val="3127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82" name="Google Shape;182;p28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chemeClr val="accent2"/>
            </a:gs>
            <a:gs pos="50000">
              <a:schemeClr val="accent2"/>
            </a:gs>
            <a:gs pos="100000">
              <a:schemeClr val="accent3"/>
            </a:gs>
          </a:gsLst>
          <a:lin ang="1680027" scaled="0"/>
        </a:gra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9"/>
          <p:cNvSpPr/>
          <p:nvPr/>
        </p:nvSpPr>
        <p:spPr>
          <a:xfrm>
            <a:off x="1476976" y="1298175"/>
            <a:ext cx="6190059" cy="2948808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gradFill>
            <a:gsLst>
              <a:gs pos="0">
                <a:schemeClr val="lt2"/>
              </a:gs>
              <a:gs pos="50000">
                <a:schemeClr val="lt2"/>
              </a:gs>
              <a:gs pos="100000">
                <a:schemeClr val="lt1"/>
              </a:gs>
            </a:gsLst>
            <a:lin ang="1680027" scaled="0"/>
          </a:gradFill>
          <a:ln>
            <a:noFill/>
          </a:ln>
          <a:effectLst>
            <a:outerShdw blurRad="242888" rotWithShape="0" algn="bl" dir="5400000" dist="9525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9"/>
          <p:cNvSpPr txBox="1"/>
          <p:nvPr>
            <p:ph type="title"/>
          </p:nvPr>
        </p:nvSpPr>
        <p:spPr>
          <a:xfrm>
            <a:off x="1188725" y="743475"/>
            <a:ext cx="6766500" cy="47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189" name="Google Shape;189;p29"/>
          <p:cNvSpPr/>
          <p:nvPr/>
        </p:nvSpPr>
        <p:spPr>
          <a:xfrm>
            <a:off x="2616180" y="1971320"/>
            <a:ext cx="4635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Montserrat"/>
                <a:ea typeface="Montserrat"/>
                <a:cs typeface="Montserrat"/>
                <a:sym typeface="Montserrat"/>
              </a:rPr>
              <a:t>our office</a:t>
            </a:r>
            <a:endParaRPr sz="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0" name="Google Shape;190;p29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1" name="Google Shape;191;p29"/>
          <p:cNvSpPr txBox="1"/>
          <p:nvPr>
            <p:ph idx="4294967295" type="body"/>
          </p:nvPr>
        </p:nvSpPr>
        <p:spPr>
          <a:xfrm>
            <a:off x="933600" y="4680775"/>
            <a:ext cx="6766500" cy="30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accent5"/>
                </a:solidFill>
              </a:rPr>
              <a:t>Find more maps at </a:t>
            </a:r>
            <a:r>
              <a:rPr lang="en" sz="900" u="sng">
                <a:solidFill>
                  <a:schemeClr val="accent5"/>
                </a:solidFill>
                <a:hlinkClick r:id="rId3"/>
              </a:rPr>
              <a:t>slidescarnival.com/extra-free-resources-icons-and-maps</a:t>
            </a:r>
            <a:endParaRPr sz="9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chemeClr val="accent5"/>
              </a:solidFill>
            </a:endParaRPr>
          </a:p>
        </p:txBody>
      </p:sp>
      <p:cxnSp>
        <p:nvCxnSpPr>
          <p:cNvPr id="192" name="Google Shape;192;p29"/>
          <p:cNvCxnSpPr/>
          <p:nvPr/>
        </p:nvCxnSpPr>
        <p:spPr>
          <a:xfrm>
            <a:off x="2038475" y="2143875"/>
            <a:ext cx="0" cy="171000"/>
          </a:xfrm>
          <a:prstGeom prst="straightConnector1">
            <a:avLst/>
          </a:prstGeom>
          <a:noFill/>
          <a:ln cap="flat" cmpd="sng" w="19050">
            <a:solidFill>
              <a:schemeClr val="accent6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193" name="Google Shape;193;p29"/>
          <p:cNvCxnSpPr/>
          <p:nvPr/>
        </p:nvCxnSpPr>
        <p:spPr>
          <a:xfrm>
            <a:off x="3288175" y="3371625"/>
            <a:ext cx="0" cy="171000"/>
          </a:xfrm>
          <a:prstGeom prst="straightConnector1">
            <a:avLst/>
          </a:prstGeom>
          <a:noFill/>
          <a:ln cap="flat" cmpd="sng" w="19050">
            <a:solidFill>
              <a:schemeClr val="accent6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194" name="Google Shape;194;p29"/>
          <p:cNvCxnSpPr/>
          <p:nvPr/>
        </p:nvCxnSpPr>
        <p:spPr>
          <a:xfrm>
            <a:off x="4084300" y="1972875"/>
            <a:ext cx="0" cy="171000"/>
          </a:xfrm>
          <a:prstGeom prst="straightConnector1">
            <a:avLst/>
          </a:prstGeom>
          <a:noFill/>
          <a:ln cap="flat" cmpd="sng" w="19050">
            <a:solidFill>
              <a:schemeClr val="accent6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195" name="Google Shape;195;p29"/>
          <p:cNvCxnSpPr/>
          <p:nvPr/>
        </p:nvCxnSpPr>
        <p:spPr>
          <a:xfrm>
            <a:off x="6255675" y="2359675"/>
            <a:ext cx="0" cy="171000"/>
          </a:xfrm>
          <a:prstGeom prst="straightConnector1">
            <a:avLst/>
          </a:prstGeom>
          <a:noFill/>
          <a:ln cap="flat" cmpd="sng" w="19050">
            <a:solidFill>
              <a:schemeClr val="accent6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196" name="Google Shape;196;p29"/>
          <p:cNvCxnSpPr/>
          <p:nvPr/>
        </p:nvCxnSpPr>
        <p:spPr>
          <a:xfrm>
            <a:off x="4623175" y="3594725"/>
            <a:ext cx="0" cy="171000"/>
          </a:xfrm>
          <a:prstGeom prst="straightConnector1">
            <a:avLst/>
          </a:prstGeom>
          <a:noFill/>
          <a:ln cap="flat" cmpd="sng" w="19050">
            <a:solidFill>
              <a:schemeClr val="accent6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197" name="Google Shape;197;p29"/>
          <p:cNvCxnSpPr/>
          <p:nvPr/>
        </p:nvCxnSpPr>
        <p:spPr>
          <a:xfrm>
            <a:off x="6772625" y="3644700"/>
            <a:ext cx="0" cy="171000"/>
          </a:xfrm>
          <a:prstGeom prst="straightConnector1">
            <a:avLst/>
          </a:prstGeom>
          <a:noFill/>
          <a:ln cap="flat" cmpd="sng" w="19050">
            <a:solidFill>
              <a:schemeClr val="accent6"/>
            </a:solidFill>
            <a:prstDash val="solid"/>
            <a:round/>
            <a:headEnd len="med" w="med" type="oval"/>
            <a:tailEnd len="med" w="med" type="non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0"/>
          <p:cNvSpPr txBox="1"/>
          <p:nvPr>
            <p:ph idx="4294967295" type="ctrTitle"/>
          </p:nvPr>
        </p:nvSpPr>
        <p:spPr>
          <a:xfrm>
            <a:off x="1188725" y="1746600"/>
            <a:ext cx="67665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dk1"/>
                </a:solidFill>
              </a:rPr>
              <a:t>89,526,124</a:t>
            </a:r>
            <a:endParaRPr sz="9600">
              <a:solidFill>
                <a:schemeClr val="dk1"/>
              </a:solidFill>
            </a:endParaRPr>
          </a:p>
        </p:txBody>
      </p:sp>
      <p:sp>
        <p:nvSpPr>
          <p:cNvPr id="203" name="Google Shape;203;p30"/>
          <p:cNvSpPr txBox="1"/>
          <p:nvPr>
            <p:ph idx="4294967295" type="subTitle"/>
          </p:nvPr>
        </p:nvSpPr>
        <p:spPr>
          <a:xfrm>
            <a:off x="1188725" y="3003302"/>
            <a:ext cx="67665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204" name="Google Shape;204;p30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1"/>
          <p:cNvSpPr txBox="1"/>
          <p:nvPr>
            <p:ph idx="4294967295" type="ctrTitle"/>
          </p:nvPr>
        </p:nvSpPr>
        <p:spPr>
          <a:xfrm>
            <a:off x="1188725" y="1079700"/>
            <a:ext cx="6766500" cy="463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89,526,124$</a:t>
            </a:r>
            <a:endParaRPr sz="3600"/>
          </a:p>
        </p:txBody>
      </p:sp>
      <p:sp>
        <p:nvSpPr>
          <p:cNvPr id="210" name="Google Shape;210;p31"/>
          <p:cNvSpPr txBox="1"/>
          <p:nvPr>
            <p:ph idx="4294967295" type="subTitle"/>
          </p:nvPr>
        </p:nvSpPr>
        <p:spPr>
          <a:xfrm>
            <a:off x="1188725" y="1487508"/>
            <a:ext cx="67665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That’s a lot of money</a:t>
            </a:r>
            <a:endParaRPr sz="1400"/>
          </a:p>
        </p:txBody>
      </p:sp>
      <p:sp>
        <p:nvSpPr>
          <p:cNvPr id="211" name="Google Shape;211;p31"/>
          <p:cNvSpPr txBox="1"/>
          <p:nvPr>
            <p:ph idx="4294967295" type="ctrTitle"/>
          </p:nvPr>
        </p:nvSpPr>
        <p:spPr>
          <a:xfrm>
            <a:off x="1188725" y="3403797"/>
            <a:ext cx="6766500" cy="463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</a:rPr>
              <a:t>100%</a:t>
            </a:r>
            <a:endParaRPr sz="3600">
              <a:solidFill>
                <a:schemeClr val="accent6"/>
              </a:solidFill>
            </a:endParaRPr>
          </a:p>
        </p:txBody>
      </p:sp>
      <p:sp>
        <p:nvSpPr>
          <p:cNvPr id="212" name="Google Shape;212;p31"/>
          <p:cNvSpPr txBox="1"/>
          <p:nvPr>
            <p:ph idx="4294967295" type="subTitle"/>
          </p:nvPr>
        </p:nvSpPr>
        <p:spPr>
          <a:xfrm>
            <a:off x="1188725" y="3811601"/>
            <a:ext cx="67665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Total success!</a:t>
            </a:r>
            <a:endParaRPr sz="1400"/>
          </a:p>
        </p:txBody>
      </p:sp>
      <p:sp>
        <p:nvSpPr>
          <p:cNvPr id="213" name="Google Shape;213;p31"/>
          <p:cNvSpPr txBox="1"/>
          <p:nvPr>
            <p:ph idx="4294967295" type="ctrTitle"/>
          </p:nvPr>
        </p:nvSpPr>
        <p:spPr>
          <a:xfrm>
            <a:off x="1188725" y="2241748"/>
            <a:ext cx="6766500" cy="463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185,244 users</a:t>
            </a:r>
            <a:endParaRPr sz="3600"/>
          </a:p>
        </p:txBody>
      </p:sp>
      <p:sp>
        <p:nvSpPr>
          <p:cNvPr id="214" name="Google Shape;214;p31"/>
          <p:cNvSpPr txBox="1"/>
          <p:nvPr>
            <p:ph idx="4294967295" type="subTitle"/>
          </p:nvPr>
        </p:nvSpPr>
        <p:spPr>
          <a:xfrm>
            <a:off x="1188725" y="2649555"/>
            <a:ext cx="67665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And a lot of users</a:t>
            </a:r>
            <a:endParaRPr sz="1400"/>
          </a:p>
        </p:txBody>
      </p:sp>
      <p:sp>
        <p:nvSpPr>
          <p:cNvPr id="215" name="Google Shape;215;p31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2"/>
          <p:cNvSpPr txBox="1"/>
          <p:nvPr>
            <p:ph type="title"/>
          </p:nvPr>
        </p:nvSpPr>
        <p:spPr>
          <a:xfrm>
            <a:off x="1188725" y="1048275"/>
            <a:ext cx="6766500" cy="47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Our process is </a:t>
            </a:r>
            <a:r>
              <a:rPr lang="en" sz="3600">
                <a:solidFill>
                  <a:schemeClr val="accent6"/>
                </a:solidFill>
              </a:rPr>
              <a:t>easy</a:t>
            </a:r>
            <a:endParaRPr sz="3600">
              <a:solidFill>
                <a:schemeClr val="accent6"/>
              </a:solidFill>
            </a:endParaRPr>
          </a:p>
        </p:txBody>
      </p:sp>
      <p:sp>
        <p:nvSpPr>
          <p:cNvPr id="221" name="Google Shape;221;p32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22" name="Google Shape;222;p32"/>
          <p:cNvGrpSpPr/>
          <p:nvPr/>
        </p:nvGrpSpPr>
        <p:grpSpPr>
          <a:xfrm>
            <a:off x="1188723" y="1955020"/>
            <a:ext cx="1507187" cy="2010400"/>
            <a:chOff x="1083025" y="1878825"/>
            <a:chExt cx="1834900" cy="2010400"/>
          </a:xfrm>
        </p:grpSpPr>
        <p:sp>
          <p:nvSpPr>
            <p:cNvPr id="223" name="Google Shape;223;p32"/>
            <p:cNvSpPr txBox="1"/>
            <p:nvPr/>
          </p:nvSpPr>
          <p:spPr>
            <a:xfrm>
              <a:off x="1604274" y="1878825"/>
              <a:ext cx="6243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2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20XX</a:t>
              </a:r>
              <a:endParaRPr sz="8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224" name="Google Shape;224;p32"/>
            <p:cNvSpPr txBox="1"/>
            <p:nvPr/>
          </p:nvSpPr>
          <p:spPr>
            <a:xfrm>
              <a:off x="1215700" y="2618825"/>
              <a:ext cx="1505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0" lIns="0" spcFirstLastPara="1" rIns="0" wrap="square" tIns="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Lorem Ipsum</a:t>
              </a:r>
              <a:endParaRPr sz="10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225" name="Google Shape;225;p32"/>
            <p:cNvSpPr txBox="1"/>
            <p:nvPr/>
          </p:nvSpPr>
          <p:spPr>
            <a:xfrm>
              <a:off x="1215700" y="3151825"/>
              <a:ext cx="15456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Lorem ipsum dolor sit amet, consectetur adipiscing.</a:t>
              </a:r>
              <a:endParaRPr sz="8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226" name="Google Shape;226;p32"/>
            <p:cNvSpPr/>
            <p:nvPr/>
          </p:nvSpPr>
          <p:spPr>
            <a:xfrm flipH="1">
              <a:off x="1083025" y="2306625"/>
              <a:ext cx="1834800" cy="143400"/>
            </a:xfrm>
            <a:prstGeom prst="parallelogram">
              <a:avLst>
                <a:gd fmla="val 96952" name="adj"/>
              </a:avLst>
            </a:prstGeom>
            <a:solidFill>
              <a:srgbClr val="A7C1FF">
                <a:alpha val="391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27" name="Google Shape;227;p32"/>
            <p:cNvSpPr/>
            <p:nvPr/>
          </p:nvSpPr>
          <p:spPr>
            <a:xfrm>
              <a:off x="1083125" y="2445819"/>
              <a:ext cx="1834800" cy="143400"/>
            </a:xfrm>
            <a:prstGeom prst="parallelogram">
              <a:avLst>
                <a:gd fmla="val 96952" name="adj"/>
              </a:avLst>
            </a:prstGeom>
            <a:solidFill>
              <a:srgbClr val="A7C1FF">
                <a:alpha val="3127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8" name="Google Shape;228;p32"/>
          <p:cNvGrpSpPr/>
          <p:nvPr/>
        </p:nvGrpSpPr>
        <p:grpSpPr>
          <a:xfrm>
            <a:off x="2592447" y="1955020"/>
            <a:ext cx="1507187" cy="2010400"/>
            <a:chOff x="1083025" y="1878825"/>
            <a:chExt cx="1834900" cy="2010400"/>
          </a:xfrm>
        </p:grpSpPr>
        <p:sp>
          <p:nvSpPr>
            <p:cNvPr id="229" name="Google Shape;229;p32"/>
            <p:cNvSpPr txBox="1"/>
            <p:nvPr/>
          </p:nvSpPr>
          <p:spPr>
            <a:xfrm>
              <a:off x="1604274" y="1878825"/>
              <a:ext cx="6243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2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20XX</a:t>
              </a:r>
              <a:endParaRPr sz="8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230" name="Google Shape;230;p32"/>
            <p:cNvSpPr txBox="1"/>
            <p:nvPr/>
          </p:nvSpPr>
          <p:spPr>
            <a:xfrm>
              <a:off x="1215700" y="2618825"/>
              <a:ext cx="1505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0" lIns="0" spcFirstLastPara="1" rIns="0" wrap="square" tIns="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Lorem Ipsum</a:t>
              </a:r>
              <a:endParaRPr sz="10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231" name="Google Shape;231;p32"/>
            <p:cNvSpPr txBox="1"/>
            <p:nvPr/>
          </p:nvSpPr>
          <p:spPr>
            <a:xfrm>
              <a:off x="1215700" y="3151825"/>
              <a:ext cx="15456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Lorem ipsum dolor sit amet, consectetur adipiscing.</a:t>
              </a:r>
              <a:endParaRPr sz="8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232" name="Google Shape;232;p32"/>
            <p:cNvSpPr/>
            <p:nvPr/>
          </p:nvSpPr>
          <p:spPr>
            <a:xfrm flipH="1">
              <a:off x="1083025" y="2306625"/>
              <a:ext cx="1834800" cy="143400"/>
            </a:xfrm>
            <a:prstGeom prst="parallelogram">
              <a:avLst>
                <a:gd fmla="val 96952" name="adj"/>
              </a:avLst>
            </a:prstGeom>
            <a:solidFill>
              <a:srgbClr val="A7C1FF">
                <a:alpha val="391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33" name="Google Shape;233;p32"/>
            <p:cNvSpPr/>
            <p:nvPr/>
          </p:nvSpPr>
          <p:spPr>
            <a:xfrm>
              <a:off x="1083125" y="2445819"/>
              <a:ext cx="1834800" cy="143400"/>
            </a:xfrm>
            <a:prstGeom prst="parallelogram">
              <a:avLst>
                <a:gd fmla="val 96952" name="adj"/>
              </a:avLst>
            </a:prstGeom>
            <a:solidFill>
              <a:srgbClr val="A7C1FF">
                <a:alpha val="3127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4" name="Google Shape;234;p32"/>
          <p:cNvGrpSpPr/>
          <p:nvPr/>
        </p:nvGrpSpPr>
        <p:grpSpPr>
          <a:xfrm>
            <a:off x="3998551" y="1954309"/>
            <a:ext cx="1507187" cy="2010400"/>
            <a:chOff x="1083025" y="1878825"/>
            <a:chExt cx="1834900" cy="2010400"/>
          </a:xfrm>
        </p:grpSpPr>
        <p:sp>
          <p:nvSpPr>
            <p:cNvPr id="235" name="Google Shape;235;p32"/>
            <p:cNvSpPr txBox="1"/>
            <p:nvPr/>
          </p:nvSpPr>
          <p:spPr>
            <a:xfrm>
              <a:off x="1604274" y="1878825"/>
              <a:ext cx="6243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2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20XX</a:t>
              </a:r>
              <a:endParaRPr sz="8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236" name="Google Shape;236;p32"/>
            <p:cNvSpPr txBox="1"/>
            <p:nvPr/>
          </p:nvSpPr>
          <p:spPr>
            <a:xfrm>
              <a:off x="1215700" y="2618825"/>
              <a:ext cx="1505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0" lIns="0" spcFirstLastPara="1" rIns="0" wrap="square" tIns="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Lorem Ipsum</a:t>
              </a:r>
              <a:endParaRPr sz="10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237" name="Google Shape;237;p32"/>
            <p:cNvSpPr txBox="1"/>
            <p:nvPr/>
          </p:nvSpPr>
          <p:spPr>
            <a:xfrm>
              <a:off x="1215700" y="3151825"/>
              <a:ext cx="15456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Lorem ipsum dolor sit amet, consectetur adipiscing.</a:t>
              </a:r>
              <a:endParaRPr sz="8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238" name="Google Shape;238;p32"/>
            <p:cNvSpPr/>
            <p:nvPr/>
          </p:nvSpPr>
          <p:spPr>
            <a:xfrm flipH="1">
              <a:off x="1083025" y="2306625"/>
              <a:ext cx="1834800" cy="143400"/>
            </a:xfrm>
            <a:prstGeom prst="parallelogram">
              <a:avLst>
                <a:gd fmla="val 96952" name="adj"/>
              </a:avLst>
            </a:prstGeom>
            <a:solidFill>
              <a:srgbClr val="A7C1FF">
                <a:alpha val="391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39" name="Google Shape;239;p32"/>
            <p:cNvSpPr/>
            <p:nvPr/>
          </p:nvSpPr>
          <p:spPr>
            <a:xfrm>
              <a:off x="1083125" y="2445819"/>
              <a:ext cx="1834800" cy="143400"/>
            </a:xfrm>
            <a:prstGeom prst="parallelogram">
              <a:avLst>
                <a:gd fmla="val 96952" name="adj"/>
              </a:avLst>
            </a:prstGeom>
            <a:solidFill>
              <a:srgbClr val="A7C1FF">
                <a:alpha val="3127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0" name="Google Shape;240;p32"/>
          <p:cNvGrpSpPr/>
          <p:nvPr/>
        </p:nvGrpSpPr>
        <p:grpSpPr>
          <a:xfrm>
            <a:off x="5405819" y="1954298"/>
            <a:ext cx="1507187" cy="2010400"/>
            <a:chOff x="1083025" y="1878825"/>
            <a:chExt cx="1834900" cy="2010400"/>
          </a:xfrm>
        </p:grpSpPr>
        <p:sp>
          <p:nvSpPr>
            <p:cNvPr id="241" name="Google Shape;241;p32"/>
            <p:cNvSpPr txBox="1"/>
            <p:nvPr/>
          </p:nvSpPr>
          <p:spPr>
            <a:xfrm>
              <a:off x="1604274" y="1878825"/>
              <a:ext cx="6243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2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20XX</a:t>
              </a:r>
              <a:endParaRPr sz="8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242" name="Google Shape;242;p32"/>
            <p:cNvSpPr txBox="1"/>
            <p:nvPr/>
          </p:nvSpPr>
          <p:spPr>
            <a:xfrm>
              <a:off x="1215700" y="2618825"/>
              <a:ext cx="1505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0" lIns="0" spcFirstLastPara="1" rIns="0" wrap="square" tIns="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Lorem	 Ipsum</a:t>
              </a:r>
              <a:endParaRPr sz="10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243" name="Google Shape;243;p32"/>
            <p:cNvSpPr txBox="1"/>
            <p:nvPr/>
          </p:nvSpPr>
          <p:spPr>
            <a:xfrm>
              <a:off x="1215700" y="3151825"/>
              <a:ext cx="15456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Lorem ipsum dolor sit amet, consectetur adipiscing.</a:t>
              </a:r>
              <a:endParaRPr sz="8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244" name="Google Shape;244;p32"/>
            <p:cNvSpPr/>
            <p:nvPr/>
          </p:nvSpPr>
          <p:spPr>
            <a:xfrm flipH="1">
              <a:off x="1083025" y="2306625"/>
              <a:ext cx="1834800" cy="143400"/>
            </a:xfrm>
            <a:prstGeom prst="parallelogram">
              <a:avLst>
                <a:gd fmla="val 96952" name="adj"/>
              </a:avLst>
            </a:prstGeom>
            <a:solidFill>
              <a:srgbClr val="A7C1FF">
                <a:alpha val="391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45" name="Google Shape;245;p32"/>
            <p:cNvSpPr/>
            <p:nvPr/>
          </p:nvSpPr>
          <p:spPr>
            <a:xfrm>
              <a:off x="1083125" y="2445819"/>
              <a:ext cx="1834800" cy="143400"/>
            </a:xfrm>
            <a:prstGeom prst="parallelogram">
              <a:avLst>
                <a:gd fmla="val 96952" name="adj"/>
              </a:avLst>
            </a:prstGeom>
            <a:solidFill>
              <a:srgbClr val="A7C1FF">
                <a:alpha val="3127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3"/>
          <p:cNvSpPr txBox="1"/>
          <p:nvPr>
            <p:ph idx="4294967295" type="title"/>
          </p:nvPr>
        </p:nvSpPr>
        <p:spPr>
          <a:xfrm>
            <a:off x="1188725" y="1048275"/>
            <a:ext cx="6766500" cy="478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Let’s </a:t>
            </a:r>
            <a:r>
              <a:rPr lang="en" sz="3600">
                <a:solidFill>
                  <a:schemeClr val="accent6"/>
                </a:solidFill>
              </a:rPr>
              <a:t>review</a:t>
            </a:r>
            <a:r>
              <a:rPr lang="en" sz="3600"/>
              <a:t> some concepts</a:t>
            </a:r>
            <a:endParaRPr sz="3600"/>
          </a:p>
        </p:txBody>
      </p:sp>
      <p:sp>
        <p:nvSpPr>
          <p:cNvPr id="251" name="Google Shape;251;p33"/>
          <p:cNvSpPr txBox="1"/>
          <p:nvPr>
            <p:ph idx="4294967295" type="body"/>
          </p:nvPr>
        </p:nvSpPr>
        <p:spPr>
          <a:xfrm>
            <a:off x="1188725" y="1725375"/>
            <a:ext cx="2031600" cy="137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/>
              <a:t>Yellow</a:t>
            </a:r>
            <a:endParaRPr b="1"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Is the color of gold, butter and ripe lemons. In the spectrum of visible light, yellow is found between green and orange.</a:t>
            </a:r>
            <a:endParaRPr sz="1000"/>
          </a:p>
        </p:txBody>
      </p:sp>
      <p:sp>
        <p:nvSpPr>
          <p:cNvPr id="252" name="Google Shape;252;p33"/>
          <p:cNvSpPr txBox="1"/>
          <p:nvPr>
            <p:ph idx="4294967295" type="body"/>
          </p:nvPr>
        </p:nvSpPr>
        <p:spPr>
          <a:xfrm>
            <a:off x="3524051" y="1725375"/>
            <a:ext cx="2031600" cy="137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/>
              <a:t>Blue</a:t>
            </a:r>
            <a:endParaRPr b="1"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Is the colour of the clear sky and the deep sea. It is located between violet and green on the optical spectrum.</a:t>
            </a:r>
            <a:endParaRPr sz="1000"/>
          </a:p>
        </p:txBody>
      </p:sp>
      <p:sp>
        <p:nvSpPr>
          <p:cNvPr id="253" name="Google Shape;253;p33"/>
          <p:cNvSpPr txBox="1"/>
          <p:nvPr>
            <p:ph idx="4294967295" type="body"/>
          </p:nvPr>
        </p:nvSpPr>
        <p:spPr>
          <a:xfrm>
            <a:off x="5859377" y="1725375"/>
            <a:ext cx="2031600" cy="137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/>
              <a:t>Red</a:t>
            </a:r>
            <a:endParaRPr b="1"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Is the color of blood, and because of this it has historically been associated with sacrifice, danger and courage. </a:t>
            </a:r>
            <a:endParaRPr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254" name="Google Shape;254;p33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5" name="Google Shape;255;p33"/>
          <p:cNvSpPr txBox="1"/>
          <p:nvPr>
            <p:ph idx="4294967295" type="body"/>
          </p:nvPr>
        </p:nvSpPr>
        <p:spPr>
          <a:xfrm>
            <a:off x="1188725" y="3072600"/>
            <a:ext cx="2031600" cy="137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/>
              <a:t>Yellow</a:t>
            </a:r>
            <a:endParaRPr b="1"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Is the color of gold, butter and ripe lemons. In the spectrum of visible light, yellow is found between green and orange.</a:t>
            </a:r>
            <a:endParaRPr sz="1000"/>
          </a:p>
        </p:txBody>
      </p:sp>
      <p:sp>
        <p:nvSpPr>
          <p:cNvPr id="256" name="Google Shape;256;p33"/>
          <p:cNvSpPr txBox="1"/>
          <p:nvPr>
            <p:ph idx="4294967295" type="body"/>
          </p:nvPr>
        </p:nvSpPr>
        <p:spPr>
          <a:xfrm>
            <a:off x="3524051" y="3072600"/>
            <a:ext cx="2031600" cy="137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/>
              <a:t>Blue</a:t>
            </a:r>
            <a:endParaRPr b="1"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Is the colour of the clear sky and the deep sea. It is located between violet and green on the optical spectrum.</a:t>
            </a:r>
            <a:endParaRPr sz="1000"/>
          </a:p>
        </p:txBody>
      </p:sp>
      <p:sp>
        <p:nvSpPr>
          <p:cNvPr id="257" name="Google Shape;257;p33"/>
          <p:cNvSpPr txBox="1"/>
          <p:nvPr>
            <p:ph idx="4294967295" type="body"/>
          </p:nvPr>
        </p:nvSpPr>
        <p:spPr>
          <a:xfrm>
            <a:off x="5859377" y="3072600"/>
            <a:ext cx="2031600" cy="137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/>
              <a:t>Red</a:t>
            </a:r>
            <a:endParaRPr b="1"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Is the color of blood, and because of this it has historically been associated with sacrifice, danger and courage. </a:t>
            </a:r>
            <a:endParaRPr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4"/>
          <p:cNvSpPr txBox="1"/>
          <p:nvPr>
            <p:ph idx="1" type="body"/>
          </p:nvPr>
        </p:nvSpPr>
        <p:spPr>
          <a:xfrm>
            <a:off x="1188725" y="4101500"/>
            <a:ext cx="67665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263" name="Google Shape;263;p34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64" name="Google Shape;264;p34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8725" y="769425"/>
            <a:ext cx="5574202" cy="3171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/>
          <p:nvPr>
            <p:ph type="title"/>
          </p:nvPr>
        </p:nvSpPr>
        <p:spPr>
          <a:xfrm>
            <a:off x="1188725" y="1048275"/>
            <a:ext cx="6766500" cy="478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Instructions for </a:t>
            </a:r>
            <a:r>
              <a:rPr lang="en" sz="3600">
                <a:solidFill>
                  <a:schemeClr val="accent6"/>
                </a:solidFill>
              </a:rPr>
              <a:t>use</a:t>
            </a:r>
            <a:endParaRPr sz="3600">
              <a:solidFill>
                <a:schemeClr val="accent6"/>
              </a:solidFill>
            </a:endParaRPr>
          </a:p>
        </p:txBody>
      </p:sp>
      <p:sp>
        <p:nvSpPr>
          <p:cNvPr id="75" name="Google Shape;75;p17"/>
          <p:cNvSpPr txBox="1"/>
          <p:nvPr>
            <p:ph idx="2" type="body"/>
          </p:nvPr>
        </p:nvSpPr>
        <p:spPr>
          <a:xfrm>
            <a:off x="4771764" y="1708925"/>
            <a:ext cx="3183600" cy="156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EDIT IN POWERPOINT®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"Download as PowerPoint template"</a:t>
            </a:r>
            <a:r>
              <a:rPr lang="en" sz="1200"/>
              <a:t>. You will get a .pptx file that you can edit in PowerPoint.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chemeClr val="hlink"/>
                </a:solidFill>
                <a:hlinkClick action="ppaction://hlinksldjump" r:id="rId3"/>
              </a:rPr>
              <a:t>Presentation design slide</a:t>
            </a:r>
            <a:r>
              <a:rPr lang="en" sz="1200"/>
              <a:t>)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/>
          </a:p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>
            <a:off x="1188725" y="1708925"/>
            <a:ext cx="3183600" cy="156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EDIT IN GOOGLE SLIDES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"Use as Google Slides Theme"</a:t>
            </a:r>
            <a:r>
              <a:rPr lang="en" sz="1200"/>
              <a:t>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will get a copy of this document on your Google Drive and will be able to edit, add or delete slides.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You have to be signed in to your Google account.</a:t>
            </a:r>
            <a:endParaRPr/>
          </a:p>
        </p:txBody>
      </p:sp>
      <p:sp>
        <p:nvSpPr>
          <p:cNvPr id="77" name="Google Shape;77;p17"/>
          <p:cNvSpPr txBox="1"/>
          <p:nvPr>
            <p:ph idx="2" type="body"/>
          </p:nvPr>
        </p:nvSpPr>
        <p:spPr>
          <a:xfrm>
            <a:off x="1188725" y="4134525"/>
            <a:ext cx="6766500" cy="54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2"/>
                </a:solidFill>
              </a:rPr>
              <a:t>More info on how to use this template at </a:t>
            </a:r>
            <a:r>
              <a:rPr b="1" lang="en" sz="1000" u="sng">
                <a:solidFill>
                  <a:schemeClr val="dk2"/>
                </a:solidFill>
                <a:hlinkClick r:id="rId4"/>
              </a:rPr>
              <a:t>slidescarnival.com/help-use-presentation-template</a:t>
            </a:r>
            <a:endParaRPr b="1"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2"/>
                </a:solidFill>
              </a:rPr>
              <a:t>This template is free to use under </a:t>
            </a:r>
            <a:r>
              <a:rPr lang="en" sz="1000" u="sng">
                <a:solidFill>
                  <a:schemeClr val="dk2"/>
                </a:solidFill>
                <a:hlinkClick r:id="rId5"/>
              </a:rPr>
              <a:t>Creative Commons Attribution license</a:t>
            </a:r>
            <a:r>
              <a:rPr lang="en" sz="1000">
                <a:solidFill>
                  <a:schemeClr val="dk2"/>
                </a:solidFill>
              </a:rPr>
              <a:t>. You can keep the Credits slide or mention SlidesCarnival and other resources used in a slide footer.</a:t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78" name="Google Shape;78;p17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5"/>
          <p:cNvSpPr txBox="1"/>
          <p:nvPr>
            <p:ph idx="4294967295" type="body"/>
          </p:nvPr>
        </p:nvSpPr>
        <p:spPr>
          <a:xfrm>
            <a:off x="1188725" y="1481825"/>
            <a:ext cx="2980800" cy="95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Mobile</a:t>
            </a:r>
            <a:br>
              <a:rPr lang="en" sz="3600">
                <a:latin typeface="DM Serif Display"/>
                <a:ea typeface="DM Serif Display"/>
                <a:cs typeface="DM Serif Display"/>
                <a:sym typeface="DM Serif Display"/>
              </a:rPr>
            </a:br>
            <a:r>
              <a:rPr lang="en" sz="3600">
                <a:latin typeface="DM Serif Display"/>
                <a:ea typeface="DM Serif Display"/>
                <a:cs typeface="DM Serif Display"/>
                <a:sym typeface="DM Serif Display"/>
              </a:rPr>
              <a:t>project</a:t>
            </a:r>
            <a:endParaRPr sz="1400"/>
          </a:p>
        </p:txBody>
      </p:sp>
      <p:sp>
        <p:nvSpPr>
          <p:cNvPr id="270" name="Google Shape;270;p35"/>
          <p:cNvSpPr/>
          <p:nvPr/>
        </p:nvSpPr>
        <p:spPr>
          <a:xfrm>
            <a:off x="5591100" y="785788"/>
            <a:ext cx="2007300" cy="357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Place your screenshot here</a:t>
            </a:r>
            <a:endParaRPr sz="1000">
              <a:solidFill>
                <a:schemeClr val="dk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71" name="Google Shape;271;p35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72" name="Google Shape;272;p35"/>
          <p:cNvGrpSpPr/>
          <p:nvPr/>
        </p:nvGrpSpPr>
        <p:grpSpPr>
          <a:xfrm>
            <a:off x="5531975" y="373572"/>
            <a:ext cx="2119546" cy="4396359"/>
            <a:chOff x="2547150" y="238125"/>
            <a:chExt cx="2525675" cy="5238750"/>
          </a:xfrm>
        </p:grpSpPr>
        <p:sp>
          <p:nvSpPr>
            <p:cNvPr id="273" name="Google Shape;273;p35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35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35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35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7" name="Google Shape;277;p35"/>
          <p:cNvSpPr txBox="1"/>
          <p:nvPr>
            <p:ph idx="4294967295" type="body"/>
          </p:nvPr>
        </p:nvSpPr>
        <p:spPr>
          <a:xfrm>
            <a:off x="1188725" y="2590687"/>
            <a:ext cx="2980800" cy="107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Show and explain your web, app or software projects using these gadget templates.</a:t>
            </a:r>
            <a:endParaRPr sz="1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6"/>
          <p:cNvSpPr/>
          <p:nvPr/>
        </p:nvSpPr>
        <p:spPr>
          <a:xfrm>
            <a:off x="5305000" y="851275"/>
            <a:ext cx="2598600" cy="344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Place your screenshot here</a:t>
            </a:r>
            <a:endParaRPr sz="1000">
              <a:solidFill>
                <a:schemeClr val="dk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83" name="Google Shape;283;p36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84" name="Google Shape;284;p36"/>
          <p:cNvGrpSpPr/>
          <p:nvPr/>
        </p:nvGrpSpPr>
        <p:grpSpPr>
          <a:xfrm>
            <a:off x="5240302" y="465959"/>
            <a:ext cx="2736410" cy="4222433"/>
            <a:chOff x="2112475" y="238125"/>
            <a:chExt cx="3395050" cy="5238750"/>
          </a:xfrm>
        </p:grpSpPr>
        <p:sp>
          <p:nvSpPr>
            <p:cNvPr id="285" name="Google Shape;285;p36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36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36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36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9" name="Google Shape;289;p36"/>
          <p:cNvSpPr txBox="1"/>
          <p:nvPr>
            <p:ph idx="4294967295" type="body"/>
          </p:nvPr>
        </p:nvSpPr>
        <p:spPr>
          <a:xfrm>
            <a:off x="1188725" y="1481825"/>
            <a:ext cx="2980800" cy="95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Tablet</a:t>
            </a:r>
            <a:br>
              <a:rPr lang="en" sz="3600">
                <a:latin typeface="DM Serif Display"/>
                <a:ea typeface="DM Serif Display"/>
                <a:cs typeface="DM Serif Display"/>
                <a:sym typeface="DM Serif Display"/>
              </a:rPr>
            </a:br>
            <a:r>
              <a:rPr lang="en" sz="3600">
                <a:latin typeface="DM Serif Display"/>
                <a:ea typeface="DM Serif Display"/>
                <a:cs typeface="DM Serif Display"/>
                <a:sym typeface="DM Serif Display"/>
              </a:rPr>
              <a:t>project</a:t>
            </a:r>
            <a:endParaRPr sz="1400"/>
          </a:p>
        </p:txBody>
      </p:sp>
      <p:sp>
        <p:nvSpPr>
          <p:cNvPr id="290" name="Google Shape;290;p36"/>
          <p:cNvSpPr txBox="1"/>
          <p:nvPr>
            <p:ph idx="4294967295" type="body"/>
          </p:nvPr>
        </p:nvSpPr>
        <p:spPr>
          <a:xfrm>
            <a:off x="1188725" y="2590687"/>
            <a:ext cx="2980800" cy="107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Show and explain your web, app or software projects using these gadget templates.</a:t>
            </a:r>
            <a:endParaRPr sz="1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7"/>
          <p:cNvSpPr/>
          <p:nvPr/>
        </p:nvSpPr>
        <p:spPr>
          <a:xfrm>
            <a:off x="4279150" y="1380913"/>
            <a:ext cx="3532500" cy="22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Place your screenshot here</a:t>
            </a:r>
            <a:endParaRPr sz="1000">
              <a:solidFill>
                <a:schemeClr val="dk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96" name="Google Shape;296;p37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97" name="Google Shape;297;p37"/>
          <p:cNvGrpSpPr/>
          <p:nvPr/>
        </p:nvGrpSpPr>
        <p:grpSpPr>
          <a:xfrm>
            <a:off x="3774299" y="1241129"/>
            <a:ext cx="4542205" cy="2661224"/>
            <a:chOff x="1177450" y="241631"/>
            <a:chExt cx="6173152" cy="3616776"/>
          </a:xfrm>
        </p:grpSpPr>
        <p:sp>
          <p:nvSpPr>
            <p:cNvPr id="298" name="Google Shape;298;p37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37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37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37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2" name="Google Shape;302;p37"/>
          <p:cNvSpPr txBox="1"/>
          <p:nvPr>
            <p:ph idx="4294967295" type="body"/>
          </p:nvPr>
        </p:nvSpPr>
        <p:spPr>
          <a:xfrm>
            <a:off x="1188725" y="1481825"/>
            <a:ext cx="2293200" cy="95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Desktop</a:t>
            </a:r>
            <a:br>
              <a:rPr lang="en" sz="3600">
                <a:latin typeface="DM Serif Display"/>
                <a:ea typeface="DM Serif Display"/>
                <a:cs typeface="DM Serif Display"/>
                <a:sym typeface="DM Serif Display"/>
              </a:rPr>
            </a:br>
            <a:r>
              <a:rPr lang="en" sz="3600">
                <a:latin typeface="DM Serif Display"/>
                <a:ea typeface="DM Serif Display"/>
                <a:cs typeface="DM Serif Display"/>
                <a:sym typeface="DM Serif Display"/>
              </a:rPr>
              <a:t>project</a:t>
            </a:r>
            <a:endParaRPr sz="1400"/>
          </a:p>
        </p:txBody>
      </p:sp>
      <p:sp>
        <p:nvSpPr>
          <p:cNvPr id="303" name="Google Shape;303;p37"/>
          <p:cNvSpPr txBox="1"/>
          <p:nvPr>
            <p:ph idx="4294967295" type="body"/>
          </p:nvPr>
        </p:nvSpPr>
        <p:spPr>
          <a:xfrm>
            <a:off x="1188725" y="2590681"/>
            <a:ext cx="2293200" cy="107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Show and explain your web, app or software projects using these gadget templates.</a:t>
            </a:r>
            <a:endParaRPr sz="14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38"/>
          <p:cNvPicPr preferRelativeResize="0"/>
          <p:nvPr/>
        </p:nvPicPr>
        <p:blipFill rotWithShape="1">
          <a:blip r:embed="rId3">
            <a:alphaModFix amt="40000"/>
          </a:blip>
          <a:srcRect b="24565" l="0" r="0" t="31971"/>
          <a:stretch/>
        </p:blipFill>
        <p:spPr>
          <a:xfrm flipH="1">
            <a:off x="0" y="2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38"/>
          <p:cNvSpPr txBox="1"/>
          <p:nvPr>
            <p:ph idx="4294967295" type="ctrTitle"/>
          </p:nvPr>
        </p:nvSpPr>
        <p:spPr>
          <a:xfrm>
            <a:off x="1188725" y="1911525"/>
            <a:ext cx="5587800" cy="94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accent6"/>
                </a:solidFill>
              </a:rPr>
              <a:t>Thanks</a:t>
            </a:r>
            <a:r>
              <a:rPr lang="en" sz="7200">
                <a:solidFill>
                  <a:schemeClr val="accent6"/>
                </a:solidFill>
              </a:rPr>
              <a:t>!</a:t>
            </a:r>
            <a:endParaRPr sz="7200">
              <a:solidFill>
                <a:schemeClr val="accent6"/>
              </a:solidFill>
            </a:endParaRPr>
          </a:p>
        </p:txBody>
      </p:sp>
      <p:sp>
        <p:nvSpPr>
          <p:cNvPr id="310" name="Google Shape;310;p38"/>
          <p:cNvSpPr txBox="1"/>
          <p:nvPr>
            <p:ph idx="4294967295" type="subTitle"/>
          </p:nvPr>
        </p:nvSpPr>
        <p:spPr>
          <a:xfrm>
            <a:off x="1188725" y="2940725"/>
            <a:ext cx="5587800" cy="112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Any questions?</a:t>
            </a:r>
            <a:br>
              <a:rPr lang="en" sz="1800"/>
            </a:br>
            <a:r>
              <a:rPr lang="en" sz="1800"/>
              <a:t>You can find me at @username &amp; user@mail.me</a:t>
            </a:r>
            <a:endParaRPr sz="1800"/>
          </a:p>
        </p:txBody>
      </p:sp>
      <p:sp>
        <p:nvSpPr>
          <p:cNvPr id="311" name="Google Shape;311;p38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9"/>
          <p:cNvSpPr txBox="1"/>
          <p:nvPr>
            <p:ph idx="4294967295" type="title"/>
          </p:nvPr>
        </p:nvSpPr>
        <p:spPr>
          <a:xfrm>
            <a:off x="1188725" y="1028875"/>
            <a:ext cx="6766500" cy="1567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Credits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17" name="Google Shape;317;p39"/>
          <p:cNvSpPr txBox="1"/>
          <p:nvPr>
            <p:ph idx="4294967295" type="body"/>
          </p:nvPr>
        </p:nvSpPr>
        <p:spPr>
          <a:xfrm>
            <a:off x="1188725" y="2851925"/>
            <a:ext cx="6766500" cy="156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Special thanks to all the people who made and released these awesome resources for free:</a:t>
            </a:r>
            <a:endParaRPr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╺"/>
            </a:pPr>
            <a:r>
              <a:rPr lang="en">
                <a:solidFill>
                  <a:schemeClr val="dk1"/>
                </a:solidFill>
              </a:rPr>
              <a:t>Presentation template by </a:t>
            </a:r>
            <a:r>
              <a:rPr lang="en" u="sng">
                <a:solidFill>
                  <a:schemeClr val="dk1"/>
                </a:solidFill>
                <a:hlinkClick r:id="rId3"/>
              </a:rPr>
              <a:t>SlidesCarnival</a:t>
            </a:r>
            <a:endParaRPr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╺"/>
            </a:pPr>
            <a:r>
              <a:rPr lang="en">
                <a:solidFill>
                  <a:schemeClr val="dk1"/>
                </a:solidFill>
              </a:rPr>
              <a:t>Photographs by </a:t>
            </a:r>
            <a:r>
              <a:rPr lang="en" u="sng">
                <a:solidFill>
                  <a:schemeClr val="dk1"/>
                </a:solidFill>
                <a:hlinkClick r:id="rId4"/>
              </a:rPr>
              <a:t>Unsplash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18" name="Google Shape;318;p39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0"/>
          <p:cNvSpPr txBox="1"/>
          <p:nvPr>
            <p:ph idx="4294967295" type="title"/>
          </p:nvPr>
        </p:nvSpPr>
        <p:spPr>
          <a:xfrm>
            <a:off x="1188725" y="1048275"/>
            <a:ext cx="6766500" cy="478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Presentation design</a:t>
            </a:r>
            <a:endParaRPr sz="3600">
              <a:solidFill>
                <a:schemeClr val="dk1"/>
              </a:solidFill>
            </a:endParaRPr>
          </a:p>
        </p:txBody>
      </p:sp>
      <p:sp>
        <p:nvSpPr>
          <p:cNvPr id="324" name="Google Shape;324;p40"/>
          <p:cNvSpPr txBox="1"/>
          <p:nvPr>
            <p:ph idx="4294967295" type="body"/>
          </p:nvPr>
        </p:nvSpPr>
        <p:spPr>
          <a:xfrm>
            <a:off x="1188725" y="1788000"/>
            <a:ext cx="6766500" cy="156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This presentation uses the following typographies: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╺"/>
            </a:pPr>
            <a:r>
              <a:rPr lang="en" sz="1400">
                <a:solidFill>
                  <a:schemeClr val="dk1"/>
                </a:solidFill>
              </a:rPr>
              <a:t>Titles: DM Serif Display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╺"/>
            </a:pPr>
            <a:r>
              <a:rPr lang="en" sz="1400">
                <a:solidFill>
                  <a:schemeClr val="dk1"/>
                </a:solidFill>
              </a:rPr>
              <a:t>Body copy: Montserrat Light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Download for free at: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dk1"/>
                </a:solidFill>
                <a:hlinkClick r:id="rId3"/>
              </a:rPr>
              <a:t>https://www.cufonfonts.com/font/dm-serif-display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dk1"/>
                </a:solidFill>
                <a:hlinkClick r:id="rId4"/>
              </a:rPr>
              <a:t>https://www.fontsquirrel.com/fonts/montserrat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325" name="Google Shape;325;p40"/>
          <p:cNvSpPr txBox="1"/>
          <p:nvPr/>
        </p:nvSpPr>
        <p:spPr>
          <a:xfrm>
            <a:off x="1195125" y="4019250"/>
            <a:ext cx="67665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chemeClr val="dk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26" name="Google Shape;326;p40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" name="Google Shape;331;p41"/>
          <p:cNvGrpSpPr/>
          <p:nvPr/>
        </p:nvGrpSpPr>
        <p:grpSpPr>
          <a:xfrm>
            <a:off x="348747" y="333019"/>
            <a:ext cx="342903" cy="447293"/>
            <a:chOff x="590250" y="244200"/>
            <a:chExt cx="407975" cy="532175"/>
          </a:xfrm>
        </p:grpSpPr>
        <p:sp>
          <p:nvSpPr>
            <p:cNvPr id="332" name="Google Shape;332;p41"/>
            <p:cNvSpPr/>
            <p:nvPr/>
          </p:nvSpPr>
          <p:spPr>
            <a:xfrm>
              <a:off x="623125" y="313625"/>
              <a:ext cx="375100" cy="462750"/>
            </a:xfrm>
            <a:custGeom>
              <a:rect b="b" l="l" r="r" t="t"/>
              <a:pathLst>
                <a:path extrusionOk="0" fill="none" h="18510" w="15004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41"/>
            <p:cNvSpPr/>
            <p:nvPr/>
          </p:nvSpPr>
          <p:spPr>
            <a:xfrm>
              <a:off x="590250" y="2697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41"/>
            <p:cNvSpPr/>
            <p:nvPr/>
          </p:nvSpPr>
          <p:spPr>
            <a:xfrm>
              <a:off x="796650" y="274025"/>
              <a:ext cx="45100" cy="45100"/>
            </a:xfrm>
            <a:custGeom>
              <a:rect b="b" l="l" r="r" t="t"/>
              <a:pathLst>
                <a:path extrusionOk="0" fill="none" h="1804" w="1804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41"/>
            <p:cNvSpPr/>
            <p:nvPr/>
          </p:nvSpPr>
          <p:spPr>
            <a:xfrm>
              <a:off x="7138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41"/>
            <p:cNvSpPr/>
            <p:nvPr/>
          </p:nvSpPr>
          <p:spPr>
            <a:xfrm>
              <a:off x="6310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41"/>
            <p:cNvSpPr/>
            <p:nvPr/>
          </p:nvSpPr>
          <p:spPr>
            <a:xfrm>
              <a:off x="649925" y="5900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41"/>
            <p:cNvSpPr/>
            <p:nvPr/>
          </p:nvSpPr>
          <p:spPr>
            <a:xfrm>
              <a:off x="649925" y="5346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41"/>
            <p:cNvSpPr/>
            <p:nvPr/>
          </p:nvSpPr>
          <p:spPr>
            <a:xfrm>
              <a:off x="649925" y="4798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41"/>
            <p:cNvSpPr/>
            <p:nvPr/>
          </p:nvSpPr>
          <p:spPr>
            <a:xfrm>
              <a:off x="649925" y="4244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41"/>
            <p:cNvSpPr/>
            <p:nvPr/>
          </p:nvSpPr>
          <p:spPr>
            <a:xfrm>
              <a:off x="879475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41"/>
            <p:cNvSpPr/>
            <p:nvPr/>
          </p:nvSpPr>
          <p:spPr>
            <a:xfrm>
              <a:off x="6548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41"/>
            <p:cNvSpPr/>
            <p:nvPr/>
          </p:nvSpPr>
          <p:spPr>
            <a:xfrm>
              <a:off x="7376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41"/>
            <p:cNvSpPr/>
            <p:nvPr/>
          </p:nvSpPr>
          <p:spPr>
            <a:xfrm>
              <a:off x="8204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41"/>
            <p:cNvSpPr/>
            <p:nvPr/>
          </p:nvSpPr>
          <p:spPr>
            <a:xfrm>
              <a:off x="903225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6" name="Google Shape;346;p41"/>
          <p:cNvGrpSpPr/>
          <p:nvPr/>
        </p:nvGrpSpPr>
        <p:grpSpPr>
          <a:xfrm>
            <a:off x="901439" y="399041"/>
            <a:ext cx="372594" cy="310144"/>
            <a:chOff x="1247825" y="322750"/>
            <a:chExt cx="443300" cy="369000"/>
          </a:xfrm>
        </p:grpSpPr>
        <p:sp>
          <p:nvSpPr>
            <p:cNvPr id="347" name="Google Shape;347;p41"/>
            <p:cNvSpPr/>
            <p:nvPr/>
          </p:nvSpPr>
          <p:spPr>
            <a:xfrm>
              <a:off x="1247825" y="322750"/>
              <a:ext cx="443300" cy="369000"/>
            </a:xfrm>
            <a:custGeom>
              <a:rect b="b" l="l" r="r" t="t"/>
              <a:pathLst>
                <a:path extrusionOk="0" fill="none" h="14760" w="17732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41"/>
            <p:cNvSpPr/>
            <p:nvPr/>
          </p:nvSpPr>
          <p:spPr>
            <a:xfrm>
              <a:off x="1398225" y="386675"/>
              <a:ext cx="142500" cy="25"/>
            </a:xfrm>
            <a:custGeom>
              <a:rect b="b" l="l" r="r" t="t"/>
              <a:pathLst>
                <a:path extrusionOk="0" fill="none" h="1" w="570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41"/>
            <p:cNvSpPr/>
            <p:nvPr/>
          </p:nvSpPr>
          <p:spPr>
            <a:xfrm>
              <a:off x="1370225" y="450000"/>
              <a:ext cx="198500" cy="197900"/>
            </a:xfrm>
            <a:custGeom>
              <a:rect b="b" l="l" r="r" t="t"/>
              <a:pathLst>
                <a:path extrusionOk="0" fill="none" h="7916" w="794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41"/>
            <p:cNvSpPr/>
            <p:nvPr/>
          </p:nvSpPr>
          <p:spPr>
            <a:xfrm>
              <a:off x="1403100" y="482875"/>
              <a:ext cx="132750" cy="132150"/>
            </a:xfrm>
            <a:custGeom>
              <a:rect b="b" l="l" r="r" t="t"/>
              <a:pathLst>
                <a:path extrusionOk="0" fill="none" h="5286" w="531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41"/>
            <p:cNvSpPr/>
            <p:nvPr/>
          </p:nvSpPr>
          <p:spPr>
            <a:xfrm>
              <a:off x="1588800" y="435400"/>
              <a:ext cx="66400" cy="43850"/>
            </a:xfrm>
            <a:custGeom>
              <a:rect b="b" l="l" r="r" t="t"/>
              <a:pathLst>
                <a:path extrusionOk="0" fill="none" h="1754" w="2656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2" name="Google Shape;352;p41"/>
          <p:cNvGrpSpPr/>
          <p:nvPr/>
        </p:nvGrpSpPr>
        <p:grpSpPr>
          <a:xfrm>
            <a:off x="1474618" y="397507"/>
            <a:ext cx="356204" cy="313212"/>
            <a:chOff x="1929775" y="320925"/>
            <a:chExt cx="423800" cy="372650"/>
          </a:xfrm>
        </p:grpSpPr>
        <p:sp>
          <p:nvSpPr>
            <p:cNvPr id="353" name="Google Shape;353;p41"/>
            <p:cNvSpPr/>
            <p:nvPr/>
          </p:nvSpPr>
          <p:spPr>
            <a:xfrm>
              <a:off x="1929775" y="320925"/>
              <a:ext cx="423800" cy="372650"/>
            </a:xfrm>
            <a:custGeom>
              <a:rect b="b" l="l" r="r" t="t"/>
              <a:pathLst>
                <a:path extrusionOk="0" fill="none" h="14906" w="16952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41"/>
            <p:cNvSpPr/>
            <p:nvPr/>
          </p:nvSpPr>
          <p:spPr>
            <a:xfrm>
              <a:off x="1954125" y="345275"/>
              <a:ext cx="375100" cy="323950"/>
            </a:xfrm>
            <a:custGeom>
              <a:rect b="b" l="l" r="r" t="t"/>
              <a:pathLst>
                <a:path extrusionOk="0" fill="none" h="12958" w="15004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41"/>
            <p:cNvSpPr/>
            <p:nvPr/>
          </p:nvSpPr>
          <p:spPr>
            <a:xfrm>
              <a:off x="2162375" y="534625"/>
              <a:ext cx="146750" cy="113275"/>
            </a:xfrm>
            <a:custGeom>
              <a:rect b="b" l="l" r="r" t="t"/>
              <a:pathLst>
                <a:path extrusionOk="0" fill="none" h="4531" w="587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41"/>
            <p:cNvSpPr/>
            <p:nvPr/>
          </p:nvSpPr>
          <p:spPr>
            <a:xfrm>
              <a:off x="1974225" y="468875"/>
              <a:ext cx="232600" cy="179025"/>
            </a:xfrm>
            <a:custGeom>
              <a:rect b="b" l="l" r="r" t="t"/>
              <a:pathLst>
                <a:path extrusionOk="0" fill="none" h="7161" w="9304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41"/>
            <p:cNvSpPr/>
            <p:nvPr/>
          </p:nvSpPr>
          <p:spPr>
            <a:xfrm>
              <a:off x="2169675" y="396425"/>
              <a:ext cx="97450" cy="97450"/>
            </a:xfrm>
            <a:custGeom>
              <a:rect b="b" l="l" r="r" t="t"/>
              <a:pathLst>
                <a:path extrusionOk="0" fill="none" h="3898" w="3898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8" name="Google Shape;358;p41"/>
          <p:cNvSpPr/>
          <p:nvPr/>
        </p:nvSpPr>
        <p:spPr>
          <a:xfrm>
            <a:off x="2071920" y="386254"/>
            <a:ext cx="291717" cy="335738"/>
          </a:xfrm>
          <a:custGeom>
            <a:rect b="b" l="l" r="r" t="t"/>
            <a:pathLst>
              <a:path extrusionOk="0" fill="none" h="15978" w="13883">
                <a:moveTo>
                  <a:pt x="3240" y="3240"/>
                </a:moveTo>
                <a:lnTo>
                  <a:pt x="3240" y="12616"/>
                </a:lnTo>
                <a:lnTo>
                  <a:pt x="3240" y="12616"/>
                </a:lnTo>
                <a:lnTo>
                  <a:pt x="2899" y="12592"/>
                </a:lnTo>
                <a:lnTo>
                  <a:pt x="2558" y="12592"/>
                </a:lnTo>
                <a:lnTo>
                  <a:pt x="2193" y="12641"/>
                </a:lnTo>
                <a:lnTo>
                  <a:pt x="1827" y="12738"/>
                </a:lnTo>
                <a:lnTo>
                  <a:pt x="1827" y="12738"/>
                </a:lnTo>
                <a:lnTo>
                  <a:pt x="1608" y="12811"/>
                </a:lnTo>
                <a:lnTo>
                  <a:pt x="1389" y="12909"/>
                </a:lnTo>
                <a:lnTo>
                  <a:pt x="1194" y="13030"/>
                </a:lnTo>
                <a:lnTo>
                  <a:pt x="999" y="13128"/>
                </a:lnTo>
                <a:lnTo>
                  <a:pt x="804" y="13274"/>
                </a:lnTo>
                <a:lnTo>
                  <a:pt x="658" y="13396"/>
                </a:lnTo>
                <a:lnTo>
                  <a:pt x="512" y="13542"/>
                </a:lnTo>
                <a:lnTo>
                  <a:pt x="390" y="13688"/>
                </a:lnTo>
                <a:lnTo>
                  <a:pt x="269" y="13858"/>
                </a:lnTo>
                <a:lnTo>
                  <a:pt x="171" y="14005"/>
                </a:lnTo>
                <a:lnTo>
                  <a:pt x="98" y="14175"/>
                </a:lnTo>
                <a:lnTo>
                  <a:pt x="49" y="14346"/>
                </a:lnTo>
                <a:lnTo>
                  <a:pt x="25" y="14492"/>
                </a:lnTo>
                <a:lnTo>
                  <a:pt x="1" y="14662"/>
                </a:lnTo>
                <a:lnTo>
                  <a:pt x="25" y="14833"/>
                </a:lnTo>
                <a:lnTo>
                  <a:pt x="49" y="14979"/>
                </a:lnTo>
                <a:lnTo>
                  <a:pt x="49" y="14979"/>
                </a:lnTo>
                <a:lnTo>
                  <a:pt x="122" y="15149"/>
                </a:lnTo>
                <a:lnTo>
                  <a:pt x="196" y="15295"/>
                </a:lnTo>
                <a:lnTo>
                  <a:pt x="293" y="15417"/>
                </a:lnTo>
                <a:lnTo>
                  <a:pt x="415" y="15539"/>
                </a:lnTo>
                <a:lnTo>
                  <a:pt x="561" y="15636"/>
                </a:lnTo>
                <a:lnTo>
                  <a:pt x="707" y="15734"/>
                </a:lnTo>
                <a:lnTo>
                  <a:pt x="877" y="15807"/>
                </a:lnTo>
                <a:lnTo>
                  <a:pt x="1072" y="15880"/>
                </a:lnTo>
                <a:lnTo>
                  <a:pt x="1243" y="15929"/>
                </a:lnTo>
                <a:lnTo>
                  <a:pt x="1462" y="15953"/>
                </a:lnTo>
                <a:lnTo>
                  <a:pt x="1657" y="15977"/>
                </a:lnTo>
                <a:lnTo>
                  <a:pt x="1876" y="15977"/>
                </a:lnTo>
                <a:lnTo>
                  <a:pt x="2095" y="15953"/>
                </a:lnTo>
                <a:lnTo>
                  <a:pt x="2339" y="15929"/>
                </a:lnTo>
                <a:lnTo>
                  <a:pt x="2558" y="15880"/>
                </a:lnTo>
                <a:lnTo>
                  <a:pt x="2801" y="15831"/>
                </a:lnTo>
                <a:lnTo>
                  <a:pt x="2801" y="15831"/>
                </a:lnTo>
                <a:lnTo>
                  <a:pt x="3216" y="15661"/>
                </a:lnTo>
                <a:lnTo>
                  <a:pt x="3581" y="15466"/>
                </a:lnTo>
                <a:lnTo>
                  <a:pt x="3897" y="15247"/>
                </a:lnTo>
                <a:lnTo>
                  <a:pt x="4165" y="14979"/>
                </a:lnTo>
                <a:lnTo>
                  <a:pt x="4360" y="14711"/>
                </a:lnTo>
                <a:lnTo>
                  <a:pt x="4458" y="14565"/>
                </a:lnTo>
                <a:lnTo>
                  <a:pt x="4531" y="14419"/>
                </a:lnTo>
                <a:lnTo>
                  <a:pt x="4579" y="14272"/>
                </a:lnTo>
                <a:lnTo>
                  <a:pt x="4604" y="14126"/>
                </a:lnTo>
                <a:lnTo>
                  <a:pt x="4628" y="13980"/>
                </a:lnTo>
                <a:lnTo>
                  <a:pt x="4628" y="13834"/>
                </a:lnTo>
                <a:lnTo>
                  <a:pt x="4628" y="6187"/>
                </a:lnTo>
                <a:lnTo>
                  <a:pt x="12470" y="3727"/>
                </a:lnTo>
                <a:lnTo>
                  <a:pt x="12470" y="10108"/>
                </a:lnTo>
                <a:lnTo>
                  <a:pt x="12470" y="10108"/>
                </a:lnTo>
                <a:lnTo>
                  <a:pt x="12154" y="10083"/>
                </a:lnTo>
                <a:lnTo>
                  <a:pt x="11813" y="10083"/>
                </a:lnTo>
                <a:lnTo>
                  <a:pt x="11447" y="10132"/>
                </a:lnTo>
                <a:lnTo>
                  <a:pt x="11082" y="10230"/>
                </a:lnTo>
                <a:lnTo>
                  <a:pt x="11082" y="10230"/>
                </a:lnTo>
                <a:lnTo>
                  <a:pt x="10863" y="10303"/>
                </a:lnTo>
                <a:lnTo>
                  <a:pt x="10644" y="10400"/>
                </a:lnTo>
                <a:lnTo>
                  <a:pt x="10425" y="10522"/>
                </a:lnTo>
                <a:lnTo>
                  <a:pt x="10254" y="10619"/>
                </a:lnTo>
                <a:lnTo>
                  <a:pt x="10059" y="10765"/>
                </a:lnTo>
                <a:lnTo>
                  <a:pt x="9913" y="10887"/>
                </a:lnTo>
                <a:lnTo>
                  <a:pt x="9767" y="11033"/>
                </a:lnTo>
                <a:lnTo>
                  <a:pt x="9621" y="11179"/>
                </a:lnTo>
                <a:lnTo>
                  <a:pt x="9523" y="11350"/>
                </a:lnTo>
                <a:lnTo>
                  <a:pt x="9426" y="11496"/>
                </a:lnTo>
                <a:lnTo>
                  <a:pt x="9353" y="11666"/>
                </a:lnTo>
                <a:lnTo>
                  <a:pt x="9304" y="11837"/>
                </a:lnTo>
                <a:lnTo>
                  <a:pt x="9280" y="11983"/>
                </a:lnTo>
                <a:lnTo>
                  <a:pt x="9256" y="12154"/>
                </a:lnTo>
                <a:lnTo>
                  <a:pt x="9280" y="12324"/>
                </a:lnTo>
                <a:lnTo>
                  <a:pt x="9304" y="12470"/>
                </a:lnTo>
                <a:lnTo>
                  <a:pt x="9304" y="12470"/>
                </a:lnTo>
                <a:lnTo>
                  <a:pt x="9377" y="12641"/>
                </a:lnTo>
                <a:lnTo>
                  <a:pt x="9450" y="12787"/>
                </a:lnTo>
                <a:lnTo>
                  <a:pt x="9548" y="12909"/>
                </a:lnTo>
                <a:lnTo>
                  <a:pt x="9670" y="13030"/>
                </a:lnTo>
                <a:lnTo>
                  <a:pt x="9816" y="13128"/>
                </a:lnTo>
                <a:lnTo>
                  <a:pt x="9962" y="13225"/>
                </a:lnTo>
                <a:lnTo>
                  <a:pt x="10132" y="13298"/>
                </a:lnTo>
                <a:lnTo>
                  <a:pt x="10303" y="13371"/>
                </a:lnTo>
                <a:lnTo>
                  <a:pt x="10498" y="13420"/>
                </a:lnTo>
                <a:lnTo>
                  <a:pt x="10717" y="13444"/>
                </a:lnTo>
                <a:lnTo>
                  <a:pt x="10912" y="13469"/>
                </a:lnTo>
                <a:lnTo>
                  <a:pt x="11131" y="13469"/>
                </a:lnTo>
                <a:lnTo>
                  <a:pt x="11350" y="13444"/>
                </a:lnTo>
                <a:lnTo>
                  <a:pt x="11594" y="13420"/>
                </a:lnTo>
                <a:lnTo>
                  <a:pt x="11813" y="13371"/>
                </a:lnTo>
                <a:lnTo>
                  <a:pt x="12056" y="13323"/>
                </a:lnTo>
                <a:lnTo>
                  <a:pt x="12056" y="13323"/>
                </a:lnTo>
                <a:lnTo>
                  <a:pt x="12422" y="13176"/>
                </a:lnTo>
                <a:lnTo>
                  <a:pt x="12763" y="13006"/>
                </a:lnTo>
                <a:lnTo>
                  <a:pt x="13055" y="12787"/>
                </a:lnTo>
                <a:lnTo>
                  <a:pt x="13323" y="12568"/>
                </a:lnTo>
                <a:lnTo>
                  <a:pt x="13542" y="12324"/>
                </a:lnTo>
                <a:lnTo>
                  <a:pt x="13713" y="12056"/>
                </a:lnTo>
                <a:lnTo>
                  <a:pt x="13810" y="11788"/>
                </a:lnTo>
                <a:lnTo>
                  <a:pt x="13859" y="11642"/>
                </a:lnTo>
                <a:lnTo>
                  <a:pt x="13883" y="11520"/>
                </a:lnTo>
                <a:lnTo>
                  <a:pt x="13883" y="0"/>
                </a:lnTo>
                <a:lnTo>
                  <a:pt x="3240" y="3240"/>
                </a:lnTo>
                <a:close/>
              </a:path>
            </a:pathLst>
          </a:custGeom>
          <a:noFill/>
          <a:ln cap="rnd" cmpd="sng" w="121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41"/>
          <p:cNvSpPr/>
          <p:nvPr/>
        </p:nvSpPr>
        <p:spPr>
          <a:xfrm>
            <a:off x="2656888" y="387284"/>
            <a:ext cx="251793" cy="333678"/>
          </a:xfrm>
          <a:custGeom>
            <a:rect b="b" l="l" r="r" t="t"/>
            <a:pathLst>
              <a:path extrusionOk="0" fill="none" h="15880" w="11983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cap="rnd" cmpd="sng" w="121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60" name="Google Shape;360;p41"/>
          <p:cNvGrpSpPr/>
          <p:nvPr/>
        </p:nvGrpSpPr>
        <p:grpSpPr>
          <a:xfrm>
            <a:off x="3744262" y="362185"/>
            <a:ext cx="336767" cy="383835"/>
            <a:chOff x="4630125" y="278900"/>
            <a:chExt cx="400675" cy="456675"/>
          </a:xfrm>
        </p:grpSpPr>
        <p:sp>
          <p:nvSpPr>
            <p:cNvPr id="361" name="Google Shape;361;p41"/>
            <p:cNvSpPr/>
            <p:nvPr/>
          </p:nvSpPr>
          <p:spPr>
            <a:xfrm>
              <a:off x="4659350" y="3288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41"/>
            <p:cNvSpPr/>
            <p:nvPr/>
          </p:nvSpPr>
          <p:spPr>
            <a:xfrm>
              <a:off x="4630125" y="4524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41"/>
            <p:cNvSpPr/>
            <p:nvPr/>
          </p:nvSpPr>
          <p:spPr>
            <a:xfrm>
              <a:off x="4808525" y="278900"/>
              <a:ext cx="43875" cy="49950"/>
            </a:xfrm>
            <a:custGeom>
              <a:rect b="b" l="l" r="r" t="t"/>
              <a:pathLst>
                <a:path extrusionOk="0" fill="none" h="1998" w="1755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41"/>
            <p:cNvSpPr/>
            <p:nvPr/>
          </p:nvSpPr>
          <p:spPr>
            <a:xfrm>
              <a:off x="4808525" y="549250"/>
              <a:ext cx="43875" cy="186325"/>
            </a:xfrm>
            <a:custGeom>
              <a:rect b="b" l="l" r="r" t="t"/>
              <a:pathLst>
                <a:path extrusionOk="0" fill="none" h="7453" w="1755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5" name="Google Shape;365;p41"/>
          <p:cNvSpPr/>
          <p:nvPr/>
        </p:nvSpPr>
        <p:spPr>
          <a:xfrm>
            <a:off x="4284851" y="385750"/>
            <a:ext cx="385895" cy="336746"/>
          </a:xfrm>
          <a:custGeom>
            <a:rect b="b" l="l" r="r" t="t"/>
            <a:pathLst>
              <a:path extrusionOk="0" fill="none" h="16026" w="18365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cap="rnd" cmpd="sng" w="121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66" name="Google Shape;366;p41"/>
          <p:cNvGrpSpPr/>
          <p:nvPr/>
        </p:nvGrpSpPr>
        <p:grpSpPr>
          <a:xfrm>
            <a:off x="353874" y="908741"/>
            <a:ext cx="342882" cy="418128"/>
            <a:chOff x="596350" y="929175"/>
            <a:chExt cx="407950" cy="497475"/>
          </a:xfrm>
        </p:grpSpPr>
        <p:sp>
          <p:nvSpPr>
            <p:cNvPr id="367" name="Google Shape;367;p41"/>
            <p:cNvSpPr/>
            <p:nvPr/>
          </p:nvSpPr>
          <p:spPr>
            <a:xfrm>
              <a:off x="5963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41"/>
            <p:cNvSpPr/>
            <p:nvPr/>
          </p:nvSpPr>
          <p:spPr>
            <a:xfrm>
              <a:off x="6267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41"/>
            <p:cNvSpPr/>
            <p:nvPr/>
          </p:nvSpPr>
          <p:spPr>
            <a:xfrm>
              <a:off x="688900" y="12561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41"/>
            <p:cNvSpPr/>
            <p:nvPr/>
          </p:nvSpPr>
          <p:spPr>
            <a:xfrm>
              <a:off x="688900" y="12013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41"/>
            <p:cNvSpPr/>
            <p:nvPr/>
          </p:nvSpPr>
          <p:spPr>
            <a:xfrm>
              <a:off x="688900" y="11459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41"/>
            <p:cNvSpPr/>
            <p:nvPr/>
          </p:nvSpPr>
          <p:spPr>
            <a:xfrm>
              <a:off x="688900" y="10905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41"/>
            <p:cNvSpPr/>
            <p:nvPr/>
          </p:nvSpPr>
          <p:spPr>
            <a:xfrm>
              <a:off x="9202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4" name="Google Shape;374;p41"/>
          <p:cNvGrpSpPr/>
          <p:nvPr/>
        </p:nvGrpSpPr>
        <p:grpSpPr>
          <a:xfrm>
            <a:off x="1478190" y="969656"/>
            <a:ext cx="349060" cy="298882"/>
            <a:chOff x="1934025" y="1001650"/>
            <a:chExt cx="415300" cy="355600"/>
          </a:xfrm>
        </p:grpSpPr>
        <p:sp>
          <p:nvSpPr>
            <p:cNvPr id="375" name="Google Shape;375;p41"/>
            <p:cNvSpPr/>
            <p:nvPr/>
          </p:nvSpPr>
          <p:spPr>
            <a:xfrm>
              <a:off x="1934025" y="1303650"/>
              <a:ext cx="207650" cy="53600"/>
            </a:xfrm>
            <a:custGeom>
              <a:rect b="b" l="l" r="r" t="t"/>
              <a:pathLst>
                <a:path extrusionOk="0" fill="none" h="2144" w="830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41"/>
            <p:cNvSpPr/>
            <p:nvPr/>
          </p:nvSpPr>
          <p:spPr>
            <a:xfrm>
              <a:off x="2141650" y="1303650"/>
              <a:ext cx="207675" cy="53600"/>
            </a:xfrm>
            <a:custGeom>
              <a:rect b="b" l="l" r="r" t="t"/>
              <a:pathLst>
                <a:path extrusionOk="0" fill="none" h="2144" w="8307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41"/>
            <p:cNvSpPr/>
            <p:nvPr/>
          </p:nvSpPr>
          <p:spPr>
            <a:xfrm>
              <a:off x="1934025" y="1001650"/>
              <a:ext cx="207650" cy="331250"/>
            </a:xfrm>
            <a:custGeom>
              <a:rect b="b" l="l" r="r" t="t"/>
              <a:pathLst>
                <a:path extrusionOk="0" fill="none" h="13250" w="8306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41"/>
            <p:cNvSpPr/>
            <p:nvPr/>
          </p:nvSpPr>
          <p:spPr>
            <a:xfrm>
              <a:off x="2141650" y="1001650"/>
              <a:ext cx="207675" cy="331250"/>
            </a:xfrm>
            <a:custGeom>
              <a:rect b="b" l="l" r="r" t="t"/>
              <a:pathLst>
                <a:path extrusionOk="0" fill="none" h="13250" w="8307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9" name="Google Shape;379;p41"/>
          <p:cNvSpPr/>
          <p:nvPr/>
        </p:nvSpPr>
        <p:spPr>
          <a:xfrm>
            <a:off x="2042249" y="944598"/>
            <a:ext cx="351077" cy="349039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121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41"/>
          <p:cNvSpPr/>
          <p:nvPr/>
        </p:nvSpPr>
        <p:spPr>
          <a:xfrm>
            <a:off x="2607759" y="961997"/>
            <a:ext cx="350068" cy="314242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21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41"/>
          <p:cNvSpPr/>
          <p:nvPr/>
        </p:nvSpPr>
        <p:spPr>
          <a:xfrm>
            <a:off x="3177871" y="964561"/>
            <a:ext cx="339835" cy="309115"/>
          </a:xfrm>
          <a:custGeom>
            <a:rect b="b" l="l" r="r" t="t"/>
            <a:pathLst>
              <a:path extrusionOk="0" fill="none" h="14711" w="16173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cap="rnd" cmpd="sng" w="121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41"/>
          <p:cNvSpPr/>
          <p:nvPr/>
        </p:nvSpPr>
        <p:spPr>
          <a:xfrm>
            <a:off x="3754139" y="967629"/>
            <a:ext cx="317310" cy="302979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83" name="Google Shape;383;p41"/>
          <p:cNvGrpSpPr/>
          <p:nvPr/>
        </p:nvGrpSpPr>
        <p:grpSpPr>
          <a:xfrm>
            <a:off x="4302585" y="947131"/>
            <a:ext cx="350068" cy="350573"/>
            <a:chOff x="5294400" y="974850"/>
            <a:chExt cx="416500" cy="417100"/>
          </a:xfrm>
        </p:grpSpPr>
        <p:sp>
          <p:nvSpPr>
            <p:cNvPr id="384" name="Google Shape;384;p41"/>
            <p:cNvSpPr/>
            <p:nvPr/>
          </p:nvSpPr>
          <p:spPr>
            <a:xfrm>
              <a:off x="5325450" y="997975"/>
              <a:ext cx="151650" cy="154700"/>
            </a:xfrm>
            <a:custGeom>
              <a:rect b="b" l="l" r="r" t="t"/>
              <a:pathLst>
                <a:path extrusionOk="0" fill="none" h="6188" w="6066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41"/>
            <p:cNvSpPr/>
            <p:nvPr/>
          </p:nvSpPr>
          <p:spPr>
            <a:xfrm>
              <a:off x="5294400" y="974850"/>
              <a:ext cx="416500" cy="417100"/>
            </a:xfrm>
            <a:custGeom>
              <a:rect b="b" l="l" r="r" t="t"/>
              <a:pathLst>
                <a:path extrusionOk="0" fill="none" h="16684" w="1666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6" name="Google Shape;386;p41"/>
          <p:cNvGrpSpPr/>
          <p:nvPr/>
        </p:nvGrpSpPr>
        <p:grpSpPr>
          <a:xfrm>
            <a:off x="4825607" y="907732"/>
            <a:ext cx="433992" cy="422729"/>
            <a:chOff x="5916675" y="927975"/>
            <a:chExt cx="516350" cy="502950"/>
          </a:xfrm>
        </p:grpSpPr>
        <p:sp>
          <p:nvSpPr>
            <p:cNvPr id="387" name="Google Shape;387;p41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41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9" name="Google Shape;389;p41"/>
          <p:cNvGrpSpPr/>
          <p:nvPr/>
        </p:nvGrpSpPr>
        <p:grpSpPr>
          <a:xfrm>
            <a:off x="327251" y="1557145"/>
            <a:ext cx="391001" cy="264085"/>
            <a:chOff x="564675" y="1700625"/>
            <a:chExt cx="465200" cy="314200"/>
          </a:xfrm>
        </p:grpSpPr>
        <p:sp>
          <p:nvSpPr>
            <p:cNvPr id="390" name="Google Shape;390;p41"/>
            <p:cNvSpPr/>
            <p:nvPr/>
          </p:nvSpPr>
          <p:spPr>
            <a:xfrm>
              <a:off x="564675" y="1700625"/>
              <a:ext cx="465200" cy="29250"/>
            </a:xfrm>
            <a:custGeom>
              <a:rect b="b" l="l" r="r" t="t"/>
              <a:pathLst>
                <a:path extrusionOk="0" fill="none" h="1170" w="18608">
                  <a:moveTo>
                    <a:pt x="18608" y="1170"/>
                  </a:moveTo>
                  <a:lnTo>
                    <a:pt x="18608" y="488"/>
                  </a:lnTo>
                  <a:lnTo>
                    <a:pt x="18608" y="488"/>
                  </a:lnTo>
                  <a:lnTo>
                    <a:pt x="18608" y="390"/>
                  </a:lnTo>
                  <a:lnTo>
                    <a:pt x="18559" y="293"/>
                  </a:lnTo>
                  <a:lnTo>
                    <a:pt x="18535" y="220"/>
                  </a:lnTo>
                  <a:lnTo>
                    <a:pt x="18462" y="147"/>
                  </a:lnTo>
                  <a:lnTo>
                    <a:pt x="18389" y="74"/>
                  </a:lnTo>
                  <a:lnTo>
                    <a:pt x="18316" y="49"/>
                  </a:lnTo>
                  <a:lnTo>
                    <a:pt x="18218" y="1"/>
                  </a:lnTo>
                  <a:lnTo>
                    <a:pt x="18121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49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0"/>
                  </a:lnTo>
                  <a:lnTo>
                    <a:pt x="1" y="488"/>
                  </a:lnTo>
                  <a:lnTo>
                    <a:pt x="1" y="117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41"/>
            <p:cNvSpPr/>
            <p:nvPr/>
          </p:nvSpPr>
          <p:spPr>
            <a:xfrm>
              <a:off x="564675" y="1732300"/>
              <a:ext cx="465200" cy="272175"/>
            </a:xfrm>
            <a:custGeom>
              <a:rect b="b" l="l" r="r" t="t"/>
              <a:pathLst>
                <a:path extrusionOk="0" fill="none" h="10887" w="18608">
                  <a:moveTo>
                    <a:pt x="13493" y="7209"/>
                  </a:moveTo>
                  <a:lnTo>
                    <a:pt x="18608" y="10887"/>
                  </a:lnTo>
                  <a:lnTo>
                    <a:pt x="18608" y="10887"/>
                  </a:lnTo>
                  <a:lnTo>
                    <a:pt x="18608" y="10814"/>
                  </a:lnTo>
                  <a:lnTo>
                    <a:pt x="18608" y="0"/>
                  </a:lnTo>
                  <a:lnTo>
                    <a:pt x="9450" y="6625"/>
                  </a:lnTo>
                  <a:lnTo>
                    <a:pt x="9450" y="6625"/>
                  </a:lnTo>
                  <a:lnTo>
                    <a:pt x="9377" y="6673"/>
                  </a:lnTo>
                  <a:lnTo>
                    <a:pt x="9304" y="6673"/>
                  </a:lnTo>
                  <a:lnTo>
                    <a:pt x="9304" y="6673"/>
                  </a:lnTo>
                  <a:lnTo>
                    <a:pt x="9231" y="6673"/>
                  </a:lnTo>
                  <a:lnTo>
                    <a:pt x="9158" y="6625"/>
                  </a:lnTo>
                  <a:lnTo>
                    <a:pt x="1" y="0"/>
                  </a:lnTo>
                  <a:lnTo>
                    <a:pt x="1" y="10814"/>
                  </a:lnTo>
                  <a:lnTo>
                    <a:pt x="1" y="10814"/>
                  </a:lnTo>
                  <a:lnTo>
                    <a:pt x="1" y="10887"/>
                  </a:lnTo>
                  <a:lnTo>
                    <a:pt x="5115" y="7209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41"/>
            <p:cNvSpPr/>
            <p:nvPr/>
          </p:nvSpPr>
          <p:spPr>
            <a:xfrm>
              <a:off x="572600" y="201420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25"/>
                  </a:lnTo>
                  <a:lnTo>
                    <a:pt x="171" y="25"/>
                  </a:lnTo>
                  <a:lnTo>
                    <a:pt x="17804" y="25"/>
                  </a:lnTo>
                  <a:lnTo>
                    <a:pt x="17804" y="25"/>
                  </a:lnTo>
                  <a:lnTo>
                    <a:pt x="17877" y="25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3" name="Google Shape;393;p41"/>
          <p:cNvGrpSpPr/>
          <p:nvPr/>
        </p:nvGrpSpPr>
        <p:grpSpPr>
          <a:xfrm>
            <a:off x="892235" y="1492657"/>
            <a:ext cx="391001" cy="382827"/>
            <a:chOff x="1236875" y="1623900"/>
            <a:chExt cx="465200" cy="455475"/>
          </a:xfrm>
        </p:grpSpPr>
        <p:sp>
          <p:nvSpPr>
            <p:cNvPr id="394" name="Google Shape;394;p41"/>
            <p:cNvSpPr/>
            <p:nvPr/>
          </p:nvSpPr>
          <p:spPr>
            <a:xfrm>
              <a:off x="1236875" y="1623900"/>
              <a:ext cx="465200" cy="445125"/>
            </a:xfrm>
            <a:custGeom>
              <a:rect b="b" l="l" r="r" t="t"/>
              <a:pathLst>
                <a:path extrusionOk="0" fill="none" h="17805" w="18608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41"/>
            <p:cNvSpPr/>
            <p:nvPr/>
          </p:nvSpPr>
          <p:spPr>
            <a:xfrm>
              <a:off x="1244800" y="207875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41"/>
            <p:cNvSpPr/>
            <p:nvPr/>
          </p:nvSpPr>
          <p:spPr>
            <a:xfrm>
              <a:off x="1236875" y="1791950"/>
              <a:ext cx="465200" cy="171725"/>
            </a:xfrm>
            <a:custGeom>
              <a:rect b="b" l="l" r="r" t="t"/>
              <a:pathLst>
                <a:path extrusionOk="0" fill="none" h="6869" w="18608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41"/>
            <p:cNvSpPr/>
            <p:nvPr/>
          </p:nvSpPr>
          <p:spPr>
            <a:xfrm>
              <a:off x="1330025" y="1750550"/>
              <a:ext cx="278900" cy="110850"/>
            </a:xfrm>
            <a:custGeom>
              <a:rect b="b" l="l" r="r" t="t"/>
              <a:pathLst>
                <a:path extrusionOk="0" fill="none" h="4434" w="11156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41"/>
            <p:cNvSpPr/>
            <p:nvPr/>
          </p:nvSpPr>
          <p:spPr>
            <a:xfrm>
              <a:off x="1402500" y="18102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41"/>
            <p:cNvSpPr/>
            <p:nvPr/>
          </p:nvSpPr>
          <p:spPr>
            <a:xfrm>
              <a:off x="1402500" y="18443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41"/>
            <p:cNvSpPr/>
            <p:nvPr/>
          </p:nvSpPr>
          <p:spPr>
            <a:xfrm>
              <a:off x="1402500" y="1878425"/>
              <a:ext cx="85250" cy="25"/>
            </a:xfrm>
            <a:custGeom>
              <a:rect b="b" l="l" r="r" t="t"/>
              <a:pathLst>
                <a:path extrusionOk="0" fill="none" h="1" w="341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1" name="Google Shape;401;p41"/>
          <p:cNvGrpSpPr/>
          <p:nvPr/>
        </p:nvGrpSpPr>
        <p:grpSpPr>
          <a:xfrm>
            <a:off x="1469490" y="1500852"/>
            <a:ext cx="366458" cy="366437"/>
            <a:chOff x="1923675" y="1633650"/>
            <a:chExt cx="436000" cy="435975"/>
          </a:xfrm>
        </p:grpSpPr>
        <p:sp>
          <p:nvSpPr>
            <p:cNvPr id="402" name="Google Shape;402;p41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41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41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41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41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41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8" name="Google Shape;408;p41"/>
          <p:cNvGrpSpPr/>
          <p:nvPr/>
        </p:nvGrpSpPr>
        <p:grpSpPr>
          <a:xfrm>
            <a:off x="2032941" y="1499318"/>
            <a:ext cx="369505" cy="369505"/>
            <a:chOff x="2594050" y="1631825"/>
            <a:chExt cx="439625" cy="439625"/>
          </a:xfrm>
        </p:grpSpPr>
        <p:sp>
          <p:nvSpPr>
            <p:cNvPr id="409" name="Google Shape;409;p41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41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41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41"/>
            <p:cNvSpPr/>
            <p:nvPr/>
          </p:nvSpPr>
          <p:spPr>
            <a:xfrm>
              <a:off x="2801675" y="1740825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3" name="Google Shape;413;p41"/>
          <p:cNvSpPr/>
          <p:nvPr/>
        </p:nvSpPr>
        <p:spPr>
          <a:xfrm>
            <a:off x="2614399" y="1515740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14" name="Google Shape;414;p41"/>
          <p:cNvGrpSpPr/>
          <p:nvPr/>
        </p:nvGrpSpPr>
        <p:grpSpPr>
          <a:xfrm>
            <a:off x="3197706" y="1471687"/>
            <a:ext cx="299911" cy="424768"/>
            <a:chOff x="3979850" y="1598950"/>
            <a:chExt cx="356825" cy="505375"/>
          </a:xfrm>
        </p:grpSpPr>
        <p:sp>
          <p:nvSpPr>
            <p:cNvPr id="415" name="Google Shape;415;p41"/>
            <p:cNvSpPr/>
            <p:nvPr/>
          </p:nvSpPr>
          <p:spPr>
            <a:xfrm>
              <a:off x="3979850" y="1602600"/>
              <a:ext cx="44475" cy="501725"/>
            </a:xfrm>
            <a:custGeom>
              <a:rect b="b" l="l" r="r" t="t"/>
              <a:pathLst>
                <a:path extrusionOk="0" fill="none" h="20069" w="1779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41"/>
            <p:cNvSpPr/>
            <p:nvPr/>
          </p:nvSpPr>
          <p:spPr>
            <a:xfrm>
              <a:off x="4037075" y="1598950"/>
              <a:ext cx="299600" cy="228950"/>
            </a:xfrm>
            <a:custGeom>
              <a:rect b="b" l="l" r="r" t="t"/>
              <a:pathLst>
                <a:path extrusionOk="0" fill="none" h="9158" w="11984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7" name="Google Shape;417;p41"/>
          <p:cNvGrpSpPr/>
          <p:nvPr/>
        </p:nvGrpSpPr>
        <p:grpSpPr>
          <a:xfrm>
            <a:off x="3715096" y="1562776"/>
            <a:ext cx="395098" cy="242589"/>
            <a:chOff x="4595425" y="1707325"/>
            <a:chExt cx="470075" cy="288625"/>
          </a:xfrm>
        </p:grpSpPr>
        <p:sp>
          <p:nvSpPr>
            <p:cNvPr id="418" name="Google Shape;418;p41"/>
            <p:cNvSpPr/>
            <p:nvPr/>
          </p:nvSpPr>
          <p:spPr>
            <a:xfrm>
              <a:off x="4809750" y="17073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9"/>
                  </a:moveTo>
                  <a:lnTo>
                    <a:pt x="0" y="829"/>
                  </a:lnTo>
                  <a:lnTo>
                    <a:pt x="25" y="658"/>
                  </a:lnTo>
                  <a:lnTo>
                    <a:pt x="73" y="512"/>
                  </a:lnTo>
                  <a:lnTo>
                    <a:pt x="146" y="366"/>
                  </a:lnTo>
                  <a:lnTo>
                    <a:pt x="244" y="244"/>
                  </a:lnTo>
                  <a:lnTo>
                    <a:pt x="366" y="147"/>
                  </a:lnTo>
                  <a:lnTo>
                    <a:pt x="512" y="74"/>
                  </a:lnTo>
                  <a:lnTo>
                    <a:pt x="658" y="25"/>
                  </a:lnTo>
                  <a:lnTo>
                    <a:pt x="828" y="1"/>
                  </a:lnTo>
                  <a:lnTo>
                    <a:pt x="828" y="1"/>
                  </a:lnTo>
                  <a:lnTo>
                    <a:pt x="999" y="25"/>
                  </a:lnTo>
                  <a:lnTo>
                    <a:pt x="1145" y="74"/>
                  </a:lnTo>
                  <a:lnTo>
                    <a:pt x="1291" y="147"/>
                  </a:lnTo>
                  <a:lnTo>
                    <a:pt x="1413" y="244"/>
                  </a:lnTo>
                  <a:lnTo>
                    <a:pt x="1510" y="366"/>
                  </a:lnTo>
                  <a:lnTo>
                    <a:pt x="1583" y="512"/>
                  </a:lnTo>
                  <a:lnTo>
                    <a:pt x="1632" y="658"/>
                  </a:lnTo>
                  <a:lnTo>
                    <a:pt x="1656" y="829"/>
                  </a:lnTo>
                  <a:lnTo>
                    <a:pt x="1656" y="829"/>
                  </a:lnTo>
                  <a:lnTo>
                    <a:pt x="1632" y="999"/>
                  </a:lnTo>
                  <a:lnTo>
                    <a:pt x="1583" y="1170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5"/>
                  </a:lnTo>
                  <a:lnTo>
                    <a:pt x="1145" y="1608"/>
                  </a:lnTo>
                  <a:lnTo>
                    <a:pt x="999" y="1657"/>
                  </a:lnTo>
                  <a:lnTo>
                    <a:pt x="828" y="1657"/>
                  </a:lnTo>
                  <a:lnTo>
                    <a:pt x="828" y="1657"/>
                  </a:lnTo>
                  <a:lnTo>
                    <a:pt x="658" y="1657"/>
                  </a:lnTo>
                  <a:lnTo>
                    <a:pt x="512" y="1608"/>
                  </a:lnTo>
                  <a:lnTo>
                    <a:pt x="366" y="1535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70"/>
                  </a:lnTo>
                  <a:lnTo>
                    <a:pt x="25" y="999"/>
                  </a:lnTo>
                  <a:lnTo>
                    <a:pt x="0" y="829"/>
                  </a:lnTo>
                  <a:lnTo>
                    <a:pt x="0" y="829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41"/>
            <p:cNvSpPr/>
            <p:nvPr/>
          </p:nvSpPr>
          <p:spPr>
            <a:xfrm>
              <a:off x="502407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6" y="828"/>
                  </a:lnTo>
                  <a:lnTo>
                    <a:pt x="1656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41"/>
            <p:cNvSpPr/>
            <p:nvPr/>
          </p:nvSpPr>
          <p:spPr>
            <a:xfrm>
              <a:off x="4628900" y="1760300"/>
              <a:ext cx="403100" cy="177825"/>
            </a:xfrm>
            <a:custGeom>
              <a:rect b="b" l="l" r="r" t="t"/>
              <a:pathLst>
                <a:path extrusionOk="0" fill="none" h="7113" w="16124">
                  <a:moveTo>
                    <a:pt x="14663" y="7112"/>
                  </a:moveTo>
                  <a:lnTo>
                    <a:pt x="16124" y="2095"/>
                  </a:lnTo>
                  <a:lnTo>
                    <a:pt x="16124" y="2095"/>
                  </a:lnTo>
                  <a:lnTo>
                    <a:pt x="16002" y="2046"/>
                  </a:lnTo>
                  <a:lnTo>
                    <a:pt x="15880" y="1973"/>
                  </a:lnTo>
                  <a:lnTo>
                    <a:pt x="15759" y="1876"/>
                  </a:lnTo>
                  <a:lnTo>
                    <a:pt x="15661" y="1778"/>
                  </a:lnTo>
                  <a:lnTo>
                    <a:pt x="11131" y="3434"/>
                  </a:lnTo>
                  <a:lnTo>
                    <a:pt x="8403" y="0"/>
                  </a:lnTo>
                  <a:lnTo>
                    <a:pt x="8403" y="0"/>
                  </a:lnTo>
                  <a:lnTo>
                    <a:pt x="8233" y="25"/>
                  </a:lnTo>
                  <a:lnTo>
                    <a:pt x="8062" y="25"/>
                  </a:lnTo>
                  <a:lnTo>
                    <a:pt x="8062" y="25"/>
                  </a:lnTo>
                  <a:lnTo>
                    <a:pt x="7892" y="25"/>
                  </a:lnTo>
                  <a:lnTo>
                    <a:pt x="7721" y="0"/>
                  </a:lnTo>
                  <a:lnTo>
                    <a:pt x="4994" y="3434"/>
                  </a:lnTo>
                  <a:lnTo>
                    <a:pt x="464" y="1778"/>
                  </a:lnTo>
                  <a:lnTo>
                    <a:pt x="464" y="1778"/>
                  </a:lnTo>
                  <a:lnTo>
                    <a:pt x="366" y="1876"/>
                  </a:lnTo>
                  <a:lnTo>
                    <a:pt x="244" y="1973"/>
                  </a:lnTo>
                  <a:lnTo>
                    <a:pt x="123" y="2046"/>
                  </a:lnTo>
                  <a:lnTo>
                    <a:pt x="1" y="2095"/>
                  </a:lnTo>
                  <a:lnTo>
                    <a:pt x="1462" y="7112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41"/>
            <p:cNvSpPr/>
            <p:nvPr/>
          </p:nvSpPr>
          <p:spPr>
            <a:xfrm>
              <a:off x="459542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7" y="828"/>
                  </a:lnTo>
                  <a:lnTo>
                    <a:pt x="1657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41"/>
            <p:cNvSpPr/>
            <p:nvPr/>
          </p:nvSpPr>
          <p:spPr>
            <a:xfrm>
              <a:off x="4667275" y="1951475"/>
              <a:ext cx="326375" cy="44475"/>
            </a:xfrm>
            <a:custGeom>
              <a:rect b="b" l="l" r="r" t="t"/>
              <a:pathLst>
                <a:path extrusionOk="0" fill="none" h="1779" w="13055">
                  <a:moveTo>
                    <a:pt x="6527" y="1535"/>
                  </a:moveTo>
                  <a:lnTo>
                    <a:pt x="6527" y="1535"/>
                  </a:lnTo>
                  <a:lnTo>
                    <a:pt x="8232" y="1535"/>
                  </a:lnTo>
                  <a:lnTo>
                    <a:pt x="9815" y="1584"/>
                  </a:lnTo>
                  <a:lnTo>
                    <a:pt x="11252" y="1657"/>
                  </a:lnTo>
                  <a:lnTo>
                    <a:pt x="12543" y="1779"/>
                  </a:lnTo>
                  <a:lnTo>
                    <a:pt x="13054" y="1"/>
                  </a:lnTo>
                  <a:lnTo>
                    <a:pt x="0" y="1"/>
                  </a:lnTo>
                  <a:lnTo>
                    <a:pt x="512" y="1779"/>
                  </a:lnTo>
                  <a:lnTo>
                    <a:pt x="512" y="1779"/>
                  </a:lnTo>
                  <a:lnTo>
                    <a:pt x="1803" y="1681"/>
                  </a:lnTo>
                  <a:lnTo>
                    <a:pt x="3239" y="1584"/>
                  </a:lnTo>
                  <a:lnTo>
                    <a:pt x="4823" y="1535"/>
                  </a:lnTo>
                  <a:lnTo>
                    <a:pt x="6527" y="1535"/>
                  </a:lnTo>
                  <a:lnTo>
                    <a:pt x="6527" y="1535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3" name="Google Shape;423;p41"/>
          <p:cNvGrpSpPr/>
          <p:nvPr/>
        </p:nvGrpSpPr>
        <p:grpSpPr>
          <a:xfrm>
            <a:off x="4299013" y="1503416"/>
            <a:ext cx="357234" cy="361310"/>
            <a:chOff x="5290150" y="1636700"/>
            <a:chExt cx="425025" cy="429875"/>
          </a:xfrm>
        </p:grpSpPr>
        <p:sp>
          <p:nvSpPr>
            <p:cNvPr id="424" name="Google Shape;424;p41"/>
            <p:cNvSpPr/>
            <p:nvPr/>
          </p:nvSpPr>
          <p:spPr>
            <a:xfrm>
              <a:off x="5396700" y="1939925"/>
              <a:ext cx="211900" cy="126650"/>
            </a:xfrm>
            <a:custGeom>
              <a:rect b="b" l="l" r="r" t="t"/>
              <a:pathLst>
                <a:path extrusionOk="0" fill="none" h="5066" w="8476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41"/>
            <p:cNvSpPr/>
            <p:nvPr/>
          </p:nvSpPr>
          <p:spPr>
            <a:xfrm>
              <a:off x="5290150" y="1636700"/>
              <a:ext cx="425025" cy="294100"/>
            </a:xfrm>
            <a:custGeom>
              <a:rect b="b" l="l" r="r" t="t"/>
              <a:pathLst>
                <a:path extrusionOk="0" fill="none" h="11764" w="17001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6" name="Google Shape;426;p41"/>
          <p:cNvGrpSpPr/>
          <p:nvPr/>
        </p:nvGrpSpPr>
        <p:grpSpPr>
          <a:xfrm>
            <a:off x="4862967" y="1492657"/>
            <a:ext cx="359272" cy="376691"/>
            <a:chOff x="5961125" y="1623900"/>
            <a:chExt cx="427450" cy="448175"/>
          </a:xfrm>
        </p:grpSpPr>
        <p:sp>
          <p:nvSpPr>
            <p:cNvPr id="427" name="Google Shape;427;p41"/>
            <p:cNvSpPr/>
            <p:nvPr/>
          </p:nvSpPr>
          <p:spPr>
            <a:xfrm>
              <a:off x="5961125" y="1678700"/>
              <a:ext cx="376925" cy="376925"/>
            </a:xfrm>
            <a:custGeom>
              <a:rect b="b" l="l" r="r" t="t"/>
              <a:pathLst>
                <a:path extrusionOk="0" fill="none" h="15077" w="15077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41"/>
            <p:cNvSpPr/>
            <p:nvPr/>
          </p:nvSpPr>
          <p:spPr>
            <a:xfrm>
              <a:off x="6009825" y="1727425"/>
              <a:ext cx="279500" cy="279500"/>
            </a:xfrm>
            <a:custGeom>
              <a:rect b="b" l="l" r="r" t="t"/>
              <a:pathLst>
                <a:path extrusionOk="0" fill="none" h="11180" w="1118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41"/>
            <p:cNvSpPr/>
            <p:nvPr/>
          </p:nvSpPr>
          <p:spPr>
            <a:xfrm>
              <a:off x="6107250" y="1824850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41"/>
            <p:cNvSpPr/>
            <p:nvPr/>
          </p:nvSpPr>
          <p:spPr>
            <a:xfrm>
              <a:off x="6058550" y="1776125"/>
              <a:ext cx="182075" cy="182075"/>
            </a:xfrm>
            <a:custGeom>
              <a:rect b="b" l="l" r="r" t="t"/>
              <a:pathLst>
                <a:path extrusionOk="0" fill="none" h="7283" w="7283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41"/>
            <p:cNvSpPr/>
            <p:nvPr/>
          </p:nvSpPr>
          <p:spPr>
            <a:xfrm>
              <a:off x="5971475" y="2001400"/>
              <a:ext cx="74925" cy="70675"/>
            </a:xfrm>
            <a:custGeom>
              <a:rect b="b" l="l" r="r" t="t"/>
              <a:pathLst>
                <a:path extrusionOk="0" fill="none" h="2827" w="2997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41"/>
            <p:cNvSpPr/>
            <p:nvPr/>
          </p:nvSpPr>
          <p:spPr>
            <a:xfrm>
              <a:off x="6253375" y="2001400"/>
              <a:ext cx="74325" cy="70675"/>
            </a:xfrm>
            <a:custGeom>
              <a:rect b="b" l="l" r="r" t="t"/>
              <a:pathLst>
                <a:path extrusionOk="0" fill="none" h="2827" w="2973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41"/>
            <p:cNvSpPr/>
            <p:nvPr/>
          </p:nvSpPr>
          <p:spPr>
            <a:xfrm>
              <a:off x="6137700" y="1623900"/>
              <a:ext cx="250875" cy="255150"/>
            </a:xfrm>
            <a:custGeom>
              <a:rect b="b" l="l" r="r" t="t"/>
              <a:pathLst>
                <a:path extrusionOk="0" fill="none" h="10206" w="10035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4" name="Google Shape;434;p41"/>
          <p:cNvGrpSpPr/>
          <p:nvPr/>
        </p:nvGrpSpPr>
        <p:grpSpPr>
          <a:xfrm>
            <a:off x="5415659" y="1502386"/>
            <a:ext cx="383835" cy="363369"/>
            <a:chOff x="6618700" y="1635475"/>
            <a:chExt cx="456675" cy="432325"/>
          </a:xfrm>
        </p:grpSpPr>
        <p:sp>
          <p:nvSpPr>
            <p:cNvPr id="435" name="Google Shape;435;p41"/>
            <p:cNvSpPr/>
            <p:nvPr/>
          </p:nvSpPr>
          <p:spPr>
            <a:xfrm>
              <a:off x="6663775" y="1904000"/>
              <a:ext cx="117525" cy="163800"/>
            </a:xfrm>
            <a:custGeom>
              <a:rect b="b" l="l" r="r" t="t"/>
              <a:pathLst>
                <a:path extrusionOk="0" fill="none" h="6552" w="4701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41"/>
            <p:cNvSpPr/>
            <p:nvPr/>
          </p:nvSpPr>
          <p:spPr>
            <a:xfrm>
              <a:off x="7046125" y="1775525"/>
              <a:ext cx="29250" cy="99275"/>
            </a:xfrm>
            <a:custGeom>
              <a:rect b="b" l="l" r="r" t="t"/>
              <a:pathLst>
                <a:path extrusionOk="0" fill="none" h="3971" w="117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41"/>
            <p:cNvSpPr/>
            <p:nvPr/>
          </p:nvSpPr>
          <p:spPr>
            <a:xfrm>
              <a:off x="6618700" y="1751775"/>
              <a:ext cx="96850" cy="146750"/>
            </a:xfrm>
            <a:custGeom>
              <a:rect b="b" l="l" r="r" t="t"/>
              <a:pathLst>
                <a:path extrusionOk="0" fill="none" h="5870" w="3874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41"/>
            <p:cNvSpPr/>
            <p:nvPr/>
          </p:nvSpPr>
          <p:spPr>
            <a:xfrm>
              <a:off x="6721600" y="1660450"/>
              <a:ext cx="278900" cy="329425"/>
            </a:xfrm>
            <a:custGeom>
              <a:rect b="b" l="l" r="r" t="t"/>
              <a:pathLst>
                <a:path extrusionOk="0" fill="none" h="13177" w="11156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41"/>
            <p:cNvSpPr/>
            <p:nvPr/>
          </p:nvSpPr>
          <p:spPr>
            <a:xfrm>
              <a:off x="7006550" y="1635475"/>
              <a:ext cx="34750" cy="378750"/>
            </a:xfrm>
            <a:custGeom>
              <a:rect b="b" l="l" r="r" t="t"/>
              <a:pathLst>
                <a:path extrusionOk="0" fill="none" h="15150" w="139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0" name="Google Shape;440;p41"/>
          <p:cNvGrpSpPr/>
          <p:nvPr/>
        </p:nvGrpSpPr>
        <p:grpSpPr>
          <a:xfrm>
            <a:off x="370747" y="2085798"/>
            <a:ext cx="304009" cy="326513"/>
            <a:chOff x="616425" y="2329600"/>
            <a:chExt cx="361700" cy="388475"/>
          </a:xfrm>
        </p:grpSpPr>
        <p:sp>
          <p:nvSpPr>
            <p:cNvPr id="441" name="Google Shape;441;p41"/>
            <p:cNvSpPr/>
            <p:nvPr/>
          </p:nvSpPr>
          <p:spPr>
            <a:xfrm>
              <a:off x="616425" y="2329600"/>
              <a:ext cx="361700" cy="388475"/>
            </a:xfrm>
            <a:custGeom>
              <a:rect b="b" l="l" r="r" t="t"/>
              <a:pathLst>
                <a:path extrusionOk="0" fill="none" h="15539" w="14468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41"/>
            <p:cNvSpPr/>
            <p:nvPr/>
          </p:nvSpPr>
          <p:spPr>
            <a:xfrm>
              <a:off x="704725" y="2545750"/>
              <a:ext cx="185125" cy="25"/>
            </a:xfrm>
            <a:custGeom>
              <a:rect b="b" l="l" r="r" t="t"/>
              <a:pathLst>
                <a:path extrusionOk="0" fill="none" h="1" w="7405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41"/>
            <p:cNvSpPr/>
            <p:nvPr/>
          </p:nvSpPr>
          <p:spPr>
            <a:xfrm>
              <a:off x="811875" y="2626125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41"/>
            <p:cNvSpPr/>
            <p:nvPr/>
          </p:nvSpPr>
          <p:spPr>
            <a:xfrm>
              <a:off x="751000" y="2568275"/>
              <a:ext cx="54200" cy="53600"/>
            </a:xfrm>
            <a:custGeom>
              <a:rect b="b" l="l" r="r" t="t"/>
              <a:pathLst>
                <a:path extrusionOk="0" fill="none" h="2144" w="2168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41"/>
            <p:cNvSpPr/>
            <p:nvPr/>
          </p:nvSpPr>
          <p:spPr>
            <a:xfrm>
              <a:off x="769875" y="2662650"/>
              <a:ext cx="23775" cy="23775"/>
            </a:xfrm>
            <a:custGeom>
              <a:rect b="b" l="l" r="r" t="t"/>
              <a:pathLst>
                <a:path extrusionOk="0" fill="none" h="951" w="951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41"/>
            <p:cNvSpPr/>
            <p:nvPr/>
          </p:nvSpPr>
          <p:spPr>
            <a:xfrm>
              <a:off x="799700" y="2503125"/>
              <a:ext cx="24375" cy="23775"/>
            </a:xfrm>
            <a:custGeom>
              <a:rect b="b" l="l" r="r" t="t"/>
              <a:pathLst>
                <a:path extrusionOk="0" fill="none" h="951" w="975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41"/>
            <p:cNvSpPr/>
            <p:nvPr/>
          </p:nvSpPr>
          <p:spPr>
            <a:xfrm>
              <a:off x="766825" y="2388050"/>
              <a:ext cx="60925" cy="25"/>
            </a:xfrm>
            <a:custGeom>
              <a:rect b="b" l="l" r="r" t="t"/>
              <a:pathLst>
                <a:path extrusionOk="0" fill="none" h="1" w="2437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41"/>
            <p:cNvSpPr/>
            <p:nvPr/>
          </p:nvSpPr>
          <p:spPr>
            <a:xfrm>
              <a:off x="769875" y="2456250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9" name="Google Shape;449;p41"/>
          <p:cNvGrpSpPr/>
          <p:nvPr/>
        </p:nvGrpSpPr>
        <p:grpSpPr>
          <a:xfrm>
            <a:off x="927557" y="2088866"/>
            <a:ext cx="320378" cy="320378"/>
            <a:chOff x="1278900" y="2333250"/>
            <a:chExt cx="381175" cy="381175"/>
          </a:xfrm>
        </p:grpSpPr>
        <p:sp>
          <p:nvSpPr>
            <p:cNvPr id="450" name="Google Shape;450;p41"/>
            <p:cNvSpPr/>
            <p:nvPr/>
          </p:nvSpPr>
          <p:spPr>
            <a:xfrm>
              <a:off x="1278900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41"/>
            <p:cNvSpPr/>
            <p:nvPr/>
          </p:nvSpPr>
          <p:spPr>
            <a:xfrm>
              <a:off x="15254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41"/>
            <p:cNvSpPr/>
            <p:nvPr/>
          </p:nvSpPr>
          <p:spPr>
            <a:xfrm>
              <a:off x="13696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41"/>
            <p:cNvSpPr/>
            <p:nvPr/>
          </p:nvSpPr>
          <p:spPr>
            <a:xfrm>
              <a:off x="1369600" y="2604200"/>
              <a:ext cx="199750" cy="40825"/>
            </a:xfrm>
            <a:custGeom>
              <a:rect b="b" l="l" r="r" t="t"/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4" name="Google Shape;454;p41"/>
          <p:cNvGrpSpPr/>
          <p:nvPr/>
        </p:nvGrpSpPr>
        <p:grpSpPr>
          <a:xfrm>
            <a:off x="1492520" y="2088866"/>
            <a:ext cx="320399" cy="320378"/>
            <a:chOff x="1951075" y="2333250"/>
            <a:chExt cx="381200" cy="381175"/>
          </a:xfrm>
        </p:grpSpPr>
        <p:sp>
          <p:nvSpPr>
            <p:cNvPr id="455" name="Google Shape;455;p41"/>
            <p:cNvSpPr/>
            <p:nvPr/>
          </p:nvSpPr>
          <p:spPr>
            <a:xfrm>
              <a:off x="1951075" y="2333250"/>
              <a:ext cx="381200" cy="381175"/>
            </a:xfrm>
            <a:custGeom>
              <a:rect b="b" l="l" r="r" t="t"/>
              <a:pathLst>
                <a:path extrusionOk="0" fill="none" h="15247" w="15248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41"/>
            <p:cNvSpPr/>
            <p:nvPr/>
          </p:nvSpPr>
          <p:spPr>
            <a:xfrm>
              <a:off x="21976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41"/>
            <p:cNvSpPr/>
            <p:nvPr/>
          </p:nvSpPr>
          <p:spPr>
            <a:xfrm>
              <a:off x="20418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41"/>
            <p:cNvSpPr/>
            <p:nvPr/>
          </p:nvSpPr>
          <p:spPr>
            <a:xfrm>
              <a:off x="2041800" y="2584100"/>
              <a:ext cx="199750" cy="41425"/>
            </a:xfrm>
            <a:custGeom>
              <a:rect b="b" l="l" r="r" t="t"/>
              <a:pathLst>
                <a:path extrusionOk="0" fill="none" h="1657" w="799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9" name="Google Shape;459;p41"/>
          <p:cNvGrpSpPr/>
          <p:nvPr/>
        </p:nvGrpSpPr>
        <p:grpSpPr>
          <a:xfrm>
            <a:off x="2057504" y="2088866"/>
            <a:ext cx="320378" cy="320378"/>
            <a:chOff x="2623275" y="2333250"/>
            <a:chExt cx="381175" cy="381175"/>
          </a:xfrm>
        </p:grpSpPr>
        <p:sp>
          <p:nvSpPr>
            <p:cNvPr id="460" name="Google Shape;460;p41"/>
            <p:cNvSpPr/>
            <p:nvPr/>
          </p:nvSpPr>
          <p:spPr>
            <a:xfrm>
              <a:off x="2623275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4" y="49"/>
                  </a:lnTo>
                  <a:lnTo>
                    <a:pt x="6455" y="98"/>
                  </a:lnTo>
                  <a:lnTo>
                    <a:pt x="6089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3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49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49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3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89" y="15100"/>
                  </a:lnTo>
                  <a:lnTo>
                    <a:pt x="6455" y="15149"/>
                  </a:lnTo>
                  <a:lnTo>
                    <a:pt x="6844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1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3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3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1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41"/>
            <p:cNvSpPr/>
            <p:nvPr/>
          </p:nvSpPr>
          <p:spPr>
            <a:xfrm>
              <a:off x="28698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4" y="171"/>
                  </a:lnTo>
                  <a:lnTo>
                    <a:pt x="1510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0" y="1632"/>
                  </a:lnTo>
                  <a:lnTo>
                    <a:pt x="1364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41"/>
            <p:cNvSpPr/>
            <p:nvPr/>
          </p:nvSpPr>
          <p:spPr>
            <a:xfrm>
              <a:off x="27140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1900"/>
                  </a:move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41"/>
            <p:cNvSpPr/>
            <p:nvPr/>
          </p:nvSpPr>
          <p:spPr>
            <a:xfrm>
              <a:off x="2810200" y="2595675"/>
              <a:ext cx="99875" cy="31075"/>
            </a:xfrm>
            <a:custGeom>
              <a:rect b="b" l="l" r="r" t="t"/>
              <a:pathLst>
                <a:path extrusionOk="0" fill="none" h="1243" w="3995">
                  <a:moveTo>
                    <a:pt x="1" y="1242"/>
                  </a:moveTo>
                  <a:lnTo>
                    <a:pt x="3995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4" name="Google Shape;464;p41"/>
          <p:cNvGrpSpPr/>
          <p:nvPr/>
        </p:nvGrpSpPr>
        <p:grpSpPr>
          <a:xfrm>
            <a:off x="2697209" y="2033603"/>
            <a:ext cx="170937" cy="426827"/>
            <a:chOff x="3384375" y="2267500"/>
            <a:chExt cx="203375" cy="507825"/>
          </a:xfrm>
        </p:grpSpPr>
        <p:sp>
          <p:nvSpPr>
            <p:cNvPr id="465" name="Google Shape;465;p41"/>
            <p:cNvSpPr/>
            <p:nvPr/>
          </p:nvSpPr>
          <p:spPr>
            <a:xfrm>
              <a:off x="3384375" y="2373425"/>
              <a:ext cx="203375" cy="401900"/>
            </a:xfrm>
            <a:custGeom>
              <a:rect b="b" l="l" r="r" t="t"/>
              <a:pathLst>
                <a:path extrusionOk="0" fill="none" h="16076" w="8135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41"/>
            <p:cNvSpPr/>
            <p:nvPr/>
          </p:nvSpPr>
          <p:spPr>
            <a:xfrm>
              <a:off x="3443425" y="2267500"/>
              <a:ext cx="85275" cy="93775"/>
            </a:xfrm>
            <a:custGeom>
              <a:rect b="b" l="l" r="r" t="t"/>
              <a:pathLst>
                <a:path extrusionOk="0" fill="none" h="3751" w="3411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7" name="Google Shape;467;p41"/>
          <p:cNvGrpSpPr/>
          <p:nvPr/>
        </p:nvGrpSpPr>
        <p:grpSpPr>
          <a:xfrm>
            <a:off x="3842516" y="2087836"/>
            <a:ext cx="140237" cy="318339"/>
            <a:chOff x="4747025" y="2332025"/>
            <a:chExt cx="166850" cy="378750"/>
          </a:xfrm>
        </p:grpSpPr>
        <p:sp>
          <p:nvSpPr>
            <p:cNvPr id="468" name="Google Shape;468;p41"/>
            <p:cNvSpPr/>
            <p:nvPr/>
          </p:nvSpPr>
          <p:spPr>
            <a:xfrm>
              <a:off x="4747025" y="2427025"/>
              <a:ext cx="166850" cy="283750"/>
            </a:xfrm>
            <a:custGeom>
              <a:rect b="b" l="l" r="r" t="t"/>
              <a:pathLst>
                <a:path extrusionOk="0" fill="none" h="11350" w="6674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41"/>
            <p:cNvSpPr/>
            <p:nvPr/>
          </p:nvSpPr>
          <p:spPr>
            <a:xfrm>
              <a:off x="4792100" y="2332025"/>
              <a:ext cx="76725" cy="84050"/>
            </a:xfrm>
            <a:custGeom>
              <a:rect b="b" l="l" r="r" t="t"/>
              <a:pathLst>
                <a:path extrusionOk="0" fill="none" h="3362" w="3069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0" name="Google Shape;470;p41"/>
          <p:cNvGrpSpPr/>
          <p:nvPr/>
        </p:nvGrpSpPr>
        <p:grpSpPr>
          <a:xfrm>
            <a:off x="3274990" y="2035641"/>
            <a:ext cx="145343" cy="422729"/>
            <a:chOff x="4071800" y="2269925"/>
            <a:chExt cx="172925" cy="502950"/>
          </a:xfrm>
        </p:grpSpPr>
        <p:sp>
          <p:nvSpPr>
            <p:cNvPr id="471" name="Google Shape;471;p41"/>
            <p:cNvSpPr/>
            <p:nvPr/>
          </p:nvSpPr>
          <p:spPr>
            <a:xfrm>
              <a:off x="4118075" y="2269925"/>
              <a:ext cx="80375" cy="91350"/>
            </a:xfrm>
            <a:custGeom>
              <a:rect b="b" l="l" r="r" t="t"/>
              <a:pathLst>
                <a:path extrusionOk="0" fill="none" h="3654" w="3215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41"/>
            <p:cNvSpPr/>
            <p:nvPr/>
          </p:nvSpPr>
          <p:spPr>
            <a:xfrm>
              <a:off x="4071800" y="2372825"/>
              <a:ext cx="172925" cy="400050"/>
            </a:xfrm>
            <a:custGeom>
              <a:rect b="b" l="l" r="r" t="t"/>
              <a:pathLst>
                <a:path extrusionOk="0" fill="none" h="16002" w="6917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3" name="Google Shape;473;p41"/>
          <p:cNvSpPr/>
          <p:nvPr/>
        </p:nvSpPr>
        <p:spPr>
          <a:xfrm>
            <a:off x="4317611" y="2080241"/>
            <a:ext cx="320378" cy="337776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21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74" name="Google Shape;474;p41"/>
          <p:cNvGrpSpPr/>
          <p:nvPr/>
        </p:nvGrpSpPr>
        <p:grpSpPr>
          <a:xfrm>
            <a:off x="4872696" y="2086302"/>
            <a:ext cx="345971" cy="325505"/>
            <a:chOff x="5972700" y="2330200"/>
            <a:chExt cx="411625" cy="387275"/>
          </a:xfrm>
        </p:grpSpPr>
        <p:sp>
          <p:nvSpPr>
            <p:cNvPr id="475" name="Google Shape;475;p41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41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7" name="Google Shape;477;p41"/>
          <p:cNvGrpSpPr/>
          <p:nvPr/>
        </p:nvGrpSpPr>
        <p:grpSpPr>
          <a:xfrm>
            <a:off x="467993" y="2614431"/>
            <a:ext cx="109538" cy="399195"/>
            <a:chOff x="732125" y="2958550"/>
            <a:chExt cx="130325" cy="474950"/>
          </a:xfrm>
        </p:grpSpPr>
        <p:sp>
          <p:nvSpPr>
            <p:cNvPr id="478" name="Google Shape;478;p41"/>
            <p:cNvSpPr/>
            <p:nvPr/>
          </p:nvSpPr>
          <p:spPr>
            <a:xfrm>
              <a:off x="732125" y="2958550"/>
              <a:ext cx="130325" cy="474950"/>
            </a:xfrm>
            <a:custGeom>
              <a:rect b="b" l="l" r="r" t="t"/>
              <a:pathLst>
                <a:path extrusionOk="0" fill="none" h="18998" w="5213">
                  <a:moveTo>
                    <a:pt x="4336" y="14443"/>
                  </a:moveTo>
                  <a:lnTo>
                    <a:pt x="4336" y="1754"/>
                  </a:lnTo>
                  <a:lnTo>
                    <a:pt x="4336" y="1754"/>
                  </a:lnTo>
                  <a:lnTo>
                    <a:pt x="4336" y="1584"/>
                  </a:lnTo>
                  <a:lnTo>
                    <a:pt x="4311" y="1389"/>
                  </a:lnTo>
                  <a:lnTo>
                    <a:pt x="4262" y="1243"/>
                  </a:lnTo>
                  <a:lnTo>
                    <a:pt x="4214" y="1073"/>
                  </a:lnTo>
                  <a:lnTo>
                    <a:pt x="4141" y="926"/>
                  </a:lnTo>
                  <a:lnTo>
                    <a:pt x="4043" y="780"/>
                  </a:lnTo>
                  <a:lnTo>
                    <a:pt x="3946" y="634"/>
                  </a:lnTo>
                  <a:lnTo>
                    <a:pt x="3824" y="512"/>
                  </a:lnTo>
                  <a:lnTo>
                    <a:pt x="3702" y="415"/>
                  </a:lnTo>
                  <a:lnTo>
                    <a:pt x="3580" y="318"/>
                  </a:lnTo>
                  <a:lnTo>
                    <a:pt x="3434" y="220"/>
                  </a:lnTo>
                  <a:lnTo>
                    <a:pt x="3288" y="147"/>
                  </a:lnTo>
                  <a:lnTo>
                    <a:pt x="3118" y="98"/>
                  </a:lnTo>
                  <a:lnTo>
                    <a:pt x="2947" y="50"/>
                  </a:lnTo>
                  <a:lnTo>
                    <a:pt x="2777" y="25"/>
                  </a:lnTo>
                  <a:lnTo>
                    <a:pt x="2606" y="1"/>
                  </a:lnTo>
                  <a:lnTo>
                    <a:pt x="2606" y="1"/>
                  </a:lnTo>
                  <a:lnTo>
                    <a:pt x="2436" y="25"/>
                  </a:lnTo>
                  <a:lnTo>
                    <a:pt x="2265" y="50"/>
                  </a:lnTo>
                  <a:lnTo>
                    <a:pt x="2095" y="98"/>
                  </a:lnTo>
                  <a:lnTo>
                    <a:pt x="1924" y="147"/>
                  </a:lnTo>
                  <a:lnTo>
                    <a:pt x="1778" y="220"/>
                  </a:lnTo>
                  <a:lnTo>
                    <a:pt x="1632" y="318"/>
                  </a:lnTo>
                  <a:lnTo>
                    <a:pt x="1510" y="415"/>
                  </a:lnTo>
                  <a:lnTo>
                    <a:pt x="1389" y="512"/>
                  </a:lnTo>
                  <a:lnTo>
                    <a:pt x="1267" y="634"/>
                  </a:lnTo>
                  <a:lnTo>
                    <a:pt x="1169" y="780"/>
                  </a:lnTo>
                  <a:lnTo>
                    <a:pt x="1072" y="926"/>
                  </a:lnTo>
                  <a:lnTo>
                    <a:pt x="999" y="1073"/>
                  </a:lnTo>
                  <a:lnTo>
                    <a:pt x="950" y="1243"/>
                  </a:lnTo>
                  <a:lnTo>
                    <a:pt x="901" y="1389"/>
                  </a:lnTo>
                  <a:lnTo>
                    <a:pt x="877" y="1584"/>
                  </a:lnTo>
                  <a:lnTo>
                    <a:pt x="877" y="1754"/>
                  </a:lnTo>
                  <a:lnTo>
                    <a:pt x="877" y="14443"/>
                  </a:lnTo>
                  <a:lnTo>
                    <a:pt x="877" y="14443"/>
                  </a:lnTo>
                  <a:lnTo>
                    <a:pt x="682" y="14638"/>
                  </a:lnTo>
                  <a:lnTo>
                    <a:pt x="512" y="14833"/>
                  </a:lnTo>
                  <a:lnTo>
                    <a:pt x="366" y="15052"/>
                  </a:lnTo>
                  <a:lnTo>
                    <a:pt x="244" y="15296"/>
                  </a:lnTo>
                  <a:lnTo>
                    <a:pt x="146" y="15564"/>
                  </a:lnTo>
                  <a:lnTo>
                    <a:pt x="73" y="15832"/>
                  </a:lnTo>
                  <a:lnTo>
                    <a:pt x="25" y="16100"/>
                  </a:lnTo>
                  <a:lnTo>
                    <a:pt x="0" y="16392"/>
                  </a:lnTo>
                  <a:lnTo>
                    <a:pt x="0" y="16392"/>
                  </a:lnTo>
                  <a:lnTo>
                    <a:pt x="25" y="16635"/>
                  </a:lnTo>
                  <a:lnTo>
                    <a:pt x="49" y="16903"/>
                  </a:lnTo>
                  <a:lnTo>
                    <a:pt x="122" y="17147"/>
                  </a:lnTo>
                  <a:lnTo>
                    <a:pt x="195" y="17390"/>
                  </a:lnTo>
                  <a:lnTo>
                    <a:pt x="317" y="17634"/>
                  </a:lnTo>
                  <a:lnTo>
                    <a:pt x="439" y="17829"/>
                  </a:lnTo>
                  <a:lnTo>
                    <a:pt x="609" y="18048"/>
                  </a:lnTo>
                  <a:lnTo>
                    <a:pt x="755" y="18218"/>
                  </a:lnTo>
                  <a:lnTo>
                    <a:pt x="950" y="18389"/>
                  </a:lnTo>
                  <a:lnTo>
                    <a:pt x="1145" y="18535"/>
                  </a:lnTo>
                  <a:lnTo>
                    <a:pt x="1364" y="18681"/>
                  </a:lnTo>
                  <a:lnTo>
                    <a:pt x="1583" y="18779"/>
                  </a:lnTo>
                  <a:lnTo>
                    <a:pt x="1827" y="18876"/>
                  </a:lnTo>
                  <a:lnTo>
                    <a:pt x="2070" y="18925"/>
                  </a:lnTo>
                  <a:lnTo>
                    <a:pt x="2338" y="18973"/>
                  </a:lnTo>
                  <a:lnTo>
                    <a:pt x="2606" y="18998"/>
                  </a:lnTo>
                  <a:lnTo>
                    <a:pt x="2606" y="18998"/>
                  </a:lnTo>
                  <a:lnTo>
                    <a:pt x="2874" y="18973"/>
                  </a:lnTo>
                  <a:lnTo>
                    <a:pt x="3142" y="18925"/>
                  </a:lnTo>
                  <a:lnTo>
                    <a:pt x="3386" y="18876"/>
                  </a:lnTo>
                  <a:lnTo>
                    <a:pt x="3629" y="18779"/>
                  </a:lnTo>
                  <a:lnTo>
                    <a:pt x="3848" y="18681"/>
                  </a:lnTo>
                  <a:lnTo>
                    <a:pt x="4068" y="18535"/>
                  </a:lnTo>
                  <a:lnTo>
                    <a:pt x="4262" y="18389"/>
                  </a:lnTo>
                  <a:lnTo>
                    <a:pt x="4457" y="18218"/>
                  </a:lnTo>
                  <a:lnTo>
                    <a:pt x="4603" y="18048"/>
                  </a:lnTo>
                  <a:lnTo>
                    <a:pt x="4774" y="17829"/>
                  </a:lnTo>
                  <a:lnTo>
                    <a:pt x="4896" y="17634"/>
                  </a:lnTo>
                  <a:lnTo>
                    <a:pt x="5017" y="17390"/>
                  </a:lnTo>
                  <a:lnTo>
                    <a:pt x="5091" y="17147"/>
                  </a:lnTo>
                  <a:lnTo>
                    <a:pt x="5164" y="16903"/>
                  </a:lnTo>
                  <a:lnTo>
                    <a:pt x="5188" y="16635"/>
                  </a:lnTo>
                  <a:lnTo>
                    <a:pt x="5212" y="16392"/>
                  </a:lnTo>
                  <a:lnTo>
                    <a:pt x="5212" y="16392"/>
                  </a:lnTo>
                  <a:lnTo>
                    <a:pt x="5188" y="16100"/>
                  </a:lnTo>
                  <a:lnTo>
                    <a:pt x="5139" y="15832"/>
                  </a:lnTo>
                  <a:lnTo>
                    <a:pt x="5066" y="15564"/>
                  </a:lnTo>
                  <a:lnTo>
                    <a:pt x="4969" y="15296"/>
                  </a:lnTo>
                  <a:lnTo>
                    <a:pt x="4847" y="15052"/>
                  </a:lnTo>
                  <a:lnTo>
                    <a:pt x="4701" y="14833"/>
                  </a:lnTo>
                  <a:lnTo>
                    <a:pt x="4530" y="14638"/>
                  </a:lnTo>
                  <a:lnTo>
                    <a:pt x="4336" y="14443"/>
                  </a:lnTo>
                  <a:lnTo>
                    <a:pt x="4336" y="14443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41"/>
            <p:cNvSpPr/>
            <p:nvPr/>
          </p:nvSpPr>
          <p:spPr>
            <a:xfrm>
              <a:off x="756475" y="3090675"/>
              <a:ext cx="81625" cy="318475"/>
            </a:xfrm>
            <a:custGeom>
              <a:rect b="b" l="l" r="r" t="t"/>
              <a:pathLst>
                <a:path extrusionOk="0" fill="none" h="12739" w="3265">
                  <a:moveTo>
                    <a:pt x="2387" y="1"/>
                  </a:moveTo>
                  <a:lnTo>
                    <a:pt x="877" y="1"/>
                  </a:lnTo>
                  <a:lnTo>
                    <a:pt x="877" y="9158"/>
                  </a:lnTo>
                  <a:lnTo>
                    <a:pt x="877" y="9158"/>
                  </a:lnTo>
                  <a:lnTo>
                    <a:pt x="853" y="9353"/>
                  </a:lnTo>
                  <a:lnTo>
                    <a:pt x="780" y="9548"/>
                  </a:lnTo>
                  <a:lnTo>
                    <a:pt x="682" y="9719"/>
                  </a:lnTo>
                  <a:lnTo>
                    <a:pt x="536" y="9889"/>
                  </a:lnTo>
                  <a:lnTo>
                    <a:pt x="536" y="9889"/>
                  </a:lnTo>
                  <a:lnTo>
                    <a:pt x="415" y="10011"/>
                  </a:lnTo>
                  <a:lnTo>
                    <a:pt x="317" y="10133"/>
                  </a:lnTo>
                  <a:lnTo>
                    <a:pt x="220" y="10279"/>
                  </a:lnTo>
                  <a:lnTo>
                    <a:pt x="147" y="10425"/>
                  </a:lnTo>
                  <a:lnTo>
                    <a:pt x="74" y="10595"/>
                  </a:lnTo>
                  <a:lnTo>
                    <a:pt x="49" y="10766"/>
                  </a:lnTo>
                  <a:lnTo>
                    <a:pt x="1" y="10936"/>
                  </a:lnTo>
                  <a:lnTo>
                    <a:pt x="1" y="11107"/>
                  </a:lnTo>
                  <a:lnTo>
                    <a:pt x="1" y="11107"/>
                  </a:lnTo>
                  <a:lnTo>
                    <a:pt x="1" y="11253"/>
                  </a:lnTo>
                  <a:lnTo>
                    <a:pt x="25" y="11423"/>
                  </a:lnTo>
                  <a:lnTo>
                    <a:pt x="74" y="11570"/>
                  </a:lnTo>
                  <a:lnTo>
                    <a:pt x="122" y="11740"/>
                  </a:lnTo>
                  <a:lnTo>
                    <a:pt x="195" y="11862"/>
                  </a:lnTo>
                  <a:lnTo>
                    <a:pt x="293" y="12008"/>
                  </a:lnTo>
                  <a:lnTo>
                    <a:pt x="366" y="12130"/>
                  </a:lnTo>
                  <a:lnTo>
                    <a:pt x="488" y="12251"/>
                  </a:lnTo>
                  <a:lnTo>
                    <a:pt x="585" y="12349"/>
                  </a:lnTo>
                  <a:lnTo>
                    <a:pt x="731" y="12446"/>
                  </a:lnTo>
                  <a:lnTo>
                    <a:pt x="853" y="12519"/>
                  </a:lnTo>
                  <a:lnTo>
                    <a:pt x="999" y="12592"/>
                  </a:lnTo>
                  <a:lnTo>
                    <a:pt x="1145" y="12666"/>
                  </a:lnTo>
                  <a:lnTo>
                    <a:pt x="1316" y="12690"/>
                  </a:lnTo>
                  <a:lnTo>
                    <a:pt x="1462" y="12714"/>
                  </a:lnTo>
                  <a:lnTo>
                    <a:pt x="1632" y="12739"/>
                  </a:lnTo>
                  <a:lnTo>
                    <a:pt x="1632" y="12739"/>
                  </a:lnTo>
                  <a:lnTo>
                    <a:pt x="1803" y="12714"/>
                  </a:lnTo>
                  <a:lnTo>
                    <a:pt x="1949" y="12690"/>
                  </a:lnTo>
                  <a:lnTo>
                    <a:pt x="2119" y="12666"/>
                  </a:lnTo>
                  <a:lnTo>
                    <a:pt x="2266" y="12592"/>
                  </a:lnTo>
                  <a:lnTo>
                    <a:pt x="2412" y="12519"/>
                  </a:lnTo>
                  <a:lnTo>
                    <a:pt x="2533" y="12446"/>
                  </a:lnTo>
                  <a:lnTo>
                    <a:pt x="2680" y="12349"/>
                  </a:lnTo>
                  <a:lnTo>
                    <a:pt x="2777" y="12251"/>
                  </a:lnTo>
                  <a:lnTo>
                    <a:pt x="2899" y="12130"/>
                  </a:lnTo>
                  <a:lnTo>
                    <a:pt x="2972" y="12008"/>
                  </a:lnTo>
                  <a:lnTo>
                    <a:pt x="3069" y="11862"/>
                  </a:lnTo>
                  <a:lnTo>
                    <a:pt x="3142" y="11740"/>
                  </a:lnTo>
                  <a:lnTo>
                    <a:pt x="3191" y="11570"/>
                  </a:lnTo>
                  <a:lnTo>
                    <a:pt x="3240" y="11423"/>
                  </a:lnTo>
                  <a:lnTo>
                    <a:pt x="3264" y="11253"/>
                  </a:lnTo>
                  <a:lnTo>
                    <a:pt x="3264" y="11107"/>
                  </a:lnTo>
                  <a:lnTo>
                    <a:pt x="3264" y="11107"/>
                  </a:lnTo>
                  <a:lnTo>
                    <a:pt x="3264" y="10936"/>
                  </a:lnTo>
                  <a:lnTo>
                    <a:pt x="3215" y="10766"/>
                  </a:lnTo>
                  <a:lnTo>
                    <a:pt x="3191" y="10595"/>
                  </a:lnTo>
                  <a:lnTo>
                    <a:pt x="3118" y="10425"/>
                  </a:lnTo>
                  <a:lnTo>
                    <a:pt x="3045" y="10279"/>
                  </a:lnTo>
                  <a:lnTo>
                    <a:pt x="2947" y="10133"/>
                  </a:lnTo>
                  <a:lnTo>
                    <a:pt x="2850" y="10011"/>
                  </a:lnTo>
                  <a:lnTo>
                    <a:pt x="2728" y="9889"/>
                  </a:lnTo>
                  <a:lnTo>
                    <a:pt x="2728" y="9889"/>
                  </a:lnTo>
                  <a:lnTo>
                    <a:pt x="2582" y="9719"/>
                  </a:lnTo>
                  <a:lnTo>
                    <a:pt x="2485" y="9548"/>
                  </a:lnTo>
                  <a:lnTo>
                    <a:pt x="2412" y="9353"/>
                  </a:lnTo>
                  <a:lnTo>
                    <a:pt x="2387" y="9158"/>
                  </a:lnTo>
                  <a:lnTo>
                    <a:pt x="2387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41"/>
            <p:cNvSpPr/>
            <p:nvPr/>
          </p:nvSpPr>
          <p:spPr>
            <a:xfrm>
              <a:off x="802750" y="312905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41"/>
            <p:cNvSpPr/>
            <p:nvPr/>
          </p:nvSpPr>
          <p:spPr>
            <a:xfrm>
              <a:off x="802750" y="31625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41"/>
            <p:cNvSpPr/>
            <p:nvPr/>
          </p:nvSpPr>
          <p:spPr>
            <a:xfrm>
              <a:off x="802750" y="31960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41"/>
            <p:cNvSpPr/>
            <p:nvPr/>
          </p:nvSpPr>
          <p:spPr>
            <a:xfrm>
              <a:off x="802750" y="32295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41"/>
            <p:cNvSpPr/>
            <p:nvPr/>
          </p:nvSpPr>
          <p:spPr>
            <a:xfrm>
              <a:off x="802750" y="32630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41"/>
            <p:cNvSpPr/>
            <p:nvPr/>
          </p:nvSpPr>
          <p:spPr>
            <a:xfrm>
              <a:off x="802750" y="329647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86" name="Google Shape;486;p41"/>
          <p:cNvSpPr/>
          <p:nvPr/>
        </p:nvSpPr>
        <p:spPr>
          <a:xfrm>
            <a:off x="1484913" y="2598660"/>
            <a:ext cx="335738" cy="430924"/>
          </a:xfrm>
          <a:custGeom>
            <a:rect b="b" l="l" r="r" t="t"/>
            <a:pathLst>
              <a:path extrusionOk="0" fill="none" h="20508" w="15978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cap="rnd" cmpd="sng" w="121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41"/>
          <p:cNvSpPr/>
          <p:nvPr/>
        </p:nvSpPr>
        <p:spPr>
          <a:xfrm>
            <a:off x="963405" y="2598660"/>
            <a:ext cx="248746" cy="430924"/>
          </a:xfrm>
          <a:custGeom>
            <a:rect b="b" l="l" r="r" t="t"/>
            <a:pathLst>
              <a:path extrusionOk="0" fill="none" h="20508" w="11838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cap="rnd" cmpd="sng" w="121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88" name="Google Shape;488;p41"/>
          <p:cNvGrpSpPr/>
          <p:nvPr/>
        </p:nvGrpSpPr>
        <p:grpSpPr>
          <a:xfrm>
            <a:off x="2023737" y="2627227"/>
            <a:ext cx="387933" cy="367467"/>
            <a:chOff x="2583100" y="2973775"/>
            <a:chExt cx="461550" cy="437200"/>
          </a:xfrm>
        </p:grpSpPr>
        <p:sp>
          <p:nvSpPr>
            <p:cNvPr id="489" name="Google Shape;489;p41"/>
            <p:cNvSpPr/>
            <p:nvPr/>
          </p:nvSpPr>
          <p:spPr>
            <a:xfrm>
              <a:off x="2701225" y="3315975"/>
              <a:ext cx="225300" cy="95000"/>
            </a:xfrm>
            <a:custGeom>
              <a:rect b="b" l="l" r="r" t="t"/>
              <a:pathLst>
                <a:path extrusionOk="0" fill="none" h="3800" w="9012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41"/>
            <p:cNvSpPr/>
            <p:nvPr/>
          </p:nvSpPr>
          <p:spPr>
            <a:xfrm>
              <a:off x="2583100" y="2973775"/>
              <a:ext cx="461550" cy="336125"/>
            </a:xfrm>
            <a:custGeom>
              <a:rect b="b" l="l" r="r" t="t"/>
              <a:pathLst>
                <a:path extrusionOk="0" fill="none" h="13445" w="18462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1" name="Google Shape;491;p41"/>
          <p:cNvSpPr/>
          <p:nvPr/>
        </p:nvSpPr>
        <p:spPr>
          <a:xfrm>
            <a:off x="3734681" y="2636022"/>
            <a:ext cx="356204" cy="356204"/>
          </a:xfrm>
          <a:custGeom>
            <a:rect b="b" l="l" r="r" t="t"/>
            <a:pathLst>
              <a:path extrusionOk="0" fill="none" h="16952" w="16952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cap="rnd" cmpd="sng" w="121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2" name="Google Shape;492;p41"/>
          <p:cNvGrpSpPr/>
          <p:nvPr/>
        </p:nvGrpSpPr>
        <p:grpSpPr>
          <a:xfrm>
            <a:off x="4263186" y="2655384"/>
            <a:ext cx="435022" cy="323445"/>
            <a:chOff x="5247525" y="3007275"/>
            <a:chExt cx="517575" cy="384825"/>
          </a:xfrm>
        </p:grpSpPr>
        <p:sp>
          <p:nvSpPr>
            <p:cNvPr id="493" name="Google Shape;493;p41"/>
            <p:cNvSpPr/>
            <p:nvPr/>
          </p:nvSpPr>
          <p:spPr>
            <a:xfrm>
              <a:off x="5247525" y="3007275"/>
              <a:ext cx="348900" cy="348900"/>
            </a:xfrm>
            <a:custGeom>
              <a:rect b="b" l="l" r="r" t="t"/>
              <a:pathLst>
                <a:path extrusionOk="0" fill="none" h="13956" w="13956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41"/>
            <p:cNvSpPr/>
            <p:nvPr/>
          </p:nvSpPr>
          <p:spPr>
            <a:xfrm>
              <a:off x="5566575" y="3193575"/>
              <a:ext cx="198525" cy="198525"/>
            </a:xfrm>
            <a:custGeom>
              <a:rect b="b" l="l" r="r" t="t"/>
              <a:pathLst>
                <a:path extrusionOk="0" fill="none" h="7941" w="7941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5" name="Google Shape;495;p41"/>
          <p:cNvGrpSpPr/>
          <p:nvPr/>
        </p:nvGrpSpPr>
        <p:grpSpPr>
          <a:xfrm>
            <a:off x="3174172" y="2636956"/>
            <a:ext cx="342882" cy="350068"/>
            <a:chOff x="3951850" y="2985350"/>
            <a:chExt cx="407950" cy="416500"/>
          </a:xfrm>
        </p:grpSpPr>
        <p:sp>
          <p:nvSpPr>
            <p:cNvPr id="496" name="Google Shape;496;p41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41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41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41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0" name="Google Shape;500;p41"/>
          <p:cNvGrpSpPr/>
          <p:nvPr/>
        </p:nvGrpSpPr>
        <p:grpSpPr>
          <a:xfrm>
            <a:off x="330844" y="3226504"/>
            <a:ext cx="397136" cy="305017"/>
            <a:chOff x="568950" y="3686775"/>
            <a:chExt cx="472500" cy="362900"/>
          </a:xfrm>
        </p:grpSpPr>
        <p:sp>
          <p:nvSpPr>
            <p:cNvPr id="501" name="Google Shape;501;p41"/>
            <p:cNvSpPr/>
            <p:nvPr/>
          </p:nvSpPr>
          <p:spPr>
            <a:xfrm>
              <a:off x="568950" y="3686775"/>
              <a:ext cx="472500" cy="362900"/>
            </a:xfrm>
            <a:custGeom>
              <a:rect b="b" l="l" r="r" t="t"/>
              <a:pathLst>
                <a:path extrusionOk="0" fill="none" h="14516" w="1890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41"/>
            <p:cNvSpPr/>
            <p:nvPr/>
          </p:nvSpPr>
          <p:spPr>
            <a:xfrm>
              <a:off x="645650" y="3820725"/>
              <a:ext cx="34125" cy="34125"/>
            </a:xfrm>
            <a:custGeom>
              <a:rect b="b" l="l" r="r" t="t"/>
              <a:pathLst>
                <a:path extrusionOk="0" fill="none" h="1365" w="1365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41"/>
            <p:cNvSpPr/>
            <p:nvPr/>
          </p:nvSpPr>
          <p:spPr>
            <a:xfrm>
              <a:off x="747950" y="3753750"/>
              <a:ext cx="85275" cy="12200"/>
            </a:xfrm>
            <a:custGeom>
              <a:rect b="b" l="l" r="r" t="t"/>
              <a:pathLst>
                <a:path extrusionOk="0" fill="none" h="488" w="3411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4" name="Google Shape;504;p41"/>
          <p:cNvSpPr/>
          <p:nvPr/>
        </p:nvSpPr>
        <p:spPr>
          <a:xfrm>
            <a:off x="4907686" y="2619652"/>
            <a:ext cx="270221" cy="388962"/>
          </a:xfrm>
          <a:custGeom>
            <a:rect b="b" l="l" r="r" t="t"/>
            <a:pathLst>
              <a:path extrusionOk="0" fill="none" h="18511" w="12860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cap="rnd" cmpd="sng" w="121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05" name="Google Shape;505;p41"/>
          <p:cNvGrpSpPr/>
          <p:nvPr/>
        </p:nvGrpSpPr>
        <p:grpSpPr>
          <a:xfrm>
            <a:off x="898896" y="3252097"/>
            <a:ext cx="377700" cy="253852"/>
            <a:chOff x="1244800" y="3717225"/>
            <a:chExt cx="449375" cy="302025"/>
          </a:xfrm>
        </p:grpSpPr>
        <p:sp>
          <p:nvSpPr>
            <p:cNvPr id="506" name="Google Shape;506;p41"/>
            <p:cNvSpPr/>
            <p:nvPr/>
          </p:nvSpPr>
          <p:spPr>
            <a:xfrm>
              <a:off x="1244800" y="3717225"/>
              <a:ext cx="449375" cy="302025"/>
            </a:xfrm>
            <a:custGeom>
              <a:rect b="b" l="l" r="r" t="t"/>
              <a:pathLst>
                <a:path extrusionOk="0" fill="none" h="12081" w="17975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41"/>
            <p:cNvSpPr/>
            <p:nvPr/>
          </p:nvSpPr>
          <p:spPr>
            <a:xfrm>
              <a:off x="1244800" y="379515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41"/>
            <p:cNvSpPr/>
            <p:nvPr/>
          </p:nvSpPr>
          <p:spPr>
            <a:xfrm>
              <a:off x="1244800" y="385300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41"/>
            <p:cNvSpPr/>
            <p:nvPr/>
          </p:nvSpPr>
          <p:spPr>
            <a:xfrm>
              <a:off x="1302625" y="3893800"/>
              <a:ext cx="161375" cy="25"/>
            </a:xfrm>
            <a:custGeom>
              <a:rect b="b" l="l" r="r" t="t"/>
              <a:pathLst>
                <a:path extrusionOk="0" fill="none" h="1" w="6455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41"/>
            <p:cNvSpPr/>
            <p:nvPr/>
          </p:nvSpPr>
          <p:spPr>
            <a:xfrm>
              <a:off x="1302625" y="3933975"/>
              <a:ext cx="110250" cy="25"/>
            </a:xfrm>
            <a:custGeom>
              <a:rect b="b" l="l" r="r" t="t"/>
              <a:pathLst>
                <a:path extrusionOk="0" fill="none" h="1" w="441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41"/>
            <p:cNvSpPr/>
            <p:nvPr/>
          </p:nvSpPr>
          <p:spPr>
            <a:xfrm>
              <a:off x="1572975" y="3899875"/>
              <a:ext cx="62125" cy="40225"/>
            </a:xfrm>
            <a:custGeom>
              <a:rect b="b" l="l" r="r" t="t"/>
              <a:pathLst>
                <a:path extrusionOk="0" fill="none" h="1609" w="2485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2" name="Google Shape;512;p41"/>
          <p:cNvGrpSpPr/>
          <p:nvPr/>
        </p:nvGrpSpPr>
        <p:grpSpPr>
          <a:xfrm>
            <a:off x="1468986" y="3232639"/>
            <a:ext cx="367467" cy="287115"/>
            <a:chOff x="1923075" y="3694075"/>
            <a:chExt cx="437200" cy="341600"/>
          </a:xfrm>
        </p:grpSpPr>
        <p:sp>
          <p:nvSpPr>
            <p:cNvPr id="513" name="Google Shape;513;p41"/>
            <p:cNvSpPr/>
            <p:nvPr/>
          </p:nvSpPr>
          <p:spPr>
            <a:xfrm>
              <a:off x="22476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41"/>
            <p:cNvSpPr/>
            <p:nvPr/>
          </p:nvSpPr>
          <p:spPr>
            <a:xfrm>
              <a:off x="20351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41"/>
            <p:cNvSpPr/>
            <p:nvPr/>
          </p:nvSpPr>
          <p:spPr>
            <a:xfrm>
              <a:off x="1923075" y="3694075"/>
              <a:ext cx="437200" cy="280100"/>
            </a:xfrm>
            <a:custGeom>
              <a:rect b="b" l="l" r="r" t="t"/>
              <a:pathLst>
                <a:path extrusionOk="0" fill="none" h="11204" w="17488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41"/>
            <p:cNvSpPr/>
            <p:nvPr/>
          </p:nvSpPr>
          <p:spPr>
            <a:xfrm>
              <a:off x="2261000" y="3781750"/>
              <a:ext cx="48725" cy="108400"/>
            </a:xfrm>
            <a:custGeom>
              <a:rect b="b" l="l" r="r" t="t"/>
              <a:pathLst>
                <a:path extrusionOk="0" fill="none" h="4336" w="1949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41"/>
            <p:cNvSpPr/>
            <p:nvPr/>
          </p:nvSpPr>
          <p:spPr>
            <a:xfrm>
              <a:off x="2225675" y="3780550"/>
              <a:ext cx="32300" cy="113875"/>
            </a:xfrm>
            <a:custGeom>
              <a:rect b="b" l="l" r="r" t="t"/>
              <a:pathLst>
                <a:path extrusionOk="0" fill="none" h="4555" w="1292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41"/>
            <p:cNvSpPr/>
            <p:nvPr/>
          </p:nvSpPr>
          <p:spPr>
            <a:xfrm>
              <a:off x="2190375" y="3779325"/>
              <a:ext cx="15850" cy="119350"/>
            </a:xfrm>
            <a:custGeom>
              <a:rect b="b" l="l" r="r" t="t"/>
              <a:pathLst>
                <a:path extrusionOk="0" fill="none" h="4774" w="634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41"/>
            <p:cNvSpPr/>
            <p:nvPr/>
          </p:nvSpPr>
          <p:spPr>
            <a:xfrm>
              <a:off x="2154450" y="3777500"/>
              <a:ext cx="1250" cy="126050"/>
            </a:xfrm>
            <a:custGeom>
              <a:rect b="b" l="l" r="r" t="t"/>
              <a:pathLst>
                <a:path extrusionOk="0" fill="none" h="5042" w="5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41"/>
            <p:cNvSpPr/>
            <p:nvPr/>
          </p:nvSpPr>
          <p:spPr>
            <a:xfrm>
              <a:off x="2103300" y="3776275"/>
              <a:ext cx="17075" cy="131550"/>
            </a:xfrm>
            <a:custGeom>
              <a:rect b="b" l="l" r="r" t="t"/>
              <a:pathLst>
                <a:path extrusionOk="0" fill="none" h="5262" w="683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41"/>
            <p:cNvSpPr/>
            <p:nvPr/>
          </p:nvSpPr>
          <p:spPr>
            <a:xfrm>
              <a:off x="2051550" y="3775050"/>
              <a:ext cx="34125" cy="137025"/>
            </a:xfrm>
            <a:custGeom>
              <a:rect b="b" l="l" r="r" t="t"/>
              <a:pathLst>
                <a:path extrusionOk="0" fill="none" h="5481" w="1365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2" name="Google Shape;522;p41"/>
          <p:cNvGrpSpPr/>
          <p:nvPr/>
        </p:nvGrpSpPr>
        <p:grpSpPr>
          <a:xfrm>
            <a:off x="2037542" y="3228038"/>
            <a:ext cx="360301" cy="295814"/>
            <a:chOff x="2599525" y="3688600"/>
            <a:chExt cx="428675" cy="351950"/>
          </a:xfrm>
        </p:grpSpPr>
        <p:sp>
          <p:nvSpPr>
            <p:cNvPr id="523" name="Google Shape;523;p41"/>
            <p:cNvSpPr/>
            <p:nvPr/>
          </p:nvSpPr>
          <p:spPr>
            <a:xfrm>
              <a:off x="2599525" y="3688600"/>
              <a:ext cx="428675" cy="168675"/>
            </a:xfrm>
            <a:custGeom>
              <a:rect b="b" l="l" r="r" t="t"/>
              <a:pathLst>
                <a:path extrusionOk="0" fill="none" h="6747" w="17147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41"/>
            <p:cNvSpPr/>
            <p:nvPr/>
          </p:nvSpPr>
          <p:spPr>
            <a:xfrm>
              <a:off x="2792550" y="3862125"/>
              <a:ext cx="42650" cy="23775"/>
            </a:xfrm>
            <a:custGeom>
              <a:rect b="b" l="l" r="r" t="t"/>
              <a:pathLst>
                <a:path extrusionOk="0" fill="none" h="951" w="1706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41"/>
            <p:cNvSpPr/>
            <p:nvPr/>
          </p:nvSpPr>
          <p:spPr>
            <a:xfrm>
              <a:off x="2599525" y="3852375"/>
              <a:ext cx="428675" cy="188175"/>
            </a:xfrm>
            <a:custGeom>
              <a:rect b="b" l="l" r="r" t="t"/>
              <a:pathLst>
                <a:path extrusionOk="0" fill="none" h="7527" w="17147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6" name="Google Shape;526;p41"/>
          <p:cNvGrpSpPr/>
          <p:nvPr/>
        </p:nvGrpSpPr>
        <p:grpSpPr>
          <a:xfrm>
            <a:off x="2619925" y="3207571"/>
            <a:ext cx="333700" cy="329077"/>
            <a:chOff x="3292425" y="3664250"/>
            <a:chExt cx="397025" cy="391525"/>
          </a:xfrm>
        </p:grpSpPr>
        <p:sp>
          <p:nvSpPr>
            <p:cNvPr id="527" name="Google Shape;527;p41"/>
            <p:cNvSpPr/>
            <p:nvPr/>
          </p:nvSpPr>
          <p:spPr>
            <a:xfrm>
              <a:off x="3292425" y="3680675"/>
              <a:ext cx="375100" cy="375100"/>
            </a:xfrm>
            <a:custGeom>
              <a:rect b="b" l="l" r="r" t="t"/>
              <a:pathLst>
                <a:path extrusionOk="0" fill="none" h="15004" w="15004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41"/>
            <p:cNvSpPr/>
            <p:nvPr/>
          </p:nvSpPr>
          <p:spPr>
            <a:xfrm>
              <a:off x="3504325" y="3664250"/>
              <a:ext cx="131525" cy="153450"/>
            </a:xfrm>
            <a:custGeom>
              <a:rect b="b" l="l" r="r" t="t"/>
              <a:pathLst>
                <a:path extrusionOk="0" fill="none" h="6138" w="5261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41"/>
            <p:cNvSpPr/>
            <p:nvPr/>
          </p:nvSpPr>
          <p:spPr>
            <a:xfrm>
              <a:off x="3501875" y="3749500"/>
              <a:ext cx="187575" cy="96825"/>
            </a:xfrm>
            <a:custGeom>
              <a:rect b="b" l="l" r="r" t="t"/>
              <a:pathLst>
                <a:path extrusionOk="0" fill="none" h="3873" w="7503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0" name="Google Shape;530;p41"/>
          <p:cNvGrpSpPr/>
          <p:nvPr/>
        </p:nvGrpSpPr>
        <p:grpSpPr>
          <a:xfrm>
            <a:off x="3157782" y="3250038"/>
            <a:ext cx="369526" cy="268183"/>
            <a:chOff x="3932350" y="3714775"/>
            <a:chExt cx="439650" cy="319075"/>
          </a:xfrm>
        </p:grpSpPr>
        <p:sp>
          <p:nvSpPr>
            <p:cNvPr id="531" name="Google Shape;531;p41"/>
            <p:cNvSpPr/>
            <p:nvPr/>
          </p:nvSpPr>
          <p:spPr>
            <a:xfrm>
              <a:off x="3932350" y="3714775"/>
              <a:ext cx="439650" cy="319075"/>
            </a:xfrm>
            <a:custGeom>
              <a:rect b="b" l="l" r="r" t="t"/>
              <a:pathLst>
                <a:path extrusionOk="0" fill="none" h="12763" w="17586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41"/>
            <p:cNvSpPr/>
            <p:nvPr/>
          </p:nvSpPr>
          <p:spPr>
            <a:xfrm>
              <a:off x="39701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41"/>
            <p:cNvSpPr/>
            <p:nvPr/>
          </p:nvSpPr>
          <p:spPr>
            <a:xfrm>
              <a:off x="42788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41"/>
            <p:cNvSpPr/>
            <p:nvPr/>
          </p:nvSpPr>
          <p:spPr>
            <a:xfrm>
              <a:off x="4073000" y="3716600"/>
              <a:ext cx="77350" cy="278900"/>
            </a:xfrm>
            <a:custGeom>
              <a:rect b="b" l="l" r="r" t="t"/>
              <a:pathLst>
                <a:path extrusionOk="0" fill="none" h="11156" w="3094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41"/>
            <p:cNvSpPr/>
            <p:nvPr/>
          </p:nvSpPr>
          <p:spPr>
            <a:xfrm>
              <a:off x="4175900" y="3787250"/>
              <a:ext cx="77350" cy="208250"/>
            </a:xfrm>
            <a:custGeom>
              <a:rect b="b" l="l" r="r" t="t"/>
              <a:pathLst>
                <a:path extrusionOk="0" fill="none" h="8330" w="3094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6" name="Google Shape;536;p41"/>
          <p:cNvGrpSpPr/>
          <p:nvPr/>
        </p:nvGrpSpPr>
        <p:grpSpPr>
          <a:xfrm>
            <a:off x="3722766" y="3250038"/>
            <a:ext cx="369505" cy="268183"/>
            <a:chOff x="4604550" y="3714775"/>
            <a:chExt cx="439625" cy="319075"/>
          </a:xfrm>
        </p:grpSpPr>
        <p:sp>
          <p:nvSpPr>
            <p:cNvPr id="537" name="Google Shape;537;p41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41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9" name="Google Shape;539;p41"/>
          <p:cNvGrpSpPr/>
          <p:nvPr/>
        </p:nvGrpSpPr>
        <p:grpSpPr>
          <a:xfrm>
            <a:off x="4301051" y="3222406"/>
            <a:ext cx="353136" cy="313738"/>
            <a:chOff x="5292575" y="3681900"/>
            <a:chExt cx="420150" cy="373275"/>
          </a:xfrm>
        </p:grpSpPr>
        <p:sp>
          <p:nvSpPr>
            <p:cNvPr id="540" name="Google Shape;540;p41"/>
            <p:cNvSpPr/>
            <p:nvPr/>
          </p:nvSpPr>
          <p:spPr>
            <a:xfrm>
              <a:off x="5292575" y="3706875"/>
              <a:ext cx="420150" cy="266700"/>
            </a:xfrm>
            <a:custGeom>
              <a:rect b="b" l="l" r="r" t="t"/>
              <a:pathLst>
                <a:path extrusionOk="0" fill="none" h="10668" w="16806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41"/>
            <p:cNvSpPr/>
            <p:nvPr/>
          </p:nvSpPr>
          <p:spPr>
            <a:xfrm>
              <a:off x="5490475" y="3681900"/>
              <a:ext cx="24375" cy="25000"/>
            </a:xfrm>
            <a:custGeom>
              <a:rect b="b" l="l" r="r" t="t"/>
              <a:pathLst>
                <a:path extrusionOk="0" fill="none" h="1000" w="975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41"/>
            <p:cNvSpPr/>
            <p:nvPr/>
          </p:nvSpPr>
          <p:spPr>
            <a:xfrm>
              <a:off x="5358350" y="3973550"/>
              <a:ext cx="60900" cy="81625"/>
            </a:xfrm>
            <a:custGeom>
              <a:rect b="b" l="l" r="r" t="t"/>
              <a:pathLst>
                <a:path extrusionOk="0" fill="none" h="3265" w="2436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41"/>
            <p:cNvSpPr/>
            <p:nvPr/>
          </p:nvSpPr>
          <p:spPr>
            <a:xfrm>
              <a:off x="5586050" y="3973550"/>
              <a:ext cx="60925" cy="81625"/>
            </a:xfrm>
            <a:custGeom>
              <a:rect b="b" l="l" r="r" t="t"/>
              <a:pathLst>
                <a:path extrusionOk="0" fill="none" h="3265" w="2437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41"/>
            <p:cNvSpPr/>
            <p:nvPr/>
          </p:nvSpPr>
          <p:spPr>
            <a:xfrm>
              <a:off x="5316925" y="3731225"/>
              <a:ext cx="371450" cy="218000"/>
            </a:xfrm>
            <a:custGeom>
              <a:rect b="b" l="l" r="r" t="t"/>
              <a:pathLst>
                <a:path extrusionOk="0" fill="none" h="8720" w="14858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41"/>
            <p:cNvSpPr/>
            <p:nvPr/>
          </p:nvSpPr>
          <p:spPr>
            <a:xfrm>
              <a:off x="5380250" y="3784800"/>
              <a:ext cx="230200" cy="115725"/>
            </a:xfrm>
            <a:custGeom>
              <a:rect b="b" l="l" r="r" t="t"/>
              <a:pathLst>
                <a:path extrusionOk="0" fill="none" h="4629" w="9208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41"/>
            <p:cNvSpPr/>
            <p:nvPr/>
          </p:nvSpPr>
          <p:spPr>
            <a:xfrm>
              <a:off x="5547700" y="3779925"/>
              <a:ext cx="68825" cy="68825"/>
            </a:xfrm>
            <a:custGeom>
              <a:rect b="b" l="l" r="r" t="t"/>
              <a:pathLst>
                <a:path extrusionOk="0" fill="none" h="2753" w="2753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7" name="Google Shape;547;p41"/>
          <p:cNvGrpSpPr/>
          <p:nvPr/>
        </p:nvGrpSpPr>
        <p:grpSpPr>
          <a:xfrm>
            <a:off x="4846073" y="3182482"/>
            <a:ext cx="393060" cy="393060"/>
            <a:chOff x="5941025" y="3634400"/>
            <a:chExt cx="467650" cy="467650"/>
          </a:xfrm>
        </p:grpSpPr>
        <p:sp>
          <p:nvSpPr>
            <p:cNvPr id="548" name="Google Shape;548;p41"/>
            <p:cNvSpPr/>
            <p:nvPr/>
          </p:nvSpPr>
          <p:spPr>
            <a:xfrm>
              <a:off x="5941025" y="3634400"/>
              <a:ext cx="467650" cy="467650"/>
            </a:xfrm>
            <a:custGeom>
              <a:rect b="b" l="l" r="r" t="t"/>
              <a:pathLst>
                <a:path extrusionOk="0" fill="none" h="18706" w="18706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41"/>
            <p:cNvSpPr/>
            <p:nvPr/>
          </p:nvSpPr>
          <p:spPr>
            <a:xfrm>
              <a:off x="6211975" y="3753150"/>
              <a:ext cx="19525" cy="18900"/>
            </a:xfrm>
            <a:custGeom>
              <a:rect b="b" l="l" r="r" t="t"/>
              <a:pathLst>
                <a:path extrusionOk="0" fill="none" h="756" w="781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41"/>
            <p:cNvSpPr/>
            <p:nvPr/>
          </p:nvSpPr>
          <p:spPr>
            <a:xfrm>
              <a:off x="5943475" y="3695900"/>
              <a:ext cx="177800" cy="351350"/>
            </a:xfrm>
            <a:custGeom>
              <a:rect b="b" l="l" r="r" t="t"/>
              <a:pathLst>
                <a:path extrusionOk="0" fill="none" h="14054" w="7112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41"/>
            <p:cNvSpPr/>
            <p:nvPr/>
          </p:nvSpPr>
          <p:spPr>
            <a:xfrm>
              <a:off x="6128575" y="3695900"/>
              <a:ext cx="86475" cy="47525"/>
            </a:xfrm>
            <a:custGeom>
              <a:rect b="b" l="l" r="r" t="t"/>
              <a:pathLst>
                <a:path extrusionOk="0" fill="none" h="1901" w="3459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41"/>
            <p:cNvSpPr/>
            <p:nvPr/>
          </p:nvSpPr>
          <p:spPr>
            <a:xfrm>
              <a:off x="6357500" y="3940075"/>
              <a:ext cx="18900" cy="34725"/>
            </a:xfrm>
            <a:custGeom>
              <a:rect b="b" l="l" r="r" t="t"/>
              <a:pathLst>
                <a:path extrusionOk="0" fill="none" h="1389" w="756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41"/>
            <p:cNvSpPr/>
            <p:nvPr/>
          </p:nvSpPr>
          <p:spPr>
            <a:xfrm>
              <a:off x="6202850" y="3720875"/>
              <a:ext cx="204000" cy="278875"/>
            </a:xfrm>
            <a:custGeom>
              <a:rect b="b" l="l" r="r" t="t"/>
              <a:pathLst>
                <a:path extrusionOk="0" fill="none" h="11155" w="816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4" name="Google Shape;554;p41"/>
          <p:cNvGrpSpPr/>
          <p:nvPr/>
        </p:nvGrpSpPr>
        <p:grpSpPr>
          <a:xfrm>
            <a:off x="5436146" y="3207571"/>
            <a:ext cx="342882" cy="342903"/>
            <a:chOff x="6643075" y="3664250"/>
            <a:chExt cx="407950" cy="407975"/>
          </a:xfrm>
        </p:grpSpPr>
        <p:sp>
          <p:nvSpPr>
            <p:cNvPr id="555" name="Google Shape;555;p41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41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7" name="Google Shape;557;p41"/>
          <p:cNvGrpSpPr/>
          <p:nvPr/>
        </p:nvGrpSpPr>
        <p:grpSpPr>
          <a:xfrm>
            <a:off x="336980" y="3758225"/>
            <a:ext cx="371564" cy="371543"/>
            <a:chOff x="576250" y="4319400"/>
            <a:chExt cx="442075" cy="442050"/>
          </a:xfrm>
        </p:grpSpPr>
        <p:sp>
          <p:nvSpPr>
            <p:cNvPr id="558" name="Google Shape;558;p41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41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41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41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62" name="Google Shape;562;p41"/>
          <p:cNvSpPr/>
          <p:nvPr/>
        </p:nvSpPr>
        <p:spPr>
          <a:xfrm>
            <a:off x="886643" y="3830523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3" name="Google Shape;563;p41"/>
          <p:cNvSpPr/>
          <p:nvPr/>
        </p:nvSpPr>
        <p:spPr>
          <a:xfrm>
            <a:off x="3177366" y="3773703"/>
            <a:ext cx="340844" cy="340865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121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" name="Google Shape;564;p41"/>
          <p:cNvSpPr/>
          <p:nvPr/>
        </p:nvSpPr>
        <p:spPr>
          <a:xfrm>
            <a:off x="2612361" y="3795199"/>
            <a:ext cx="340844" cy="297873"/>
          </a:xfrm>
          <a:custGeom>
            <a:rect b="b" l="l" r="r" t="t"/>
            <a:pathLst>
              <a:path extrusionOk="0" fill="none" h="14176" w="16221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cap="rnd" cmpd="sng" w="121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" name="Google Shape;565;p41"/>
          <p:cNvSpPr/>
          <p:nvPr/>
        </p:nvSpPr>
        <p:spPr>
          <a:xfrm>
            <a:off x="3740838" y="3772169"/>
            <a:ext cx="343912" cy="343933"/>
          </a:xfrm>
          <a:custGeom>
            <a:rect b="b" l="l" r="r" t="t"/>
            <a:pathLst>
              <a:path extrusionOk="0" fill="none" h="16368" w="16367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noFill/>
          <a:ln cap="rnd" cmpd="sng" w="121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66" name="Google Shape;566;p41"/>
          <p:cNvGrpSpPr/>
          <p:nvPr/>
        </p:nvGrpSpPr>
        <p:grpSpPr>
          <a:xfrm>
            <a:off x="4280585" y="3777157"/>
            <a:ext cx="394068" cy="325505"/>
            <a:chOff x="5268225" y="4341925"/>
            <a:chExt cx="468850" cy="387275"/>
          </a:xfrm>
        </p:grpSpPr>
        <p:sp>
          <p:nvSpPr>
            <p:cNvPr id="567" name="Google Shape;567;p41"/>
            <p:cNvSpPr/>
            <p:nvPr/>
          </p:nvSpPr>
          <p:spPr>
            <a:xfrm>
              <a:off x="5652425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41"/>
            <p:cNvSpPr/>
            <p:nvPr/>
          </p:nvSpPr>
          <p:spPr>
            <a:xfrm>
              <a:off x="5287100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41"/>
            <p:cNvSpPr/>
            <p:nvPr/>
          </p:nvSpPr>
          <p:spPr>
            <a:xfrm>
              <a:off x="5268225" y="4341925"/>
              <a:ext cx="468850" cy="333075"/>
            </a:xfrm>
            <a:custGeom>
              <a:rect b="b" l="l" r="r" t="t"/>
              <a:pathLst>
                <a:path extrusionOk="0" fill="none" h="13323" w="18754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  <a:lnTo>
                    <a:pt x="18754" y="5553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41"/>
            <p:cNvSpPr/>
            <p:nvPr/>
          </p:nvSpPr>
          <p:spPr>
            <a:xfrm>
              <a:off x="5351025" y="4375400"/>
              <a:ext cx="303250" cy="149825"/>
            </a:xfrm>
            <a:custGeom>
              <a:rect b="b" l="l" r="r" t="t"/>
              <a:pathLst>
                <a:path extrusionOk="0" fill="none" h="5993" w="1213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41"/>
            <p:cNvSpPr/>
            <p:nvPr/>
          </p:nvSpPr>
          <p:spPr>
            <a:xfrm>
              <a:off x="532667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  <a:lnTo>
                    <a:pt x="1632" y="2607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41"/>
            <p:cNvSpPr/>
            <p:nvPr/>
          </p:nvSpPr>
          <p:spPr>
            <a:xfrm>
              <a:off x="5447225" y="4615925"/>
              <a:ext cx="110850" cy="25"/>
            </a:xfrm>
            <a:custGeom>
              <a:rect b="b" l="l" r="r" t="t"/>
              <a:pathLst>
                <a:path extrusionOk="0" fill="none" h="1" w="4434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41"/>
            <p:cNvSpPr/>
            <p:nvPr/>
          </p:nvSpPr>
          <p:spPr>
            <a:xfrm>
              <a:off x="5439925" y="4589125"/>
              <a:ext cx="125450" cy="25"/>
            </a:xfrm>
            <a:custGeom>
              <a:rect b="b" l="l" r="r" t="t"/>
              <a:pathLst>
                <a:path extrusionOk="0" fill="none" h="1" w="5018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41"/>
            <p:cNvSpPr/>
            <p:nvPr/>
          </p:nvSpPr>
          <p:spPr>
            <a:xfrm>
              <a:off x="559762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  <a:lnTo>
                    <a:pt x="1608" y="2607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5" name="Google Shape;575;p41"/>
          <p:cNvGrpSpPr/>
          <p:nvPr/>
        </p:nvGrpSpPr>
        <p:grpSpPr>
          <a:xfrm>
            <a:off x="4865531" y="3766924"/>
            <a:ext cx="354145" cy="354145"/>
            <a:chOff x="5964175" y="4329750"/>
            <a:chExt cx="421350" cy="421350"/>
          </a:xfrm>
        </p:grpSpPr>
        <p:sp>
          <p:nvSpPr>
            <p:cNvPr id="576" name="Google Shape;576;p41"/>
            <p:cNvSpPr/>
            <p:nvPr/>
          </p:nvSpPr>
          <p:spPr>
            <a:xfrm>
              <a:off x="5964175" y="4329750"/>
              <a:ext cx="421350" cy="421350"/>
            </a:xfrm>
            <a:custGeom>
              <a:rect b="b" l="l" r="r" t="t"/>
              <a:pathLst>
                <a:path extrusionOk="0" fill="none" h="16854" w="16854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  <a:lnTo>
                    <a:pt x="15636" y="14004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41"/>
            <p:cNvSpPr/>
            <p:nvPr/>
          </p:nvSpPr>
          <p:spPr>
            <a:xfrm>
              <a:off x="6322800" y="4360800"/>
              <a:ext cx="31675" cy="30475"/>
            </a:xfrm>
            <a:custGeom>
              <a:rect b="b" l="l" r="r" t="t"/>
              <a:pathLst>
                <a:path extrusionOk="0" fill="none" h="1219" w="1267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8" name="Google Shape;578;p41"/>
          <p:cNvGrpSpPr/>
          <p:nvPr/>
        </p:nvGrpSpPr>
        <p:grpSpPr>
          <a:xfrm>
            <a:off x="901439" y="4331908"/>
            <a:ext cx="372594" cy="360301"/>
            <a:chOff x="1247825" y="5001950"/>
            <a:chExt cx="443300" cy="428675"/>
          </a:xfrm>
        </p:grpSpPr>
        <p:sp>
          <p:nvSpPr>
            <p:cNvPr id="579" name="Google Shape;579;p41"/>
            <p:cNvSpPr/>
            <p:nvPr/>
          </p:nvSpPr>
          <p:spPr>
            <a:xfrm>
              <a:off x="1247825" y="5168175"/>
              <a:ext cx="373875" cy="221650"/>
            </a:xfrm>
            <a:custGeom>
              <a:rect b="b" l="l" r="r" t="t"/>
              <a:pathLst>
                <a:path extrusionOk="0" fill="none" h="8866" w="14955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41"/>
            <p:cNvSpPr/>
            <p:nvPr/>
          </p:nvSpPr>
          <p:spPr>
            <a:xfrm>
              <a:off x="1275850" y="5209575"/>
              <a:ext cx="60900" cy="87075"/>
            </a:xfrm>
            <a:custGeom>
              <a:rect b="b" l="l" r="r" t="t"/>
              <a:pathLst>
                <a:path extrusionOk="0" fill="none" h="3483" w="2436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41"/>
            <p:cNvSpPr/>
            <p:nvPr/>
          </p:nvSpPr>
          <p:spPr>
            <a:xfrm>
              <a:off x="1247825" y="5391625"/>
              <a:ext cx="443300" cy="39000"/>
            </a:xfrm>
            <a:custGeom>
              <a:rect b="b" l="l" r="r" t="t"/>
              <a:pathLst>
                <a:path extrusionOk="0" fill="none" h="1560" w="17732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41"/>
            <p:cNvSpPr/>
            <p:nvPr/>
          </p:nvSpPr>
          <p:spPr>
            <a:xfrm>
              <a:off x="14548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41"/>
            <p:cNvSpPr/>
            <p:nvPr/>
          </p:nvSpPr>
          <p:spPr>
            <a:xfrm>
              <a:off x="1411025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41"/>
            <p:cNvSpPr/>
            <p:nvPr/>
          </p:nvSpPr>
          <p:spPr>
            <a:xfrm>
              <a:off x="1498700" y="5001950"/>
              <a:ext cx="16450" cy="114475"/>
            </a:xfrm>
            <a:custGeom>
              <a:rect b="b" l="l" r="r" t="t"/>
              <a:pathLst>
                <a:path extrusionOk="0" fill="none" h="4579" w="658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5" name="Google Shape;585;p41"/>
          <p:cNvGrpSpPr/>
          <p:nvPr/>
        </p:nvGrpSpPr>
        <p:grpSpPr>
          <a:xfrm>
            <a:off x="1499685" y="4313985"/>
            <a:ext cx="306068" cy="389992"/>
            <a:chOff x="1959600" y="4980625"/>
            <a:chExt cx="364150" cy="464000"/>
          </a:xfrm>
        </p:grpSpPr>
        <p:sp>
          <p:nvSpPr>
            <p:cNvPr id="586" name="Google Shape;586;p41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41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41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41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41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41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41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3" name="Google Shape;593;p41"/>
          <p:cNvGrpSpPr/>
          <p:nvPr/>
        </p:nvGrpSpPr>
        <p:grpSpPr>
          <a:xfrm>
            <a:off x="2042165" y="4328840"/>
            <a:ext cx="351077" cy="360806"/>
            <a:chOff x="2605025" y="4998300"/>
            <a:chExt cx="417700" cy="429275"/>
          </a:xfrm>
        </p:grpSpPr>
        <p:sp>
          <p:nvSpPr>
            <p:cNvPr id="594" name="Google Shape;594;p41"/>
            <p:cNvSpPr/>
            <p:nvPr/>
          </p:nvSpPr>
          <p:spPr>
            <a:xfrm>
              <a:off x="2819350" y="5216875"/>
              <a:ext cx="202150" cy="210700"/>
            </a:xfrm>
            <a:custGeom>
              <a:rect b="b" l="l" r="r" t="t"/>
              <a:pathLst>
                <a:path extrusionOk="0" fill="none" h="8428" w="8086">
                  <a:moveTo>
                    <a:pt x="0" y="1851"/>
                  </a:moveTo>
                  <a:lnTo>
                    <a:pt x="5797" y="8135"/>
                  </a:lnTo>
                  <a:lnTo>
                    <a:pt x="5797" y="8135"/>
                  </a:lnTo>
                  <a:lnTo>
                    <a:pt x="5943" y="8257"/>
                  </a:lnTo>
                  <a:lnTo>
                    <a:pt x="6113" y="8354"/>
                  </a:lnTo>
                  <a:lnTo>
                    <a:pt x="6284" y="8403"/>
                  </a:lnTo>
                  <a:lnTo>
                    <a:pt x="6478" y="8427"/>
                  </a:lnTo>
                  <a:lnTo>
                    <a:pt x="6649" y="8403"/>
                  </a:lnTo>
                  <a:lnTo>
                    <a:pt x="6819" y="8354"/>
                  </a:lnTo>
                  <a:lnTo>
                    <a:pt x="6990" y="8257"/>
                  </a:lnTo>
                  <a:lnTo>
                    <a:pt x="7136" y="8135"/>
                  </a:lnTo>
                  <a:lnTo>
                    <a:pt x="7818" y="7453"/>
                  </a:lnTo>
                  <a:lnTo>
                    <a:pt x="7818" y="7453"/>
                  </a:lnTo>
                  <a:lnTo>
                    <a:pt x="7940" y="7307"/>
                  </a:lnTo>
                  <a:lnTo>
                    <a:pt x="8037" y="7136"/>
                  </a:lnTo>
                  <a:lnTo>
                    <a:pt x="8086" y="6966"/>
                  </a:lnTo>
                  <a:lnTo>
                    <a:pt x="8086" y="6795"/>
                  </a:lnTo>
                  <a:lnTo>
                    <a:pt x="8086" y="6601"/>
                  </a:lnTo>
                  <a:lnTo>
                    <a:pt x="8037" y="6430"/>
                  </a:lnTo>
                  <a:lnTo>
                    <a:pt x="7940" y="6260"/>
                  </a:lnTo>
                  <a:lnTo>
                    <a:pt x="7818" y="6114"/>
                  </a:lnTo>
                  <a:lnTo>
                    <a:pt x="1705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41"/>
            <p:cNvSpPr/>
            <p:nvPr/>
          </p:nvSpPr>
          <p:spPr>
            <a:xfrm>
              <a:off x="2606225" y="4998300"/>
              <a:ext cx="203400" cy="207650"/>
            </a:xfrm>
            <a:custGeom>
              <a:rect b="b" l="l" r="r" t="t"/>
              <a:pathLst>
                <a:path extrusionOk="0" fill="none" h="8306" w="8136">
                  <a:moveTo>
                    <a:pt x="8135" y="6649"/>
                  </a:moveTo>
                  <a:lnTo>
                    <a:pt x="4433" y="2947"/>
                  </a:lnTo>
                  <a:lnTo>
                    <a:pt x="1730" y="244"/>
                  </a:lnTo>
                  <a:lnTo>
                    <a:pt x="1730" y="244"/>
                  </a:lnTo>
                  <a:lnTo>
                    <a:pt x="1584" y="122"/>
                  </a:lnTo>
                  <a:lnTo>
                    <a:pt x="1413" y="49"/>
                  </a:lnTo>
                  <a:lnTo>
                    <a:pt x="1243" y="0"/>
                  </a:lnTo>
                  <a:lnTo>
                    <a:pt x="1048" y="0"/>
                  </a:lnTo>
                  <a:lnTo>
                    <a:pt x="878" y="0"/>
                  </a:lnTo>
                  <a:lnTo>
                    <a:pt x="683" y="49"/>
                  </a:lnTo>
                  <a:lnTo>
                    <a:pt x="512" y="122"/>
                  </a:lnTo>
                  <a:lnTo>
                    <a:pt x="390" y="244"/>
                  </a:lnTo>
                  <a:lnTo>
                    <a:pt x="390" y="244"/>
                  </a:lnTo>
                  <a:lnTo>
                    <a:pt x="269" y="365"/>
                  </a:lnTo>
                  <a:lnTo>
                    <a:pt x="171" y="511"/>
                  </a:lnTo>
                  <a:lnTo>
                    <a:pt x="98" y="682"/>
                  </a:lnTo>
                  <a:lnTo>
                    <a:pt x="50" y="852"/>
                  </a:lnTo>
                  <a:lnTo>
                    <a:pt x="1" y="1023"/>
                  </a:lnTo>
                  <a:lnTo>
                    <a:pt x="1" y="1218"/>
                  </a:lnTo>
                  <a:lnTo>
                    <a:pt x="1" y="1413"/>
                  </a:lnTo>
                  <a:lnTo>
                    <a:pt x="1" y="1607"/>
                  </a:lnTo>
                  <a:lnTo>
                    <a:pt x="74" y="2021"/>
                  </a:lnTo>
                  <a:lnTo>
                    <a:pt x="220" y="2484"/>
                  </a:lnTo>
                  <a:lnTo>
                    <a:pt x="390" y="2923"/>
                  </a:lnTo>
                  <a:lnTo>
                    <a:pt x="610" y="3385"/>
                  </a:lnTo>
                  <a:lnTo>
                    <a:pt x="853" y="3872"/>
                  </a:lnTo>
                  <a:lnTo>
                    <a:pt x="1121" y="4311"/>
                  </a:lnTo>
                  <a:lnTo>
                    <a:pt x="1413" y="4774"/>
                  </a:lnTo>
                  <a:lnTo>
                    <a:pt x="1706" y="5188"/>
                  </a:lnTo>
                  <a:lnTo>
                    <a:pt x="1998" y="5577"/>
                  </a:lnTo>
                  <a:lnTo>
                    <a:pt x="2290" y="5943"/>
                  </a:lnTo>
                  <a:lnTo>
                    <a:pt x="2582" y="6284"/>
                  </a:lnTo>
                  <a:lnTo>
                    <a:pt x="2850" y="6551"/>
                  </a:lnTo>
                  <a:lnTo>
                    <a:pt x="2850" y="6551"/>
                  </a:lnTo>
                  <a:lnTo>
                    <a:pt x="3070" y="6771"/>
                  </a:lnTo>
                  <a:lnTo>
                    <a:pt x="3313" y="6966"/>
                  </a:lnTo>
                  <a:lnTo>
                    <a:pt x="3557" y="7136"/>
                  </a:lnTo>
                  <a:lnTo>
                    <a:pt x="3800" y="7307"/>
                  </a:lnTo>
                  <a:lnTo>
                    <a:pt x="4312" y="7599"/>
                  </a:lnTo>
                  <a:lnTo>
                    <a:pt x="4823" y="7818"/>
                  </a:lnTo>
                  <a:lnTo>
                    <a:pt x="5310" y="8013"/>
                  </a:lnTo>
                  <a:lnTo>
                    <a:pt x="5724" y="8159"/>
                  </a:lnTo>
                  <a:lnTo>
                    <a:pt x="6333" y="8305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41"/>
            <p:cNvSpPr/>
            <p:nvPr/>
          </p:nvSpPr>
          <p:spPr>
            <a:xfrm>
              <a:off x="2605025" y="5003775"/>
              <a:ext cx="417700" cy="417700"/>
            </a:xfrm>
            <a:custGeom>
              <a:rect b="b" l="l" r="r" t="t"/>
              <a:pathLst>
                <a:path extrusionOk="0" fill="none" h="16708" w="16708">
                  <a:moveTo>
                    <a:pt x="13931" y="6820"/>
                  </a:moveTo>
                  <a:lnTo>
                    <a:pt x="13931" y="6820"/>
                  </a:lnTo>
                  <a:lnTo>
                    <a:pt x="14126" y="6625"/>
                  </a:lnTo>
                  <a:lnTo>
                    <a:pt x="14345" y="6357"/>
                  </a:lnTo>
                  <a:lnTo>
                    <a:pt x="14784" y="5797"/>
                  </a:lnTo>
                  <a:lnTo>
                    <a:pt x="15246" y="5139"/>
                  </a:lnTo>
                  <a:lnTo>
                    <a:pt x="15685" y="4482"/>
                  </a:lnTo>
                  <a:lnTo>
                    <a:pt x="16367" y="3386"/>
                  </a:lnTo>
                  <a:lnTo>
                    <a:pt x="16659" y="2923"/>
                  </a:lnTo>
                  <a:lnTo>
                    <a:pt x="16659" y="2923"/>
                  </a:lnTo>
                  <a:lnTo>
                    <a:pt x="16708" y="2825"/>
                  </a:lnTo>
                  <a:lnTo>
                    <a:pt x="16708" y="2728"/>
                  </a:lnTo>
                  <a:lnTo>
                    <a:pt x="16708" y="2655"/>
                  </a:lnTo>
                  <a:lnTo>
                    <a:pt x="16659" y="2582"/>
                  </a:lnTo>
                  <a:lnTo>
                    <a:pt x="16659" y="2582"/>
                  </a:lnTo>
                  <a:lnTo>
                    <a:pt x="16586" y="2533"/>
                  </a:lnTo>
                  <a:lnTo>
                    <a:pt x="16488" y="2533"/>
                  </a:lnTo>
                  <a:lnTo>
                    <a:pt x="16415" y="2533"/>
                  </a:lnTo>
                  <a:lnTo>
                    <a:pt x="16318" y="2582"/>
                  </a:lnTo>
                  <a:lnTo>
                    <a:pt x="13615" y="4944"/>
                  </a:lnTo>
                  <a:lnTo>
                    <a:pt x="13615" y="4944"/>
                  </a:lnTo>
                  <a:lnTo>
                    <a:pt x="13541" y="4993"/>
                  </a:lnTo>
                  <a:lnTo>
                    <a:pt x="13420" y="4993"/>
                  </a:lnTo>
                  <a:lnTo>
                    <a:pt x="13322" y="4969"/>
                  </a:lnTo>
                  <a:lnTo>
                    <a:pt x="13200" y="4871"/>
                  </a:lnTo>
                  <a:lnTo>
                    <a:pt x="13200" y="4871"/>
                  </a:lnTo>
                  <a:lnTo>
                    <a:pt x="13103" y="4749"/>
                  </a:lnTo>
                  <a:lnTo>
                    <a:pt x="13054" y="4628"/>
                  </a:lnTo>
                  <a:lnTo>
                    <a:pt x="13054" y="4530"/>
                  </a:lnTo>
                  <a:lnTo>
                    <a:pt x="13103" y="4433"/>
                  </a:lnTo>
                  <a:lnTo>
                    <a:pt x="13103" y="4433"/>
                  </a:lnTo>
                  <a:lnTo>
                    <a:pt x="15563" y="1486"/>
                  </a:lnTo>
                  <a:lnTo>
                    <a:pt x="15563" y="1486"/>
                  </a:lnTo>
                  <a:lnTo>
                    <a:pt x="15612" y="1388"/>
                  </a:lnTo>
                  <a:lnTo>
                    <a:pt x="15612" y="1315"/>
                  </a:lnTo>
                  <a:lnTo>
                    <a:pt x="15612" y="1218"/>
                  </a:lnTo>
                  <a:lnTo>
                    <a:pt x="15563" y="1145"/>
                  </a:lnTo>
                  <a:lnTo>
                    <a:pt x="15563" y="1145"/>
                  </a:lnTo>
                  <a:lnTo>
                    <a:pt x="15490" y="1096"/>
                  </a:lnTo>
                  <a:lnTo>
                    <a:pt x="15392" y="1096"/>
                  </a:lnTo>
                  <a:lnTo>
                    <a:pt x="15319" y="1096"/>
                  </a:lnTo>
                  <a:lnTo>
                    <a:pt x="15222" y="1145"/>
                  </a:lnTo>
                  <a:lnTo>
                    <a:pt x="15222" y="1145"/>
                  </a:lnTo>
                  <a:lnTo>
                    <a:pt x="12275" y="3605"/>
                  </a:lnTo>
                  <a:lnTo>
                    <a:pt x="12275" y="3605"/>
                  </a:lnTo>
                  <a:lnTo>
                    <a:pt x="12178" y="3653"/>
                  </a:lnTo>
                  <a:lnTo>
                    <a:pt x="12080" y="3653"/>
                  </a:lnTo>
                  <a:lnTo>
                    <a:pt x="11958" y="3605"/>
                  </a:lnTo>
                  <a:lnTo>
                    <a:pt x="11861" y="3507"/>
                  </a:lnTo>
                  <a:lnTo>
                    <a:pt x="11861" y="3507"/>
                  </a:lnTo>
                  <a:lnTo>
                    <a:pt x="11764" y="3386"/>
                  </a:lnTo>
                  <a:lnTo>
                    <a:pt x="11715" y="3288"/>
                  </a:lnTo>
                  <a:lnTo>
                    <a:pt x="11715" y="3166"/>
                  </a:lnTo>
                  <a:lnTo>
                    <a:pt x="11764" y="3093"/>
                  </a:lnTo>
                  <a:lnTo>
                    <a:pt x="14126" y="390"/>
                  </a:lnTo>
                  <a:lnTo>
                    <a:pt x="14126" y="390"/>
                  </a:lnTo>
                  <a:lnTo>
                    <a:pt x="14175" y="292"/>
                  </a:lnTo>
                  <a:lnTo>
                    <a:pt x="14175" y="219"/>
                  </a:lnTo>
                  <a:lnTo>
                    <a:pt x="14175" y="122"/>
                  </a:lnTo>
                  <a:lnTo>
                    <a:pt x="14126" y="49"/>
                  </a:lnTo>
                  <a:lnTo>
                    <a:pt x="14126" y="49"/>
                  </a:lnTo>
                  <a:lnTo>
                    <a:pt x="14053" y="0"/>
                  </a:lnTo>
                  <a:lnTo>
                    <a:pt x="13980" y="0"/>
                  </a:lnTo>
                  <a:lnTo>
                    <a:pt x="13882" y="0"/>
                  </a:lnTo>
                  <a:lnTo>
                    <a:pt x="13785" y="49"/>
                  </a:lnTo>
                  <a:lnTo>
                    <a:pt x="13785" y="49"/>
                  </a:lnTo>
                  <a:lnTo>
                    <a:pt x="13322" y="341"/>
                  </a:lnTo>
                  <a:lnTo>
                    <a:pt x="12226" y="1023"/>
                  </a:lnTo>
                  <a:lnTo>
                    <a:pt x="11569" y="1462"/>
                  </a:lnTo>
                  <a:lnTo>
                    <a:pt x="10911" y="1924"/>
                  </a:lnTo>
                  <a:lnTo>
                    <a:pt x="10351" y="2363"/>
                  </a:lnTo>
                  <a:lnTo>
                    <a:pt x="10083" y="2582"/>
                  </a:lnTo>
                  <a:lnTo>
                    <a:pt x="9888" y="2777"/>
                  </a:lnTo>
                  <a:lnTo>
                    <a:pt x="9888" y="2777"/>
                  </a:lnTo>
                  <a:lnTo>
                    <a:pt x="9766" y="2898"/>
                  </a:lnTo>
                  <a:lnTo>
                    <a:pt x="9669" y="3045"/>
                  </a:lnTo>
                  <a:lnTo>
                    <a:pt x="9572" y="3215"/>
                  </a:lnTo>
                  <a:lnTo>
                    <a:pt x="9499" y="3410"/>
                  </a:lnTo>
                  <a:lnTo>
                    <a:pt x="9377" y="3824"/>
                  </a:lnTo>
                  <a:lnTo>
                    <a:pt x="9304" y="4262"/>
                  </a:lnTo>
                  <a:lnTo>
                    <a:pt x="9255" y="4701"/>
                  </a:lnTo>
                  <a:lnTo>
                    <a:pt x="9279" y="5163"/>
                  </a:lnTo>
                  <a:lnTo>
                    <a:pt x="9328" y="5577"/>
                  </a:lnTo>
                  <a:lnTo>
                    <a:pt x="9352" y="5772"/>
                  </a:lnTo>
                  <a:lnTo>
                    <a:pt x="9425" y="5943"/>
                  </a:lnTo>
                  <a:lnTo>
                    <a:pt x="268" y="14418"/>
                  </a:lnTo>
                  <a:lnTo>
                    <a:pt x="268" y="14418"/>
                  </a:lnTo>
                  <a:lnTo>
                    <a:pt x="146" y="14564"/>
                  </a:lnTo>
                  <a:lnTo>
                    <a:pt x="73" y="14735"/>
                  </a:lnTo>
                  <a:lnTo>
                    <a:pt x="0" y="14905"/>
                  </a:lnTo>
                  <a:lnTo>
                    <a:pt x="0" y="15076"/>
                  </a:lnTo>
                  <a:lnTo>
                    <a:pt x="0" y="15271"/>
                  </a:lnTo>
                  <a:lnTo>
                    <a:pt x="73" y="15441"/>
                  </a:lnTo>
                  <a:lnTo>
                    <a:pt x="146" y="15612"/>
                  </a:lnTo>
                  <a:lnTo>
                    <a:pt x="268" y="15758"/>
                  </a:lnTo>
                  <a:lnTo>
                    <a:pt x="950" y="16440"/>
                  </a:lnTo>
                  <a:lnTo>
                    <a:pt x="950" y="16440"/>
                  </a:lnTo>
                  <a:lnTo>
                    <a:pt x="1096" y="16562"/>
                  </a:lnTo>
                  <a:lnTo>
                    <a:pt x="1267" y="16635"/>
                  </a:lnTo>
                  <a:lnTo>
                    <a:pt x="1437" y="16708"/>
                  </a:lnTo>
                  <a:lnTo>
                    <a:pt x="1632" y="16708"/>
                  </a:lnTo>
                  <a:lnTo>
                    <a:pt x="1802" y="16708"/>
                  </a:lnTo>
                  <a:lnTo>
                    <a:pt x="1973" y="16635"/>
                  </a:lnTo>
                  <a:lnTo>
                    <a:pt x="2143" y="16562"/>
                  </a:lnTo>
                  <a:lnTo>
                    <a:pt x="2289" y="16440"/>
                  </a:lnTo>
                  <a:lnTo>
                    <a:pt x="10765" y="7282"/>
                  </a:lnTo>
                  <a:lnTo>
                    <a:pt x="10765" y="7282"/>
                  </a:lnTo>
                  <a:lnTo>
                    <a:pt x="11130" y="7380"/>
                  </a:lnTo>
                  <a:lnTo>
                    <a:pt x="11544" y="7428"/>
                  </a:lnTo>
                  <a:lnTo>
                    <a:pt x="12007" y="7453"/>
                  </a:lnTo>
                  <a:lnTo>
                    <a:pt x="12445" y="7404"/>
                  </a:lnTo>
                  <a:lnTo>
                    <a:pt x="12884" y="7331"/>
                  </a:lnTo>
                  <a:lnTo>
                    <a:pt x="13298" y="7209"/>
                  </a:lnTo>
                  <a:lnTo>
                    <a:pt x="13493" y="7136"/>
                  </a:lnTo>
                  <a:lnTo>
                    <a:pt x="13663" y="7039"/>
                  </a:lnTo>
                  <a:lnTo>
                    <a:pt x="13809" y="6941"/>
                  </a:lnTo>
                  <a:lnTo>
                    <a:pt x="13931" y="6820"/>
                  </a:lnTo>
                  <a:lnTo>
                    <a:pt x="13931" y="6820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7" name="Google Shape;597;p41"/>
          <p:cNvGrpSpPr/>
          <p:nvPr/>
        </p:nvGrpSpPr>
        <p:grpSpPr>
          <a:xfrm>
            <a:off x="2572857" y="4331908"/>
            <a:ext cx="419662" cy="349543"/>
            <a:chOff x="3236425" y="5001950"/>
            <a:chExt cx="499300" cy="415875"/>
          </a:xfrm>
        </p:grpSpPr>
        <p:sp>
          <p:nvSpPr>
            <p:cNvPr id="598" name="Google Shape;598;p41"/>
            <p:cNvSpPr/>
            <p:nvPr/>
          </p:nvSpPr>
          <p:spPr>
            <a:xfrm>
              <a:off x="3236425" y="5309425"/>
              <a:ext cx="499300" cy="108400"/>
            </a:xfrm>
            <a:custGeom>
              <a:rect b="b" l="l" r="r" t="t"/>
              <a:pathLst>
                <a:path extrusionOk="0" fill="none" h="4336" w="19972">
                  <a:moveTo>
                    <a:pt x="19533" y="0"/>
                  </a:moveTo>
                  <a:lnTo>
                    <a:pt x="439" y="0"/>
                  </a:lnTo>
                  <a:lnTo>
                    <a:pt x="439" y="0"/>
                  </a:lnTo>
                  <a:lnTo>
                    <a:pt x="365" y="0"/>
                  </a:lnTo>
                  <a:lnTo>
                    <a:pt x="268" y="25"/>
                  </a:lnTo>
                  <a:lnTo>
                    <a:pt x="195" y="73"/>
                  </a:lnTo>
                  <a:lnTo>
                    <a:pt x="122" y="122"/>
                  </a:lnTo>
                  <a:lnTo>
                    <a:pt x="73" y="195"/>
                  </a:lnTo>
                  <a:lnTo>
                    <a:pt x="49" y="268"/>
                  </a:lnTo>
                  <a:lnTo>
                    <a:pt x="25" y="341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25" y="512"/>
                  </a:lnTo>
                  <a:lnTo>
                    <a:pt x="49" y="585"/>
                  </a:lnTo>
                  <a:lnTo>
                    <a:pt x="73" y="658"/>
                  </a:lnTo>
                  <a:lnTo>
                    <a:pt x="122" y="731"/>
                  </a:lnTo>
                  <a:lnTo>
                    <a:pt x="195" y="780"/>
                  </a:lnTo>
                  <a:lnTo>
                    <a:pt x="268" y="828"/>
                  </a:lnTo>
                  <a:lnTo>
                    <a:pt x="365" y="853"/>
                  </a:lnTo>
                  <a:lnTo>
                    <a:pt x="439" y="853"/>
                  </a:lnTo>
                  <a:lnTo>
                    <a:pt x="439" y="853"/>
                  </a:lnTo>
                  <a:lnTo>
                    <a:pt x="487" y="877"/>
                  </a:lnTo>
                  <a:lnTo>
                    <a:pt x="560" y="902"/>
                  </a:lnTo>
                  <a:lnTo>
                    <a:pt x="706" y="1048"/>
                  </a:lnTo>
                  <a:lnTo>
                    <a:pt x="853" y="1242"/>
                  </a:lnTo>
                  <a:lnTo>
                    <a:pt x="1023" y="1486"/>
                  </a:lnTo>
                  <a:lnTo>
                    <a:pt x="1340" y="2022"/>
                  </a:lnTo>
                  <a:lnTo>
                    <a:pt x="1632" y="2509"/>
                  </a:lnTo>
                  <a:lnTo>
                    <a:pt x="1632" y="2509"/>
                  </a:lnTo>
                  <a:lnTo>
                    <a:pt x="1900" y="2996"/>
                  </a:lnTo>
                  <a:lnTo>
                    <a:pt x="2168" y="3459"/>
                  </a:lnTo>
                  <a:lnTo>
                    <a:pt x="2460" y="3873"/>
                  </a:lnTo>
                  <a:lnTo>
                    <a:pt x="2582" y="4043"/>
                  </a:lnTo>
                  <a:lnTo>
                    <a:pt x="2728" y="4214"/>
                  </a:lnTo>
                  <a:lnTo>
                    <a:pt x="2728" y="4214"/>
                  </a:lnTo>
                  <a:lnTo>
                    <a:pt x="2801" y="4263"/>
                  </a:lnTo>
                  <a:lnTo>
                    <a:pt x="2874" y="4287"/>
                  </a:lnTo>
                  <a:lnTo>
                    <a:pt x="2971" y="4311"/>
                  </a:lnTo>
                  <a:lnTo>
                    <a:pt x="3045" y="4336"/>
                  </a:lnTo>
                  <a:lnTo>
                    <a:pt x="16927" y="4336"/>
                  </a:lnTo>
                  <a:lnTo>
                    <a:pt x="16927" y="4336"/>
                  </a:lnTo>
                  <a:lnTo>
                    <a:pt x="17000" y="4311"/>
                  </a:lnTo>
                  <a:lnTo>
                    <a:pt x="17097" y="4287"/>
                  </a:lnTo>
                  <a:lnTo>
                    <a:pt x="17170" y="4263"/>
                  </a:lnTo>
                  <a:lnTo>
                    <a:pt x="17243" y="4214"/>
                  </a:lnTo>
                  <a:lnTo>
                    <a:pt x="17243" y="4214"/>
                  </a:lnTo>
                  <a:lnTo>
                    <a:pt x="17390" y="4043"/>
                  </a:lnTo>
                  <a:lnTo>
                    <a:pt x="17511" y="3873"/>
                  </a:lnTo>
                  <a:lnTo>
                    <a:pt x="17804" y="3459"/>
                  </a:lnTo>
                  <a:lnTo>
                    <a:pt x="18072" y="2996"/>
                  </a:lnTo>
                  <a:lnTo>
                    <a:pt x="18339" y="2509"/>
                  </a:lnTo>
                  <a:lnTo>
                    <a:pt x="18339" y="2509"/>
                  </a:lnTo>
                  <a:lnTo>
                    <a:pt x="18632" y="2022"/>
                  </a:lnTo>
                  <a:lnTo>
                    <a:pt x="18948" y="1486"/>
                  </a:lnTo>
                  <a:lnTo>
                    <a:pt x="19119" y="1242"/>
                  </a:lnTo>
                  <a:lnTo>
                    <a:pt x="19265" y="1048"/>
                  </a:lnTo>
                  <a:lnTo>
                    <a:pt x="19411" y="902"/>
                  </a:lnTo>
                  <a:lnTo>
                    <a:pt x="19484" y="877"/>
                  </a:lnTo>
                  <a:lnTo>
                    <a:pt x="19533" y="853"/>
                  </a:lnTo>
                  <a:lnTo>
                    <a:pt x="19533" y="853"/>
                  </a:lnTo>
                  <a:lnTo>
                    <a:pt x="19606" y="853"/>
                  </a:lnTo>
                  <a:lnTo>
                    <a:pt x="19703" y="828"/>
                  </a:lnTo>
                  <a:lnTo>
                    <a:pt x="19776" y="780"/>
                  </a:lnTo>
                  <a:lnTo>
                    <a:pt x="19849" y="731"/>
                  </a:lnTo>
                  <a:lnTo>
                    <a:pt x="19898" y="658"/>
                  </a:lnTo>
                  <a:lnTo>
                    <a:pt x="19922" y="585"/>
                  </a:lnTo>
                  <a:lnTo>
                    <a:pt x="19947" y="512"/>
                  </a:lnTo>
                  <a:lnTo>
                    <a:pt x="19971" y="439"/>
                  </a:lnTo>
                  <a:lnTo>
                    <a:pt x="19971" y="439"/>
                  </a:lnTo>
                  <a:lnTo>
                    <a:pt x="19947" y="341"/>
                  </a:lnTo>
                  <a:lnTo>
                    <a:pt x="19922" y="268"/>
                  </a:lnTo>
                  <a:lnTo>
                    <a:pt x="19898" y="195"/>
                  </a:lnTo>
                  <a:lnTo>
                    <a:pt x="19825" y="122"/>
                  </a:lnTo>
                  <a:lnTo>
                    <a:pt x="19776" y="73"/>
                  </a:lnTo>
                  <a:lnTo>
                    <a:pt x="19703" y="25"/>
                  </a:lnTo>
                  <a:lnTo>
                    <a:pt x="19606" y="0"/>
                  </a:lnTo>
                  <a:lnTo>
                    <a:pt x="19533" y="0"/>
                  </a:lnTo>
                  <a:lnTo>
                    <a:pt x="19533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41"/>
            <p:cNvSpPr/>
            <p:nvPr/>
          </p:nvSpPr>
          <p:spPr>
            <a:xfrm>
              <a:off x="3294875" y="5330725"/>
              <a:ext cx="382400" cy="25"/>
            </a:xfrm>
            <a:custGeom>
              <a:rect b="b" l="l" r="r" t="t"/>
              <a:pathLst>
                <a:path extrusionOk="0" fill="none" h="1" w="15296">
                  <a:moveTo>
                    <a:pt x="0" y="1"/>
                  </a:moveTo>
                  <a:lnTo>
                    <a:pt x="15295" y="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41"/>
            <p:cNvSpPr/>
            <p:nvPr/>
          </p:nvSpPr>
          <p:spPr>
            <a:xfrm>
              <a:off x="3280250" y="5162675"/>
              <a:ext cx="411625" cy="140075"/>
            </a:xfrm>
            <a:custGeom>
              <a:rect b="b" l="l" r="r" t="t"/>
              <a:pathLst>
                <a:path extrusionOk="0" fill="none" h="5603" w="16465">
                  <a:moveTo>
                    <a:pt x="16465" y="5602"/>
                  </a:moveTo>
                  <a:lnTo>
                    <a:pt x="16465" y="5602"/>
                  </a:lnTo>
                  <a:lnTo>
                    <a:pt x="16392" y="5408"/>
                  </a:lnTo>
                  <a:lnTo>
                    <a:pt x="16294" y="5237"/>
                  </a:lnTo>
                  <a:lnTo>
                    <a:pt x="16075" y="4921"/>
                  </a:lnTo>
                  <a:lnTo>
                    <a:pt x="15807" y="4628"/>
                  </a:lnTo>
                  <a:lnTo>
                    <a:pt x="15490" y="4385"/>
                  </a:lnTo>
                  <a:lnTo>
                    <a:pt x="15320" y="4287"/>
                  </a:lnTo>
                  <a:lnTo>
                    <a:pt x="15149" y="4190"/>
                  </a:lnTo>
                  <a:lnTo>
                    <a:pt x="14979" y="4092"/>
                  </a:lnTo>
                  <a:lnTo>
                    <a:pt x="14784" y="4044"/>
                  </a:lnTo>
                  <a:lnTo>
                    <a:pt x="14589" y="3971"/>
                  </a:lnTo>
                  <a:lnTo>
                    <a:pt x="14394" y="3946"/>
                  </a:lnTo>
                  <a:lnTo>
                    <a:pt x="14175" y="3922"/>
                  </a:lnTo>
                  <a:lnTo>
                    <a:pt x="13980" y="3898"/>
                  </a:lnTo>
                  <a:lnTo>
                    <a:pt x="13980" y="3898"/>
                  </a:lnTo>
                  <a:lnTo>
                    <a:pt x="13737" y="3922"/>
                  </a:lnTo>
                  <a:lnTo>
                    <a:pt x="13518" y="3946"/>
                  </a:lnTo>
                  <a:lnTo>
                    <a:pt x="13518" y="3946"/>
                  </a:lnTo>
                  <a:lnTo>
                    <a:pt x="13420" y="3532"/>
                  </a:lnTo>
                  <a:lnTo>
                    <a:pt x="13299" y="3143"/>
                  </a:lnTo>
                  <a:lnTo>
                    <a:pt x="13128" y="2753"/>
                  </a:lnTo>
                  <a:lnTo>
                    <a:pt x="12933" y="2388"/>
                  </a:lnTo>
                  <a:lnTo>
                    <a:pt x="12714" y="2047"/>
                  </a:lnTo>
                  <a:lnTo>
                    <a:pt x="12470" y="1706"/>
                  </a:lnTo>
                  <a:lnTo>
                    <a:pt x="12178" y="1413"/>
                  </a:lnTo>
                  <a:lnTo>
                    <a:pt x="11886" y="1121"/>
                  </a:lnTo>
                  <a:lnTo>
                    <a:pt x="11545" y="878"/>
                  </a:lnTo>
                  <a:lnTo>
                    <a:pt x="11204" y="658"/>
                  </a:lnTo>
                  <a:lnTo>
                    <a:pt x="10839" y="464"/>
                  </a:lnTo>
                  <a:lnTo>
                    <a:pt x="10449" y="293"/>
                  </a:lnTo>
                  <a:lnTo>
                    <a:pt x="10059" y="171"/>
                  </a:lnTo>
                  <a:lnTo>
                    <a:pt x="9645" y="74"/>
                  </a:lnTo>
                  <a:lnTo>
                    <a:pt x="9207" y="25"/>
                  </a:lnTo>
                  <a:lnTo>
                    <a:pt x="8768" y="1"/>
                  </a:lnTo>
                  <a:lnTo>
                    <a:pt x="8768" y="1"/>
                  </a:lnTo>
                  <a:lnTo>
                    <a:pt x="8452" y="1"/>
                  </a:lnTo>
                  <a:lnTo>
                    <a:pt x="8135" y="50"/>
                  </a:lnTo>
                  <a:lnTo>
                    <a:pt x="7819" y="98"/>
                  </a:lnTo>
                  <a:lnTo>
                    <a:pt x="7502" y="171"/>
                  </a:lnTo>
                  <a:lnTo>
                    <a:pt x="7210" y="269"/>
                  </a:lnTo>
                  <a:lnTo>
                    <a:pt x="6918" y="366"/>
                  </a:lnTo>
                  <a:lnTo>
                    <a:pt x="6625" y="512"/>
                  </a:lnTo>
                  <a:lnTo>
                    <a:pt x="6357" y="658"/>
                  </a:lnTo>
                  <a:lnTo>
                    <a:pt x="6089" y="805"/>
                  </a:lnTo>
                  <a:lnTo>
                    <a:pt x="5846" y="999"/>
                  </a:lnTo>
                  <a:lnTo>
                    <a:pt x="5602" y="1170"/>
                  </a:lnTo>
                  <a:lnTo>
                    <a:pt x="5383" y="1389"/>
                  </a:lnTo>
                  <a:lnTo>
                    <a:pt x="5188" y="1608"/>
                  </a:lnTo>
                  <a:lnTo>
                    <a:pt x="4993" y="1852"/>
                  </a:lnTo>
                  <a:lnTo>
                    <a:pt x="4799" y="2095"/>
                  </a:lnTo>
                  <a:lnTo>
                    <a:pt x="4628" y="2363"/>
                  </a:lnTo>
                  <a:lnTo>
                    <a:pt x="4628" y="2363"/>
                  </a:lnTo>
                  <a:lnTo>
                    <a:pt x="4360" y="2266"/>
                  </a:lnTo>
                  <a:lnTo>
                    <a:pt x="4092" y="2217"/>
                  </a:lnTo>
                  <a:lnTo>
                    <a:pt x="3824" y="2193"/>
                  </a:lnTo>
                  <a:lnTo>
                    <a:pt x="3532" y="2168"/>
                  </a:lnTo>
                  <a:lnTo>
                    <a:pt x="3532" y="2168"/>
                  </a:lnTo>
                  <a:lnTo>
                    <a:pt x="3191" y="2193"/>
                  </a:lnTo>
                  <a:lnTo>
                    <a:pt x="2850" y="2242"/>
                  </a:lnTo>
                  <a:lnTo>
                    <a:pt x="2509" y="2339"/>
                  </a:lnTo>
                  <a:lnTo>
                    <a:pt x="2193" y="2436"/>
                  </a:lnTo>
                  <a:lnTo>
                    <a:pt x="1876" y="2582"/>
                  </a:lnTo>
                  <a:lnTo>
                    <a:pt x="1584" y="2753"/>
                  </a:lnTo>
                  <a:lnTo>
                    <a:pt x="1316" y="2948"/>
                  </a:lnTo>
                  <a:lnTo>
                    <a:pt x="1072" y="3167"/>
                  </a:lnTo>
                  <a:lnTo>
                    <a:pt x="853" y="3411"/>
                  </a:lnTo>
                  <a:lnTo>
                    <a:pt x="634" y="3678"/>
                  </a:lnTo>
                  <a:lnTo>
                    <a:pt x="463" y="3971"/>
                  </a:lnTo>
                  <a:lnTo>
                    <a:pt x="317" y="4263"/>
                  </a:lnTo>
                  <a:lnTo>
                    <a:pt x="196" y="4580"/>
                  </a:lnTo>
                  <a:lnTo>
                    <a:pt x="98" y="4896"/>
                  </a:lnTo>
                  <a:lnTo>
                    <a:pt x="25" y="5237"/>
                  </a:lnTo>
                  <a:lnTo>
                    <a:pt x="1" y="5602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41"/>
            <p:cNvSpPr/>
            <p:nvPr/>
          </p:nvSpPr>
          <p:spPr>
            <a:xfrm>
              <a:off x="34714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12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73" y="1072"/>
                  </a:lnTo>
                  <a:lnTo>
                    <a:pt x="49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49" y="1851"/>
                  </a:lnTo>
                  <a:lnTo>
                    <a:pt x="73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12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12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73" y="4116"/>
                  </a:lnTo>
                  <a:lnTo>
                    <a:pt x="49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41"/>
            <p:cNvSpPr/>
            <p:nvPr/>
          </p:nvSpPr>
          <p:spPr>
            <a:xfrm>
              <a:off x="342760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98" y="1072"/>
                  </a:lnTo>
                  <a:lnTo>
                    <a:pt x="49" y="1194"/>
                  </a:lnTo>
                  <a:lnTo>
                    <a:pt x="25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25" y="1705"/>
                  </a:lnTo>
                  <a:lnTo>
                    <a:pt x="49" y="1851"/>
                  </a:lnTo>
                  <a:lnTo>
                    <a:pt x="98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98" y="4116"/>
                  </a:lnTo>
                  <a:lnTo>
                    <a:pt x="49" y="4262"/>
                  </a:lnTo>
                  <a:lnTo>
                    <a:pt x="25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41"/>
            <p:cNvSpPr/>
            <p:nvPr/>
          </p:nvSpPr>
          <p:spPr>
            <a:xfrm>
              <a:off x="3515275" y="5001950"/>
              <a:ext cx="16475" cy="114475"/>
            </a:xfrm>
            <a:custGeom>
              <a:rect b="b" l="l" r="r" t="t"/>
              <a:pathLst>
                <a:path extrusionOk="0" fill="none" h="4579" w="659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9" y="731"/>
                  </a:lnTo>
                  <a:lnTo>
                    <a:pt x="122" y="950"/>
                  </a:lnTo>
                  <a:lnTo>
                    <a:pt x="74" y="1072"/>
                  </a:lnTo>
                  <a:lnTo>
                    <a:pt x="25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25" y="1851"/>
                  </a:lnTo>
                  <a:lnTo>
                    <a:pt x="74" y="1997"/>
                  </a:lnTo>
                  <a:lnTo>
                    <a:pt x="122" y="2095"/>
                  </a:lnTo>
                  <a:lnTo>
                    <a:pt x="269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9" y="3800"/>
                  </a:lnTo>
                  <a:lnTo>
                    <a:pt x="122" y="3994"/>
                  </a:lnTo>
                  <a:lnTo>
                    <a:pt x="74" y="4116"/>
                  </a:lnTo>
                  <a:lnTo>
                    <a:pt x="25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4" name="Google Shape;604;p41"/>
          <p:cNvGrpSpPr/>
          <p:nvPr/>
        </p:nvGrpSpPr>
        <p:grpSpPr>
          <a:xfrm>
            <a:off x="3187977" y="4313985"/>
            <a:ext cx="319369" cy="380263"/>
            <a:chOff x="3968275" y="4980625"/>
            <a:chExt cx="379975" cy="452425"/>
          </a:xfrm>
        </p:grpSpPr>
        <p:sp>
          <p:nvSpPr>
            <p:cNvPr id="605" name="Google Shape;605;p41"/>
            <p:cNvSpPr/>
            <p:nvPr/>
          </p:nvSpPr>
          <p:spPr>
            <a:xfrm>
              <a:off x="4168000" y="4980625"/>
              <a:ext cx="85875" cy="102325"/>
            </a:xfrm>
            <a:custGeom>
              <a:rect b="b" l="l" r="r" t="t"/>
              <a:pathLst>
                <a:path extrusionOk="0" fill="none" h="4093" w="3435">
                  <a:moveTo>
                    <a:pt x="317" y="1486"/>
                  </a:moveTo>
                  <a:lnTo>
                    <a:pt x="317" y="1486"/>
                  </a:lnTo>
                  <a:lnTo>
                    <a:pt x="487" y="1292"/>
                  </a:lnTo>
                  <a:lnTo>
                    <a:pt x="682" y="1097"/>
                  </a:lnTo>
                  <a:lnTo>
                    <a:pt x="901" y="951"/>
                  </a:lnTo>
                  <a:lnTo>
                    <a:pt x="1145" y="780"/>
                  </a:lnTo>
                  <a:lnTo>
                    <a:pt x="1388" y="658"/>
                  </a:lnTo>
                  <a:lnTo>
                    <a:pt x="1632" y="537"/>
                  </a:lnTo>
                  <a:lnTo>
                    <a:pt x="2143" y="317"/>
                  </a:lnTo>
                  <a:lnTo>
                    <a:pt x="2631" y="171"/>
                  </a:lnTo>
                  <a:lnTo>
                    <a:pt x="3020" y="74"/>
                  </a:lnTo>
                  <a:lnTo>
                    <a:pt x="3386" y="1"/>
                  </a:lnTo>
                  <a:lnTo>
                    <a:pt x="3386" y="1"/>
                  </a:lnTo>
                  <a:lnTo>
                    <a:pt x="3410" y="366"/>
                  </a:lnTo>
                  <a:lnTo>
                    <a:pt x="3434" y="780"/>
                  </a:lnTo>
                  <a:lnTo>
                    <a:pt x="3434" y="1267"/>
                  </a:lnTo>
                  <a:lnTo>
                    <a:pt x="3410" y="1827"/>
                  </a:lnTo>
                  <a:lnTo>
                    <a:pt x="3386" y="2095"/>
                  </a:lnTo>
                  <a:lnTo>
                    <a:pt x="3312" y="2363"/>
                  </a:lnTo>
                  <a:lnTo>
                    <a:pt x="3264" y="2655"/>
                  </a:lnTo>
                  <a:lnTo>
                    <a:pt x="3166" y="2899"/>
                  </a:lnTo>
                  <a:lnTo>
                    <a:pt x="3045" y="3143"/>
                  </a:lnTo>
                  <a:lnTo>
                    <a:pt x="2923" y="3362"/>
                  </a:lnTo>
                  <a:lnTo>
                    <a:pt x="2923" y="3362"/>
                  </a:lnTo>
                  <a:lnTo>
                    <a:pt x="2752" y="3557"/>
                  </a:lnTo>
                  <a:lnTo>
                    <a:pt x="2582" y="3703"/>
                  </a:lnTo>
                  <a:lnTo>
                    <a:pt x="2387" y="3824"/>
                  </a:lnTo>
                  <a:lnTo>
                    <a:pt x="2192" y="3922"/>
                  </a:lnTo>
                  <a:lnTo>
                    <a:pt x="1997" y="3995"/>
                  </a:lnTo>
                  <a:lnTo>
                    <a:pt x="1778" y="4044"/>
                  </a:lnTo>
                  <a:lnTo>
                    <a:pt x="1583" y="4092"/>
                  </a:lnTo>
                  <a:lnTo>
                    <a:pt x="1388" y="4092"/>
                  </a:lnTo>
                  <a:lnTo>
                    <a:pt x="1047" y="4092"/>
                  </a:lnTo>
                  <a:lnTo>
                    <a:pt x="755" y="4044"/>
                  </a:lnTo>
                  <a:lnTo>
                    <a:pt x="487" y="3995"/>
                  </a:lnTo>
                  <a:lnTo>
                    <a:pt x="487" y="3995"/>
                  </a:lnTo>
                  <a:lnTo>
                    <a:pt x="341" y="3751"/>
                  </a:lnTo>
                  <a:lnTo>
                    <a:pt x="219" y="3483"/>
                  </a:lnTo>
                  <a:lnTo>
                    <a:pt x="98" y="3143"/>
                  </a:lnTo>
                  <a:lnTo>
                    <a:pt x="49" y="2972"/>
                  </a:lnTo>
                  <a:lnTo>
                    <a:pt x="25" y="2753"/>
                  </a:lnTo>
                  <a:lnTo>
                    <a:pt x="0" y="2558"/>
                  </a:lnTo>
                  <a:lnTo>
                    <a:pt x="0" y="2339"/>
                  </a:lnTo>
                  <a:lnTo>
                    <a:pt x="25" y="2120"/>
                  </a:lnTo>
                  <a:lnTo>
                    <a:pt x="98" y="1900"/>
                  </a:lnTo>
                  <a:lnTo>
                    <a:pt x="195" y="1706"/>
                  </a:lnTo>
                  <a:lnTo>
                    <a:pt x="317" y="1486"/>
                  </a:lnTo>
                  <a:lnTo>
                    <a:pt x="317" y="1486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41"/>
            <p:cNvSpPr/>
            <p:nvPr/>
          </p:nvSpPr>
          <p:spPr>
            <a:xfrm>
              <a:off x="3968275" y="5043350"/>
              <a:ext cx="379975" cy="389700"/>
            </a:xfrm>
            <a:custGeom>
              <a:rect b="b" l="l" r="r" t="t"/>
              <a:pathLst>
                <a:path extrusionOk="0" fill="none" h="15588" w="15199">
                  <a:moveTo>
                    <a:pt x="7965" y="2679"/>
                  </a:moveTo>
                  <a:lnTo>
                    <a:pt x="7965" y="2679"/>
                  </a:lnTo>
                  <a:lnTo>
                    <a:pt x="7478" y="2655"/>
                  </a:lnTo>
                  <a:lnTo>
                    <a:pt x="6942" y="2606"/>
                  </a:lnTo>
                  <a:lnTo>
                    <a:pt x="5822" y="2509"/>
                  </a:lnTo>
                  <a:lnTo>
                    <a:pt x="5261" y="2484"/>
                  </a:lnTo>
                  <a:lnTo>
                    <a:pt x="4726" y="2509"/>
                  </a:lnTo>
                  <a:lnTo>
                    <a:pt x="4482" y="2533"/>
                  </a:lnTo>
                  <a:lnTo>
                    <a:pt x="4239" y="2582"/>
                  </a:lnTo>
                  <a:lnTo>
                    <a:pt x="4019" y="2655"/>
                  </a:lnTo>
                  <a:lnTo>
                    <a:pt x="3825" y="2728"/>
                  </a:lnTo>
                  <a:lnTo>
                    <a:pt x="3825" y="2728"/>
                  </a:lnTo>
                  <a:lnTo>
                    <a:pt x="3410" y="2947"/>
                  </a:lnTo>
                  <a:lnTo>
                    <a:pt x="2996" y="3166"/>
                  </a:lnTo>
                  <a:lnTo>
                    <a:pt x="2631" y="3434"/>
                  </a:lnTo>
                  <a:lnTo>
                    <a:pt x="2266" y="3702"/>
                  </a:lnTo>
                  <a:lnTo>
                    <a:pt x="1925" y="4019"/>
                  </a:lnTo>
                  <a:lnTo>
                    <a:pt x="1608" y="4335"/>
                  </a:lnTo>
                  <a:lnTo>
                    <a:pt x="1316" y="4676"/>
                  </a:lnTo>
                  <a:lnTo>
                    <a:pt x="1072" y="5042"/>
                  </a:lnTo>
                  <a:lnTo>
                    <a:pt x="829" y="5431"/>
                  </a:lnTo>
                  <a:lnTo>
                    <a:pt x="610" y="5845"/>
                  </a:lnTo>
                  <a:lnTo>
                    <a:pt x="439" y="6284"/>
                  </a:lnTo>
                  <a:lnTo>
                    <a:pt x="293" y="6722"/>
                  </a:lnTo>
                  <a:lnTo>
                    <a:pt x="171" y="7185"/>
                  </a:lnTo>
                  <a:lnTo>
                    <a:pt x="74" y="7672"/>
                  </a:lnTo>
                  <a:lnTo>
                    <a:pt x="25" y="8184"/>
                  </a:lnTo>
                  <a:lnTo>
                    <a:pt x="1" y="8695"/>
                  </a:lnTo>
                  <a:lnTo>
                    <a:pt x="1" y="8695"/>
                  </a:lnTo>
                  <a:lnTo>
                    <a:pt x="25" y="9231"/>
                  </a:lnTo>
                  <a:lnTo>
                    <a:pt x="74" y="9767"/>
                  </a:lnTo>
                  <a:lnTo>
                    <a:pt x="171" y="10278"/>
                  </a:lnTo>
                  <a:lnTo>
                    <a:pt x="293" y="10765"/>
                  </a:lnTo>
                  <a:lnTo>
                    <a:pt x="464" y="11277"/>
                  </a:lnTo>
                  <a:lnTo>
                    <a:pt x="658" y="11739"/>
                  </a:lnTo>
                  <a:lnTo>
                    <a:pt x="878" y="12202"/>
                  </a:lnTo>
                  <a:lnTo>
                    <a:pt x="1121" y="12641"/>
                  </a:lnTo>
                  <a:lnTo>
                    <a:pt x="1389" y="13055"/>
                  </a:lnTo>
                  <a:lnTo>
                    <a:pt x="1706" y="13469"/>
                  </a:lnTo>
                  <a:lnTo>
                    <a:pt x="2022" y="13834"/>
                  </a:lnTo>
                  <a:lnTo>
                    <a:pt x="2388" y="14199"/>
                  </a:lnTo>
                  <a:lnTo>
                    <a:pt x="2753" y="14540"/>
                  </a:lnTo>
                  <a:lnTo>
                    <a:pt x="3143" y="14832"/>
                  </a:lnTo>
                  <a:lnTo>
                    <a:pt x="3581" y="15125"/>
                  </a:lnTo>
                  <a:lnTo>
                    <a:pt x="4019" y="15368"/>
                  </a:lnTo>
                  <a:lnTo>
                    <a:pt x="4019" y="15368"/>
                  </a:lnTo>
                  <a:lnTo>
                    <a:pt x="4214" y="15466"/>
                  </a:lnTo>
                  <a:lnTo>
                    <a:pt x="4409" y="15539"/>
                  </a:lnTo>
                  <a:lnTo>
                    <a:pt x="4628" y="15587"/>
                  </a:lnTo>
                  <a:lnTo>
                    <a:pt x="4847" y="15587"/>
                  </a:lnTo>
                  <a:lnTo>
                    <a:pt x="5042" y="15587"/>
                  </a:lnTo>
                  <a:lnTo>
                    <a:pt x="5261" y="15587"/>
                  </a:lnTo>
                  <a:lnTo>
                    <a:pt x="5724" y="15514"/>
                  </a:lnTo>
                  <a:lnTo>
                    <a:pt x="6650" y="15320"/>
                  </a:lnTo>
                  <a:lnTo>
                    <a:pt x="7112" y="15246"/>
                  </a:lnTo>
                  <a:lnTo>
                    <a:pt x="7356" y="15222"/>
                  </a:lnTo>
                  <a:lnTo>
                    <a:pt x="7600" y="15222"/>
                  </a:lnTo>
                  <a:lnTo>
                    <a:pt x="7600" y="15222"/>
                  </a:lnTo>
                  <a:lnTo>
                    <a:pt x="7843" y="15222"/>
                  </a:lnTo>
                  <a:lnTo>
                    <a:pt x="8087" y="15246"/>
                  </a:lnTo>
                  <a:lnTo>
                    <a:pt x="8574" y="15320"/>
                  </a:lnTo>
                  <a:lnTo>
                    <a:pt x="9524" y="15514"/>
                  </a:lnTo>
                  <a:lnTo>
                    <a:pt x="9962" y="15563"/>
                  </a:lnTo>
                  <a:lnTo>
                    <a:pt x="10181" y="15587"/>
                  </a:lnTo>
                  <a:lnTo>
                    <a:pt x="10400" y="15587"/>
                  </a:lnTo>
                  <a:lnTo>
                    <a:pt x="10620" y="15563"/>
                  </a:lnTo>
                  <a:lnTo>
                    <a:pt x="10839" y="15514"/>
                  </a:lnTo>
                  <a:lnTo>
                    <a:pt x="11034" y="15441"/>
                  </a:lnTo>
                  <a:lnTo>
                    <a:pt x="11253" y="15344"/>
                  </a:lnTo>
                  <a:lnTo>
                    <a:pt x="11253" y="15344"/>
                  </a:lnTo>
                  <a:lnTo>
                    <a:pt x="11691" y="15100"/>
                  </a:lnTo>
                  <a:lnTo>
                    <a:pt x="12081" y="14808"/>
                  </a:lnTo>
                  <a:lnTo>
                    <a:pt x="12495" y="14491"/>
                  </a:lnTo>
                  <a:lnTo>
                    <a:pt x="12860" y="14175"/>
                  </a:lnTo>
                  <a:lnTo>
                    <a:pt x="13201" y="13810"/>
                  </a:lnTo>
                  <a:lnTo>
                    <a:pt x="13518" y="13420"/>
                  </a:lnTo>
                  <a:lnTo>
                    <a:pt x="13834" y="13030"/>
                  </a:lnTo>
                  <a:lnTo>
                    <a:pt x="14102" y="12616"/>
                  </a:lnTo>
                  <a:lnTo>
                    <a:pt x="14346" y="12178"/>
                  </a:lnTo>
                  <a:lnTo>
                    <a:pt x="14565" y="11715"/>
                  </a:lnTo>
                  <a:lnTo>
                    <a:pt x="14760" y="11252"/>
                  </a:lnTo>
                  <a:lnTo>
                    <a:pt x="14906" y="10765"/>
                  </a:lnTo>
                  <a:lnTo>
                    <a:pt x="15028" y="10254"/>
                  </a:lnTo>
                  <a:lnTo>
                    <a:pt x="15125" y="9742"/>
                  </a:lnTo>
                  <a:lnTo>
                    <a:pt x="15174" y="9231"/>
                  </a:lnTo>
                  <a:lnTo>
                    <a:pt x="15198" y="8695"/>
                  </a:lnTo>
                  <a:lnTo>
                    <a:pt x="15198" y="8695"/>
                  </a:lnTo>
                  <a:lnTo>
                    <a:pt x="15174" y="8159"/>
                  </a:lnTo>
                  <a:lnTo>
                    <a:pt x="15125" y="7648"/>
                  </a:lnTo>
                  <a:lnTo>
                    <a:pt x="15028" y="7161"/>
                  </a:lnTo>
                  <a:lnTo>
                    <a:pt x="14906" y="6674"/>
                  </a:lnTo>
                  <a:lnTo>
                    <a:pt x="14736" y="6235"/>
                  </a:lnTo>
                  <a:lnTo>
                    <a:pt x="14565" y="5797"/>
                  </a:lnTo>
                  <a:lnTo>
                    <a:pt x="14346" y="5383"/>
                  </a:lnTo>
                  <a:lnTo>
                    <a:pt x="14102" y="4993"/>
                  </a:lnTo>
                  <a:lnTo>
                    <a:pt x="13810" y="4603"/>
                  </a:lnTo>
                  <a:lnTo>
                    <a:pt x="13518" y="4262"/>
                  </a:lnTo>
                  <a:lnTo>
                    <a:pt x="13177" y="3946"/>
                  </a:lnTo>
                  <a:lnTo>
                    <a:pt x="12836" y="3629"/>
                  </a:lnTo>
                  <a:lnTo>
                    <a:pt x="12471" y="3361"/>
                  </a:lnTo>
                  <a:lnTo>
                    <a:pt x="12056" y="3093"/>
                  </a:lnTo>
                  <a:lnTo>
                    <a:pt x="11642" y="2850"/>
                  </a:lnTo>
                  <a:lnTo>
                    <a:pt x="11228" y="2655"/>
                  </a:lnTo>
                  <a:lnTo>
                    <a:pt x="11228" y="2655"/>
                  </a:lnTo>
                  <a:lnTo>
                    <a:pt x="11034" y="2582"/>
                  </a:lnTo>
                  <a:lnTo>
                    <a:pt x="10863" y="2533"/>
                  </a:lnTo>
                  <a:lnTo>
                    <a:pt x="10668" y="2509"/>
                  </a:lnTo>
                  <a:lnTo>
                    <a:pt x="10498" y="2484"/>
                  </a:lnTo>
                  <a:lnTo>
                    <a:pt x="10084" y="2484"/>
                  </a:lnTo>
                  <a:lnTo>
                    <a:pt x="9670" y="2509"/>
                  </a:lnTo>
                  <a:lnTo>
                    <a:pt x="8817" y="2606"/>
                  </a:lnTo>
                  <a:lnTo>
                    <a:pt x="8403" y="2655"/>
                  </a:lnTo>
                  <a:lnTo>
                    <a:pt x="7965" y="2679"/>
                  </a:lnTo>
                  <a:lnTo>
                    <a:pt x="7965" y="2679"/>
                  </a:lnTo>
                  <a:lnTo>
                    <a:pt x="6357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41"/>
            <p:cNvSpPr/>
            <p:nvPr/>
          </p:nvSpPr>
          <p:spPr>
            <a:xfrm>
              <a:off x="4031000" y="5150500"/>
              <a:ext cx="54200" cy="61525"/>
            </a:xfrm>
            <a:custGeom>
              <a:rect b="b" l="l" r="r" t="t"/>
              <a:pathLst>
                <a:path extrusionOk="0" fill="none" h="2461" w="2168">
                  <a:moveTo>
                    <a:pt x="2168" y="1"/>
                  </a:moveTo>
                  <a:lnTo>
                    <a:pt x="2168" y="1"/>
                  </a:lnTo>
                  <a:lnTo>
                    <a:pt x="1900" y="49"/>
                  </a:lnTo>
                  <a:lnTo>
                    <a:pt x="1656" y="123"/>
                  </a:lnTo>
                  <a:lnTo>
                    <a:pt x="1437" y="220"/>
                  </a:lnTo>
                  <a:lnTo>
                    <a:pt x="1218" y="342"/>
                  </a:lnTo>
                  <a:lnTo>
                    <a:pt x="1048" y="488"/>
                  </a:lnTo>
                  <a:lnTo>
                    <a:pt x="877" y="634"/>
                  </a:lnTo>
                  <a:lnTo>
                    <a:pt x="731" y="780"/>
                  </a:lnTo>
                  <a:lnTo>
                    <a:pt x="585" y="951"/>
                  </a:lnTo>
                  <a:lnTo>
                    <a:pt x="487" y="1121"/>
                  </a:lnTo>
                  <a:lnTo>
                    <a:pt x="366" y="1316"/>
                  </a:lnTo>
                  <a:lnTo>
                    <a:pt x="220" y="1681"/>
                  </a:lnTo>
                  <a:lnTo>
                    <a:pt x="98" y="2071"/>
                  </a:lnTo>
                  <a:lnTo>
                    <a:pt x="0" y="246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8" name="Google Shape;608;p41"/>
          <p:cNvGrpSpPr/>
          <p:nvPr/>
        </p:nvGrpSpPr>
        <p:grpSpPr>
          <a:xfrm>
            <a:off x="4843510" y="4398938"/>
            <a:ext cx="404323" cy="220085"/>
            <a:chOff x="5937975" y="5081700"/>
            <a:chExt cx="481050" cy="261850"/>
          </a:xfrm>
        </p:grpSpPr>
        <p:sp>
          <p:nvSpPr>
            <p:cNvPr id="609" name="Google Shape;609;p41"/>
            <p:cNvSpPr/>
            <p:nvPr/>
          </p:nvSpPr>
          <p:spPr>
            <a:xfrm>
              <a:off x="6104200" y="5081700"/>
              <a:ext cx="314825" cy="215575"/>
            </a:xfrm>
            <a:custGeom>
              <a:rect b="b" l="l" r="r" t="t"/>
              <a:pathLst>
                <a:path extrusionOk="0" fill="none" h="8623" w="12593">
                  <a:moveTo>
                    <a:pt x="5481" y="8622"/>
                  </a:moveTo>
                  <a:lnTo>
                    <a:pt x="5481" y="8622"/>
                  </a:lnTo>
                  <a:lnTo>
                    <a:pt x="6017" y="8574"/>
                  </a:lnTo>
                  <a:lnTo>
                    <a:pt x="6382" y="8525"/>
                  </a:lnTo>
                  <a:lnTo>
                    <a:pt x="6796" y="8452"/>
                  </a:lnTo>
                  <a:lnTo>
                    <a:pt x="7234" y="8354"/>
                  </a:lnTo>
                  <a:lnTo>
                    <a:pt x="7697" y="8257"/>
                  </a:lnTo>
                  <a:lnTo>
                    <a:pt x="8184" y="8086"/>
                  </a:lnTo>
                  <a:lnTo>
                    <a:pt x="8671" y="7892"/>
                  </a:lnTo>
                  <a:lnTo>
                    <a:pt x="9134" y="7648"/>
                  </a:lnTo>
                  <a:lnTo>
                    <a:pt x="9353" y="7526"/>
                  </a:lnTo>
                  <a:lnTo>
                    <a:pt x="9597" y="7356"/>
                  </a:lnTo>
                  <a:lnTo>
                    <a:pt x="9792" y="7185"/>
                  </a:lnTo>
                  <a:lnTo>
                    <a:pt x="9986" y="7015"/>
                  </a:lnTo>
                  <a:lnTo>
                    <a:pt x="10181" y="6820"/>
                  </a:lnTo>
                  <a:lnTo>
                    <a:pt x="10376" y="6601"/>
                  </a:lnTo>
                  <a:lnTo>
                    <a:pt x="10522" y="6357"/>
                  </a:lnTo>
                  <a:lnTo>
                    <a:pt x="10668" y="6114"/>
                  </a:lnTo>
                  <a:lnTo>
                    <a:pt x="10814" y="5846"/>
                  </a:lnTo>
                  <a:lnTo>
                    <a:pt x="10912" y="5554"/>
                  </a:lnTo>
                  <a:lnTo>
                    <a:pt x="11009" y="5261"/>
                  </a:lnTo>
                  <a:lnTo>
                    <a:pt x="11082" y="4945"/>
                  </a:lnTo>
                  <a:lnTo>
                    <a:pt x="11131" y="4579"/>
                  </a:lnTo>
                  <a:lnTo>
                    <a:pt x="11155" y="4214"/>
                  </a:lnTo>
                  <a:lnTo>
                    <a:pt x="11155" y="4214"/>
                  </a:lnTo>
                  <a:lnTo>
                    <a:pt x="11155" y="3873"/>
                  </a:lnTo>
                  <a:lnTo>
                    <a:pt x="11131" y="3435"/>
                  </a:lnTo>
                  <a:lnTo>
                    <a:pt x="11131" y="2972"/>
                  </a:lnTo>
                  <a:lnTo>
                    <a:pt x="11131" y="2753"/>
                  </a:lnTo>
                  <a:lnTo>
                    <a:pt x="11180" y="2582"/>
                  </a:lnTo>
                  <a:lnTo>
                    <a:pt x="12032" y="2607"/>
                  </a:lnTo>
                  <a:lnTo>
                    <a:pt x="11594" y="2120"/>
                  </a:lnTo>
                  <a:lnTo>
                    <a:pt x="11594" y="2120"/>
                  </a:lnTo>
                  <a:lnTo>
                    <a:pt x="11764" y="2046"/>
                  </a:lnTo>
                  <a:lnTo>
                    <a:pt x="11935" y="1973"/>
                  </a:lnTo>
                  <a:lnTo>
                    <a:pt x="12300" y="1827"/>
                  </a:lnTo>
                  <a:lnTo>
                    <a:pt x="12568" y="1730"/>
                  </a:lnTo>
                  <a:lnTo>
                    <a:pt x="12592" y="1681"/>
                  </a:lnTo>
                  <a:lnTo>
                    <a:pt x="12592" y="1657"/>
                  </a:lnTo>
                  <a:lnTo>
                    <a:pt x="12568" y="1632"/>
                  </a:lnTo>
                  <a:lnTo>
                    <a:pt x="12568" y="1632"/>
                  </a:lnTo>
                  <a:lnTo>
                    <a:pt x="12203" y="1511"/>
                  </a:lnTo>
                  <a:lnTo>
                    <a:pt x="11789" y="1389"/>
                  </a:lnTo>
                  <a:lnTo>
                    <a:pt x="11302" y="1267"/>
                  </a:lnTo>
                  <a:lnTo>
                    <a:pt x="11302" y="1267"/>
                  </a:lnTo>
                  <a:lnTo>
                    <a:pt x="11082" y="1024"/>
                  </a:lnTo>
                  <a:lnTo>
                    <a:pt x="10863" y="780"/>
                  </a:lnTo>
                  <a:lnTo>
                    <a:pt x="10547" y="512"/>
                  </a:lnTo>
                  <a:lnTo>
                    <a:pt x="10352" y="390"/>
                  </a:lnTo>
                  <a:lnTo>
                    <a:pt x="10157" y="269"/>
                  </a:lnTo>
                  <a:lnTo>
                    <a:pt x="9938" y="171"/>
                  </a:lnTo>
                  <a:lnTo>
                    <a:pt x="9719" y="98"/>
                  </a:lnTo>
                  <a:lnTo>
                    <a:pt x="9475" y="25"/>
                  </a:lnTo>
                  <a:lnTo>
                    <a:pt x="9231" y="1"/>
                  </a:lnTo>
                  <a:lnTo>
                    <a:pt x="8964" y="25"/>
                  </a:lnTo>
                  <a:lnTo>
                    <a:pt x="8696" y="74"/>
                  </a:lnTo>
                  <a:lnTo>
                    <a:pt x="8696" y="74"/>
                  </a:lnTo>
                  <a:lnTo>
                    <a:pt x="8501" y="122"/>
                  </a:lnTo>
                  <a:lnTo>
                    <a:pt x="8306" y="171"/>
                  </a:lnTo>
                  <a:lnTo>
                    <a:pt x="8111" y="269"/>
                  </a:lnTo>
                  <a:lnTo>
                    <a:pt x="7916" y="366"/>
                  </a:lnTo>
                  <a:lnTo>
                    <a:pt x="7746" y="488"/>
                  </a:lnTo>
                  <a:lnTo>
                    <a:pt x="7575" y="610"/>
                  </a:lnTo>
                  <a:lnTo>
                    <a:pt x="7405" y="756"/>
                  </a:lnTo>
                  <a:lnTo>
                    <a:pt x="7283" y="926"/>
                  </a:lnTo>
                  <a:lnTo>
                    <a:pt x="7137" y="1097"/>
                  </a:lnTo>
                  <a:lnTo>
                    <a:pt x="7039" y="1267"/>
                  </a:lnTo>
                  <a:lnTo>
                    <a:pt x="6942" y="1462"/>
                  </a:lnTo>
                  <a:lnTo>
                    <a:pt x="6845" y="1657"/>
                  </a:lnTo>
                  <a:lnTo>
                    <a:pt x="6796" y="1876"/>
                  </a:lnTo>
                  <a:lnTo>
                    <a:pt x="6747" y="2095"/>
                  </a:lnTo>
                  <a:lnTo>
                    <a:pt x="6723" y="2339"/>
                  </a:lnTo>
                  <a:lnTo>
                    <a:pt x="6723" y="2558"/>
                  </a:lnTo>
                  <a:lnTo>
                    <a:pt x="1" y="4360"/>
                  </a:lnTo>
                  <a:lnTo>
                    <a:pt x="1" y="4360"/>
                  </a:lnTo>
                  <a:lnTo>
                    <a:pt x="318" y="4579"/>
                  </a:lnTo>
                  <a:lnTo>
                    <a:pt x="634" y="4799"/>
                  </a:lnTo>
                  <a:lnTo>
                    <a:pt x="951" y="5018"/>
                  </a:lnTo>
                  <a:lnTo>
                    <a:pt x="1267" y="5188"/>
                  </a:lnTo>
                  <a:lnTo>
                    <a:pt x="1608" y="5359"/>
                  </a:lnTo>
                  <a:lnTo>
                    <a:pt x="1925" y="5481"/>
                  </a:lnTo>
                  <a:lnTo>
                    <a:pt x="2266" y="5602"/>
                  </a:lnTo>
                  <a:lnTo>
                    <a:pt x="2583" y="5724"/>
                  </a:lnTo>
                  <a:lnTo>
                    <a:pt x="2923" y="5797"/>
                  </a:lnTo>
                  <a:lnTo>
                    <a:pt x="3264" y="5846"/>
                  </a:lnTo>
                  <a:lnTo>
                    <a:pt x="3581" y="5895"/>
                  </a:lnTo>
                  <a:lnTo>
                    <a:pt x="3922" y="5919"/>
                  </a:lnTo>
                  <a:lnTo>
                    <a:pt x="4263" y="5919"/>
                  </a:lnTo>
                  <a:lnTo>
                    <a:pt x="4604" y="5895"/>
                  </a:lnTo>
                  <a:lnTo>
                    <a:pt x="4945" y="5846"/>
                  </a:lnTo>
                  <a:lnTo>
                    <a:pt x="5286" y="5797"/>
                  </a:lnTo>
                  <a:lnTo>
                    <a:pt x="5286" y="5797"/>
                  </a:lnTo>
                  <a:lnTo>
                    <a:pt x="5603" y="5700"/>
                  </a:lnTo>
                  <a:lnTo>
                    <a:pt x="5919" y="5627"/>
                  </a:lnTo>
                  <a:lnTo>
                    <a:pt x="6455" y="5407"/>
                  </a:lnTo>
                  <a:lnTo>
                    <a:pt x="6942" y="5188"/>
                  </a:lnTo>
                  <a:lnTo>
                    <a:pt x="7356" y="4969"/>
                  </a:lnTo>
                  <a:lnTo>
                    <a:pt x="7697" y="4750"/>
                  </a:lnTo>
                  <a:lnTo>
                    <a:pt x="7941" y="4579"/>
                  </a:lnTo>
                  <a:lnTo>
                    <a:pt x="8160" y="4409"/>
                  </a:lnTo>
                  <a:lnTo>
                    <a:pt x="8160" y="4409"/>
                  </a:lnTo>
                  <a:lnTo>
                    <a:pt x="8233" y="4360"/>
                  </a:lnTo>
                  <a:lnTo>
                    <a:pt x="8330" y="4336"/>
                  </a:lnTo>
                  <a:lnTo>
                    <a:pt x="8428" y="4360"/>
                  </a:lnTo>
                  <a:lnTo>
                    <a:pt x="8501" y="4409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41"/>
            <p:cNvSpPr/>
            <p:nvPr/>
          </p:nvSpPr>
          <p:spPr>
            <a:xfrm>
              <a:off x="5937975" y="5210175"/>
              <a:ext cx="333700" cy="133375"/>
            </a:xfrm>
            <a:custGeom>
              <a:rect b="b" l="l" r="r" t="t"/>
              <a:pathLst>
                <a:path extrusionOk="0" fill="none" h="5335" w="13348">
                  <a:moveTo>
                    <a:pt x="7819" y="1"/>
                  </a:moveTo>
                  <a:lnTo>
                    <a:pt x="318" y="2533"/>
                  </a:lnTo>
                  <a:lnTo>
                    <a:pt x="318" y="2533"/>
                  </a:lnTo>
                  <a:lnTo>
                    <a:pt x="245" y="2582"/>
                  </a:lnTo>
                  <a:lnTo>
                    <a:pt x="147" y="2631"/>
                  </a:lnTo>
                  <a:lnTo>
                    <a:pt x="98" y="2704"/>
                  </a:lnTo>
                  <a:lnTo>
                    <a:pt x="50" y="2777"/>
                  </a:lnTo>
                  <a:lnTo>
                    <a:pt x="1" y="2874"/>
                  </a:lnTo>
                  <a:lnTo>
                    <a:pt x="1" y="2972"/>
                  </a:lnTo>
                  <a:lnTo>
                    <a:pt x="1" y="3045"/>
                  </a:lnTo>
                  <a:lnTo>
                    <a:pt x="25" y="3142"/>
                  </a:lnTo>
                  <a:lnTo>
                    <a:pt x="25" y="3142"/>
                  </a:lnTo>
                  <a:lnTo>
                    <a:pt x="98" y="3288"/>
                  </a:lnTo>
                  <a:lnTo>
                    <a:pt x="196" y="3386"/>
                  </a:lnTo>
                  <a:lnTo>
                    <a:pt x="318" y="3459"/>
                  </a:lnTo>
                  <a:lnTo>
                    <a:pt x="488" y="3483"/>
                  </a:lnTo>
                  <a:lnTo>
                    <a:pt x="488" y="3483"/>
                  </a:lnTo>
                  <a:lnTo>
                    <a:pt x="610" y="3459"/>
                  </a:lnTo>
                  <a:lnTo>
                    <a:pt x="269" y="3629"/>
                  </a:lnTo>
                  <a:lnTo>
                    <a:pt x="269" y="3629"/>
                  </a:lnTo>
                  <a:lnTo>
                    <a:pt x="171" y="3678"/>
                  </a:lnTo>
                  <a:lnTo>
                    <a:pt x="123" y="3751"/>
                  </a:lnTo>
                  <a:lnTo>
                    <a:pt x="50" y="3824"/>
                  </a:lnTo>
                  <a:lnTo>
                    <a:pt x="25" y="3922"/>
                  </a:lnTo>
                  <a:lnTo>
                    <a:pt x="1" y="3995"/>
                  </a:lnTo>
                  <a:lnTo>
                    <a:pt x="1" y="4092"/>
                  </a:lnTo>
                  <a:lnTo>
                    <a:pt x="1" y="4190"/>
                  </a:lnTo>
                  <a:lnTo>
                    <a:pt x="50" y="4287"/>
                  </a:lnTo>
                  <a:lnTo>
                    <a:pt x="50" y="4287"/>
                  </a:lnTo>
                  <a:lnTo>
                    <a:pt x="123" y="4409"/>
                  </a:lnTo>
                  <a:lnTo>
                    <a:pt x="220" y="4482"/>
                  </a:lnTo>
                  <a:lnTo>
                    <a:pt x="342" y="4531"/>
                  </a:lnTo>
                  <a:lnTo>
                    <a:pt x="488" y="4555"/>
                  </a:lnTo>
                  <a:lnTo>
                    <a:pt x="488" y="4555"/>
                  </a:lnTo>
                  <a:lnTo>
                    <a:pt x="586" y="4555"/>
                  </a:lnTo>
                  <a:lnTo>
                    <a:pt x="683" y="4506"/>
                  </a:lnTo>
                  <a:lnTo>
                    <a:pt x="853" y="4433"/>
                  </a:lnTo>
                  <a:lnTo>
                    <a:pt x="853" y="4433"/>
                  </a:lnTo>
                  <a:lnTo>
                    <a:pt x="780" y="4555"/>
                  </a:lnTo>
                  <a:lnTo>
                    <a:pt x="756" y="4701"/>
                  </a:lnTo>
                  <a:lnTo>
                    <a:pt x="780" y="4847"/>
                  </a:lnTo>
                  <a:lnTo>
                    <a:pt x="829" y="4993"/>
                  </a:lnTo>
                  <a:lnTo>
                    <a:pt x="829" y="4993"/>
                  </a:lnTo>
                  <a:lnTo>
                    <a:pt x="926" y="5091"/>
                  </a:lnTo>
                  <a:lnTo>
                    <a:pt x="1024" y="5139"/>
                  </a:lnTo>
                  <a:lnTo>
                    <a:pt x="1121" y="5188"/>
                  </a:lnTo>
                  <a:lnTo>
                    <a:pt x="1243" y="5212"/>
                  </a:lnTo>
                  <a:lnTo>
                    <a:pt x="1243" y="5212"/>
                  </a:lnTo>
                  <a:lnTo>
                    <a:pt x="1389" y="5188"/>
                  </a:lnTo>
                  <a:lnTo>
                    <a:pt x="1511" y="5115"/>
                  </a:lnTo>
                  <a:lnTo>
                    <a:pt x="6065" y="2144"/>
                  </a:lnTo>
                  <a:lnTo>
                    <a:pt x="6065" y="2144"/>
                  </a:lnTo>
                  <a:lnTo>
                    <a:pt x="6528" y="2363"/>
                  </a:lnTo>
                  <a:lnTo>
                    <a:pt x="7088" y="2582"/>
                  </a:lnTo>
                  <a:lnTo>
                    <a:pt x="7770" y="2826"/>
                  </a:lnTo>
                  <a:lnTo>
                    <a:pt x="8501" y="3045"/>
                  </a:lnTo>
                  <a:lnTo>
                    <a:pt x="9280" y="3240"/>
                  </a:lnTo>
                  <a:lnTo>
                    <a:pt x="10060" y="3386"/>
                  </a:lnTo>
                  <a:lnTo>
                    <a:pt x="10425" y="3435"/>
                  </a:lnTo>
                  <a:lnTo>
                    <a:pt x="10790" y="3483"/>
                  </a:lnTo>
                  <a:lnTo>
                    <a:pt x="11156" y="3483"/>
                  </a:lnTo>
                  <a:lnTo>
                    <a:pt x="11497" y="3483"/>
                  </a:lnTo>
                  <a:lnTo>
                    <a:pt x="12178" y="5188"/>
                  </a:lnTo>
                  <a:lnTo>
                    <a:pt x="12178" y="5188"/>
                  </a:lnTo>
                  <a:lnTo>
                    <a:pt x="12227" y="5237"/>
                  </a:lnTo>
                  <a:lnTo>
                    <a:pt x="12276" y="5286"/>
                  </a:lnTo>
                  <a:lnTo>
                    <a:pt x="12349" y="5310"/>
                  </a:lnTo>
                  <a:lnTo>
                    <a:pt x="12422" y="5334"/>
                  </a:lnTo>
                  <a:lnTo>
                    <a:pt x="13347" y="5334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41"/>
            <p:cNvSpPr/>
            <p:nvPr/>
          </p:nvSpPr>
          <p:spPr>
            <a:xfrm>
              <a:off x="6352025" y="5109100"/>
              <a:ext cx="19500" cy="18900"/>
            </a:xfrm>
            <a:custGeom>
              <a:rect b="b" l="l" r="r" t="t"/>
              <a:pathLst>
                <a:path extrusionOk="0" h="756" w="780">
                  <a:moveTo>
                    <a:pt x="317" y="1"/>
                  </a:moveTo>
                  <a:lnTo>
                    <a:pt x="244" y="25"/>
                  </a:lnTo>
                  <a:lnTo>
                    <a:pt x="122" y="98"/>
                  </a:lnTo>
                  <a:lnTo>
                    <a:pt x="49" y="220"/>
                  </a:lnTo>
                  <a:lnTo>
                    <a:pt x="25" y="293"/>
                  </a:lnTo>
                  <a:lnTo>
                    <a:pt x="0" y="390"/>
                  </a:lnTo>
                  <a:lnTo>
                    <a:pt x="25" y="463"/>
                  </a:lnTo>
                  <a:lnTo>
                    <a:pt x="49" y="536"/>
                  </a:lnTo>
                  <a:lnTo>
                    <a:pt x="122" y="658"/>
                  </a:lnTo>
                  <a:lnTo>
                    <a:pt x="244" y="731"/>
                  </a:lnTo>
                  <a:lnTo>
                    <a:pt x="317" y="756"/>
                  </a:lnTo>
                  <a:lnTo>
                    <a:pt x="463" y="756"/>
                  </a:lnTo>
                  <a:lnTo>
                    <a:pt x="536" y="731"/>
                  </a:lnTo>
                  <a:lnTo>
                    <a:pt x="658" y="658"/>
                  </a:lnTo>
                  <a:lnTo>
                    <a:pt x="755" y="536"/>
                  </a:lnTo>
                  <a:lnTo>
                    <a:pt x="780" y="463"/>
                  </a:lnTo>
                  <a:lnTo>
                    <a:pt x="780" y="390"/>
                  </a:lnTo>
                  <a:lnTo>
                    <a:pt x="780" y="293"/>
                  </a:lnTo>
                  <a:lnTo>
                    <a:pt x="755" y="220"/>
                  </a:lnTo>
                  <a:lnTo>
                    <a:pt x="658" y="98"/>
                  </a:lnTo>
                  <a:lnTo>
                    <a:pt x="536" y="25"/>
                  </a:lnTo>
                  <a:lnTo>
                    <a:pt x="463" y="1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2" name="Google Shape;612;p41"/>
          <p:cNvGrpSpPr/>
          <p:nvPr/>
        </p:nvGrpSpPr>
        <p:grpSpPr>
          <a:xfrm>
            <a:off x="5461718" y="4356472"/>
            <a:ext cx="290183" cy="333678"/>
            <a:chOff x="6673500" y="5031175"/>
            <a:chExt cx="345250" cy="397000"/>
          </a:xfrm>
        </p:grpSpPr>
        <p:sp>
          <p:nvSpPr>
            <p:cNvPr id="613" name="Google Shape;613;p41"/>
            <p:cNvSpPr/>
            <p:nvPr/>
          </p:nvSpPr>
          <p:spPr>
            <a:xfrm>
              <a:off x="6731950" y="5031175"/>
              <a:ext cx="105375" cy="147375"/>
            </a:xfrm>
            <a:custGeom>
              <a:rect b="b" l="l" r="r" t="t"/>
              <a:pathLst>
                <a:path extrusionOk="0" fill="none" h="5895" w="4215">
                  <a:moveTo>
                    <a:pt x="2436" y="5894"/>
                  </a:moveTo>
                  <a:lnTo>
                    <a:pt x="2436" y="5894"/>
                  </a:lnTo>
                  <a:lnTo>
                    <a:pt x="2656" y="5845"/>
                  </a:lnTo>
                  <a:lnTo>
                    <a:pt x="2850" y="5772"/>
                  </a:lnTo>
                  <a:lnTo>
                    <a:pt x="3045" y="5699"/>
                  </a:lnTo>
                  <a:lnTo>
                    <a:pt x="3216" y="5577"/>
                  </a:lnTo>
                  <a:lnTo>
                    <a:pt x="3386" y="5456"/>
                  </a:lnTo>
                  <a:lnTo>
                    <a:pt x="3532" y="5285"/>
                  </a:lnTo>
                  <a:lnTo>
                    <a:pt x="3678" y="5115"/>
                  </a:lnTo>
                  <a:lnTo>
                    <a:pt x="3800" y="4920"/>
                  </a:lnTo>
                  <a:lnTo>
                    <a:pt x="3922" y="4725"/>
                  </a:lnTo>
                  <a:lnTo>
                    <a:pt x="4019" y="4506"/>
                  </a:lnTo>
                  <a:lnTo>
                    <a:pt x="4092" y="4262"/>
                  </a:lnTo>
                  <a:lnTo>
                    <a:pt x="4141" y="4019"/>
                  </a:lnTo>
                  <a:lnTo>
                    <a:pt x="4190" y="3775"/>
                  </a:lnTo>
                  <a:lnTo>
                    <a:pt x="4214" y="3507"/>
                  </a:lnTo>
                  <a:lnTo>
                    <a:pt x="4190" y="3239"/>
                  </a:lnTo>
                  <a:lnTo>
                    <a:pt x="4166" y="2971"/>
                  </a:lnTo>
                  <a:lnTo>
                    <a:pt x="4166" y="2971"/>
                  </a:lnTo>
                  <a:lnTo>
                    <a:pt x="4044" y="1876"/>
                  </a:lnTo>
                  <a:lnTo>
                    <a:pt x="3946" y="1364"/>
                  </a:lnTo>
                  <a:lnTo>
                    <a:pt x="3825" y="901"/>
                  </a:lnTo>
                  <a:lnTo>
                    <a:pt x="3727" y="682"/>
                  </a:lnTo>
                  <a:lnTo>
                    <a:pt x="3654" y="512"/>
                  </a:lnTo>
                  <a:lnTo>
                    <a:pt x="3532" y="341"/>
                  </a:lnTo>
                  <a:lnTo>
                    <a:pt x="3411" y="219"/>
                  </a:lnTo>
                  <a:lnTo>
                    <a:pt x="3264" y="122"/>
                  </a:lnTo>
                  <a:lnTo>
                    <a:pt x="3118" y="49"/>
                  </a:lnTo>
                  <a:lnTo>
                    <a:pt x="2923" y="0"/>
                  </a:lnTo>
                  <a:lnTo>
                    <a:pt x="2729" y="25"/>
                  </a:lnTo>
                  <a:lnTo>
                    <a:pt x="2729" y="25"/>
                  </a:lnTo>
                  <a:lnTo>
                    <a:pt x="2509" y="73"/>
                  </a:lnTo>
                  <a:lnTo>
                    <a:pt x="2266" y="146"/>
                  </a:lnTo>
                  <a:lnTo>
                    <a:pt x="2022" y="268"/>
                  </a:lnTo>
                  <a:lnTo>
                    <a:pt x="1779" y="414"/>
                  </a:lnTo>
                  <a:lnTo>
                    <a:pt x="1535" y="609"/>
                  </a:lnTo>
                  <a:lnTo>
                    <a:pt x="1316" y="804"/>
                  </a:lnTo>
                  <a:lnTo>
                    <a:pt x="1072" y="1023"/>
                  </a:lnTo>
                  <a:lnTo>
                    <a:pt x="853" y="1267"/>
                  </a:lnTo>
                  <a:lnTo>
                    <a:pt x="658" y="1535"/>
                  </a:lnTo>
                  <a:lnTo>
                    <a:pt x="488" y="1802"/>
                  </a:lnTo>
                  <a:lnTo>
                    <a:pt x="317" y="2095"/>
                  </a:lnTo>
                  <a:lnTo>
                    <a:pt x="196" y="2363"/>
                  </a:lnTo>
                  <a:lnTo>
                    <a:pt x="98" y="2655"/>
                  </a:lnTo>
                  <a:lnTo>
                    <a:pt x="25" y="2947"/>
                  </a:lnTo>
                  <a:lnTo>
                    <a:pt x="1" y="3239"/>
                  </a:lnTo>
                  <a:lnTo>
                    <a:pt x="1" y="3507"/>
                  </a:lnTo>
                  <a:lnTo>
                    <a:pt x="1" y="3507"/>
                  </a:lnTo>
                  <a:lnTo>
                    <a:pt x="50" y="3775"/>
                  </a:lnTo>
                  <a:lnTo>
                    <a:pt x="123" y="4043"/>
                  </a:lnTo>
                  <a:lnTo>
                    <a:pt x="196" y="4287"/>
                  </a:lnTo>
                  <a:lnTo>
                    <a:pt x="293" y="4530"/>
                  </a:lnTo>
                  <a:lnTo>
                    <a:pt x="415" y="4749"/>
                  </a:lnTo>
                  <a:lnTo>
                    <a:pt x="561" y="4944"/>
                  </a:lnTo>
                  <a:lnTo>
                    <a:pt x="707" y="5139"/>
                  </a:lnTo>
                  <a:lnTo>
                    <a:pt x="853" y="5310"/>
                  </a:lnTo>
                  <a:lnTo>
                    <a:pt x="1024" y="5456"/>
                  </a:lnTo>
                  <a:lnTo>
                    <a:pt x="1219" y="5602"/>
                  </a:lnTo>
                  <a:lnTo>
                    <a:pt x="1389" y="5699"/>
                  </a:lnTo>
                  <a:lnTo>
                    <a:pt x="1584" y="5797"/>
                  </a:lnTo>
                  <a:lnTo>
                    <a:pt x="1803" y="5845"/>
                  </a:lnTo>
                  <a:lnTo>
                    <a:pt x="1998" y="5894"/>
                  </a:lnTo>
                  <a:lnTo>
                    <a:pt x="2217" y="5894"/>
                  </a:lnTo>
                  <a:lnTo>
                    <a:pt x="2436" y="5894"/>
                  </a:lnTo>
                  <a:lnTo>
                    <a:pt x="2436" y="5894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41"/>
            <p:cNvSpPr/>
            <p:nvPr/>
          </p:nvSpPr>
          <p:spPr>
            <a:xfrm>
              <a:off x="6673500" y="5146850"/>
              <a:ext cx="84050" cy="116925"/>
            </a:xfrm>
            <a:custGeom>
              <a:rect b="b" l="l" r="r" t="t"/>
              <a:pathLst>
                <a:path extrusionOk="0" fill="none" h="4677" w="3362">
                  <a:moveTo>
                    <a:pt x="2875" y="4579"/>
                  </a:moveTo>
                  <a:lnTo>
                    <a:pt x="2875" y="4579"/>
                  </a:lnTo>
                  <a:lnTo>
                    <a:pt x="3021" y="4482"/>
                  </a:lnTo>
                  <a:lnTo>
                    <a:pt x="3143" y="4385"/>
                  </a:lnTo>
                  <a:lnTo>
                    <a:pt x="3240" y="4287"/>
                  </a:lnTo>
                  <a:lnTo>
                    <a:pt x="3313" y="4141"/>
                  </a:lnTo>
                  <a:lnTo>
                    <a:pt x="3362" y="3995"/>
                  </a:lnTo>
                  <a:lnTo>
                    <a:pt x="3362" y="3849"/>
                  </a:lnTo>
                  <a:lnTo>
                    <a:pt x="3362" y="3678"/>
                  </a:lnTo>
                  <a:lnTo>
                    <a:pt x="3337" y="3508"/>
                  </a:lnTo>
                  <a:lnTo>
                    <a:pt x="3240" y="3118"/>
                  </a:lnTo>
                  <a:lnTo>
                    <a:pt x="3069" y="2704"/>
                  </a:lnTo>
                  <a:lnTo>
                    <a:pt x="2704" y="1803"/>
                  </a:lnTo>
                  <a:lnTo>
                    <a:pt x="2704" y="1803"/>
                  </a:lnTo>
                  <a:lnTo>
                    <a:pt x="2363" y="950"/>
                  </a:lnTo>
                  <a:lnTo>
                    <a:pt x="2193" y="609"/>
                  </a:lnTo>
                  <a:lnTo>
                    <a:pt x="2022" y="342"/>
                  </a:lnTo>
                  <a:lnTo>
                    <a:pt x="1949" y="220"/>
                  </a:lnTo>
                  <a:lnTo>
                    <a:pt x="1852" y="122"/>
                  </a:lnTo>
                  <a:lnTo>
                    <a:pt x="1730" y="74"/>
                  </a:lnTo>
                  <a:lnTo>
                    <a:pt x="1633" y="25"/>
                  </a:lnTo>
                  <a:lnTo>
                    <a:pt x="1486" y="1"/>
                  </a:lnTo>
                  <a:lnTo>
                    <a:pt x="1365" y="1"/>
                  </a:lnTo>
                  <a:lnTo>
                    <a:pt x="1194" y="25"/>
                  </a:lnTo>
                  <a:lnTo>
                    <a:pt x="1024" y="98"/>
                  </a:lnTo>
                  <a:lnTo>
                    <a:pt x="1024" y="98"/>
                  </a:lnTo>
                  <a:lnTo>
                    <a:pt x="853" y="171"/>
                  </a:lnTo>
                  <a:lnTo>
                    <a:pt x="707" y="269"/>
                  </a:lnTo>
                  <a:lnTo>
                    <a:pt x="561" y="390"/>
                  </a:lnTo>
                  <a:lnTo>
                    <a:pt x="439" y="536"/>
                  </a:lnTo>
                  <a:lnTo>
                    <a:pt x="317" y="683"/>
                  </a:lnTo>
                  <a:lnTo>
                    <a:pt x="220" y="853"/>
                  </a:lnTo>
                  <a:lnTo>
                    <a:pt x="147" y="1048"/>
                  </a:lnTo>
                  <a:lnTo>
                    <a:pt x="74" y="1243"/>
                  </a:lnTo>
                  <a:lnTo>
                    <a:pt x="49" y="1438"/>
                  </a:lnTo>
                  <a:lnTo>
                    <a:pt x="1" y="1657"/>
                  </a:lnTo>
                  <a:lnTo>
                    <a:pt x="1" y="1876"/>
                  </a:lnTo>
                  <a:lnTo>
                    <a:pt x="1" y="2095"/>
                  </a:lnTo>
                  <a:lnTo>
                    <a:pt x="25" y="2339"/>
                  </a:lnTo>
                  <a:lnTo>
                    <a:pt x="74" y="2558"/>
                  </a:lnTo>
                  <a:lnTo>
                    <a:pt x="147" y="2801"/>
                  </a:lnTo>
                  <a:lnTo>
                    <a:pt x="220" y="3045"/>
                  </a:lnTo>
                  <a:lnTo>
                    <a:pt x="220" y="3045"/>
                  </a:lnTo>
                  <a:lnTo>
                    <a:pt x="342" y="3264"/>
                  </a:lnTo>
                  <a:lnTo>
                    <a:pt x="439" y="3483"/>
                  </a:lnTo>
                  <a:lnTo>
                    <a:pt x="585" y="3678"/>
                  </a:lnTo>
                  <a:lnTo>
                    <a:pt x="731" y="3849"/>
                  </a:lnTo>
                  <a:lnTo>
                    <a:pt x="878" y="4019"/>
                  </a:lnTo>
                  <a:lnTo>
                    <a:pt x="1048" y="4165"/>
                  </a:lnTo>
                  <a:lnTo>
                    <a:pt x="1219" y="4311"/>
                  </a:lnTo>
                  <a:lnTo>
                    <a:pt x="1389" y="4409"/>
                  </a:lnTo>
                  <a:lnTo>
                    <a:pt x="1559" y="4506"/>
                  </a:lnTo>
                  <a:lnTo>
                    <a:pt x="1754" y="4579"/>
                  </a:lnTo>
                  <a:lnTo>
                    <a:pt x="1949" y="4628"/>
                  </a:lnTo>
                  <a:lnTo>
                    <a:pt x="2120" y="4677"/>
                  </a:lnTo>
                  <a:lnTo>
                    <a:pt x="2314" y="4677"/>
                  </a:lnTo>
                  <a:lnTo>
                    <a:pt x="2509" y="4677"/>
                  </a:lnTo>
                  <a:lnTo>
                    <a:pt x="2680" y="4628"/>
                  </a:lnTo>
                  <a:lnTo>
                    <a:pt x="2875" y="4579"/>
                  </a:lnTo>
                  <a:lnTo>
                    <a:pt x="2875" y="4579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41"/>
            <p:cNvSpPr/>
            <p:nvPr/>
          </p:nvSpPr>
          <p:spPr>
            <a:xfrm>
              <a:off x="6859225" y="5033600"/>
              <a:ext cx="105350" cy="144950"/>
            </a:xfrm>
            <a:custGeom>
              <a:rect b="b" l="l" r="r" t="t"/>
              <a:pathLst>
                <a:path extrusionOk="0" fill="none" h="5798" w="4214">
                  <a:moveTo>
                    <a:pt x="1778" y="5797"/>
                  </a:moveTo>
                  <a:lnTo>
                    <a:pt x="1778" y="5797"/>
                  </a:lnTo>
                  <a:lnTo>
                    <a:pt x="1997" y="5797"/>
                  </a:lnTo>
                  <a:lnTo>
                    <a:pt x="2216" y="5797"/>
                  </a:lnTo>
                  <a:lnTo>
                    <a:pt x="2411" y="5748"/>
                  </a:lnTo>
                  <a:lnTo>
                    <a:pt x="2630" y="5700"/>
                  </a:lnTo>
                  <a:lnTo>
                    <a:pt x="2825" y="5602"/>
                  </a:lnTo>
                  <a:lnTo>
                    <a:pt x="2996" y="5505"/>
                  </a:lnTo>
                  <a:lnTo>
                    <a:pt x="3191" y="5359"/>
                  </a:lnTo>
                  <a:lnTo>
                    <a:pt x="3361" y="5213"/>
                  </a:lnTo>
                  <a:lnTo>
                    <a:pt x="3507" y="5042"/>
                  </a:lnTo>
                  <a:lnTo>
                    <a:pt x="3653" y="4847"/>
                  </a:lnTo>
                  <a:lnTo>
                    <a:pt x="3799" y="4652"/>
                  </a:lnTo>
                  <a:lnTo>
                    <a:pt x="3921" y="4433"/>
                  </a:lnTo>
                  <a:lnTo>
                    <a:pt x="4019" y="4190"/>
                  </a:lnTo>
                  <a:lnTo>
                    <a:pt x="4092" y="3946"/>
                  </a:lnTo>
                  <a:lnTo>
                    <a:pt x="4165" y="3678"/>
                  </a:lnTo>
                  <a:lnTo>
                    <a:pt x="4213" y="3410"/>
                  </a:lnTo>
                  <a:lnTo>
                    <a:pt x="4213" y="3410"/>
                  </a:lnTo>
                  <a:lnTo>
                    <a:pt x="4213" y="3142"/>
                  </a:lnTo>
                  <a:lnTo>
                    <a:pt x="4189" y="2850"/>
                  </a:lnTo>
                  <a:lnTo>
                    <a:pt x="4116" y="2582"/>
                  </a:lnTo>
                  <a:lnTo>
                    <a:pt x="4019" y="2290"/>
                  </a:lnTo>
                  <a:lnTo>
                    <a:pt x="3897" y="2022"/>
                  </a:lnTo>
                  <a:lnTo>
                    <a:pt x="3726" y="1730"/>
                  </a:lnTo>
                  <a:lnTo>
                    <a:pt x="3556" y="1486"/>
                  </a:lnTo>
                  <a:lnTo>
                    <a:pt x="3361" y="1218"/>
                  </a:lnTo>
                  <a:lnTo>
                    <a:pt x="3142" y="999"/>
                  </a:lnTo>
                  <a:lnTo>
                    <a:pt x="2898" y="780"/>
                  </a:lnTo>
                  <a:lnTo>
                    <a:pt x="2679" y="585"/>
                  </a:lnTo>
                  <a:lnTo>
                    <a:pt x="2436" y="415"/>
                  </a:lnTo>
                  <a:lnTo>
                    <a:pt x="2192" y="269"/>
                  </a:lnTo>
                  <a:lnTo>
                    <a:pt x="1948" y="147"/>
                  </a:lnTo>
                  <a:lnTo>
                    <a:pt x="1705" y="74"/>
                  </a:lnTo>
                  <a:lnTo>
                    <a:pt x="1486" y="25"/>
                  </a:lnTo>
                  <a:lnTo>
                    <a:pt x="1486" y="25"/>
                  </a:lnTo>
                  <a:lnTo>
                    <a:pt x="1291" y="1"/>
                  </a:lnTo>
                  <a:lnTo>
                    <a:pt x="1096" y="49"/>
                  </a:lnTo>
                  <a:lnTo>
                    <a:pt x="950" y="98"/>
                  </a:lnTo>
                  <a:lnTo>
                    <a:pt x="804" y="195"/>
                  </a:lnTo>
                  <a:lnTo>
                    <a:pt x="682" y="317"/>
                  </a:lnTo>
                  <a:lnTo>
                    <a:pt x="585" y="463"/>
                  </a:lnTo>
                  <a:lnTo>
                    <a:pt x="487" y="658"/>
                  </a:lnTo>
                  <a:lnTo>
                    <a:pt x="390" y="853"/>
                  </a:lnTo>
                  <a:lnTo>
                    <a:pt x="268" y="1291"/>
                  </a:lnTo>
                  <a:lnTo>
                    <a:pt x="170" y="1803"/>
                  </a:lnTo>
                  <a:lnTo>
                    <a:pt x="49" y="2874"/>
                  </a:lnTo>
                  <a:lnTo>
                    <a:pt x="49" y="2874"/>
                  </a:lnTo>
                  <a:lnTo>
                    <a:pt x="0" y="3142"/>
                  </a:lnTo>
                  <a:lnTo>
                    <a:pt x="0" y="3410"/>
                  </a:lnTo>
                  <a:lnTo>
                    <a:pt x="24" y="3678"/>
                  </a:lnTo>
                  <a:lnTo>
                    <a:pt x="73" y="3922"/>
                  </a:lnTo>
                  <a:lnTo>
                    <a:pt x="122" y="4165"/>
                  </a:lnTo>
                  <a:lnTo>
                    <a:pt x="195" y="4409"/>
                  </a:lnTo>
                  <a:lnTo>
                    <a:pt x="292" y="4628"/>
                  </a:lnTo>
                  <a:lnTo>
                    <a:pt x="414" y="4823"/>
                  </a:lnTo>
                  <a:lnTo>
                    <a:pt x="536" y="5018"/>
                  </a:lnTo>
                  <a:lnTo>
                    <a:pt x="682" y="5188"/>
                  </a:lnTo>
                  <a:lnTo>
                    <a:pt x="828" y="5359"/>
                  </a:lnTo>
                  <a:lnTo>
                    <a:pt x="999" y="5480"/>
                  </a:lnTo>
                  <a:lnTo>
                    <a:pt x="1169" y="5602"/>
                  </a:lnTo>
                  <a:lnTo>
                    <a:pt x="1364" y="5675"/>
                  </a:lnTo>
                  <a:lnTo>
                    <a:pt x="1583" y="5748"/>
                  </a:lnTo>
                  <a:lnTo>
                    <a:pt x="1778" y="5797"/>
                  </a:lnTo>
                  <a:lnTo>
                    <a:pt x="1778" y="579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41"/>
            <p:cNvSpPr/>
            <p:nvPr/>
          </p:nvSpPr>
          <p:spPr>
            <a:xfrm>
              <a:off x="6931675" y="5150500"/>
              <a:ext cx="87075" cy="115725"/>
            </a:xfrm>
            <a:custGeom>
              <a:rect b="b" l="l" r="r" t="t"/>
              <a:pathLst>
                <a:path extrusionOk="0" fill="none" h="4629" w="3483">
                  <a:moveTo>
                    <a:pt x="2558" y="98"/>
                  </a:moveTo>
                  <a:lnTo>
                    <a:pt x="2558" y="98"/>
                  </a:lnTo>
                  <a:lnTo>
                    <a:pt x="2387" y="49"/>
                  </a:lnTo>
                  <a:lnTo>
                    <a:pt x="2241" y="1"/>
                  </a:lnTo>
                  <a:lnTo>
                    <a:pt x="2095" y="1"/>
                  </a:lnTo>
                  <a:lnTo>
                    <a:pt x="1973" y="1"/>
                  </a:lnTo>
                  <a:lnTo>
                    <a:pt x="1851" y="49"/>
                  </a:lnTo>
                  <a:lnTo>
                    <a:pt x="1729" y="98"/>
                  </a:lnTo>
                  <a:lnTo>
                    <a:pt x="1632" y="196"/>
                  </a:lnTo>
                  <a:lnTo>
                    <a:pt x="1535" y="293"/>
                  </a:lnTo>
                  <a:lnTo>
                    <a:pt x="1364" y="561"/>
                  </a:lnTo>
                  <a:lnTo>
                    <a:pt x="1169" y="902"/>
                  </a:lnTo>
                  <a:lnTo>
                    <a:pt x="780" y="1730"/>
                  </a:lnTo>
                  <a:lnTo>
                    <a:pt x="780" y="1730"/>
                  </a:lnTo>
                  <a:lnTo>
                    <a:pt x="366" y="2607"/>
                  </a:lnTo>
                  <a:lnTo>
                    <a:pt x="195" y="2996"/>
                  </a:lnTo>
                  <a:lnTo>
                    <a:pt x="73" y="3386"/>
                  </a:lnTo>
                  <a:lnTo>
                    <a:pt x="25" y="3557"/>
                  </a:lnTo>
                  <a:lnTo>
                    <a:pt x="0" y="3727"/>
                  </a:lnTo>
                  <a:lnTo>
                    <a:pt x="25" y="3898"/>
                  </a:lnTo>
                  <a:lnTo>
                    <a:pt x="49" y="4044"/>
                  </a:lnTo>
                  <a:lnTo>
                    <a:pt x="98" y="4165"/>
                  </a:lnTo>
                  <a:lnTo>
                    <a:pt x="195" y="4287"/>
                  </a:lnTo>
                  <a:lnTo>
                    <a:pt x="317" y="4385"/>
                  </a:lnTo>
                  <a:lnTo>
                    <a:pt x="463" y="4482"/>
                  </a:lnTo>
                  <a:lnTo>
                    <a:pt x="463" y="4482"/>
                  </a:lnTo>
                  <a:lnTo>
                    <a:pt x="633" y="4555"/>
                  </a:lnTo>
                  <a:lnTo>
                    <a:pt x="828" y="4604"/>
                  </a:lnTo>
                  <a:lnTo>
                    <a:pt x="1023" y="4628"/>
                  </a:lnTo>
                  <a:lnTo>
                    <a:pt x="1194" y="4628"/>
                  </a:lnTo>
                  <a:lnTo>
                    <a:pt x="1388" y="4604"/>
                  </a:lnTo>
                  <a:lnTo>
                    <a:pt x="1583" y="4555"/>
                  </a:lnTo>
                  <a:lnTo>
                    <a:pt x="1778" y="4482"/>
                  </a:lnTo>
                  <a:lnTo>
                    <a:pt x="1949" y="4409"/>
                  </a:lnTo>
                  <a:lnTo>
                    <a:pt x="2143" y="4312"/>
                  </a:lnTo>
                  <a:lnTo>
                    <a:pt x="2314" y="4190"/>
                  </a:lnTo>
                  <a:lnTo>
                    <a:pt x="2484" y="4044"/>
                  </a:lnTo>
                  <a:lnTo>
                    <a:pt x="2655" y="3873"/>
                  </a:lnTo>
                  <a:lnTo>
                    <a:pt x="2801" y="3703"/>
                  </a:lnTo>
                  <a:lnTo>
                    <a:pt x="2947" y="3508"/>
                  </a:lnTo>
                  <a:lnTo>
                    <a:pt x="3069" y="3313"/>
                  </a:lnTo>
                  <a:lnTo>
                    <a:pt x="3191" y="3094"/>
                  </a:lnTo>
                  <a:lnTo>
                    <a:pt x="3191" y="3094"/>
                  </a:lnTo>
                  <a:lnTo>
                    <a:pt x="3288" y="2875"/>
                  </a:lnTo>
                  <a:lnTo>
                    <a:pt x="3361" y="2631"/>
                  </a:lnTo>
                  <a:lnTo>
                    <a:pt x="3410" y="2412"/>
                  </a:lnTo>
                  <a:lnTo>
                    <a:pt x="3459" y="2168"/>
                  </a:lnTo>
                  <a:lnTo>
                    <a:pt x="3483" y="1949"/>
                  </a:lnTo>
                  <a:lnTo>
                    <a:pt x="3483" y="1730"/>
                  </a:lnTo>
                  <a:lnTo>
                    <a:pt x="3459" y="1511"/>
                  </a:lnTo>
                  <a:lnTo>
                    <a:pt x="3434" y="1316"/>
                  </a:lnTo>
                  <a:lnTo>
                    <a:pt x="3386" y="1121"/>
                  </a:lnTo>
                  <a:lnTo>
                    <a:pt x="3313" y="926"/>
                  </a:lnTo>
                  <a:lnTo>
                    <a:pt x="3239" y="756"/>
                  </a:lnTo>
                  <a:lnTo>
                    <a:pt x="3118" y="585"/>
                  </a:lnTo>
                  <a:lnTo>
                    <a:pt x="2996" y="439"/>
                  </a:lnTo>
                  <a:lnTo>
                    <a:pt x="2874" y="317"/>
                  </a:lnTo>
                  <a:lnTo>
                    <a:pt x="2728" y="196"/>
                  </a:lnTo>
                  <a:lnTo>
                    <a:pt x="2558" y="98"/>
                  </a:lnTo>
                  <a:lnTo>
                    <a:pt x="2558" y="98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41"/>
            <p:cNvSpPr/>
            <p:nvPr/>
          </p:nvSpPr>
          <p:spPr>
            <a:xfrm>
              <a:off x="6715525" y="5180350"/>
              <a:ext cx="263050" cy="247825"/>
            </a:xfrm>
            <a:custGeom>
              <a:rect b="b" l="l" r="r" t="t"/>
              <a:pathLst>
                <a:path extrusionOk="0" fill="none" h="9913" w="10522">
                  <a:moveTo>
                    <a:pt x="8135" y="3191"/>
                  </a:moveTo>
                  <a:lnTo>
                    <a:pt x="8135" y="3191"/>
                  </a:lnTo>
                  <a:lnTo>
                    <a:pt x="8037" y="2923"/>
                  </a:lnTo>
                  <a:lnTo>
                    <a:pt x="7940" y="2655"/>
                  </a:lnTo>
                  <a:lnTo>
                    <a:pt x="7794" y="2119"/>
                  </a:lnTo>
                  <a:lnTo>
                    <a:pt x="7721" y="1851"/>
                  </a:lnTo>
                  <a:lnTo>
                    <a:pt x="7623" y="1608"/>
                  </a:lnTo>
                  <a:lnTo>
                    <a:pt x="7502" y="1340"/>
                  </a:lnTo>
                  <a:lnTo>
                    <a:pt x="7355" y="1120"/>
                  </a:lnTo>
                  <a:lnTo>
                    <a:pt x="7355" y="1120"/>
                  </a:lnTo>
                  <a:lnTo>
                    <a:pt x="7161" y="853"/>
                  </a:lnTo>
                  <a:lnTo>
                    <a:pt x="6941" y="633"/>
                  </a:lnTo>
                  <a:lnTo>
                    <a:pt x="6698" y="463"/>
                  </a:lnTo>
                  <a:lnTo>
                    <a:pt x="6430" y="292"/>
                  </a:lnTo>
                  <a:lnTo>
                    <a:pt x="6162" y="171"/>
                  </a:lnTo>
                  <a:lnTo>
                    <a:pt x="5870" y="73"/>
                  </a:lnTo>
                  <a:lnTo>
                    <a:pt x="5578" y="25"/>
                  </a:lnTo>
                  <a:lnTo>
                    <a:pt x="5285" y="0"/>
                  </a:lnTo>
                  <a:lnTo>
                    <a:pt x="5285" y="0"/>
                  </a:lnTo>
                  <a:lnTo>
                    <a:pt x="5261" y="0"/>
                  </a:lnTo>
                  <a:lnTo>
                    <a:pt x="5261" y="0"/>
                  </a:lnTo>
                  <a:lnTo>
                    <a:pt x="5237" y="0"/>
                  </a:lnTo>
                  <a:lnTo>
                    <a:pt x="5237" y="0"/>
                  </a:lnTo>
                  <a:lnTo>
                    <a:pt x="4944" y="25"/>
                  </a:lnTo>
                  <a:lnTo>
                    <a:pt x="4652" y="73"/>
                  </a:lnTo>
                  <a:lnTo>
                    <a:pt x="4360" y="171"/>
                  </a:lnTo>
                  <a:lnTo>
                    <a:pt x="4092" y="292"/>
                  </a:lnTo>
                  <a:lnTo>
                    <a:pt x="3824" y="463"/>
                  </a:lnTo>
                  <a:lnTo>
                    <a:pt x="3580" y="633"/>
                  </a:lnTo>
                  <a:lnTo>
                    <a:pt x="3361" y="853"/>
                  </a:lnTo>
                  <a:lnTo>
                    <a:pt x="3166" y="1120"/>
                  </a:lnTo>
                  <a:lnTo>
                    <a:pt x="3166" y="1120"/>
                  </a:lnTo>
                  <a:lnTo>
                    <a:pt x="3020" y="1340"/>
                  </a:lnTo>
                  <a:lnTo>
                    <a:pt x="2898" y="1608"/>
                  </a:lnTo>
                  <a:lnTo>
                    <a:pt x="2801" y="1851"/>
                  </a:lnTo>
                  <a:lnTo>
                    <a:pt x="2728" y="2119"/>
                  </a:lnTo>
                  <a:lnTo>
                    <a:pt x="2558" y="2655"/>
                  </a:lnTo>
                  <a:lnTo>
                    <a:pt x="2484" y="2923"/>
                  </a:lnTo>
                  <a:lnTo>
                    <a:pt x="2387" y="3191"/>
                  </a:lnTo>
                  <a:lnTo>
                    <a:pt x="2387" y="3191"/>
                  </a:lnTo>
                  <a:lnTo>
                    <a:pt x="2241" y="3434"/>
                  </a:lnTo>
                  <a:lnTo>
                    <a:pt x="2095" y="3678"/>
                  </a:lnTo>
                  <a:lnTo>
                    <a:pt x="1900" y="3897"/>
                  </a:lnTo>
                  <a:lnTo>
                    <a:pt x="1729" y="4092"/>
                  </a:lnTo>
                  <a:lnTo>
                    <a:pt x="1315" y="4457"/>
                  </a:lnTo>
                  <a:lnTo>
                    <a:pt x="901" y="4847"/>
                  </a:lnTo>
                  <a:lnTo>
                    <a:pt x="901" y="4847"/>
                  </a:lnTo>
                  <a:lnTo>
                    <a:pt x="707" y="5066"/>
                  </a:lnTo>
                  <a:lnTo>
                    <a:pt x="512" y="5310"/>
                  </a:lnTo>
                  <a:lnTo>
                    <a:pt x="366" y="5553"/>
                  </a:lnTo>
                  <a:lnTo>
                    <a:pt x="244" y="5821"/>
                  </a:lnTo>
                  <a:lnTo>
                    <a:pt x="146" y="6113"/>
                  </a:lnTo>
                  <a:lnTo>
                    <a:pt x="73" y="6405"/>
                  </a:lnTo>
                  <a:lnTo>
                    <a:pt x="25" y="6722"/>
                  </a:lnTo>
                  <a:lnTo>
                    <a:pt x="0" y="7014"/>
                  </a:lnTo>
                  <a:lnTo>
                    <a:pt x="0" y="7014"/>
                  </a:lnTo>
                  <a:lnTo>
                    <a:pt x="25" y="7307"/>
                  </a:lnTo>
                  <a:lnTo>
                    <a:pt x="49" y="7599"/>
                  </a:lnTo>
                  <a:lnTo>
                    <a:pt x="122" y="7867"/>
                  </a:lnTo>
                  <a:lnTo>
                    <a:pt x="219" y="8135"/>
                  </a:lnTo>
                  <a:lnTo>
                    <a:pt x="317" y="8403"/>
                  </a:lnTo>
                  <a:lnTo>
                    <a:pt x="439" y="8622"/>
                  </a:lnTo>
                  <a:lnTo>
                    <a:pt x="609" y="8865"/>
                  </a:lnTo>
                  <a:lnTo>
                    <a:pt x="780" y="9060"/>
                  </a:lnTo>
                  <a:lnTo>
                    <a:pt x="950" y="9255"/>
                  </a:lnTo>
                  <a:lnTo>
                    <a:pt x="1145" y="9401"/>
                  </a:lnTo>
                  <a:lnTo>
                    <a:pt x="1364" y="9547"/>
                  </a:lnTo>
                  <a:lnTo>
                    <a:pt x="1608" y="9669"/>
                  </a:lnTo>
                  <a:lnTo>
                    <a:pt x="1851" y="9766"/>
                  </a:lnTo>
                  <a:lnTo>
                    <a:pt x="2095" y="9840"/>
                  </a:lnTo>
                  <a:lnTo>
                    <a:pt x="2363" y="9888"/>
                  </a:lnTo>
                  <a:lnTo>
                    <a:pt x="2606" y="9913"/>
                  </a:lnTo>
                  <a:lnTo>
                    <a:pt x="2606" y="9913"/>
                  </a:lnTo>
                  <a:lnTo>
                    <a:pt x="2972" y="9888"/>
                  </a:lnTo>
                  <a:lnTo>
                    <a:pt x="3337" y="9791"/>
                  </a:lnTo>
                  <a:lnTo>
                    <a:pt x="3678" y="9669"/>
                  </a:lnTo>
                  <a:lnTo>
                    <a:pt x="3994" y="9474"/>
                  </a:lnTo>
                  <a:lnTo>
                    <a:pt x="3994" y="9474"/>
                  </a:lnTo>
                  <a:lnTo>
                    <a:pt x="4141" y="9377"/>
                  </a:lnTo>
                  <a:lnTo>
                    <a:pt x="4287" y="9304"/>
                  </a:lnTo>
                  <a:lnTo>
                    <a:pt x="4433" y="9279"/>
                  </a:lnTo>
                  <a:lnTo>
                    <a:pt x="4579" y="9231"/>
                  </a:lnTo>
                  <a:lnTo>
                    <a:pt x="4896" y="9206"/>
                  </a:lnTo>
                  <a:lnTo>
                    <a:pt x="5261" y="9206"/>
                  </a:lnTo>
                  <a:lnTo>
                    <a:pt x="5261" y="9206"/>
                  </a:lnTo>
                  <a:lnTo>
                    <a:pt x="5626" y="9206"/>
                  </a:lnTo>
                  <a:lnTo>
                    <a:pt x="5943" y="9231"/>
                  </a:lnTo>
                  <a:lnTo>
                    <a:pt x="6089" y="9279"/>
                  </a:lnTo>
                  <a:lnTo>
                    <a:pt x="6235" y="9304"/>
                  </a:lnTo>
                  <a:lnTo>
                    <a:pt x="6381" y="9377"/>
                  </a:lnTo>
                  <a:lnTo>
                    <a:pt x="6527" y="9474"/>
                  </a:lnTo>
                  <a:lnTo>
                    <a:pt x="6527" y="9474"/>
                  </a:lnTo>
                  <a:lnTo>
                    <a:pt x="6844" y="9669"/>
                  </a:lnTo>
                  <a:lnTo>
                    <a:pt x="7185" y="9791"/>
                  </a:lnTo>
                  <a:lnTo>
                    <a:pt x="7550" y="9888"/>
                  </a:lnTo>
                  <a:lnTo>
                    <a:pt x="7916" y="9913"/>
                  </a:lnTo>
                  <a:lnTo>
                    <a:pt x="7916" y="9913"/>
                  </a:lnTo>
                  <a:lnTo>
                    <a:pt x="8184" y="9888"/>
                  </a:lnTo>
                  <a:lnTo>
                    <a:pt x="8427" y="9840"/>
                  </a:lnTo>
                  <a:lnTo>
                    <a:pt x="8671" y="9766"/>
                  </a:lnTo>
                  <a:lnTo>
                    <a:pt x="8914" y="9669"/>
                  </a:lnTo>
                  <a:lnTo>
                    <a:pt x="9158" y="9547"/>
                  </a:lnTo>
                  <a:lnTo>
                    <a:pt x="9377" y="9401"/>
                  </a:lnTo>
                  <a:lnTo>
                    <a:pt x="9572" y="9255"/>
                  </a:lnTo>
                  <a:lnTo>
                    <a:pt x="9742" y="9060"/>
                  </a:lnTo>
                  <a:lnTo>
                    <a:pt x="9913" y="8865"/>
                  </a:lnTo>
                  <a:lnTo>
                    <a:pt x="10083" y="8622"/>
                  </a:lnTo>
                  <a:lnTo>
                    <a:pt x="10205" y="8403"/>
                  </a:lnTo>
                  <a:lnTo>
                    <a:pt x="10302" y="8135"/>
                  </a:lnTo>
                  <a:lnTo>
                    <a:pt x="10400" y="7867"/>
                  </a:lnTo>
                  <a:lnTo>
                    <a:pt x="10473" y="7599"/>
                  </a:lnTo>
                  <a:lnTo>
                    <a:pt x="10497" y="7307"/>
                  </a:lnTo>
                  <a:lnTo>
                    <a:pt x="10522" y="7014"/>
                  </a:lnTo>
                  <a:lnTo>
                    <a:pt x="10522" y="7014"/>
                  </a:lnTo>
                  <a:lnTo>
                    <a:pt x="10497" y="6722"/>
                  </a:lnTo>
                  <a:lnTo>
                    <a:pt x="10449" y="6405"/>
                  </a:lnTo>
                  <a:lnTo>
                    <a:pt x="10375" y="6113"/>
                  </a:lnTo>
                  <a:lnTo>
                    <a:pt x="10278" y="5821"/>
                  </a:lnTo>
                  <a:lnTo>
                    <a:pt x="10156" y="5553"/>
                  </a:lnTo>
                  <a:lnTo>
                    <a:pt x="10010" y="5310"/>
                  </a:lnTo>
                  <a:lnTo>
                    <a:pt x="9815" y="5066"/>
                  </a:lnTo>
                  <a:lnTo>
                    <a:pt x="9620" y="4847"/>
                  </a:lnTo>
                  <a:lnTo>
                    <a:pt x="9620" y="4847"/>
                  </a:lnTo>
                  <a:lnTo>
                    <a:pt x="9206" y="4457"/>
                  </a:lnTo>
                  <a:lnTo>
                    <a:pt x="8792" y="4092"/>
                  </a:lnTo>
                  <a:lnTo>
                    <a:pt x="8622" y="3897"/>
                  </a:lnTo>
                  <a:lnTo>
                    <a:pt x="8427" y="3678"/>
                  </a:lnTo>
                  <a:lnTo>
                    <a:pt x="8281" y="3434"/>
                  </a:lnTo>
                  <a:lnTo>
                    <a:pt x="8135" y="3191"/>
                  </a:lnTo>
                  <a:lnTo>
                    <a:pt x="8135" y="3191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8" name="Google Shape;618;p41"/>
          <p:cNvGrpSpPr/>
          <p:nvPr/>
        </p:nvGrpSpPr>
        <p:grpSpPr>
          <a:xfrm>
            <a:off x="3153705" y="381117"/>
            <a:ext cx="387933" cy="345971"/>
            <a:chOff x="3927500" y="301425"/>
            <a:chExt cx="461550" cy="411625"/>
          </a:xfrm>
        </p:grpSpPr>
        <p:sp>
          <p:nvSpPr>
            <p:cNvPr id="619" name="Google Shape;619;p41"/>
            <p:cNvSpPr/>
            <p:nvPr/>
          </p:nvSpPr>
          <p:spPr>
            <a:xfrm>
              <a:off x="4080925" y="302050"/>
              <a:ext cx="154075" cy="411000"/>
            </a:xfrm>
            <a:custGeom>
              <a:rect b="b" l="l" r="r" t="t"/>
              <a:pathLst>
                <a:path extrusionOk="0" fill="none" h="16440" w="6163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41"/>
            <p:cNvSpPr/>
            <p:nvPr/>
          </p:nvSpPr>
          <p:spPr>
            <a:xfrm>
              <a:off x="3927500" y="301425"/>
              <a:ext cx="153450" cy="406150"/>
            </a:xfrm>
            <a:custGeom>
              <a:rect b="b" l="l" r="r" t="t"/>
              <a:pathLst>
                <a:path extrusionOk="0" fill="none" h="16246" w="6138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41"/>
            <p:cNvSpPr/>
            <p:nvPr/>
          </p:nvSpPr>
          <p:spPr>
            <a:xfrm>
              <a:off x="4234975" y="306925"/>
              <a:ext cx="154075" cy="405525"/>
            </a:xfrm>
            <a:custGeom>
              <a:rect b="b" l="l" r="r" t="t"/>
              <a:pathLst>
                <a:path extrusionOk="0" fill="none" h="16221" w="6163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41"/>
            <p:cNvSpPr/>
            <p:nvPr/>
          </p:nvSpPr>
          <p:spPr>
            <a:xfrm>
              <a:off x="4295850" y="442075"/>
              <a:ext cx="46300" cy="26225"/>
            </a:xfrm>
            <a:custGeom>
              <a:rect b="b" l="l" r="r" t="t"/>
              <a:pathLst>
                <a:path extrusionOk="0" fill="none" h="1049" w="1852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41"/>
            <p:cNvSpPr/>
            <p:nvPr/>
          </p:nvSpPr>
          <p:spPr>
            <a:xfrm>
              <a:off x="4296475" y="415900"/>
              <a:ext cx="45075" cy="78575"/>
            </a:xfrm>
            <a:custGeom>
              <a:rect b="b" l="l" r="r" t="t"/>
              <a:pathLst>
                <a:path extrusionOk="0" fill="none" h="3143" w="1803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41"/>
            <p:cNvSpPr/>
            <p:nvPr/>
          </p:nvSpPr>
          <p:spPr>
            <a:xfrm>
              <a:off x="3968275" y="590050"/>
              <a:ext cx="25" cy="6100"/>
            </a:xfrm>
            <a:custGeom>
              <a:rect b="b" l="l" r="r" t="t"/>
              <a:pathLst>
                <a:path extrusionOk="0" fill="none" h="244" w="1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41"/>
            <p:cNvSpPr/>
            <p:nvPr/>
          </p:nvSpPr>
          <p:spPr>
            <a:xfrm>
              <a:off x="3970725" y="558375"/>
              <a:ext cx="1850" cy="12200"/>
            </a:xfrm>
            <a:custGeom>
              <a:rect b="b" l="l" r="r" t="t"/>
              <a:pathLst>
                <a:path extrusionOk="0" fill="none" h="488" w="74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41"/>
            <p:cNvSpPr/>
            <p:nvPr/>
          </p:nvSpPr>
          <p:spPr>
            <a:xfrm>
              <a:off x="3976200" y="527325"/>
              <a:ext cx="3675" cy="12200"/>
            </a:xfrm>
            <a:custGeom>
              <a:rect b="b" l="l" r="r" t="t"/>
              <a:pathLst>
                <a:path extrusionOk="0" fill="none" h="488" w="147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41"/>
            <p:cNvSpPr/>
            <p:nvPr/>
          </p:nvSpPr>
          <p:spPr>
            <a:xfrm>
              <a:off x="3985950" y="498100"/>
              <a:ext cx="4875" cy="10975"/>
            </a:xfrm>
            <a:custGeom>
              <a:rect b="b" l="l" r="r" t="t"/>
              <a:pathLst>
                <a:path extrusionOk="0" fill="none" h="439" w="195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41"/>
            <p:cNvSpPr/>
            <p:nvPr/>
          </p:nvSpPr>
          <p:spPr>
            <a:xfrm>
              <a:off x="4000550" y="471300"/>
              <a:ext cx="7325" cy="9775"/>
            </a:xfrm>
            <a:custGeom>
              <a:rect b="b" l="l" r="r" t="t"/>
              <a:pathLst>
                <a:path extrusionOk="0" fill="none" h="391" w="293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41"/>
            <p:cNvSpPr/>
            <p:nvPr/>
          </p:nvSpPr>
          <p:spPr>
            <a:xfrm>
              <a:off x="4021250" y="450600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41"/>
            <p:cNvSpPr/>
            <p:nvPr/>
          </p:nvSpPr>
          <p:spPr>
            <a:xfrm>
              <a:off x="4049250" y="440250"/>
              <a:ext cx="11600" cy="2475"/>
            </a:xfrm>
            <a:custGeom>
              <a:rect b="b" l="l" r="r" t="t"/>
              <a:pathLst>
                <a:path extrusionOk="0" fill="none" h="99" w="464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41"/>
            <p:cNvSpPr/>
            <p:nvPr/>
          </p:nvSpPr>
          <p:spPr>
            <a:xfrm>
              <a:off x="4080325" y="439650"/>
              <a:ext cx="12200" cy="1850"/>
            </a:xfrm>
            <a:custGeom>
              <a:rect b="b" l="l" r="r" t="t"/>
              <a:pathLst>
                <a:path extrusionOk="0" fill="none" h="74" w="488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41"/>
            <p:cNvSpPr/>
            <p:nvPr/>
          </p:nvSpPr>
          <p:spPr>
            <a:xfrm>
              <a:off x="4110150" y="450000"/>
              <a:ext cx="9150" cy="7950"/>
            </a:xfrm>
            <a:custGeom>
              <a:rect b="b" l="l" r="r" t="t"/>
              <a:pathLst>
                <a:path extrusionOk="0" fill="none" h="318" w="366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41"/>
            <p:cNvSpPr/>
            <p:nvPr/>
          </p:nvSpPr>
          <p:spPr>
            <a:xfrm>
              <a:off x="4130250" y="473750"/>
              <a:ext cx="4900" cy="10975"/>
            </a:xfrm>
            <a:custGeom>
              <a:rect b="b" l="l" r="r" t="t"/>
              <a:pathLst>
                <a:path extrusionOk="0" fill="none" h="439" w="196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41"/>
            <p:cNvSpPr/>
            <p:nvPr/>
          </p:nvSpPr>
          <p:spPr>
            <a:xfrm>
              <a:off x="4141800" y="502975"/>
              <a:ext cx="3700" cy="11600"/>
            </a:xfrm>
            <a:custGeom>
              <a:rect b="b" l="l" r="r" t="t"/>
              <a:pathLst>
                <a:path extrusionOk="0" fill="none" h="464" w="148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41"/>
            <p:cNvSpPr/>
            <p:nvPr/>
          </p:nvSpPr>
          <p:spPr>
            <a:xfrm>
              <a:off x="4150950" y="533425"/>
              <a:ext cx="3675" cy="11575"/>
            </a:xfrm>
            <a:custGeom>
              <a:rect b="b" l="l" r="r" t="t"/>
              <a:pathLst>
                <a:path extrusionOk="0" fill="none" h="463" w="147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41"/>
            <p:cNvSpPr/>
            <p:nvPr/>
          </p:nvSpPr>
          <p:spPr>
            <a:xfrm>
              <a:off x="4160675" y="563850"/>
              <a:ext cx="4900" cy="11000"/>
            </a:xfrm>
            <a:custGeom>
              <a:rect b="b" l="l" r="r" t="t"/>
              <a:pathLst>
                <a:path extrusionOk="0" fill="none" h="440" w="196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41"/>
            <p:cNvSpPr/>
            <p:nvPr/>
          </p:nvSpPr>
          <p:spPr>
            <a:xfrm>
              <a:off x="4175300" y="591875"/>
              <a:ext cx="7325" cy="9150"/>
            </a:xfrm>
            <a:custGeom>
              <a:rect b="b" l="l" r="r" t="t"/>
              <a:pathLst>
                <a:path extrusionOk="0" fill="none" h="366" w="293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41"/>
            <p:cNvSpPr/>
            <p:nvPr/>
          </p:nvSpPr>
          <p:spPr>
            <a:xfrm>
              <a:off x="4198425" y="613175"/>
              <a:ext cx="11000" cy="4900"/>
            </a:xfrm>
            <a:custGeom>
              <a:rect b="b" l="l" r="r" t="t"/>
              <a:pathLst>
                <a:path extrusionOk="0" fill="none" h="196" w="44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41"/>
            <p:cNvSpPr/>
            <p:nvPr/>
          </p:nvSpPr>
          <p:spPr>
            <a:xfrm>
              <a:off x="4228275" y="621100"/>
              <a:ext cx="12200" cy="625"/>
            </a:xfrm>
            <a:custGeom>
              <a:rect b="b" l="l" r="r" t="t"/>
              <a:pathLst>
                <a:path extrusionOk="0" fill="none" h="25" w="488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41"/>
            <p:cNvSpPr/>
            <p:nvPr/>
          </p:nvSpPr>
          <p:spPr>
            <a:xfrm>
              <a:off x="4259925" y="616225"/>
              <a:ext cx="11600" cy="3075"/>
            </a:xfrm>
            <a:custGeom>
              <a:rect b="b" l="l" r="r" t="t"/>
              <a:pathLst>
                <a:path extrusionOk="0" fill="none" h="123" w="464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41"/>
            <p:cNvSpPr/>
            <p:nvPr/>
          </p:nvSpPr>
          <p:spPr>
            <a:xfrm>
              <a:off x="4289775" y="602225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41"/>
            <p:cNvSpPr/>
            <p:nvPr/>
          </p:nvSpPr>
          <p:spPr>
            <a:xfrm>
              <a:off x="4313525" y="577875"/>
              <a:ext cx="6100" cy="10375"/>
            </a:xfrm>
            <a:custGeom>
              <a:rect b="b" l="l" r="r" t="t"/>
              <a:pathLst>
                <a:path extrusionOk="0" fill="none" h="415" w="244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41"/>
            <p:cNvSpPr/>
            <p:nvPr/>
          </p:nvSpPr>
          <p:spPr>
            <a:xfrm>
              <a:off x="4326300" y="547425"/>
              <a:ext cx="2450" cy="12200"/>
            </a:xfrm>
            <a:custGeom>
              <a:rect b="b" l="l" r="r" t="t"/>
              <a:pathLst>
                <a:path extrusionOk="0" fill="none" h="488" w="98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41"/>
            <p:cNvSpPr/>
            <p:nvPr/>
          </p:nvSpPr>
          <p:spPr>
            <a:xfrm>
              <a:off x="4329350" y="515750"/>
              <a:ext cx="625" cy="12200"/>
            </a:xfrm>
            <a:custGeom>
              <a:rect b="b" l="l" r="r" t="t"/>
              <a:pathLst>
                <a:path extrusionOk="0" fill="none" h="488" w="25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41"/>
            <p:cNvSpPr/>
            <p:nvPr/>
          </p:nvSpPr>
          <p:spPr>
            <a:xfrm>
              <a:off x="4325075" y="488975"/>
              <a:ext cx="1250" cy="6100"/>
            </a:xfrm>
            <a:custGeom>
              <a:rect b="b" l="l" r="r" t="t"/>
              <a:pathLst>
                <a:path extrusionOk="0" fill="none" h="244" w="5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6" name="Google Shape;646;p41"/>
          <p:cNvGrpSpPr/>
          <p:nvPr/>
        </p:nvGrpSpPr>
        <p:grpSpPr>
          <a:xfrm>
            <a:off x="5441252" y="387778"/>
            <a:ext cx="332670" cy="332670"/>
            <a:chOff x="6649150" y="309350"/>
            <a:chExt cx="395800" cy="395800"/>
          </a:xfrm>
        </p:grpSpPr>
        <p:sp>
          <p:nvSpPr>
            <p:cNvPr id="647" name="Google Shape;647;p41"/>
            <p:cNvSpPr/>
            <p:nvPr/>
          </p:nvSpPr>
          <p:spPr>
            <a:xfrm>
              <a:off x="6649150" y="309350"/>
              <a:ext cx="395800" cy="395800"/>
            </a:xfrm>
            <a:custGeom>
              <a:rect b="b" l="l" r="r" t="t"/>
              <a:pathLst>
                <a:path extrusionOk="0" fill="none" h="15832" w="15832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41"/>
            <p:cNvSpPr/>
            <p:nvPr/>
          </p:nvSpPr>
          <p:spPr>
            <a:xfrm>
              <a:off x="6673500" y="333700"/>
              <a:ext cx="347100" cy="347100"/>
            </a:xfrm>
            <a:custGeom>
              <a:rect b="b" l="l" r="r" t="t"/>
              <a:pathLst>
                <a:path extrusionOk="0" fill="none" h="13884" w="13884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41"/>
            <p:cNvSpPr/>
            <p:nvPr/>
          </p:nvSpPr>
          <p:spPr>
            <a:xfrm>
              <a:off x="6848850" y="397625"/>
              <a:ext cx="54825" cy="169300"/>
            </a:xfrm>
            <a:custGeom>
              <a:rect b="b" l="l" r="r" t="t"/>
              <a:pathLst>
                <a:path extrusionOk="0" fill="none" h="6772" w="2193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41"/>
            <p:cNvSpPr/>
            <p:nvPr/>
          </p:nvSpPr>
          <p:spPr>
            <a:xfrm>
              <a:off x="6847025" y="33370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41"/>
            <p:cNvSpPr/>
            <p:nvPr/>
          </p:nvSpPr>
          <p:spPr>
            <a:xfrm>
              <a:off x="6760575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41"/>
            <p:cNvSpPr/>
            <p:nvPr/>
          </p:nvSpPr>
          <p:spPr>
            <a:xfrm>
              <a:off x="6760575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41"/>
            <p:cNvSpPr/>
            <p:nvPr/>
          </p:nvSpPr>
          <p:spPr>
            <a:xfrm>
              <a:off x="6696650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41"/>
            <p:cNvSpPr/>
            <p:nvPr/>
          </p:nvSpPr>
          <p:spPr>
            <a:xfrm>
              <a:off x="6696650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41"/>
            <p:cNvSpPr/>
            <p:nvPr/>
          </p:nvSpPr>
          <p:spPr>
            <a:xfrm>
              <a:off x="667350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41"/>
            <p:cNvSpPr/>
            <p:nvPr/>
          </p:nvSpPr>
          <p:spPr>
            <a:xfrm>
              <a:off x="6696650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41"/>
            <p:cNvSpPr/>
            <p:nvPr/>
          </p:nvSpPr>
          <p:spPr>
            <a:xfrm>
              <a:off x="6696650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41"/>
            <p:cNvSpPr/>
            <p:nvPr/>
          </p:nvSpPr>
          <p:spPr>
            <a:xfrm>
              <a:off x="6760575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41"/>
            <p:cNvSpPr/>
            <p:nvPr/>
          </p:nvSpPr>
          <p:spPr>
            <a:xfrm>
              <a:off x="6760575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41"/>
            <p:cNvSpPr/>
            <p:nvPr/>
          </p:nvSpPr>
          <p:spPr>
            <a:xfrm>
              <a:off x="6847025" y="65155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41"/>
            <p:cNvSpPr/>
            <p:nvPr/>
          </p:nvSpPr>
          <p:spPr>
            <a:xfrm>
              <a:off x="6919500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41"/>
            <p:cNvSpPr/>
            <p:nvPr/>
          </p:nvSpPr>
          <p:spPr>
            <a:xfrm>
              <a:off x="6933500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41"/>
            <p:cNvSpPr/>
            <p:nvPr/>
          </p:nvSpPr>
          <p:spPr>
            <a:xfrm>
              <a:off x="6972475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41"/>
            <p:cNvSpPr/>
            <p:nvPr/>
          </p:nvSpPr>
          <p:spPr>
            <a:xfrm>
              <a:off x="6997425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41"/>
            <p:cNvSpPr/>
            <p:nvPr/>
          </p:nvSpPr>
          <p:spPr>
            <a:xfrm>
              <a:off x="699135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41"/>
            <p:cNvSpPr/>
            <p:nvPr/>
          </p:nvSpPr>
          <p:spPr>
            <a:xfrm>
              <a:off x="6972475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41"/>
            <p:cNvSpPr/>
            <p:nvPr/>
          </p:nvSpPr>
          <p:spPr>
            <a:xfrm>
              <a:off x="6997425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41"/>
            <p:cNvSpPr/>
            <p:nvPr/>
          </p:nvSpPr>
          <p:spPr>
            <a:xfrm>
              <a:off x="6919500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41"/>
            <p:cNvSpPr/>
            <p:nvPr/>
          </p:nvSpPr>
          <p:spPr>
            <a:xfrm>
              <a:off x="6933500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0" name="Google Shape;670;p41"/>
          <p:cNvGrpSpPr/>
          <p:nvPr/>
        </p:nvGrpSpPr>
        <p:grpSpPr>
          <a:xfrm>
            <a:off x="4873705" y="395448"/>
            <a:ext cx="337797" cy="319873"/>
            <a:chOff x="5973900" y="318475"/>
            <a:chExt cx="401900" cy="380575"/>
          </a:xfrm>
        </p:grpSpPr>
        <p:sp>
          <p:nvSpPr>
            <p:cNvPr id="671" name="Google Shape;671;p41"/>
            <p:cNvSpPr/>
            <p:nvPr/>
          </p:nvSpPr>
          <p:spPr>
            <a:xfrm>
              <a:off x="5973900" y="337975"/>
              <a:ext cx="401900" cy="67000"/>
            </a:xfrm>
            <a:custGeom>
              <a:rect b="b" l="l" r="r" t="t"/>
              <a:pathLst>
                <a:path extrusionOk="0" fill="none" h="2680" w="16076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41"/>
            <p:cNvSpPr/>
            <p:nvPr/>
          </p:nvSpPr>
          <p:spPr>
            <a:xfrm>
              <a:off x="6024450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41"/>
            <p:cNvSpPr/>
            <p:nvPr/>
          </p:nvSpPr>
          <p:spPr>
            <a:xfrm>
              <a:off x="6280175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41"/>
            <p:cNvSpPr/>
            <p:nvPr/>
          </p:nvSpPr>
          <p:spPr>
            <a:xfrm>
              <a:off x="5973900" y="667375"/>
              <a:ext cx="401900" cy="31675"/>
            </a:xfrm>
            <a:custGeom>
              <a:rect b="b" l="l" r="r" t="t"/>
              <a:pathLst>
                <a:path extrusionOk="0" fill="none" h="1267" w="1607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41"/>
            <p:cNvSpPr/>
            <p:nvPr/>
          </p:nvSpPr>
          <p:spPr>
            <a:xfrm>
              <a:off x="6302700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41"/>
            <p:cNvSpPr/>
            <p:nvPr/>
          </p:nvSpPr>
          <p:spPr>
            <a:xfrm>
              <a:off x="6046975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41"/>
            <p:cNvSpPr/>
            <p:nvPr/>
          </p:nvSpPr>
          <p:spPr>
            <a:xfrm>
              <a:off x="5973900" y="407375"/>
              <a:ext cx="401900" cy="272200"/>
            </a:xfrm>
            <a:custGeom>
              <a:rect b="b" l="l" r="r" t="t"/>
              <a:pathLst>
                <a:path extrusionOk="0" fill="none" h="10888" w="16076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41"/>
            <p:cNvSpPr/>
            <p:nvPr/>
          </p:nvSpPr>
          <p:spPr>
            <a:xfrm>
              <a:off x="6024450" y="456100"/>
              <a:ext cx="300800" cy="175375"/>
            </a:xfrm>
            <a:custGeom>
              <a:rect b="b" l="l" r="r" t="t"/>
              <a:pathLst>
                <a:path extrusionOk="0" fill="none" h="7015" w="12032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41"/>
            <p:cNvSpPr/>
            <p:nvPr/>
          </p:nvSpPr>
          <p:spPr>
            <a:xfrm>
              <a:off x="6024450" y="57300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41"/>
            <p:cNvSpPr/>
            <p:nvPr/>
          </p:nvSpPr>
          <p:spPr>
            <a:xfrm>
              <a:off x="6024450" y="51455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41"/>
            <p:cNvSpPr/>
            <p:nvPr/>
          </p:nvSpPr>
          <p:spPr>
            <a:xfrm>
              <a:off x="626495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41"/>
            <p:cNvSpPr/>
            <p:nvPr/>
          </p:nvSpPr>
          <p:spPr>
            <a:xfrm>
              <a:off x="620467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41"/>
            <p:cNvSpPr/>
            <p:nvPr/>
          </p:nvSpPr>
          <p:spPr>
            <a:xfrm>
              <a:off x="614500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41"/>
            <p:cNvSpPr/>
            <p:nvPr/>
          </p:nvSpPr>
          <p:spPr>
            <a:xfrm>
              <a:off x="608472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5" name="Google Shape;685;p41"/>
          <p:cNvGrpSpPr/>
          <p:nvPr/>
        </p:nvGrpSpPr>
        <p:grpSpPr>
          <a:xfrm>
            <a:off x="918858" y="908741"/>
            <a:ext cx="342882" cy="418128"/>
            <a:chOff x="1268550" y="929175"/>
            <a:chExt cx="407950" cy="497475"/>
          </a:xfrm>
        </p:grpSpPr>
        <p:sp>
          <p:nvSpPr>
            <p:cNvPr id="686" name="Google Shape;686;p41"/>
            <p:cNvSpPr/>
            <p:nvPr/>
          </p:nvSpPr>
          <p:spPr>
            <a:xfrm>
              <a:off x="12685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5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7" y="18534"/>
                  </a:lnTo>
                  <a:lnTo>
                    <a:pt x="15051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2" y="18900"/>
                  </a:lnTo>
                  <a:lnTo>
                    <a:pt x="682" y="18802"/>
                  </a:lnTo>
                  <a:lnTo>
                    <a:pt x="511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7" y="18169"/>
                  </a:lnTo>
                  <a:lnTo>
                    <a:pt x="24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4" y="706"/>
                  </a:lnTo>
                  <a:lnTo>
                    <a:pt x="97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41"/>
            <p:cNvSpPr/>
            <p:nvPr/>
          </p:nvSpPr>
          <p:spPr>
            <a:xfrm>
              <a:off x="12989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6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1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41"/>
            <p:cNvSpPr/>
            <p:nvPr/>
          </p:nvSpPr>
          <p:spPr>
            <a:xfrm>
              <a:off x="15924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9" name="Google Shape;689;p41"/>
          <p:cNvGrpSpPr/>
          <p:nvPr/>
        </p:nvGrpSpPr>
        <p:grpSpPr>
          <a:xfrm>
            <a:off x="5404922" y="924605"/>
            <a:ext cx="405331" cy="388962"/>
            <a:chOff x="6605925" y="948050"/>
            <a:chExt cx="482250" cy="462775"/>
          </a:xfrm>
        </p:grpSpPr>
        <p:sp>
          <p:nvSpPr>
            <p:cNvPr id="690" name="Google Shape;690;p41"/>
            <p:cNvSpPr/>
            <p:nvPr/>
          </p:nvSpPr>
          <p:spPr>
            <a:xfrm>
              <a:off x="6847025" y="1209875"/>
              <a:ext cx="60325" cy="200950"/>
            </a:xfrm>
            <a:custGeom>
              <a:rect b="b" l="l" r="r" t="t"/>
              <a:pathLst>
                <a:path extrusionOk="0" fill="none" h="8038" w="2413">
                  <a:moveTo>
                    <a:pt x="2412" y="6820"/>
                  </a:moveTo>
                  <a:lnTo>
                    <a:pt x="2412" y="6820"/>
                  </a:lnTo>
                  <a:lnTo>
                    <a:pt x="2388" y="7063"/>
                  </a:lnTo>
                  <a:lnTo>
                    <a:pt x="2315" y="7283"/>
                  </a:lnTo>
                  <a:lnTo>
                    <a:pt x="2217" y="7502"/>
                  </a:lnTo>
                  <a:lnTo>
                    <a:pt x="2071" y="7672"/>
                  </a:lnTo>
                  <a:lnTo>
                    <a:pt x="1876" y="7818"/>
                  </a:lnTo>
                  <a:lnTo>
                    <a:pt x="1681" y="7940"/>
                  </a:lnTo>
                  <a:lnTo>
                    <a:pt x="1462" y="8013"/>
                  </a:lnTo>
                  <a:lnTo>
                    <a:pt x="1219" y="8038"/>
                  </a:lnTo>
                  <a:lnTo>
                    <a:pt x="1219" y="8038"/>
                  </a:lnTo>
                  <a:lnTo>
                    <a:pt x="975" y="8013"/>
                  </a:lnTo>
                  <a:lnTo>
                    <a:pt x="732" y="7940"/>
                  </a:lnTo>
                  <a:lnTo>
                    <a:pt x="537" y="7818"/>
                  </a:lnTo>
                  <a:lnTo>
                    <a:pt x="366" y="7672"/>
                  </a:lnTo>
                  <a:lnTo>
                    <a:pt x="196" y="7502"/>
                  </a:lnTo>
                  <a:lnTo>
                    <a:pt x="98" y="7283"/>
                  </a:lnTo>
                  <a:lnTo>
                    <a:pt x="25" y="7063"/>
                  </a:lnTo>
                  <a:lnTo>
                    <a:pt x="1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41"/>
            <p:cNvSpPr/>
            <p:nvPr/>
          </p:nvSpPr>
          <p:spPr>
            <a:xfrm>
              <a:off x="6605925" y="971800"/>
              <a:ext cx="482250" cy="228350"/>
            </a:xfrm>
            <a:custGeom>
              <a:rect b="b" l="l" r="r" t="t"/>
              <a:pathLst>
                <a:path extrusionOk="0" fill="none" h="9134" w="19290">
                  <a:moveTo>
                    <a:pt x="4993" y="8817"/>
                  </a:moveTo>
                  <a:lnTo>
                    <a:pt x="4993" y="8817"/>
                  </a:lnTo>
                  <a:lnTo>
                    <a:pt x="5212" y="8671"/>
                  </a:lnTo>
                  <a:lnTo>
                    <a:pt x="5456" y="8501"/>
                  </a:lnTo>
                  <a:lnTo>
                    <a:pt x="5748" y="8330"/>
                  </a:lnTo>
                  <a:lnTo>
                    <a:pt x="6040" y="8184"/>
                  </a:lnTo>
                  <a:lnTo>
                    <a:pt x="6357" y="8038"/>
                  </a:lnTo>
                  <a:lnTo>
                    <a:pt x="6674" y="7940"/>
                  </a:lnTo>
                  <a:lnTo>
                    <a:pt x="6990" y="7867"/>
                  </a:lnTo>
                  <a:lnTo>
                    <a:pt x="7307" y="7843"/>
                  </a:lnTo>
                  <a:lnTo>
                    <a:pt x="7307" y="7843"/>
                  </a:lnTo>
                  <a:lnTo>
                    <a:pt x="7623" y="7867"/>
                  </a:lnTo>
                  <a:lnTo>
                    <a:pt x="7916" y="7892"/>
                  </a:lnTo>
                  <a:lnTo>
                    <a:pt x="8184" y="7940"/>
                  </a:lnTo>
                  <a:lnTo>
                    <a:pt x="8452" y="8038"/>
                  </a:lnTo>
                  <a:lnTo>
                    <a:pt x="8719" y="8135"/>
                  </a:lnTo>
                  <a:lnTo>
                    <a:pt x="8963" y="8257"/>
                  </a:lnTo>
                  <a:lnTo>
                    <a:pt x="9182" y="8379"/>
                  </a:lnTo>
                  <a:lnTo>
                    <a:pt x="9401" y="8525"/>
                  </a:lnTo>
                  <a:lnTo>
                    <a:pt x="9888" y="8525"/>
                  </a:lnTo>
                  <a:lnTo>
                    <a:pt x="9888" y="8525"/>
                  </a:lnTo>
                  <a:lnTo>
                    <a:pt x="10108" y="8379"/>
                  </a:lnTo>
                  <a:lnTo>
                    <a:pt x="10327" y="8257"/>
                  </a:lnTo>
                  <a:lnTo>
                    <a:pt x="10570" y="8135"/>
                  </a:lnTo>
                  <a:lnTo>
                    <a:pt x="10838" y="8038"/>
                  </a:lnTo>
                  <a:lnTo>
                    <a:pt x="11106" y="7940"/>
                  </a:lnTo>
                  <a:lnTo>
                    <a:pt x="11374" y="7892"/>
                  </a:lnTo>
                  <a:lnTo>
                    <a:pt x="11666" y="7867"/>
                  </a:lnTo>
                  <a:lnTo>
                    <a:pt x="11983" y="7843"/>
                  </a:lnTo>
                  <a:lnTo>
                    <a:pt x="11983" y="7843"/>
                  </a:lnTo>
                  <a:lnTo>
                    <a:pt x="12300" y="7867"/>
                  </a:lnTo>
                  <a:lnTo>
                    <a:pt x="12616" y="7940"/>
                  </a:lnTo>
                  <a:lnTo>
                    <a:pt x="12933" y="8038"/>
                  </a:lnTo>
                  <a:lnTo>
                    <a:pt x="13249" y="8184"/>
                  </a:lnTo>
                  <a:lnTo>
                    <a:pt x="13542" y="8330"/>
                  </a:lnTo>
                  <a:lnTo>
                    <a:pt x="13834" y="8501"/>
                  </a:lnTo>
                  <a:lnTo>
                    <a:pt x="14078" y="8671"/>
                  </a:lnTo>
                  <a:lnTo>
                    <a:pt x="14297" y="8817"/>
                  </a:lnTo>
                  <a:lnTo>
                    <a:pt x="14297" y="8817"/>
                  </a:lnTo>
                  <a:lnTo>
                    <a:pt x="14516" y="8647"/>
                  </a:lnTo>
                  <a:lnTo>
                    <a:pt x="14784" y="8476"/>
                  </a:lnTo>
                  <a:lnTo>
                    <a:pt x="15052" y="8330"/>
                  </a:lnTo>
                  <a:lnTo>
                    <a:pt x="15368" y="8184"/>
                  </a:lnTo>
                  <a:lnTo>
                    <a:pt x="15685" y="8038"/>
                  </a:lnTo>
                  <a:lnTo>
                    <a:pt x="16002" y="7940"/>
                  </a:lnTo>
                  <a:lnTo>
                    <a:pt x="16343" y="7867"/>
                  </a:lnTo>
                  <a:lnTo>
                    <a:pt x="16659" y="7843"/>
                  </a:lnTo>
                  <a:lnTo>
                    <a:pt x="16659" y="7843"/>
                  </a:lnTo>
                  <a:lnTo>
                    <a:pt x="17073" y="7867"/>
                  </a:lnTo>
                  <a:lnTo>
                    <a:pt x="17487" y="7940"/>
                  </a:lnTo>
                  <a:lnTo>
                    <a:pt x="17853" y="8062"/>
                  </a:lnTo>
                  <a:lnTo>
                    <a:pt x="18218" y="8208"/>
                  </a:lnTo>
                  <a:lnTo>
                    <a:pt x="18534" y="8379"/>
                  </a:lnTo>
                  <a:lnTo>
                    <a:pt x="18827" y="8598"/>
                  </a:lnTo>
                  <a:lnTo>
                    <a:pt x="19095" y="8866"/>
                  </a:lnTo>
                  <a:lnTo>
                    <a:pt x="19289" y="9134"/>
                  </a:lnTo>
                  <a:lnTo>
                    <a:pt x="19289" y="9134"/>
                  </a:lnTo>
                  <a:lnTo>
                    <a:pt x="19265" y="8695"/>
                  </a:lnTo>
                  <a:lnTo>
                    <a:pt x="19192" y="8233"/>
                  </a:lnTo>
                  <a:lnTo>
                    <a:pt x="19119" y="7819"/>
                  </a:lnTo>
                  <a:lnTo>
                    <a:pt x="19046" y="7380"/>
                  </a:lnTo>
                  <a:lnTo>
                    <a:pt x="18924" y="6942"/>
                  </a:lnTo>
                  <a:lnTo>
                    <a:pt x="18802" y="6528"/>
                  </a:lnTo>
                  <a:lnTo>
                    <a:pt x="18632" y="6114"/>
                  </a:lnTo>
                  <a:lnTo>
                    <a:pt x="18486" y="5724"/>
                  </a:lnTo>
                  <a:lnTo>
                    <a:pt x="18291" y="5334"/>
                  </a:lnTo>
                  <a:lnTo>
                    <a:pt x="18072" y="4945"/>
                  </a:lnTo>
                  <a:lnTo>
                    <a:pt x="17853" y="4555"/>
                  </a:lnTo>
                  <a:lnTo>
                    <a:pt x="17609" y="4190"/>
                  </a:lnTo>
                  <a:lnTo>
                    <a:pt x="17365" y="3824"/>
                  </a:lnTo>
                  <a:lnTo>
                    <a:pt x="17073" y="3483"/>
                  </a:lnTo>
                  <a:lnTo>
                    <a:pt x="16781" y="3143"/>
                  </a:lnTo>
                  <a:lnTo>
                    <a:pt x="16464" y="2826"/>
                  </a:lnTo>
                  <a:lnTo>
                    <a:pt x="16464" y="2826"/>
                  </a:lnTo>
                  <a:lnTo>
                    <a:pt x="16148" y="2509"/>
                  </a:lnTo>
                  <a:lnTo>
                    <a:pt x="15831" y="2217"/>
                  </a:lnTo>
                  <a:lnTo>
                    <a:pt x="15490" y="1949"/>
                  </a:lnTo>
                  <a:lnTo>
                    <a:pt x="15125" y="1706"/>
                  </a:lnTo>
                  <a:lnTo>
                    <a:pt x="14759" y="1462"/>
                  </a:lnTo>
                  <a:lnTo>
                    <a:pt x="14394" y="1243"/>
                  </a:lnTo>
                  <a:lnTo>
                    <a:pt x="14004" y="1024"/>
                  </a:lnTo>
                  <a:lnTo>
                    <a:pt x="13615" y="853"/>
                  </a:lnTo>
                  <a:lnTo>
                    <a:pt x="13225" y="683"/>
                  </a:lnTo>
                  <a:lnTo>
                    <a:pt x="12811" y="512"/>
                  </a:lnTo>
                  <a:lnTo>
                    <a:pt x="12397" y="390"/>
                  </a:lnTo>
                  <a:lnTo>
                    <a:pt x="11983" y="269"/>
                  </a:lnTo>
                  <a:lnTo>
                    <a:pt x="11545" y="171"/>
                  </a:lnTo>
                  <a:lnTo>
                    <a:pt x="11131" y="98"/>
                  </a:lnTo>
                  <a:lnTo>
                    <a:pt x="10692" y="49"/>
                  </a:lnTo>
                  <a:lnTo>
                    <a:pt x="10254" y="1"/>
                  </a:lnTo>
                  <a:lnTo>
                    <a:pt x="9036" y="1"/>
                  </a:lnTo>
                  <a:lnTo>
                    <a:pt x="9036" y="1"/>
                  </a:lnTo>
                  <a:lnTo>
                    <a:pt x="8598" y="49"/>
                  </a:lnTo>
                  <a:lnTo>
                    <a:pt x="8159" y="98"/>
                  </a:lnTo>
                  <a:lnTo>
                    <a:pt x="7745" y="171"/>
                  </a:lnTo>
                  <a:lnTo>
                    <a:pt x="7307" y="269"/>
                  </a:lnTo>
                  <a:lnTo>
                    <a:pt x="6893" y="390"/>
                  </a:lnTo>
                  <a:lnTo>
                    <a:pt x="6479" y="512"/>
                  </a:lnTo>
                  <a:lnTo>
                    <a:pt x="6065" y="683"/>
                  </a:lnTo>
                  <a:lnTo>
                    <a:pt x="5675" y="853"/>
                  </a:lnTo>
                  <a:lnTo>
                    <a:pt x="5285" y="1024"/>
                  </a:lnTo>
                  <a:lnTo>
                    <a:pt x="4896" y="1243"/>
                  </a:lnTo>
                  <a:lnTo>
                    <a:pt x="4530" y="1462"/>
                  </a:lnTo>
                  <a:lnTo>
                    <a:pt x="4165" y="1706"/>
                  </a:lnTo>
                  <a:lnTo>
                    <a:pt x="3800" y="1949"/>
                  </a:lnTo>
                  <a:lnTo>
                    <a:pt x="3459" y="2217"/>
                  </a:lnTo>
                  <a:lnTo>
                    <a:pt x="3142" y="2509"/>
                  </a:lnTo>
                  <a:lnTo>
                    <a:pt x="2826" y="2826"/>
                  </a:lnTo>
                  <a:lnTo>
                    <a:pt x="2826" y="2826"/>
                  </a:lnTo>
                  <a:lnTo>
                    <a:pt x="2509" y="3143"/>
                  </a:lnTo>
                  <a:lnTo>
                    <a:pt x="2217" y="3483"/>
                  </a:lnTo>
                  <a:lnTo>
                    <a:pt x="1924" y="3824"/>
                  </a:lnTo>
                  <a:lnTo>
                    <a:pt x="1681" y="4190"/>
                  </a:lnTo>
                  <a:lnTo>
                    <a:pt x="1437" y="4555"/>
                  </a:lnTo>
                  <a:lnTo>
                    <a:pt x="1218" y="4945"/>
                  </a:lnTo>
                  <a:lnTo>
                    <a:pt x="999" y="5334"/>
                  </a:lnTo>
                  <a:lnTo>
                    <a:pt x="804" y="5724"/>
                  </a:lnTo>
                  <a:lnTo>
                    <a:pt x="658" y="6114"/>
                  </a:lnTo>
                  <a:lnTo>
                    <a:pt x="487" y="6528"/>
                  </a:lnTo>
                  <a:lnTo>
                    <a:pt x="366" y="6942"/>
                  </a:lnTo>
                  <a:lnTo>
                    <a:pt x="244" y="7380"/>
                  </a:lnTo>
                  <a:lnTo>
                    <a:pt x="171" y="7819"/>
                  </a:lnTo>
                  <a:lnTo>
                    <a:pt x="98" y="8233"/>
                  </a:lnTo>
                  <a:lnTo>
                    <a:pt x="25" y="8695"/>
                  </a:lnTo>
                  <a:lnTo>
                    <a:pt x="0" y="9134"/>
                  </a:lnTo>
                  <a:lnTo>
                    <a:pt x="0" y="9134"/>
                  </a:lnTo>
                  <a:lnTo>
                    <a:pt x="195" y="8866"/>
                  </a:lnTo>
                  <a:lnTo>
                    <a:pt x="463" y="8598"/>
                  </a:lnTo>
                  <a:lnTo>
                    <a:pt x="755" y="8379"/>
                  </a:lnTo>
                  <a:lnTo>
                    <a:pt x="1072" y="8208"/>
                  </a:lnTo>
                  <a:lnTo>
                    <a:pt x="1437" y="8062"/>
                  </a:lnTo>
                  <a:lnTo>
                    <a:pt x="1803" y="7940"/>
                  </a:lnTo>
                  <a:lnTo>
                    <a:pt x="2217" y="7867"/>
                  </a:lnTo>
                  <a:lnTo>
                    <a:pt x="2631" y="7843"/>
                  </a:lnTo>
                  <a:lnTo>
                    <a:pt x="2631" y="7843"/>
                  </a:lnTo>
                  <a:lnTo>
                    <a:pt x="2947" y="7867"/>
                  </a:lnTo>
                  <a:lnTo>
                    <a:pt x="3288" y="7940"/>
                  </a:lnTo>
                  <a:lnTo>
                    <a:pt x="3605" y="8038"/>
                  </a:lnTo>
                  <a:lnTo>
                    <a:pt x="3922" y="8184"/>
                  </a:lnTo>
                  <a:lnTo>
                    <a:pt x="4238" y="8330"/>
                  </a:lnTo>
                  <a:lnTo>
                    <a:pt x="4506" y="8476"/>
                  </a:lnTo>
                  <a:lnTo>
                    <a:pt x="4774" y="8647"/>
                  </a:lnTo>
                  <a:lnTo>
                    <a:pt x="4993" y="8817"/>
                  </a:lnTo>
                  <a:lnTo>
                    <a:pt x="4993" y="881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41"/>
            <p:cNvSpPr/>
            <p:nvPr/>
          </p:nvSpPr>
          <p:spPr>
            <a:xfrm>
              <a:off x="6847025" y="948050"/>
              <a:ext cx="25" cy="23775"/>
            </a:xfrm>
            <a:custGeom>
              <a:rect b="b" l="l" r="r" t="t"/>
              <a:pathLst>
                <a:path extrusionOk="0" fill="none" h="951" w="1">
                  <a:moveTo>
                    <a:pt x="1" y="95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41"/>
            <p:cNvSpPr/>
            <p:nvPr/>
          </p:nvSpPr>
          <p:spPr>
            <a:xfrm>
              <a:off x="6847025" y="1001025"/>
              <a:ext cx="25" cy="183900"/>
            </a:xfrm>
            <a:custGeom>
              <a:rect b="b" l="l" r="r" t="t"/>
              <a:pathLst>
                <a:path extrusionOk="0" fill="none" h="7356" w="1">
                  <a:moveTo>
                    <a:pt x="1" y="1"/>
                  </a:moveTo>
                  <a:lnTo>
                    <a:pt x="1" y="7356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41"/>
            <p:cNvSpPr/>
            <p:nvPr/>
          </p:nvSpPr>
          <p:spPr>
            <a:xfrm>
              <a:off x="6872000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7624"/>
                  </a:moveTo>
                  <a:lnTo>
                    <a:pt x="3410" y="7624"/>
                  </a:lnTo>
                  <a:lnTo>
                    <a:pt x="3337" y="7112"/>
                  </a:lnTo>
                  <a:lnTo>
                    <a:pt x="3215" y="6406"/>
                  </a:lnTo>
                  <a:lnTo>
                    <a:pt x="3142" y="5968"/>
                  </a:lnTo>
                  <a:lnTo>
                    <a:pt x="3020" y="5505"/>
                  </a:lnTo>
                  <a:lnTo>
                    <a:pt x="2874" y="4994"/>
                  </a:lnTo>
                  <a:lnTo>
                    <a:pt x="2704" y="4482"/>
                  </a:lnTo>
                  <a:lnTo>
                    <a:pt x="2509" y="3922"/>
                  </a:lnTo>
                  <a:lnTo>
                    <a:pt x="2265" y="3362"/>
                  </a:lnTo>
                  <a:lnTo>
                    <a:pt x="1998" y="2802"/>
                  </a:lnTo>
                  <a:lnTo>
                    <a:pt x="1681" y="2217"/>
                  </a:lnTo>
                  <a:lnTo>
                    <a:pt x="1340" y="1633"/>
                  </a:lnTo>
                  <a:lnTo>
                    <a:pt x="950" y="1072"/>
                  </a:lnTo>
                  <a:lnTo>
                    <a:pt x="488" y="512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41"/>
            <p:cNvSpPr/>
            <p:nvPr/>
          </p:nvSpPr>
          <p:spPr>
            <a:xfrm>
              <a:off x="6736825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1"/>
                  </a:moveTo>
                  <a:lnTo>
                    <a:pt x="3410" y="1"/>
                  </a:lnTo>
                  <a:lnTo>
                    <a:pt x="2923" y="512"/>
                  </a:lnTo>
                  <a:lnTo>
                    <a:pt x="2461" y="1072"/>
                  </a:lnTo>
                  <a:lnTo>
                    <a:pt x="2071" y="1633"/>
                  </a:lnTo>
                  <a:lnTo>
                    <a:pt x="1706" y="2217"/>
                  </a:lnTo>
                  <a:lnTo>
                    <a:pt x="1413" y="2802"/>
                  </a:lnTo>
                  <a:lnTo>
                    <a:pt x="1121" y="3362"/>
                  </a:lnTo>
                  <a:lnTo>
                    <a:pt x="902" y="3922"/>
                  </a:lnTo>
                  <a:lnTo>
                    <a:pt x="707" y="4482"/>
                  </a:lnTo>
                  <a:lnTo>
                    <a:pt x="536" y="4994"/>
                  </a:lnTo>
                  <a:lnTo>
                    <a:pt x="390" y="5505"/>
                  </a:lnTo>
                  <a:lnTo>
                    <a:pt x="269" y="5968"/>
                  </a:lnTo>
                  <a:lnTo>
                    <a:pt x="171" y="6406"/>
                  </a:lnTo>
                  <a:lnTo>
                    <a:pt x="49" y="7112"/>
                  </a:lnTo>
                  <a:lnTo>
                    <a:pt x="1" y="7624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6" name="Google Shape;696;p41"/>
          <p:cNvGrpSpPr/>
          <p:nvPr/>
        </p:nvGrpSpPr>
        <p:grpSpPr>
          <a:xfrm>
            <a:off x="5499604" y="2076574"/>
            <a:ext cx="215966" cy="342399"/>
            <a:chOff x="6718575" y="2318625"/>
            <a:chExt cx="256950" cy="407375"/>
          </a:xfrm>
        </p:grpSpPr>
        <p:sp>
          <p:nvSpPr>
            <p:cNvPr id="697" name="Google Shape;697;p41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41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41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41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41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41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41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41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5" name="Google Shape;705;p41"/>
          <p:cNvGrpSpPr/>
          <p:nvPr/>
        </p:nvGrpSpPr>
        <p:grpSpPr>
          <a:xfrm>
            <a:off x="2600993" y="2703482"/>
            <a:ext cx="363369" cy="221115"/>
            <a:chOff x="3269900" y="3064500"/>
            <a:chExt cx="432325" cy="263075"/>
          </a:xfrm>
        </p:grpSpPr>
        <p:sp>
          <p:nvSpPr>
            <p:cNvPr id="706" name="Google Shape;706;p41"/>
            <p:cNvSpPr/>
            <p:nvPr/>
          </p:nvSpPr>
          <p:spPr>
            <a:xfrm>
              <a:off x="3269900" y="3064500"/>
              <a:ext cx="432325" cy="263075"/>
            </a:xfrm>
            <a:custGeom>
              <a:rect b="b" l="l" r="r" t="t"/>
              <a:pathLst>
                <a:path extrusionOk="0" fill="none" h="10523" w="17293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41"/>
            <p:cNvSpPr/>
            <p:nvPr/>
          </p:nvSpPr>
          <p:spPr>
            <a:xfrm>
              <a:off x="3445875" y="3155825"/>
              <a:ext cx="80400" cy="80400"/>
            </a:xfrm>
            <a:custGeom>
              <a:rect b="b" l="l" r="r" t="t"/>
              <a:pathLst>
                <a:path extrusionOk="0" fill="none" h="3216" w="3216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41"/>
            <p:cNvSpPr/>
            <p:nvPr/>
          </p:nvSpPr>
          <p:spPr>
            <a:xfrm>
              <a:off x="3381925" y="3091900"/>
              <a:ext cx="208275" cy="208275"/>
            </a:xfrm>
            <a:custGeom>
              <a:rect b="b" l="l" r="r" t="t"/>
              <a:pathLst>
                <a:path extrusionOk="0" fill="none" h="8331" w="8331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9" name="Google Shape;709;p41"/>
          <p:cNvGrpSpPr/>
          <p:nvPr/>
        </p:nvGrpSpPr>
        <p:grpSpPr>
          <a:xfrm>
            <a:off x="5475019" y="2635926"/>
            <a:ext cx="265115" cy="372594"/>
            <a:chOff x="6689325" y="2984125"/>
            <a:chExt cx="315425" cy="443300"/>
          </a:xfrm>
        </p:grpSpPr>
        <p:sp>
          <p:nvSpPr>
            <p:cNvPr id="710" name="Google Shape;710;p41"/>
            <p:cNvSpPr/>
            <p:nvPr/>
          </p:nvSpPr>
          <p:spPr>
            <a:xfrm>
              <a:off x="6689325" y="2984125"/>
              <a:ext cx="315425" cy="77975"/>
            </a:xfrm>
            <a:custGeom>
              <a:rect b="b" l="l" r="r" t="t"/>
              <a:pathLst>
                <a:path extrusionOk="0" fill="none" h="3119" w="12617">
                  <a:moveTo>
                    <a:pt x="12130" y="1413"/>
                  </a:moveTo>
                  <a:lnTo>
                    <a:pt x="8647" y="1413"/>
                  </a:lnTo>
                  <a:lnTo>
                    <a:pt x="8647" y="878"/>
                  </a:lnTo>
                  <a:lnTo>
                    <a:pt x="8647" y="878"/>
                  </a:lnTo>
                  <a:lnTo>
                    <a:pt x="8623" y="707"/>
                  </a:lnTo>
                  <a:lnTo>
                    <a:pt x="8574" y="537"/>
                  </a:lnTo>
                  <a:lnTo>
                    <a:pt x="8501" y="391"/>
                  </a:lnTo>
                  <a:lnTo>
                    <a:pt x="8379" y="269"/>
                  </a:lnTo>
                  <a:lnTo>
                    <a:pt x="8257" y="147"/>
                  </a:lnTo>
                  <a:lnTo>
                    <a:pt x="8111" y="74"/>
                  </a:lnTo>
                  <a:lnTo>
                    <a:pt x="7941" y="25"/>
                  </a:lnTo>
                  <a:lnTo>
                    <a:pt x="7770" y="1"/>
                  </a:lnTo>
                  <a:lnTo>
                    <a:pt x="4848" y="1"/>
                  </a:lnTo>
                  <a:lnTo>
                    <a:pt x="4848" y="1"/>
                  </a:lnTo>
                  <a:lnTo>
                    <a:pt x="4677" y="25"/>
                  </a:lnTo>
                  <a:lnTo>
                    <a:pt x="4507" y="74"/>
                  </a:lnTo>
                  <a:lnTo>
                    <a:pt x="4361" y="147"/>
                  </a:lnTo>
                  <a:lnTo>
                    <a:pt x="4239" y="269"/>
                  </a:lnTo>
                  <a:lnTo>
                    <a:pt x="4117" y="391"/>
                  </a:lnTo>
                  <a:lnTo>
                    <a:pt x="4044" y="537"/>
                  </a:lnTo>
                  <a:lnTo>
                    <a:pt x="3995" y="707"/>
                  </a:lnTo>
                  <a:lnTo>
                    <a:pt x="3971" y="878"/>
                  </a:lnTo>
                  <a:lnTo>
                    <a:pt x="3971" y="1413"/>
                  </a:lnTo>
                  <a:lnTo>
                    <a:pt x="488" y="1413"/>
                  </a:lnTo>
                  <a:lnTo>
                    <a:pt x="488" y="1413"/>
                  </a:lnTo>
                  <a:lnTo>
                    <a:pt x="391" y="1413"/>
                  </a:lnTo>
                  <a:lnTo>
                    <a:pt x="293" y="1462"/>
                  </a:lnTo>
                  <a:lnTo>
                    <a:pt x="220" y="1486"/>
                  </a:lnTo>
                  <a:lnTo>
                    <a:pt x="147" y="1560"/>
                  </a:lnTo>
                  <a:lnTo>
                    <a:pt x="74" y="1633"/>
                  </a:lnTo>
                  <a:lnTo>
                    <a:pt x="50" y="1706"/>
                  </a:lnTo>
                  <a:lnTo>
                    <a:pt x="1" y="1803"/>
                  </a:lnTo>
                  <a:lnTo>
                    <a:pt x="1" y="1901"/>
                  </a:lnTo>
                  <a:lnTo>
                    <a:pt x="1" y="3118"/>
                  </a:lnTo>
                  <a:lnTo>
                    <a:pt x="12617" y="3118"/>
                  </a:lnTo>
                  <a:lnTo>
                    <a:pt x="12617" y="1901"/>
                  </a:lnTo>
                  <a:lnTo>
                    <a:pt x="12617" y="1901"/>
                  </a:lnTo>
                  <a:lnTo>
                    <a:pt x="12617" y="1803"/>
                  </a:lnTo>
                  <a:lnTo>
                    <a:pt x="12568" y="1706"/>
                  </a:lnTo>
                  <a:lnTo>
                    <a:pt x="12544" y="1633"/>
                  </a:lnTo>
                  <a:lnTo>
                    <a:pt x="12471" y="1560"/>
                  </a:lnTo>
                  <a:lnTo>
                    <a:pt x="12398" y="1486"/>
                  </a:lnTo>
                  <a:lnTo>
                    <a:pt x="12325" y="1462"/>
                  </a:lnTo>
                  <a:lnTo>
                    <a:pt x="12227" y="1413"/>
                  </a:lnTo>
                  <a:lnTo>
                    <a:pt x="12130" y="1413"/>
                  </a:lnTo>
                  <a:lnTo>
                    <a:pt x="12130" y="1413"/>
                  </a:lnTo>
                  <a:close/>
                  <a:moveTo>
                    <a:pt x="4750" y="878"/>
                  </a:moveTo>
                  <a:lnTo>
                    <a:pt x="4750" y="878"/>
                  </a:lnTo>
                  <a:lnTo>
                    <a:pt x="4750" y="829"/>
                  </a:lnTo>
                  <a:lnTo>
                    <a:pt x="4775" y="805"/>
                  </a:lnTo>
                  <a:lnTo>
                    <a:pt x="4799" y="780"/>
                  </a:lnTo>
                  <a:lnTo>
                    <a:pt x="4848" y="780"/>
                  </a:lnTo>
                  <a:lnTo>
                    <a:pt x="7770" y="780"/>
                  </a:lnTo>
                  <a:lnTo>
                    <a:pt x="7770" y="780"/>
                  </a:lnTo>
                  <a:lnTo>
                    <a:pt x="7819" y="780"/>
                  </a:lnTo>
                  <a:lnTo>
                    <a:pt x="7843" y="805"/>
                  </a:lnTo>
                  <a:lnTo>
                    <a:pt x="7868" y="829"/>
                  </a:lnTo>
                  <a:lnTo>
                    <a:pt x="7868" y="878"/>
                  </a:lnTo>
                  <a:lnTo>
                    <a:pt x="7868" y="1413"/>
                  </a:lnTo>
                  <a:lnTo>
                    <a:pt x="4750" y="1413"/>
                  </a:lnTo>
                  <a:lnTo>
                    <a:pt x="4750" y="878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41"/>
            <p:cNvSpPr/>
            <p:nvPr/>
          </p:nvSpPr>
          <p:spPr>
            <a:xfrm>
              <a:off x="6702125" y="3069375"/>
              <a:ext cx="289850" cy="358050"/>
            </a:xfrm>
            <a:custGeom>
              <a:rect b="b" l="l" r="r" t="t"/>
              <a:pathLst>
                <a:path extrusionOk="0" fill="none" h="14322" w="11594">
                  <a:moveTo>
                    <a:pt x="0" y="1"/>
                  </a:moveTo>
                  <a:lnTo>
                    <a:pt x="0" y="13834"/>
                  </a:lnTo>
                  <a:lnTo>
                    <a:pt x="0" y="13834"/>
                  </a:lnTo>
                  <a:lnTo>
                    <a:pt x="0" y="13932"/>
                  </a:lnTo>
                  <a:lnTo>
                    <a:pt x="49" y="14029"/>
                  </a:lnTo>
                  <a:lnTo>
                    <a:pt x="74" y="14102"/>
                  </a:lnTo>
                  <a:lnTo>
                    <a:pt x="147" y="14175"/>
                  </a:lnTo>
                  <a:lnTo>
                    <a:pt x="220" y="14224"/>
                  </a:lnTo>
                  <a:lnTo>
                    <a:pt x="293" y="14273"/>
                  </a:lnTo>
                  <a:lnTo>
                    <a:pt x="390" y="14297"/>
                  </a:lnTo>
                  <a:lnTo>
                    <a:pt x="488" y="14321"/>
                  </a:lnTo>
                  <a:lnTo>
                    <a:pt x="11106" y="14321"/>
                  </a:lnTo>
                  <a:lnTo>
                    <a:pt x="11106" y="14321"/>
                  </a:lnTo>
                  <a:lnTo>
                    <a:pt x="11204" y="14297"/>
                  </a:lnTo>
                  <a:lnTo>
                    <a:pt x="11301" y="14273"/>
                  </a:lnTo>
                  <a:lnTo>
                    <a:pt x="11374" y="14224"/>
                  </a:lnTo>
                  <a:lnTo>
                    <a:pt x="11447" y="14175"/>
                  </a:lnTo>
                  <a:lnTo>
                    <a:pt x="11520" y="14102"/>
                  </a:lnTo>
                  <a:lnTo>
                    <a:pt x="11545" y="14029"/>
                  </a:lnTo>
                  <a:lnTo>
                    <a:pt x="11593" y="13932"/>
                  </a:lnTo>
                  <a:lnTo>
                    <a:pt x="11593" y="13834"/>
                  </a:lnTo>
                  <a:lnTo>
                    <a:pt x="11593" y="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41"/>
            <p:cNvSpPr/>
            <p:nvPr/>
          </p:nvSpPr>
          <p:spPr>
            <a:xfrm>
              <a:off x="67611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0473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41"/>
            <p:cNvSpPr/>
            <p:nvPr/>
          </p:nvSpPr>
          <p:spPr>
            <a:xfrm>
              <a:off x="684702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41"/>
            <p:cNvSpPr/>
            <p:nvPr/>
          </p:nvSpPr>
          <p:spPr>
            <a:xfrm>
              <a:off x="69328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5" name="Google Shape;715;p41"/>
          <p:cNvGrpSpPr/>
          <p:nvPr/>
        </p:nvGrpSpPr>
        <p:grpSpPr>
          <a:xfrm>
            <a:off x="1523745" y="3730594"/>
            <a:ext cx="256416" cy="414535"/>
            <a:chOff x="1988225" y="4286525"/>
            <a:chExt cx="305075" cy="493200"/>
          </a:xfrm>
        </p:grpSpPr>
        <p:sp>
          <p:nvSpPr>
            <p:cNvPr id="716" name="Google Shape;716;p41"/>
            <p:cNvSpPr/>
            <p:nvPr/>
          </p:nvSpPr>
          <p:spPr>
            <a:xfrm>
              <a:off x="2178800" y="4519725"/>
              <a:ext cx="114500" cy="114475"/>
            </a:xfrm>
            <a:custGeom>
              <a:rect b="b" l="l" r="r" t="t"/>
              <a:pathLst>
                <a:path extrusionOk="0" fill="none" h="4579" w="458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41"/>
            <p:cNvSpPr/>
            <p:nvPr/>
          </p:nvSpPr>
          <p:spPr>
            <a:xfrm>
              <a:off x="1988225" y="45392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41"/>
            <p:cNvSpPr/>
            <p:nvPr/>
          </p:nvSpPr>
          <p:spPr>
            <a:xfrm>
              <a:off x="2042425" y="4286525"/>
              <a:ext cx="239300" cy="236250"/>
            </a:xfrm>
            <a:custGeom>
              <a:rect b="b" l="l" r="r" t="t"/>
              <a:pathLst>
                <a:path extrusionOk="0" fill="none" h="9450" w="9572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41"/>
            <p:cNvSpPr/>
            <p:nvPr/>
          </p:nvSpPr>
          <p:spPr>
            <a:xfrm>
              <a:off x="2161750" y="4522750"/>
              <a:ext cx="25" cy="256975"/>
            </a:xfrm>
            <a:custGeom>
              <a:rect b="b" l="l" r="r" t="t"/>
              <a:pathLst>
                <a:path extrusionOk="0" fill="none" h="10279" w="1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41"/>
            <p:cNvSpPr/>
            <p:nvPr/>
          </p:nvSpPr>
          <p:spPr>
            <a:xfrm>
              <a:off x="2133750" y="4377850"/>
              <a:ext cx="56050" cy="56025"/>
            </a:xfrm>
            <a:custGeom>
              <a:rect b="b" l="l" r="r" t="t"/>
              <a:pathLst>
                <a:path extrusionOk="0" fill="none" h="2241" w="2242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41"/>
            <p:cNvSpPr/>
            <p:nvPr/>
          </p:nvSpPr>
          <p:spPr>
            <a:xfrm>
              <a:off x="2038150" y="45891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41"/>
            <p:cNvSpPr/>
            <p:nvPr/>
          </p:nvSpPr>
          <p:spPr>
            <a:xfrm>
              <a:off x="2194025" y="4564150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3" name="Google Shape;723;p41"/>
          <p:cNvGrpSpPr/>
          <p:nvPr/>
        </p:nvGrpSpPr>
        <p:grpSpPr>
          <a:xfrm>
            <a:off x="2067737" y="3759759"/>
            <a:ext cx="309640" cy="392030"/>
            <a:chOff x="2635450" y="4321225"/>
            <a:chExt cx="368400" cy="466425"/>
          </a:xfrm>
        </p:grpSpPr>
        <p:sp>
          <p:nvSpPr>
            <p:cNvPr id="724" name="Google Shape;724;p41"/>
            <p:cNvSpPr/>
            <p:nvPr/>
          </p:nvSpPr>
          <p:spPr>
            <a:xfrm>
              <a:off x="2635450" y="4653050"/>
              <a:ext cx="368400" cy="134600"/>
            </a:xfrm>
            <a:custGeom>
              <a:rect b="b" l="l" r="r" t="t"/>
              <a:pathLst>
                <a:path extrusionOk="0" fill="none" h="5384" w="14736">
                  <a:moveTo>
                    <a:pt x="6723" y="1"/>
                  </a:moveTo>
                  <a:lnTo>
                    <a:pt x="6723" y="1"/>
                  </a:lnTo>
                  <a:lnTo>
                    <a:pt x="6187" y="49"/>
                  </a:lnTo>
                  <a:lnTo>
                    <a:pt x="5651" y="147"/>
                  </a:lnTo>
                  <a:lnTo>
                    <a:pt x="5140" y="269"/>
                  </a:lnTo>
                  <a:lnTo>
                    <a:pt x="4628" y="415"/>
                  </a:lnTo>
                  <a:lnTo>
                    <a:pt x="4141" y="610"/>
                  </a:lnTo>
                  <a:lnTo>
                    <a:pt x="3678" y="829"/>
                  </a:lnTo>
                  <a:lnTo>
                    <a:pt x="3216" y="1072"/>
                  </a:lnTo>
                  <a:lnTo>
                    <a:pt x="2777" y="1340"/>
                  </a:lnTo>
                  <a:lnTo>
                    <a:pt x="2363" y="1633"/>
                  </a:lnTo>
                  <a:lnTo>
                    <a:pt x="1949" y="1949"/>
                  </a:lnTo>
                  <a:lnTo>
                    <a:pt x="1584" y="2290"/>
                  </a:lnTo>
                  <a:lnTo>
                    <a:pt x="1219" y="2655"/>
                  </a:lnTo>
                  <a:lnTo>
                    <a:pt x="878" y="3045"/>
                  </a:lnTo>
                  <a:lnTo>
                    <a:pt x="561" y="3459"/>
                  </a:lnTo>
                  <a:lnTo>
                    <a:pt x="269" y="3873"/>
                  </a:lnTo>
                  <a:lnTo>
                    <a:pt x="1" y="4312"/>
                  </a:lnTo>
                  <a:lnTo>
                    <a:pt x="1" y="4312"/>
                  </a:lnTo>
                  <a:lnTo>
                    <a:pt x="293" y="4433"/>
                  </a:lnTo>
                  <a:lnTo>
                    <a:pt x="610" y="4555"/>
                  </a:lnTo>
                  <a:lnTo>
                    <a:pt x="1316" y="4750"/>
                  </a:lnTo>
                  <a:lnTo>
                    <a:pt x="2120" y="4945"/>
                  </a:lnTo>
                  <a:lnTo>
                    <a:pt x="3045" y="5091"/>
                  </a:lnTo>
                  <a:lnTo>
                    <a:pt x="4019" y="5213"/>
                  </a:lnTo>
                  <a:lnTo>
                    <a:pt x="5091" y="5310"/>
                  </a:lnTo>
                  <a:lnTo>
                    <a:pt x="6211" y="5359"/>
                  </a:lnTo>
                  <a:lnTo>
                    <a:pt x="7356" y="5383"/>
                  </a:lnTo>
                  <a:lnTo>
                    <a:pt x="7356" y="5383"/>
                  </a:lnTo>
                  <a:lnTo>
                    <a:pt x="8525" y="5359"/>
                  </a:lnTo>
                  <a:lnTo>
                    <a:pt x="9645" y="5310"/>
                  </a:lnTo>
                  <a:lnTo>
                    <a:pt x="10717" y="5213"/>
                  </a:lnTo>
                  <a:lnTo>
                    <a:pt x="11691" y="5091"/>
                  </a:lnTo>
                  <a:lnTo>
                    <a:pt x="12617" y="4945"/>
                  </a:lnTo>
                  <a:lnTo>
                    <a:pt x="13420" y="4750"/>
                  </a:lnTo>
                  <a:lnTo>
                    <a:pt x="14127" y="4555"/>
                  </a:lnTo>
                  <a:lnTo>
                    <a:pt x="14443" y="4433"/>
                  </a:lnTo>
                  <a:lnTo>
                    <a:pt x="14736" y="4312"/>
                  </a:lnTo>
                  <a:lnTo>
                    <a:pt x="14736" y="4312"/>
                  </a:lnTo>
                  <a:lnTo>
                    <a:pt x="14468" y="3873"/>
                  </a:lnTo>
                  <a:lnTo>
                    <a:pt x="14175" y="3459"/>
                  </a:lnTo>
                  <a:lnTo>
                    <a:pt x="13859" y="3045"/>
                  </a:lnTo>
                  <a:lnTo>
                    <a:pt x="13518" y="2655"/>
                  </a:lnTo>
                  <a:lnTo>
                    <a:pt x="13153" y="2290"/>
                  </a:lnTo>
                  <a:lnTo>
                    <a:pt x="12787" y="1949"/>
                  </a:lnTo>
                  <a:lnTo>
                    <a:pt x="12373" y="1633"/>
                  </a:lnTo>
                  <a:lnTo>
                    <a:pt x="11959" y="1340"/>
                  </a:lnTo>
                  <a:lnTo>
                    <a:pt x="11521" y="1072"/>
                  </a:lnTo>
                  <a:lnTo>
                    <a:pt x="11058" y="829"/>
                  </a:lnTo>
                  <a:lnTo>
                    <a:pt x="10595" y="610"/>
                  </a:lnTo>
                  <a:lnTo>
                    <a:pt x="10108" y="415"/>
                  </a:lnTo>
                  <a:lnTo>
                    <a:pt x="9597" y="269"/>
                  </a:lnTo>
                  <a:lnTo>
                    <a:pt x="9085" y="147"/>
                  </a:lnTo>
                  <a:lnTo>
                    <a:pt x="8549" y="49"/>
                  </a:lnTo>
                  <a:lnTo>
                    <a:pt x="8014" y="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41"/>
            <p:cNvSpPr/>
            <p:nvPr/>
          </p:nvSpPr>
          <p:spPr>
            <a:xfrm>
              <a:off x="2819350" y="4321225"/>
              <a:ext cx="25" cy="347075"/>
            </a:xfrm>
            <a:custGeom>
              <a:rect b="b" l="l" r="r" t="t"/>
              <a:pathLst>
                <a:path extrusionOk="0" fill="none" h="13883" w="1">
                  <a:moveTo>
                    <a:pt x="0" y="13883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41"/>
            <p:cNvSpPr/>
            <p:nvPr/>
          </p:nvSpPr>
          <p:spPr>
            <a:xfrm>
              <a:off x="2835175" y="4328525"/>
              <a:ext cx="114475" cy="114500"/>
            </a:xfrm>
            <a:custGeom>
              <a:rect b="b" l="l" r="r" t="t"/>
              <a:pathLst>
                <a:path extrusionOk="0" fill="none" h="4580" w="4579">
                  <a:moveTo>
                    <a:pt x="707" y="4190"/>
                  </a:moveTo>
                  <a:lnTo>
                    <a:pt x="707" y="4190"/>
                  </a:lnTo>
                  <a:lnTo>
                    <a:pt x="853" y="4287"/>
                  </a:lnTo>
                  <a:lnTo>
                    <a:pt x="999" y="4384"/>
                  </a:lnTo>
                  <a:lnTo>
                    <a:pt x="1145" y="4458"/>
                  </a:lnTo>
                  <a:lnTo>
                    <a:pt x="1315" y="4506"/>
                  </a:lnTo>
                  <a:lnTo>
                    <a:pt x="1462" y="4555"/>
                  </a:lnTo>
                  <a:lnTo>
                    <a:pt x="1632" y="4579"/>
                  </a:lnTo>
                  <a:lnTo>
                    <a:pt x="1803" y="4579"/>
                  </a:lnTo>
                  <a:lnTo>
                    <a:pt x="1973" y="4579"/>
                  </a:lnTo>
                  <a:lnTo>
                    <a:pt x="2143" y="4579"/>
                  </a:lnTo>
                  <a:lnTo>
                    <a:pt x="2290" y="4531"/>
                  </a:lnTo>
                  <a:lnTo>
                    <a:pt x="2460" y="4506"/>
                  </a:lnTo>
                  <a:lnTo>
                    <a:pt x="2606" y="4433"/>
                  </a:lnTo>
                  <a:lnTo>
                    <a:pt x="2777" y="4360"/>
                  </a:lnTo>
                  <a:lnTo>
                    <a:pt x="2923" y="4263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3"/>
                  </a:lnTo>
                  <a:lnTo>
                    <a:pt x="3459" y="3678"/>
                  </a:lnTo>
                  <a:lnTo>
                    <a:pt x="3605" y="3410"/>
                  </a:lnTo>
                  <a:lnTo>
                    <a:pt x="3727" y="3142"/>
                  </a:lnTo>
                  <a:lnTo>
                    <a:pt x="3994" y="2485"/>
                  </a:lnTo>
                  <a:lnTo>
                    <a:pt x="4214" y="1827"/>
                  </a:lnTo>
                  <a:lnTo>
                    <a:pt x="4384" y="1170"/>
                  </a:lnTo>
                  <a:lnTo>
                    <a:pt x="4506" y="634"/>
                  </a:lnTo>
                  <a:lnTo>
                    <a:pt x="4579" y="220"/>
                  </a:lnTo>
                  <a:lnTo>
                    <a:pt x="4579" y="98"/>
                  </a:lnTo>
                  <a:lnTo>
                    <a:pt x="4555" y="25"/>
                  </a:lnTo>
                  <a:lnTo>
                    <a:pt x="4555" y="25"/>
                  </a:lnTo>
                  <a:lnTo>
                    <a:pt x="4482" y="1"/>
                  </a:lnTo>
                  <a:lnTo>
                    <a:pt x="4360" y="25"/>
                  </a:lnTo>
                  <a:lnTo>
                    <a:pt x="3970" y="74"/>
                  </a:lnTo>
                  <a:lnTo>
                    <a:pt x="3410" y="195"/>
                  </a:lnTo>
                  <a:lnTo>
                    <a:pt x="2752" y="390"/>
                  </a:lnTo>
                  <a:lnTo>
                    <a:pt x="2095" y="609"/>
                  </a:lnTo>
                  <a:lnTo>
                    <a:pt x="1462" y="853"/>
                  </a:lnTo>
                  <a:lnTo>
                    <a:pt x="1169" y="975"/>
                  </a:lnTo>
                  <a:lnTo>
                    <a:pt x="926" y="1121"/>
                  </a:lnTo>
                  <a:lnTo>
                    <a:pt x="707" y="1267"/>
                  </a:lnTo>
                  <a:lnTo>
                    <a:pt x="536" y="1389"/>
                  </a:lnTo>
                  <a:lnTo>
                    <a:pt x="536" y="1389"/>
                  </a:lnTo>
                  <a:lnTo>
                    <a:pt x="414" y="1535"/>
                  </a:lnTo>
                  <a:lnTo>
                    <a:pt x="317" y="1657"/>
                  </a:lnTo>
                  <a:lnTo>
                    <a:pt x="219" y="1803"/>
                  </a:lnTo>
                  <a:lnTo>
                    <a:pt x="146" y="1973"/>
                  </a:lnTo>
                  <a:lnTo>
                    <a:pt x="98" y="2119"/>
                  </a:lnTo>
                  <a:lnTo>
                    <a:pt x="49" y="2290"/>
                  </a:lnTo>
                  <a:lnTo>
                    <a:pt x="0" y="2460"/>
                  </a:lnTo>
                  <a:lnTo>
                    <a:pt x="0" y="2607"/>
                  </a:lnTo>
                  <a:lnTo>
                    <a:pt x="0" y="2777"/>
                  </a:lnTo>
                  <a:lnTo>
                    <a:pt x="0" y="2948"/>
                  </a:lnTo>
                  <a:lnTo>
                    <a:pt x="25" y="3118"/>
                  </a:lnTo>
                  <a:lnTo>
                    <a:pt x="73" y="3264"/>
                  </a:lnTo>
                  <a:lnTo>
                    <a:pt x="146" y="3435"/>
                  </a:lnTo>
                  <a:lnTo>
                    <a:pt x="195" y="3581"/>
                  </a:lnTo>
                  <a:lnTo>
                    <a:pt x="293" y="3727"/>
                  </a:lnTo>
                  <a:lnTo>
                    <a:pt x="390" y="3873"/>
                  </a:lnTo>
                  <a:lnTo>
                    <a:pt x="707" y="4190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41"/>
            <p:cNvSpPr/>
            <p:nvPr/>
          </p:nvSpPr>
          <p:spPr>
            <a:xfrm>
              <a:off x="2850400" y="4372975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0"/>
                  </a:moveTo>
                  <a:lnTo>
                    <a:pt x="0" y="2192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41"/>
            <p:cNvSpPr/>
            <p:nvPr/>
          </p:nvSpPr>
          <p:spPr>
            <a:xfrm>
              <a:off x="2646425" y="44296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5"/>
                  </a:lnTo>
                  <a:lnTo>
                    <a:pt x="6040" y="4725"/>
                  </a:lnTo>
                  <a:lnTo>
                    <a:pt x="6138" y="4506"/>
                  </a:lnTo>
                  <a:lnTo>
                    <a:pt x="6186" y="4287"/>
                  </a:lnTo>
                  <a:lnTo>
                    <a:pt x="6235" y="4043"/>
                  </a:lnTo>
                  <a:lnTo>
                    <a:pt x="6259" y="3824"/>
                  </a:lnTo>
                  <a:lnTo>
                    <a:pt x="6259" y="3581"/>
                  </a:lnTo>
                  <a:lnTo>
                    <a:pt x="6235" y="3361"/>
                  </a:lnTo>
                  <a:lnTo>
                    <a:pt x="6186" y="3118"/>
                  </a:lnTo>
                  <a:lnTo>
                    <a:pt x="6138" y="2899"/>
                  </a:lnTo>
                  <a:lnTo>
                    <a:pt x="6040" y="2680"/>
                  </a:lnTo>
                  <a:lnTo>
                    <a:pt x="5943" y="2460"/>
                  </a:lnTo>
                  <a:lnTo>
                    <a:pt x="5821" y="2266"/>
                  </a:lnTo>
                  <a:lnTo>
                    <a:pt x="5675" y="2071"/>
                  </a:lnTo>
                  <a:lnTo>
                    <a:pt x="5504" y="1900"/>
                  </a:lnTo>
                  <a:lnTo>
                    <a:pt x="5504" y="1900"/>
                  </a:lnTo>
                  <a:lnTo>
                    <a:pt x="5285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2" y="1145"/>
                  </a:lnTo>
                  <a:lnTo>
                    <a:pt x="3848" y="975"/>
                  </a:lnTo>
                  <a:lnTo>
                    <a:pt x="3410" y="804"/>
                  </a:lnTo>
                  <a:lnTo>
                    <a:pt x="2484" y="488"/>
                  </a:lnTo>
                  <a:lnTo>
                    <a:pt x="1608" y="244"/>
                  </a:lnTo>
                  <a:lnTo>
                    <a:pt x="853" y="74"/>
                  </a:lnTo>
                  <a:lnTo>
                    <a:pt x="536" y="25"/>
                  </a:lnTo>
                  <a:lnTo>
                    <a:pt x="292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122"/>
                  </a:lnTo>
                  <a:lnTo>
                    <a:pt x="0" y="293"/>
                  </a:lnTo>
                  <a:lnTo>
                    <a:pt x="25" y="536"/>
                  </a:lnTo>
                  <a:lnTo>
                    <a:pt x="73" y="853"/>
                  </a:lnTo>
                  <a:lnTo>
                    <a:pt x="244" y="1608"/>
                  </a:lnTo>
                  <a:lnTo>
                    <a:pt x="487" y="2485"/>
                  </a:lnTo>
                  <a:lnTo>
                    <a:pt x="804" y="3410"/>
                  </a:lnTo>
                  <a:lnTo>
                    <a:pt x="974" y="3849"/>
                  </a:lnTo>
                  <a:lnTo>
                    <a:pt x="1145" y="4263"/>
                  </a:lnTo>
                  <a:lnTo>
                    <a:pt x="1315" y="4652"/>
                  </a:lnTo>
                  <a:lnTo>
                    <a:pt x="1510" y="4993"/>
                  </a:lnTo>
                  <a:lnTo>
                    <a:pt x="1705" y="5286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0" y="5675"/>
                  </a:lnTo>
                  <a:lnTo>
                    <a:pt x="2265" y="5821"/>
                  </a:lnTo>
                  <a:lnTo>
                    <a:pt x="2460" y="5943"/>
                  </a:lnTo>
                  <a:lnTo>
                    <a:pt x="2679" y="6041"/>
                  </a:lnTo>
                  <a:lnTo>
                    <a:pt x="2898" y="6138"/>
                  </a:lnTo>
                  <a:lnTo>
                    <a:pt x="3118" y="6187"/>
                  </a:lnTo>
                  <a:lnTo>
                    <a:pt x="3361" y="6235"/>
                  </a:lnTo>
                  <a:lnTo>
                    <a:pt x="3580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1"/>
                  </a:lnTo>
                  <a:lnTo>
                    <a:pt x="4944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41"/>
            <p:cNvSpPr/>
            <p:nvPr/>
          </p:nvSpPr>
          <p:spPr>
            <a:xfrm>
              <a:off x="2696350" y="44795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0" y="1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0" name="Google Shape;730;p41"/>
          <p:cNvGrpSpPr/>
          <p:nvPr/>
        </p:nvGrpSpPr>
        <p:grpSpPr>
          <a:xfrm>
            <a:off x="5436146" y="3750030"/>
            <a:ext cx="342882" cy="383835"/>
            <a:chOff x="6643075" y="4309650"/>
            <a:chExt cx="407950" cy="456675"/>
          </a:xfrm>
        </p:grpSpPr>
        <p:sp>
          <p:nvSpPr>
            <p:cNvPr id="731" name="Google Shape;731;p41"/>
            <p:cNvSpPr/>
            <p:nvPr/>
          </p:nvSpPr>
          <p:spPr>
            <a:xfrm>
              <a:off x="6643075" y="4698125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4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5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5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4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5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5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4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5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5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4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5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5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4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41"/>
            <p:cNvSpPr/>
            <p:nvPr/>
          </p:nvSpPr>
          <p:spPr>
            <a:xfrm>
              <a:off x="6643075" y="472735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0" y="0"/>
                  </a:moveTo>
                  <a:lnTo>
                    <a:pt x="0" y="0"/>
                  </a:lnTo>
                  <a:lnTo>
                    <a:pt x="219" y="24"/>
                  </a:lnTo>
                  <a:lnTo>
                    <a:pt x="414" y="49"/>
                  </a:lnTo>
                  <a:lnTo>
                    <a:pt x="609" y="73"/>
                  </a:lnTo>
                  <a:lnTo>
                    <a:pt x="755" y="122"/>
                  </a:lnTo>
                  <a:lnTo>
                    <a:pt x="1023" y="244"/>
                  </a:lnTo>
                  <a:lnTo>
                    <a:pt x="1266" y="365"/>
                  </a:lnTo>
                  <a:lnTo>
                    <a:pt x="1266" y="365"/>
                  </a:lnTo>
                  <a:lnTo>
                    <a:pt x="1413" y="463"/>
                  </a:lnTo>
                  <a:lnTo>
                    <a:pt x="1583" y="536"/>
                  </a:lnTo>
                  <a:lnTo>
                    <a:pt x="1778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2289" y="585"/>
                  </a:lnTo>
                  <a:lnTo>
                    <a:pt x="2484" y="536"/>
                  </a:lnTo>
                  <a:lnTo>
                    <a:pt x="2655" y="463"/>
                  </a:lnTo>
                  <a:lnTo>
                    <a:pt x="2801" y="365"/>
                  </a:lnTo>
                  <a:lnTo>
                    <a:pt x="2801" y="365"/>
                  </a:lnTo>
                  <a:lnTo>
                    <a:pt x="3044" y="244"/>
                  </a:lnTo>
                  <a:lnTo>
                    <a:pt x="3312" y="122"/>
                  </a:lnTo>
                  <a:lnTo>
                    <a:pt x="3458" y="73"/>
                  </a:lnTo>
                  <a:lnTo>
                    <a:pt x="3653" y="49"/>
                  </a:lnTo>
                  <a:lnTo>
                    <a:pt x="3848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4311" y="24"/>
                  </a:lnTo>
                  <a:lnTo>
                    <a:pt x="4506" y="49"/>
                  </a:lnTo>
                  <a:lnTo>
                    <a:pt x="4676" y="73"/>
                  </a:lnTo>
                  <a:lnTo>
                    <a:pt x="4847" y="122"/>
                  </a:lnTo>
                  <a:lnTo>
                    <a:pt x="5115" y="244"/>
                  </a:lnTo>
                  <a:lnTo>
                    <a:pt x="5334" y="365"/>
                  </a:lnTo>
                  <a:lnTo>
                    <a:pt x="5334" y="365"/>
                  </a:lnTo>
                  <a:lnTo>
                    <a:pt x="5504" y="463"/>
                  </a:lnTo>
                  <a:lnTo>
                    <a:pt x="5675" y="536"/>
                  </a:lnTo>
                  <a:lnTo>
                    <a:pt x="5870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6357" y="585"/>
                  </a:lnTo>
                  <a:lnTo>
                    <a:pt x="6551" y="536"/>
                  </a:lnTo>
                  <a:lnTo>
                    <a:pt x="6722" y="463"/>
                  </a:lnTo>
                  <a:lnTo>
                    <a:pt x="6892" y="365"/>
                  </a:lnTo>
                  <a:lnTo>
                    <a:pt x="6892" y="365"/>
                  </a:lnTo>
                  <a:lnTo>
                    <a:pt x="7112" y="244"/>
                  </a:lnTo>
                  <a:lnTo>
                    <a:pt x="7380" y="122"/>
                  </a:lnTo>
                  <a:lnTo>
                    <a:pt x="7550" y="73"/>
                  </a:lnTo>
                  <a:lnTo>
                    <a:pt x="7721" y="49"/>
                  </a:lnTo>
                  <a:lnTo>
                    <a:pt x="7940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8378" y="24"/>
                  </a:lnTo>
                  <a:lnTo>
                    <a:pt x="8597" y="49"/>
                  </a:lnTo>
                  <a:lnTo>
                    <a:pt x="8768" y="73"/>
                  </a:lnTo>
                  <a:lnTo>
                    <a:pt x="8914" y="122"/>
                  </a:lnTo>
                  <a:lnTo>
                    <a:pt x="9206" y="244"/>
                  </a:lnTo>
                  <a:lnTo>
                    <a:pt x="9425" y="365"/>
                  </a:lnTo>
                  <a:lnTo>
                    <a:pt x="9425" y="365"/>
                  </a:lnTo>
                  <a:lnTo>
                    <a:pt x="9596" y="463"/>
                  </a:lnTo>
                  <a:lnTo>
                    <a:pt x="9766" y="536"/>
                  </a:lnTo>
                  <a:lnTo>
                    <a:pt x="9961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10448" y="585"/>
                  </a:lnTo>
                  <a:lnTo>
                    <a:pt x="10643" y="536"/>
                  </a:lnTo>
                  <a:lnTo>
                    <a:pt x="10814" y="463"/>
                  </a:lnTo>
                  <a:lnTo>
                    <a:pt x="10984" y="365"/>
                  </a:lnTo>
                  <a:lnTo>
                    <a:pt x="10984" y="365"/>
                  </a:lnTo>
                  <a:lnTo>
                    <a:pt x="11203" y="244"/>
                  </a:lnTo>
                  <a:lnTo>
                    <a:pt x="11471" y="122"/>
                  </a:lnTo>
                  <a:lnTo>
                    <a:pt x="11642" y="73"/>
                  </a:lnTo>
                  <a:lnTo>
                    <a:pt x="11812" y="49"/>
                  </a:lnTo>
                  <a:lnTo>
                    <a:pt x="12007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2470" y="24"/>
                  </a:lnTo>
                  <a:lnTo>
                    <a:pt x="12665" y="49"/>
                  </a:lnTo>
                  <a:lnTo>
                    <a:pt x="12859" y="73"/>
                  </a:lnTo>
                  <a:lnTo>
                    <a:pt x="13006" y="122"/>
                  </a:lnTo>
                  <a:lnTo>
                    <a:pt x="13273" y="244"/>
                  </a:lnTo>
                  <a:lnTo>
                    <a:pt x="13493" y="365"/>
                  </a:lnTo>
                  <a:lnTo>
                    <a:pt x="13493" y="365"/>
                  </a:lnTo>
                  <a:lnTo>
                    <a:pt x="13663" y="463"/>
                  </a:lnTo>
                  <a:lnTo>
                    <a:pt x="13834" y="536"/>
                  </a:lnTo>
                  <a:lnTo>
                    <a:pt x="14028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540" y="585"/>
                  </a:lnTo>
                  <a:lnTo>
                    <a:pt x="14735" y="536"/>
                  </a:lnTo>
                  <a:lnTo>
                    <a:pt x="14905" y="463"/>
                  </a:lnTo>
                  <a:lnTo>
                    <a:pt x="15051" y="365"/>
                  </a:lnTo>
                  <a:lnTo>
                    <a:pt x="15051" y="365"/>
                  </a:lnTo>
                  <a:lnTo>
                    <a:pt x="15295" y="244"/>
                  </a:lnTo>
                  <a:lnTo>
                    <a:pt x="15563" y="122"/>
                  </a:lnTo>
                  <a:lnTo>
                    <a:pt x="15709" y="73"/>
                  </a:lnTo>
                  <a:lnTo>
                    <a:pt x="15904" y="49"/>
                  </a:lnTo>
                  <a:lnTo>
                    <a:pt x="16099" y="24"/>
                  </a:lnTo>
                  <a:lnTo>
                    <a:pt x="16318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41"/>
            <p:cNvSpPr/>
            <p:nvPr/>
          </p:nvSpPr>
          <p:spPr>
            <a:xfrm>
              <a:off x="6643075" y="475170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5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6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6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5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5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6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6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5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5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6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6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5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5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6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6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41"/>
            <p:cNvSpPr/>
            <p:nvPr/>
          </p:nvSpPr>
          <p:spPr>
            <a:xfrm>
              <a:off x="6672900" y="4309650"/>
              <a:ext cx="348900" cy="376300"/>
            </a:xfrm>
            <a:custGeom>
              <a:rect b="b" l="l" r="r" t="t"/>
              <a:pathLst>
                <a:path extrusionOk="0" fill="none" h="15052" w="13956">
                  <a:moveTo>
                    <a:pt x="13347" y="6747"/>
                  </a:moveTo>
                  <a:lnTo>
                    <a:pt x="12470" y="6406"/>
                  </a:lnTo>
                  <a:lnTo>
                    <a:pt x="12470" y="3532"/>
                  </a:lnTo>
                  <a:lnTo>
                    <a:pt x="10790" y="3532"/>
                  </a:lnTo>
                  <a:lnTo>
                    <a:pt x="10790" y="2022"/>
                  </a:lnTo>
                  <a:lnTo>
                    <a:pt x="8427" y="2022"/>
                  </a:lnTo>
                  <a:lnTo>
                    <a:pt x="8427" y="1"/>
                  </a:lnTo>
                  <a:lnTo>
                    <a:pt x="6966" y="1"/>
                  </a:lnTo>
                  <a:lnTo>
                    <a:pt x="5505" y="1"/>
                  </a:lnTo>
                  <a:lnTo>
                    <a:pt x="5505" y="2022"/>
                  </a:lnTo>
                  <a:lnTo>
                    <a:pt x="3142" y="2022"/>
                  </a:lnTo>
                  <a:lnTo>
                    <a:pt x="3142" y="3532"/>
                  </a:lnTo>
                  <a:lnTo>
                    <a:pt x="1462" y="3532"/>
                  </a:lnTo>
                  <a:lnTo>
                    <a:pt x="1462" y="6406"/>
                  </a:lnTo>
                  <a:lnTo>
                    <a:pt x="585" y="6747"/>
                  </a:lnTo>
                  <a:lnTo>
                    <a:pt x="585" y="6747"/>
                  </a:lnTo>
                  <a:lnTo>
                    <a:pt x="414" y="6844"/>
                  </a:lnTo>
                  <a:lnTo>
                    <a:pt x="268" y="6966"/>
                  </a:lnTo>
                  <a:lnTo>
                    <a:pt x="147" y="7112"/>
                  </a:lnTo>
                  <a:lnTo>
                    <a:pt x="49" y="7258"/>
                  </a:lnTo>
                  <a:lnTo>
                    <a:pt x="0" y="7404"/>
                  </a:lnTo>
                  <a:lnTo>
                    <a:pt x="0" y="7575"/>
                  </a:lnTo>
                  <a:lnTo>
                    <a:pt x="0" y="7770"/>
                  </a:lnTo>
                  <a:lnTo>
                    <a:pt x="73" y="7965"/>
                  </a:lnTo>
                  <a:lnTo>
                    <a:pt x="1510" y="11277"/>
                  </a:lnTo>
                  <a:lnTo>
                    <a:pt x="1510" y="14833"/>
                  </a:lnTo>
                  <a:lnTo>
                    <a:pt x="1510" y="14833"/>
                  </a:lnTo>
                  <a:lnTo>
                    <a:pt x="1754" y="14711"/>
                  </a:lnTo>
                  <a:lnTo>
                    <a:pt x="2046" y="14589"/>
                  </a:lnTo>
                  <a:lnTo>
                    <a:pt x="2241" y="14540"/>
                  </a:lnTo>
                  <a:lnTo>
                    <a:pt x="2436" y="14516"/>
                  </a:lnTo>
                  <a:lnTo>
                    <a:pt x="2655" y="14492"/>
                  </a:lnTo>
                  <a:lnTo>
                    <a:pt x="2874" y="14467"/>
                  </a:lnTo>
                  <a:lnTo>
                    <a:pt x="2874" y="14467"/>
                  </a:lnTo>
                  <a:lnTo>
                    <a:pt x="3167" y="14492"/>
                  </a:lnTo>
                  <a:lnTo>
                    <a:pt x="3410" y="14516"/>
                  </a:lnTo>
                  <a:lnTo>
                    <a:pt x="3629" y="14565"/>
                  </a:lnTo>
                  <a:lnTo>
                    <a:pt x="3824" y="14638"/>
                  </a:lnTo>
                  <a:lnTo>
                    <a:pt x="4141" y="14760"/>
                  </a:lnTo>
                  <a:lnTo>
                    <a:pt x="4384" y="14906"/>
                  </a:lnTo>
                  <a:lnTo>
                    <a:pt x="4384" y="14906"/>
                  </a:lnTo>
                  <a:lnTo>
                    <a:pt x="4530" y="14979"/>
                  </a:lnTo>
                  <a:lnTo>
                    <a:pt x="4628" y="15028"/>
                  </a:lnTo>
                  <a:lnTo>
                    <a:pt x="4774" y="15052"/>
                  </a:lnTo>
                  <a:lnTo>
                    <a:pt x="4920" y="15052"/>
                  </a:lnTo>
                  <a:lnTo>
                    <a:pt x="4920" y="15052"/>
                  </a:lnTo>
                  <a:lnTo>
                    <a:pt x="5091" y="15052"/>
                  </a:lnTo>
                  <a:lnTo>
                    <a:pt x="5212" y="15028"/>
                  </a:lnTo>
                  <a:lnTo>
                    <a:pt x="5334" y="14979"/>
                  </a:lnTo>
                  <a:lnTo>
                    <a:pt x="5456" y="14906"/>
                  </a:lnTo>
                  <a:lnTo>
                    <a:pt x="5456" y="14906"/>
                  </a:lnTo>
                  <a:lnTo>
                    <a:pt x="5724" y="14760"/>
                  </a:lnTo>
                  <a:lnTo>
                    <a:pt x="6040" y="14638"/>
                  </a:lnTo>
                  <a:lnTo>
                    <a:pt x="6235" y="14565"/>
                  </a:lnTo>
                  <a:lnTo>
                    <a:pt x="6454" y="14516"/>
                  </a:lnTo>
                  <a:lnTo>
                    <a:pt x="6698" y="14492"/>
                  </a:lnTo>
                  <a:lnTo>
                    <a:pt x="6966" y="14467"/>
                  </a:lnTo>
                  <a:lnTo>
                    <a:pt x="6966" y="14467"/>
                  </a:lnTo>
                  <a:lnTo>
                    <a:pt x="7234" y="14492"/>
                  </a:lnTo>
                  <a:lnTo>
                    <a:pt x="7477" y="14516"/>
                  </a:lnTo>
                  <a:lnTo>
                    <a:pt x="7697" y="14565"/>
                  </a:lnTo>
                  <a:lnTo>
                    <a:pt x="7891" y="14638"/>
                  </a:lnTo>
                  <a:lnTo>
                    <a:pt x="8232" y="14760"/>
                  </a:lnTo>
                  <a:lnTo>
                    <a:pt x="8476" y="14906"/>
                  </a:lnTo>
                  <a:lnTo>
                    <a:pt x="8476" y="14906"/>
                  </a:lnTo>
                  <a:lnTo>
                    <a:pt x="8598" y="14979"/>
                  </a:lnTo>
                  <a:lnTo>
                    <a:pt x="8719" y="15028"/>
                  </a:lnTo>
                  <a:lnTo>
                    <a:pt x="8841" y="15052"/>
                  </a:lnTo>
                  <a:lnTo>
                    <a:pt x="9012" y="15052"/>
                  </a:lnTo>
                  <a:lnTo>
                    <a:pt x="9012" y="15052"/>
                  </a:lnTo>
                  <a:lnTo>
                    <a:pt x="9158" y="15052"/>
                  </a:lnTo>
                  <a:lnTo>
                    <a:pt x="9304" y="15028"/>
                  </a:lnTo>
                  <a:lnTo>
                    <a:pt x="9401" y="14979"/>
                  </a:lnTo>
                  <a:lnTo>
                    <a:pt x="9548" y="14906"/>
                  </a:lnTo>
                  <a:lnTo>
                    <a:pt x="9548" y="14906"/>
                  </a:lnTo>
                  <a:lnTo>
                    <a:pt x="9791" y="14760"/>
                  </a:lnTo>
                  <a:lnTo>
                    <a:pt x="10108" y="14638"/>
                  </a:lnTo>
                  <a:lnTo>
                    <a:pt x="10303" y="14565"/>
                  </a:lnTo>
                  <a:lnTo>
                    <a:pt x="10522" y="14516"/>
                  </a:lnTo>
                  <a:lnTo>
                    <a:pt x="10765" y="14492"/>
                  </a:lnTo>
                  <a:lnTo>
                    <a:pt x="11058" y="14467"/>
                  </a:lnTo>
                  <a:lnTo>
                    <a:pt x="11058" y="14467"/>
                  </a:lnTo>
                  <a:lnTo>
                    <a:pt x="11277" y="14492"/>
                  </a:lnTo>
                  <a:lnTo>
                    <a:pt x="11496" y="14516"/>
                  </a:lnTo>
                  <a:lnTo>
                    <a:pt x="11691" y="14540"/>
                  </a:lnTo>
                  <a:lnTo>
                    <a:pt x="11886" y="14589"/>
                  </a:lnTo>
                  <a:lnTo>
                    <a:pt x="12178" y="14711"/>
                  </a:lnTo>
                  <a:lnTo>
                    <a:pt x="12421" y="14833"/>
                  </a:lnTo>
                  <a:lnTo>
                    <a:pt x="12421" y="11277"/>
                  </a:lnTo>
                  <a:lnTo>
                    <a:pt x="13858" y="7965"/>
                  </a:lnTo>
                  <a:lnTo>
                    <a:pt x="13858" y="7965"/>
                  </a:lnTo>
                  <a:lnTo>
                    <a:pt x="13931" y="7770"/>
                  </a:lnTo>
                  <a:lnTo>
                    <a:pt x="13956" y="7575"/>
                  </a:lnTo>
                  <a:lnTo>
                    <a:pt x="13931" y="7404"/>
                  </a:lnTo>
                  <a:lnTo>
                    <a:pt x="13883" y="7258"/>
                  </a:lnTo>
                  <a:lnTo>
                    <a:pt x="13785" y="7112"/>
                  </a:lnTo>
                  <a:lnTo>
                    <a:pt x="13664" y="6966"/>
                  </a:lnTo>
                  <a:lnTo>
                    <a:pt x="13517" y="6844"/>
                  </a:lnTo>
                  <a:lnTo>
                    <a:pt x="13347" y="6747"/>
                  </a:lnTo>
                  <a:lnTo>
                    <a:pt x="13347" y="6747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41"/>
            <p:cNvSpPr/>
            <p:nvPr/>
          </p:nvSpPr>
          <p:spPr>
            <a:xfrm>
              <a:off x="6805625" y="4452725"/>
              <a:ext cx="15850" cy="28050"/>
            </a:xfrm>
            <a:custGeom>
              <a:rect b="b" l="l" r="r" t="t"/>
              <a:pathLst>
                <a:path extrusionOk="0" fill="none" h="1122" w="634">
                  <a:moveTo>
                    <a:pt x="317" y="1121"/>
                  </a:moveTo>
                  <a:lnTo>
                    <a:pt x="317" y="1121"/>
                  </a:lnTo>
                  <a:lnTo>
                    <a:pt x="244" y="1097"/>
                  </a:lnTo>
                  <a:lnTo>
                    <a:pt x="196" y="1073"/>
                  </a:lnTo>
                  <a:lnTo>
                    <a:pt x="123" y="1024"/>
                  </a:lnTo>
                  <a:lnTo>
                    <a:pt x="74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74" y="147"/>
                  </a:lnTo>
                  <a:lnTo>
                    <a:pt x="123" y="98"/>
                  </a:lnTo>
                  <a:lnTo>
                    <a:pt x="196" y="25"/>
                  </a:lnTo>
                  <a:lnTo>
                    <a:pt x="244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66" y="1"/>
                  </a:lnTo>
                  <a:lnTo>
                    <a:pt x="439" y="25"/>
                  </a:lnTo>
                  <a:lnTo>
                    <a:pt x="488" y="98"/>
                  </a:lnTo>
                  <a:lnTo>
                    <a:pt x="537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37" y="951"/>
                  </a:lnTo>
                  <a:lnTo>
                    <a:pt x="488" y="1024"/>
                  </a:lnTo>
                  <a:lnTo>
                    <a:pt x="439" y="1073"/>
                  </a:lnTo>
                  <a:lnTo>
                    <a:pt x="366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41"/>
            <p:cNvSpPr/>
            <p:nvPr/>
          </p:nvSpPr>
          <p:spPr>
            <a:xfrm>
              <a:off x="6872600" y="4452725"/>
              <a:ext cx="15875" cy="28050"/>
            </a:xfrm>
            <a:custGeom>
              <a:rect b="b" l="l" r="r" t="t"/>
              <a:pathLst>
                <a:path extrusionOk="0" fill="none" h="1122" w="635">
                  <a:moveTo>
                    <a:pt x="317" y="1121"/>
                  </a:moveTo>
                  <a:lnTo>
                    <a:pt x="317" y="1121"/>
                  </a:lnTo>
                  <a:lnTo>
                    <a:pt x="269" y="1097"/>
                  </a:lnTo>
                  <a:lnTo>
                    <a:pt x="196" y="1073"/>
                  </a:lnTo>
                  <a:lnTo>
                    <a:pt x="147" y="1024"/>
                  </a:lnTo>
                  <a:lnTo>
                    <a:pt x="98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98" y="147"/>
                  </a:lnTo>
                  <a:lnTo>
                    <a:pt x="147" y="98"/>
                  </a:lnTo>
                  <a:lnTo>
                    <a:pt x="196" y="25"/>
                  </a:lnTo>
                  <a:lnTo>
                    <a:pt x="269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90" y="1"/>
                  </a:lnTo>
                  <a:lnTo>
                    <a:pt x="464" y="25"/>
                  </a:lnTo>
                  <a:lnTo>
                    <a:pt x="512" y="98"/>
                  </a:lnTo>
                  <a:lnTo>
                    <a:pt x="561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61" y="951"/>
                  </a:lnTo>
                  <a:lnTo>
                    <a:pt x="512" y="1024"/>
                  </a:lnTo>
                  <a:lnTo>
                    <a:pt x="464" y="1073"/>
                  </a:lnTo>
                  <a:lnTo>
                    <a:pt x="390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41"/>
            <p:cNvSpPr/>
            <p:nvPr/>
          </p:nvSpPr>
          <p:spPr>
            <a:xfrm>
              <a:off x="6709425" y="4414975"/>
              <a:ext cx="275250" cy="54825"/>
            </a:xfrm>
            <a:custGeom>
              <a:rect b="b" l="l" r="r" t="t"/>
              <a:pathLst>
                <a:path extrusionOk="0" fill="none" h="2193" w="11010">
                  <a:moveTo>
                    <a:pt x="11009" y="2193"/>
                  </a:moveTo>
                  <a:lnTo>
                    <a:pt x="5505" y="1"/>
                  </a:ln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41"/>
            <p:cNvSpPr/>
            <p:nvPr/>
          </p:nvSpPr>
          <p:spPr>
            <a:xfrm>
              <a:off x="6733175" y="4382725"/>
              <a:ext cx="227750" cy="37150"/>
            </a:xfrm>
            <a:custGeom>
              <a:rect b="b" l="l" r="r" t="t"/>
              <a:pathLst>
                <a:path extrusionOk="0" fill="none" h="1486" w="9110">
                  <a:moveTo>
                    <a:pt x="1" y="1486"/>
                  </a:moveTo>
                  <a:lnTo>
                    <a:pt x="1681" y="1486"/>
                  </a:lnTo>
                  <a:lnTo>
                    <a:pt x="1681" y="0"/>
                  </a:lnTo>
                  <a:lnTo>
                    <a:pt x="4555" y="0"/>
                  </a:lnTo>
                  <a:lnTo>
                    <a:pt x="7429" y="0"/>
                  </a:lnTo>
                  <a:lnTo>
                    <a:pt x="7429" y="1486"/>
                  </a:lnTo>
                  <a:lnTo>
                    <a:pt x="9109" y="1486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41"/>
            <p:cNvSpPr/>
            <p:nvPr/>
          </p:nvSpPr>
          <p:spPr>
            <a:xfrm>
              <a:off x="6847025" y="4414975"/>
              <a:ext cx="25" cy="145550"/>
            </a:xfrm>
            <a:custGeom>
              <a:rect b="b" l="l" r="r" t="t"/>
              <a:pathLst>
                <a:path extrusionOk="0" fill="none" h="5822" w="1">
                  <a:moveTo>
                    <a:pt x="1" y="1"/>
                  </a:moveTo>
                  <a:lnTo>
                    <a:pt x="1" y="5822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0" name="Google Shape;740;p41"/>
          <p:cNvGrpSpPr/>
          <p:nvPr/>
        </p:nvGrpSpPr>
        <p:grpSpPr>
          <a:xfrm>
            <a:off x="4251419" y="4291984"/>
            <a:ext cx="452420" cy="433992"/>
            <a:chOff x="5233525" y="4954450"/>
            <a:chExt cx="538275" cy="516350"/>
          </a:xfrm>
        </p:grpSpPr>
        <p:sp>
          <p:nvSpPr>
            <p:cNvPr id="741" name="Google Shape;741;p41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41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41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41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41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41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41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41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41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41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41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2" name="Google Shape;752;p41"/>
          <p:cNvGrpSpPr/>
          <p:nvPr/>
        </p:nvGrpSpPr>
        <p:grpSpPr>
          <a:xfrm>
            <a:off x="3682338" y="4299654"/>
            <a:ext cx="460615" cy="418653"/>
            <a:chOff x="4556450" y="4963575"/>
            <a:chExt cx="548025" cy="498100"/>
          </a:xfrm>
        </p:grpSpPr>
        <p:sp>
          <p:nvSpPr>
            <p:cNvPr id="753" name="Google Shape;753;p41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41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41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41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41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8" name="Google Shape;758;p41"/>
          <p:cNvGrpSpPr/>
          <p:nvPr/>
        </p:nvGrpSpPr>
        <p:grpSpPr>
          <a:xfrm>
            <a:off x="299620" y="4390239"/>
            <a:ext cx="445255" cy="246182"/>
            <a:chOff x="531800" y="5071350"/>
            <a:chExt cx="529750" cy="292900"/>
          </a:xfrm>
        </p:grpSpPr>
        <p:sp>
          <p:nvSpPr>
            <p:cNvPr id="759" name="Google Shape;759;p41"/>
            <p:cNvSpPr/>
            <p:nvPr/>
          </p:nvSpPr>
          <p:spPr>
            <a:xfrm>
              <a:off x="632875" y="5077450"/>
              <a:ext cx="272200" cy="185725"/>
            </a:xfrm>
            <a:custGeom>
              <a:rect b="b" l="l" r="r" t="t"/>
              <a:pathLst>
                <a:path extrusionOk="0" fill="none" h="7429" w="10888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41"/>
            <p:cNvSpPr/>
            <p:nvPr/>
          </p:nvSpPr>
          <p:spPr>
            <a:xfrm>
              <a:off x="886175" y="5071350"/>
              <a:ext cx="74300" cy="191825"/>
            </a:xfrm>
            <a:custGeom>
              <a:rect b="b" l="l" r="r" t="t"/>
              <a:pathLst>
                <a:path extrusionOk="0" fill="none" h="7673" w="2972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41"/>
            <p:cNvSpPr/>
            <p:nvPr/>
          </p:nvSpPr>
          <p:spPr>
            <a:xfrm>
              <a:off x="531800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41"/>
            <p:cNvSpPr/>
            <p:nvPr/>
          </p:nvSpPr>
          <p:spPr>
            <a:xfrm>
              <a:off x="859375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41"/>
            <p:cNvSpPr/>
            <p:nvPr/>
          </p:nvSpPr>
          <p:spPr>
            <a:xfrm>
              <a:off x="676100" y="5071350"/>
              <a:ext cx="86500" cy="7325"/>
            </a:xfrm>
            <a:custGeom>
              <a:rect b="b" l="l" r="r" t="t"/>
              <a:pathLst>
                <a:path extrusionOk="0" fill="none" h="293" w="346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41"/>
            <p:cNvSpPr/>
            <p:nvPr/>
          </p:nvSpPr>
          <p:spPr>
            <a:xfrm>
              <a:off x="941575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41"/>
            <p:cNvSpPr/>
            <p:nvPr/>
          </p:nvSpPr>
          <p:spPr>
            <a:xfrm>
              <a:off x="614600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6" name="Google Shape;766;p41"/>
          <p:cNvGrpSpPr/>
          <p:nvPr/>
        </p:nvGrpSpPr>
        <p:grpSpPr>
          <a:xfrm>
            <a:off x="7167694" y="2184400"/>
            <a:ext cx="433992" cy="422729"/>
            <a:chOff x="5916675" y="927975"/>
            <a:chExt cx="516350" cy="502950"/>
          </a:xfrm>
        </p:grpSpPr>
        <p:sp>
          <p:nvSpPr>
            <p:cNvPr id="767" name="Google Shape;767;p41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381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41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381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9" name="Google Shape;769;p41"/>
          <p:cNvGrpSpPr/>
          <p:nvPr/>
        </p:nvGrpSpPr>
        <p:grpSpPr>
          <a:xfrm>
            <a:off x="6283714" y="2890302"/>
            <a:ext cx="1079481" cy="1051467"/>
            <a:chOff x="5916675" y="927975"/>
            <a:chExt cx="516350" cy="502950"/>
          </a:xfrm>
        </p:grpSpPr>
        <p:sp>
          <p:nvSpPr>
            <p:cNvPr id="770" name="Google Shape;770;p41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chemeClr val="accent6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41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chemeClr val="accent6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2" name="Google Shape;772;p41"/>
          <p:cNvGrpSpPr/>
          <p:nvPr/>
        </p:nvGrpSpPr>
        <p:grpSpPr>
          <a:xfrm>
            <a:off x="6283857" y="2184400"/>
            <a:ext cx="433992" cy="422729"/>
            <a:chOff x="5916675" y="927975"/>
            <a:chExt cx="516350" cy="502950"/>
          </a:xfrm>
        </p:grpSpPr>
        <p:sp>
          <p:nvSpPr>
            <p:cNvPr id="773" name="Google Shape;773;p41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41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5" name="Google Shape;775;p41"/>
          <p:cNvSpPr/>
          <p:nvPr/>
        </p:nvSpPr>
        <p:spPr>
          <a:xfrm>
            <a:off x="7359855" y="242077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6" name="Google Shape;776;p41"/>
          <p:cNvSpPr/>
          <p:nvPr/>
        </p:nvSpPr>
        <p:spPr>
          <a:xfrm>
            <a:off x="6476018" y="242077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7" name="Google Shape;777;p41"/>
          <p:cNvSpPr/>
          <p:nvPr/>
        </p:nvSpPr>
        <p:spPr>
          <a:xfrm>
            <a:off x="6761553" y="3478315"/>
            <a:ext cx="1000561" cy="565194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8" name="Google Shape;778;p41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79" name="Google Shape;779;p41"/>
          <p:cNvSpPr txBox="1"/>
          <p:nvPr>
            <p:ph idx="4294967295" type="body"/>
          </p:nvPr>
        </p:nvSpPr>
        <p:spPr>
          <a:xfrm>
            <a:off x="6248575" y="312075"/>
            <a:ext cx="2438100" cy="152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/>
              <a:t>SlidesCarnival icons are editable shapes. </a:t>
            </a:r>
            <a:br>
              <a:rPr lang="en" sz="900"/>
            </a:br>
            <a:br>
              <a:rPr lang="en" sz="900"/>
            </a:br>
            <a:r>
              <a:rPr lang="en" sz="900"/>
              <a:t>This means that you can:</a:t>
            </a:r>
            <a:endParaRPr sz="900"/>
          </a:p>
          <a:p>
            <a:pPr indent="-285750" lvl="0" marL="457200" rtl="0" algn="l">
              <a:spcBef>
                <a:spcPts val="600"/>
              </a:spcBef>
              <a:spcAft>
                <a:spcPts val="0"/>
              </a:spcAft>
              <a:buSzPts val="900"/>
              <a:buChar char="╺"/>
            </a:pPr>
            <a:r>
              <a:rPr lang="en" sz="900"/>
              <a:t>Resize them without losing quality.</a:t>
            </a:r>
            <a:endParaRPr sz="900"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╺"/>
            </a:pPr>
            <a:r>
              <a:rPr lang="en" sz="900"/>
              <a:t>Change fill color and opacity.</a:t>
            </a:r>
            <a:endParaRPr sz="900"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╺"/>
            </a:pPr>
            <a:r>
              <a:rPr lang="en" sz="900"/>
              <a:t>Change line color, width and style.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/>
              <a:t>Isn’t that nice? :)</a:t>
            </a:r>
            <a:br>
              <a:rPr lang="en" sz="900"/>
            </a:br>
            <a:br>
              <a:rPr lang="en" sz="900"/>
            </a:br>
            <a:r>
              <a:rPr lang="en" sz="900"/>
              <a:t>Examples:</a:t>
            </a:r>
            <a:br>
              <a:rPr lang="en" sz="900"/>
            </a:br>
            <a:endParaRPr sz="900"/>
          </a:p>
        </p:txBody>
      </p:sp>
      <p:sp>
        <p:nvSpPr>
          <p:cNvPr id="780" name="Google Shape;780;p41"/>
          <p:cNvSpPr txBox="1"/>
          <p:nvPr>
            <p:ph idx="4294967295" type="body"/>
          </p:nvPr>
        </p:nvSpPr>
        <p:spPr>
          <a:xfrm>
            <a:off x="6248575" y="4223563"/>
            <a:ext cx="2438100" cy="56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/>
              <a:t>Find more icons at </a:t>
            </a:r>
            <a:r>
              <a:rPr lang="en" sz="900" u="sng">
                <a:solidFill>
                  <a:schemeClr val="hlink"/>
                </a:solidFill>
                <a:hlinkClick r:id="rId3"/>
              </a:rPr>
              <a:t>slidescarnival.com/extra-free-resources-icons-and-maps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9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5" name="Google Shape;785;p42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786" name="Google Shape;786;p42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p42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p42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789;p42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42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791;p42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2" name="Google Shape;792;p42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793" name="Google Shape;793;p42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794;p42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795;p42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42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7" name="Google Shape;797;p42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798" name="Google Shape;798;p42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799;p42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00;p42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1" name="Google Shape;801;p42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802" name="Google Shape;802;p42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p42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42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42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42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7" name="Google Shape;807;p42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808" name="Google Shape;808;p42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p42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42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1" name="Google Shape;811;p42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812" name="Google Shape;812;p42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13;p42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42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p42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6" name="Google Shape;816;p42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817" name="Google Shape;817;p42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42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42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p42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21;p42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2" name="Google Shape;822;p42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823" name="Google Shape;823;p42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" name="Google Shape;824;p42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25;p42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26;p42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27;p42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28;p42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9" name="Google Shape;829;p42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830" name="Google Shape;830;p42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31;p42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2" name="Google Shape;832;p42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833" name="Google Shape;833;p42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34;p42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42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6" name="Google Shape;836;p42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837" name="Google Shape;837;p42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42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42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42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42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42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3" name="Google Shape;843;p42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844" name="Google Shape;844;p42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42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42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42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42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9" name="Google Shape;849;p42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850" name="Google Shape;850;p42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42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42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3" name="Google Shape;853;p42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854" name="Google Shape;854;p42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855" name="Google Shape;855;p42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6" name="Google Shape;856;p42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7" name="Google Shape;857;p42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8" name="Google Shape;858;p42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9" name="Google Shape;859;p42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0" name="Google Shape;860;p42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1" name="Google Shape;861;p42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2" name="Google Shape;862;p42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3" name="Google Shape;863;p42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4" name="Google Shape;864;p42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65" name="Google Shape;865;p42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66;p42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67;p42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42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p42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p42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1" name="Google Shape;871;p42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872" name="Google Shape;872;p42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73;p42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p42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42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6" name="Google Shape;876;p42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877" name="Google Shape;877;p42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878;p42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9;p42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" name="Google Shape;880;p42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42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2" name="Google Shape;882;p42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883" name="Google Shape;883;p42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42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42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p42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p42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42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9" name="Google Shape;889;p42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890" name="Google Shape;890;p42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p42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42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42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4" name="Google Shape;894;p42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895" name="Google Shape;895;p42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42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897;p42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Google Shape;898;p42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9" name="Google Shape;899;p42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900" name="Google Shape;900;p42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901;p42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p42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42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904;p42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05" name="Google Shape;905;p42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906" name="Google Shape;906;p42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7" name="Google Shape;907;p42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8" name="Google Shape;908;p42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9" name="Google Shape;909;p42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0" name="Google Shape;910;p42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1" name="Google Shape;911;p42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2" name="Google Shape;912;p42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3" name="Google Shape;913;p42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4" name="Google Shape;914;p42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5" name="Google Shape;915;p42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16" name="Google Shape;916;p42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917" name="Google Shape;917;p42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p42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919;p42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20" name="Google Shape;920;p42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921" name="Google Shape;921;p42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2" name="Google Shape;922;p42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3" name="Google Shape;923;p42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4" name="Google Shape;924;p42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5" name="Google Shape;925;p42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6" name="Google Shape;926;p42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7" name="Google Shape;927;p42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8" name="Google Shape;928;p42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9" name="Google Shape;929;p42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0" name="Google Shape;930;p42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31" name="Google Shape;931;p42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932" name="Google Shape;932;p42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" name="Google Shape;933;p42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p42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42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36" name="Google Shape;936;p42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937" name="Google Shape;937;p42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8" name="Google Shape;938;p42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9" name="Google Shape;939;p42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0" name="Google Shape;940;p42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1" name="Google Shape;941;p42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2" name="Google Shape;942;p42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3" name="Google Shape;943;p42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4" name="Google Shape;944;p42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5" name="Google Shape;945;p42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6" name="Google Shape;946;p42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47" name="Google Shape;947;p42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948" name="Google Shape;948;p42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p42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p42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p42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p42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p42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42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5" name="Google Shape;955;p42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956" name="Google Shape;956;p42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42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958;p42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p42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0" name="Google Shape;960;p42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961" name="Google Shape;961;p42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42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42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42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5" name="Google Shape;965;p42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966" name="Google Shape;966;p42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42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p42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42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42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1" name="Google Shape;971;p42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972" name="Google Shape;972;p42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42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42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42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42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42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8" name="Google Shape;978;p42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979" name="Google Shape;979;p42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42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42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2" name="Google Shape;982;p42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983" name="Google Shape;983;p42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42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42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42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42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8" name="Google Shape;988;p42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989" name="Google Shape;989;p42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42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42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42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42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42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5" name="Google Shape;995;p42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996" name="Google Shape;996;p42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42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42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9" name="Google Shape;999;p42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000" name="Google Shape;1000;p42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42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42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42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4" name="Google Shape;1004;p42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005" name="Google Shape;1005;p42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42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42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42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42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42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1" name="Google Shape;1011;p42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012" name="Google Shape;1012;p42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42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42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42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42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42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42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9" name="Google Shape;1019;p42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020" name="Google Shape;1020;p42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42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42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42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4" name="Google Shape;1024;p42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025" name="Google Shape;1025;p42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42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42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8" name="Google Shape;1028;p42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029" name="Google Shape;1029;p42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42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42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2" name="Google Shape;1032;p42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033" name="Google Shape;1033;p42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42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1035;p42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42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7" name="Google Shape;1037;p42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038" name="Google Shape;1038;p42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42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42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42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2" name="Google Shape;1042;p42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043" name="Google Shape;1043;p42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42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42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42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42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8" name="Google Shape;1048;p42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049" name="Google Shape;1049;p42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42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42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42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42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42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5" name="Google Shape;1055;p42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056" name="Google Shape;1056;p42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42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42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42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42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42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42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3" name="Google Shape;1063;p42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064" name="Google Shape;1064;p42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42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42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42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42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42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42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42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42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42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42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42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6" name="Google Shape;1076;p42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077" name="Google Shape;1077;p42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42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42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42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1" name="Google Shape;1081;p42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082" name="Google Shape;1082;p42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42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42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5" name="Google Shape;1085;p42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086" name="Google Shape;1086;p42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42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42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42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42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42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2" name="Google Shape;1092;p42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093" name="Google Shape;1093;p42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42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42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42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42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42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42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42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1" name="Google Shape;1101;p42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102" name="Google Shape;1102;p42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42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42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42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42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42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42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42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42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42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42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42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4" name="Google Shape;1114;p42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115" name="Google Shape;1115;p42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42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42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42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42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42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42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42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42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42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42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42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7" name="Google Shape;1127;p42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128" name="Google Shape;1128;p42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42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42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42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42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42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42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42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42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42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42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42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0" name="Google Shape;1140;p42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141" name="Google Shape;1141;p42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42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42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42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42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42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7" name="Google Shape;1147;p42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148" name="Google Shape;1148;p42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42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42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42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42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42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42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42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42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42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42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42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42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42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42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3" name="Google Shape;1163;p42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164" name="Google Shape;1164;p42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42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42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42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  <a:close/>
                </a:path>
              </a:pathLst>
            </a:custGeom>
            <a:solidFill>
              <a:srgbClr val="BD2A3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42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9" name="Google Shape;1169;p42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170" name="Google Shape;1170;p42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171" name="Google Shape;1171;p42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2" name="Google Shape;1172;p42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3" name="Google Shape;1173;p42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74" name="Google Shape;1174;p42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175" name="Google Shape;1175;p42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6" name="Google Shape;1176;p42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7" name="Google Shape;1177;p42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78" name="Google Shape;1178;p42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179" name="Google Shape;1179;p42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0" name="Google Shape;1180;p42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1" name="Google Shape;1181;p42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2" name="Google Shape;1182;p42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183" name="Google Shape;1183;p42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4" name="Google Shape;1184;p42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5" name="Google Shape;1185;p42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86" name="Google Shape;1186;p42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187" name="Google Shape;1187;p42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42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42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42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42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42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42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42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5" name="Google Shape;1195;p42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196" name="Google Shape;1196;p42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42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42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42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42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42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42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42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42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42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42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42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42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42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42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42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42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42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42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42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42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42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42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42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0" name="Google Shape;1220;p42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221" name="Google Shape;1221;p42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222" name="Google Shape;1222;p42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3" name="Google Shape;1223;p42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24" name="Google Shape;1224;p42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225" name="Google Shape;1225;p42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6" name="Google Shape;1226;p42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27" name="Google Shape;1227;p42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228" name="Google Shape;1228;p42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9" name="Google Shape;1229;p42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230" name="Google Shape;1230;p42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Diagrams and infographics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231" name="Google Shape;1231;p42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5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p43"/>
          <p:cNvSpPr txBox="1"/>
          <p:nvPr/>
        </p:nvSpPr>
        <p:spPr>
          <a:xfrm>
            <a:off x="1120346" y="2298057"/>
            <a:ext cx="68448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chemeClr val="lt1"/>
                </a:solidFill>
                <a:highlight>
                  <a:schemeClr val="accent2"/>
                </a:highlight>
                <a:latin typeface="Montserrat Light"/>
                <a:ea typeface="Montserrat Light"/>
                <a:cs typeface="Montserrat Light"/>
                <a:sym typeface="Montserrat Light"/>
              </a:rPr>
              <a:t> and many more...</a:t>
            </a:r>
            <a:endParaRPr sz="2400">
              <a:solidFill>
                <a:schemeClr val="lt1"/>
              </a:solidFill>
              <a:highlight>
                <a:schemeClr val="accent2"/>
              </a:highlight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237" name="Google Shape;1237;p43"/>
          <p:cNvSpPr txBox="1"/>
          <p:nvPr/>
        </p:nvSpPr>
        <p:spPr>
          <a:xfrm>
            <a:off x="971700" y="780225"/>
            <a:ext cx="1345800" cy="12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200">
                <a:solidFill>
                  <a:schemeClr val="accent6"/>
                </a:solidFill>
              </a:rPr>
              <a:t>😉</a:t>
            </a:r>
            <a:endParaRPr sz="7200">
              <a:solidFill>
                <a:schemeClr val="accent6"/>
              </a:solidFill>
            </a:endParaRPr>
          </a:p>
        </p:txBody>
      </p:sp>
      <p:sp>
        <p:nvSpPr>
          <p:cNvPr id="1238" name="Google Shape;1238;p43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39" name="Google Shape;1239;p43"/>
          <p:cNvSpPr txBox="1"/>
          <p:nvPr>
            <p:ph idx="4294967295" type="body"/>
          </p:nvPr>
        </p:nvSpPr>
        <p:spPr>
          <a:xfrm>
            <a:off x="2492252" y="780236"/>
            <a:ext cx="5473200" cy="115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400"/>
              <a:t>You can also use any emoji as an icon!</a:t>
            </a:r>
            <a:br>
              <a:rPr lang="en" sz="1400"/>
            </a:br>
            <a:r>
              <a:rPr lang="en" sz="1400"/>
              <a:t>And of course it resizes without losing quality.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How? Follow Google instructions </a:t>
            </a:r>
            <a:r>
              <a:rPr lang="en" sz="1400" u="sng">
                <a:hlinkClick r:id="rId3"/>
              </a:rPr>
              <a:t>https://twitter.com/googledocs/status/730087240156643328</a:t>
            </a:r>
            <a:endParaRPr sz="14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243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4" name="Google Shape;1244;p4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5" name="Google Shape;1245;p44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246" name="Google Shape;1246;p44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247" name="Google Shape;1247;p44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248" name="Google Shape;1248;p44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249" name="Google Shape;1249;p44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250" name="Google Shape;1250;p44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251" name="Google Shape;1251;p44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252" name="Google Shape;1252;p44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253" name="Google Shape;1253;p44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254" name="Google Shape;1254;p44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255" name="Google Shape;1255;p44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256" name="Google Shape;1256;p44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257" name="Google Shape;1257;p44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258" name="Google Shape;1258;p44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8"/>
          <p:cNvPicPr preferRelativeResize="0"/>
          <p:nvPr/>
        </p:nvPicPr>
        <p:blipFill rotWithShape="1">
          <a:blip r:embed="rId3">
            <a:alphaModFix amt="40000"/>
          </a:blip>
          <a:srcRect b="24565" l="0" r="0" t="31971"/>
          <a:stretch/>
        </p:blipFill>
        <p:spPr>
          <a:xfrm flipH="1">
            <a:off x="0" y="2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8"/>
          <p:cNvSpPr txBox="1"/>
          <p:nvPr>
            <p:ph idx="4294967295" type="ctrTitle"/>
          </p:nvPr>
        </p:nvSpPr>
        <p:spPr>
          <a:xfrm>
            <a:off x="1188725" y="1911525"/>
            <a:ext cx="5587800" cy="94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accent6"/>
                </a:solidFill>
              </a:rPr>
              <a:t>Hello!</a:t>
            </a:r>
            <a:endParaRPr sz="7200">
              <a:solidFill>
                <a:schemeClr val="accent6"/>
              </a:solidFill>
            </a:endParaRPr>
          </a:p>
        </p:txBody>
      </p:sp>
      <p:sp>
        <p:nvSpPr>
          <p:cNvPr id="85" name="Google Shape;85;p18"/>
          <p:cNvSpPr txBox="1"/>
          <p:nvPr>
            <p:ph idx="4294967295" type="subTitle"/>
          </p:nvPr>
        </p:nvSpPr>
        <p:spPr>
          <a:xfrm>
            <a:off x="1188725" y="2940725"/>
            <a:ext cx="5587800" cy="112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I am Jayden Smith.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I am here because I love to give presentations. 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You can find me at @username</a:t>
            </a:r>
            <a:endParaRPr sz="1800"/>
          </a:p>
        </p:txBody>
      </p:sp>
      <p:sp>
        <p:nvSpPr>
          <p:cNvPr id="86" name="Google Shape;86;p18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1188725" y="1028875"/>
            <a:ext cx="6766500" cy="1567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</a:t>
            </a:r>
            <a:br>
              <a:rPr lang="en"/>
            </a:br>
            <a:r>
              <a:rPr lang="en"/>
              <a:t>a </a:t>
            </a:r>
            <a:r>
              <a:rPr lang="en">
                <a:solidFill>
                  <a:schemeClr val="accent6"/>
                </a:solidFill>
              </a:rPr>
              <a:t>s</a:t>
            </a:r>
            <a:r>
              <a:rPr lang="en">
                <a:solidFill>
                  <a:schemeClr val="accent6"/>
                </a:solidFill>
              </a:rPr>
              <a:t>lide</a:t>
            </a:r>
            <a:r>
              <a:rPr lang="en"/>
              <a:t> </a:t>
            </a:r>
            <a:r>
              <a:rPr lang="en"/>
              <a:t>t</a:t>
            </a:r>
            <a:r>
              <a:rPr lang="en"/>
              <a:t>itle</a:t>
            </a:r>
            <a:endParaRPr/>
          </a:p>
        </p:txBody>
      </p:sp>
      <p:sp>
        <p:nvSpPr>
          <p:cNvPr id="92" name="Google Shape;92;p19"/>
          <p:cNvSpPr txBox="1"/>
          <p:nvPr>
            <p:ph idx="1" type="body"/>
          </p:nvPr>
        </p:nvSpPr>
        <p:spPr>
          <a:xfrm>
            <a:off x="1188725" y="2851925"/>
            <a:ext cx="6766500" cy="156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SzPts val="1600"/>
              <a:buChar char="╺"/>
            </a:pPr>
            <a:r>
              <a:rPr lang="en"/>
              <a:t>Here you have a list of items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╺"/>
            </a:pPr>
            <a:r>
              <a:rPr lang="en"/>
              <a:t>And some text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╺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93" name="Google Shape;93;p19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/>
          <p:nvPr>
            <p:ph type="ctrTitle"/>
          </p:nvPr>
        </p:nvSpPr>
        <p:spPr>
          <a:xfrm>
            <a:off x="1188725" y="2378350"/>
            <a:ext cx="6766500" cy="1305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</a:rPr>
              <a:t>1</a:t>
            </a:r>
            <a:r>
              <a:rPr lang="en" sz="3600">
                <a:solidFill>
                  <a:schemeClr val="accent6"/>
                </a:solidFill>
              </a:rPr>
              <a:t>.</a:t>
            </a:r>
            <a:br>
              <a:rPr lang="en">
                <a:solidFill>
                  <a:schemeClr val="accent6"/>
                </a:solidFill>
              </a:rPr>
            </a:br>
            <a:r>
              <a:rPr lang="en"/>
              <a:t>Transition Headline</a:t>
            </a:r>
            <a:endParaRPr/>
          </a:p>
        </p:txBody>
      </p:sp>
      <p:sp>
        <p:nvSpPr>
          <p:cNvPr id="99" name="Google Shape;99;p20"/>
          <p:cNvSpPr txBox="1"/>
          <p:nvPr>
            <p:ph idx="1" type="subTitle"/>
          </p:nvPr>
        </p:nvSpPr>
        <p:spPr>
          <a:xfrm>
            <a:off x="1188725" y="3780303"/>
            <a:ext cx="6766500" cy="285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/>
          <p:nvPr>
            <p:ph idx="1" type="body"/>
          </p:nvPr>
        </p:nvSpPr>
        <p:spPr>
          <a:xfrm>
            <a:off x="1188725" y="1231800"/>
            <a:ext cx="6766500" cy="267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</a:t>
            </a:r>
            <a:r>
              <a:rPr lang="en">
                <a:solidFill>
                  <a:schemeClr val="accent6"/>
                </a:solidFill>
              </a:rPr>
              <a:t>inspiration</a:t>
            </a:r>
            <a:r>
              <a:rPr lang="en"/>
              <a:t> and to invoke philosophical thoughts from the reader</a:t>
            </a:r>
            <a:r>
              <a:rPr lang="en"/>
              <a:t>.</a:t>
            </a:r>
            <a:endParaRPr/>
          </a:p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idx="4294967295" type="ctrTitle"/>
          </p:nvPr>
        </p:nvSpPr>
        <p:spPr>
          <a:xfrm>
            <a:off x="1188725" y="2192950"/>
            <a:ext cx="67665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accent6"/>
                </a:solidFill>
              </a:rPr>
              <a:t>Big</a:t>
            </a:r>
            <a:br>
              <a:rPr lang="en" sz="7200"/>
            </a:br>
            <a:r>
              <a:rPr lang="en" sz="7200"/>
              <a:t>c</a:t>
            </a:r>
            <a:r>
              <a:rPr lang="en" sz="7200"/>
              <a:t>oncept</a:t>
            </a:r>
            <a:endParaRPr sz="7200"/>
          </a:p>
        </p:txBody>
      </p:sp>
      <p:sp>
        <p:nvSpPr>
          <p:cNvPr id="111" name="Google Shape;111;p22"/>
          <p:cNvSpPr txBox="1"/>
          <p:nvPr>
            <p:ph idx="4294967295" type="subTitle"/>
          </p:nvPr>
        </p:nvSpPr>
        <p:spPr>
          <a:xfrm>
            <a:off x="1188725" y="3411555"/>
            <a:ext cx="67665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Bring the attention of your audience over a key concept using icons or illustrations</a:t>
            </a:r>
            <a:endParaRPr/>
          </a:p>
        </p:txBody>
      </p:sp>
      <p:grpSp>
        <p:nvGrpSpPr>
          <p:cNvPr id="112" name="Google Shape;112;p22"/>
          <p:cNvGrpSpPr/>
          <p:nvPr/>
        </p:nvGrpSpPr>
        <p:grpSpPr>
          <a:xfrm rot="978695">
            <a:off x="5259028" y="551564"/>
            <a:ext cx="1828987" cy="1828931"/>
            <a:chOff x="6643075" y="3664250"/>
            <a:chExt cx="407950" cy="407975"/>
          </a:xfrm>
        </p:grpSpPr>
        <p:sp>
          <p:nvSpPr>
            <p:cNvPr id="113" name="Google Shape;113;p22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22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22"/>
          <p:cNvGrpSpPr/>
          <p:nvPr/>
        </p:nvGrpSpPr>
        <p:grpSpPr>
          <a:xfrm rot="391303">
            <a:off x="4900829" y="2376230"/>
            <a:ext cx="751973" cy="751930"/>
            <a:chOff x="576250" y="4319400"/>
            <a:chExt cx="442075" cy="442050"/>
          </a:xfrm>
        </p:grpSpPr>
        <p:sp>
          <p:nvSpPr>
            <p:cNvPr id="116" name="Google Shape;116;p22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22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22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22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0" name="Google Shape;120;p22"/>
          <p:cNvSpPr/>
          <p:nvPr/>
        </p:nvSpPr>
        <p:spPr>
          <a:xfrm rot="978736">
            <a:off x="4816697" y="1007455"/>
            <a:ext cx="285894" cy="272982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22"/>
          <p:cNvSpPr/>
          <p:nvPr/>
        </p:nvSpPr>
        <p:spPr>
          <a:xfrm rot="3675659">
            <a:off x="6343618" y="2570105"/>
            <a:ext cx="311555" cy="297466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2"/>
          <p:cNvSpPr/>
          <p:nvPr/>
        </p:nvSpPr>
        <p:spPr>
          <a:xfrm rot="978569">
            <a:off x="6799133" y="2375170"/>
            <a:ext cx="173823" cy="166052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2"/>
          <p:cNvSpPr/>
          <p:nvPr/>
        </p:nvSpPr>
        <p:spPr>
          <a:xfrm rot="2257894">
            <a:off x="4362453" y="1834001"/>
            <a:ext cx="173805" cy="166044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2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/>
          <p:nvPr>
            <p:ph idx="1" type="body"/>
          </p:nvPr>
        </p:nvSpPr>
        <p:spPr>
          <a:xfrm>
            <a:off x="1188725" y="2851925"/>
            <a:ext cx="3183600" cy="156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30" name="Google Shape;130;p23"/>
          <p:cNvSpPr txBox="1"/>
          <p:nvPr>
            <p:ph type="title"/>
          </p:nvPr>
        </p:nvSpPr>
        <p:spPr>
          <a:xfrm>
            <a:off x="1188725" y="1028875"/>
            <a:ext cx="6766500" cy="1567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</a:t>
            </a:r>
            <a:r>
              <a:rPr lang="en"/>
              <a:t>a</a:t>
            </a:r>
            <a:r>
              <a:rPr lang="en"/>
              <a:t>lso </a:t>
            </a:r>
            <a:r>
              <a:rPr lang="en">
                <a:solidFill>
                  <a:schemeClr val="accent6"/>
                </a:solidFill>
              </a:rPr>
              <a:t>s</a:t>
            </a:r>
            <a:r>
              <a:rPr lang="en">
                <a:solidFill>
                  <a:schemeClr val="accent6"/>
                </a:solidFill>
              </a:rPr>
              <a:t>plit </a:t>
            </a:r>
            <a:r>
              <a:rPr lang="en"/>
              <a:t>y</a:t>
            </a:r>
            <a:r>
              <a:rPr lang="en"/>
              <a:t>our </a:t>
            </a:r>
            <a:r>
              <a:rPr lang="en"/>
              <a:t>c</a:t>
            </a:r>
            <a:r>
              <a:rPr lang="en"/>
              <a:t>ontent</a:t>
            </a:r>
            <a:endParaRPr/>
          </a:p>
        </p:txBody>
      </p:sp>
      <p:sp>
        <p:nvSpPr>
          <p:cNvPr id="131" name="Google Shape;131;p23"/>
          <p:cNvSpPr txBox="1"/>
          <p:nvPr>
            <p:ph idx="2" type="body"/>
          </p:nvPr>
        </p:nvSpPr>
        <p:spPr>
          <a:xfrm>
            <a:off x="4771764" y="2851925"/>
            <a:ext cx="3183600" cy="156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32" name="Google Shape;132;p23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4"/>
          <p:cNvSpPr txBox="1"/>
          <p:nvPr>
            <p:ph type="title"/>
          </p:nvPr>
        </p:nvSpPr>
        <p:spPr>
          <a:xfrm>
            <a:off x="1188725" y="1028875"/>
            <a:ext cx="6766500" cy="1567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38" name="Google Shape;138;p24"/>
          <p:cNvSpPr txBox="1"/>
          <p:nvPr>
            <p:ph idx="1" type="body"/>
          </p:nvPr>
        </p:nvSpPr>
        <p:spPr>
          <a:xfrm>
            <a:off x="1188725" y="2851925"/>
            <a:ext cx="2031600" cy="156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39" name="Google Shape;139;p24"/>
          <p:cNvSpPr txBox="1"/>
          <p:nvPr>
            <p:ph idx="2" type="body"/>
          </p:nvPr>
        </p:nvSpPr>
        <p:spPr>
          <a:xfrm>
            <a:off x="3524053" y="2851925"/>
            <a:ext cx="2031600" cy="156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40" name="Google Shape;140;p24"/>
          <p:cNvSpPr txBox="1"/>
          <p:nvPr>
            <p:ph idx="3" type="body"/>
          </p:nvPr>
        </p:nvSpPr>
        <p:spPr>
          <a:xfrm>
            <a:off x="5859380" y="2851925"/>
            <a:ext cx="2031600" cy="156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4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utius template">
  <a:themeElements>
    <a:clrScheme name="Custom 347">
      <a:dk1>
        <a:srgbClr val="11191F"/>
      </a:dk1>
      <a:lt1>
        <a:srgbClr val="FFFFFF"/>
      </a:lt1>
      <a:dk2>
        <a:srgbClr val="97A5C2"/>
      </a:dk2>
      <a:lt2>
        <a:srgbClr val="E6E6EC"/>
      </a:lt2>
      <a:accent1>
        <a:srgbClr val="11191F"/>
      </a:accent1>
      <a:accent2>
        <a:srgbClr val="525666"/>
      </a:accent2>
      <a:accent3>
        <a:srgbClr val="757B96"/>
      </a:accent3>
      <a:accent4>
        <a:srgbClr val="9CA1B6"/>
      </a:accent4>
      <a:accent5>
        <a:srgbClr val="CC5900"/>
      </a:accent5>
      <a:accent6>
        <a:srgbClr val="FF8800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