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Bellota Text"/>
      <p:regular r:id="rId35"/>
      <p:bold r:id="rId36"/>
      <p:italic r:id="rId37"/>
      <p:boldItalic r:id="rId38"/>
    </p:embeddedFont>
    <p:embeddedFont>
      <p:font typeface="Bellota Text Light"/>
      <p:regular r:id="rId39"/>
      <p:bold r:id="rId40"/>
      <p:italic r:id="rId41"/>
      <p:boldItalic r:id="rId42"/>
    </p:embeddedFont>
    <p:embeddedFont>
      <p:font typeface="Parisienne"/>
      <p:regular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Vidaloka"/>
      <p:regular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89415AE-88B0-421E-BF80-E2264A927854}">
  <a:tblStyle styleId="{089415AE-88B0-421E-BF80-E2264A9278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ellotaTextLight-bold.fntdata"/><Relationship Id="rId20" Type="http://schemas.openxmlformats.org/officeDocument/2006/relationships/slide" Target="slides/slide15.xml"/><Relationship Id="rId42" Type="http://schemas.openxmlformats.org/officeDocument/2006/relationships/font" Target="fonts/BellotaTextLight-boldItalic.fntdata"/><Relationship Id="rId41" Type="http://schemas.openxmlformats.org/officeDocument/2006/relationships/font" Target="fonts/BellotaTextLight-italic.fntdata"/><Relationship Id="rId22" Type="http://schemas.openxmlformats.org/officeDocument/2006/relationships/slide" Target="slides/slide17.xml"/><Relationship Id="rId44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43" Type="http://schemas.openxmlformats.org/officeDocument/2006/relationships/font" Target="fonts/Parisienne-regular.fntdata"/><Relationship Id="rId24" Type="http://schemas.openxmlformats.org/officeDocument/2006/relationships/slide" Target="slides/slide19.xml"/><Relationship Id="rId46" Type="http://schemas.openxmlformats.org/officeDocument/2006/relationships/font" Target="fonts/Montserrat-italic.fntdata"/><Relationship Id="rId23" Type="http://schemas.openxmlformats.org/officeDocument/2006/relationships/slide" Target="slides/slide18.xml"/><Relationship Id="rId45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Vidaloka-regular.fntdata"/><Relationship Id="rId25" Type="http://schemas.openxmlformats.org/officeDocument/2006/relationships/slide" Target="slides/slide20.xml"/><Relationship Id="rId47" Type="http://schemas.openxmlformats.org/officeDocument/2006/relationships/font" Target="fonts/Montserra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BellotaTex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BellotaText-italic.fntdata"/><Relationship Id="rId14" Type="http://schemas.openxmlformats.org/officeDocument/2006/relationships/slide" Target="slides/slide9.xml"/><Relationship Id="rId36" Type="http://schemas.openxmlformats.org/officeDocument/2006/relationships/font" Target="fonts/BellotaText-bold.fntdata"/><Relationship Id="rId17" Type="http://schemas.openxmlformats.org/officeDocument/2006/relationships/slide" Target="slides/slide12.xml"/><Relationship Id="rId39" Type="http://schemas.openxmlformats.org/officeDocument/2006/relationships/font" Target="fonts/BellotaTextLight-regular.fntdata"/><Relationship Id="rId16" Type="http://schemas.openxmlformats.org/officeDocument/2006/relationships/slide" Target="slides/slide11.xml"/><Relationship Id="rId38" Type="http://schemas.openxmlformats.org/officeDocument/2006/relationships/font" Target="fonts/BellotaTex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9986d0cde_0_7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9986d0cde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86c7dcce7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86c7dcce7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Blue Watercolor">
  <p:cSld name="BLANK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6171" l="0" r="0" t="6162"/>
          <a:stretch/>
        </p:blipFill>
        <p:spPr>
          <a:xfrm>
            <a:off x="1575575" y="0"/>
            <a:ext cx="59928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548700" y="548650"/>
            <a:ext cx="1922400" cy="4045300"/>
            <a:chOff x="548700" y="548650"/>
            <a:chExt cx="1922400" cy="4045300"/>
          </a:xfrm>
        </p:grpSpPr>
        <p:sp>
          <p:nvSpPr>
            <p:cNvPr id="24" name="Google Shape;24;p4"/>
            <p:cNvSpPr/>
            <p:nvPr/>
          </p:nvSpPr>
          <p:spPr>
            <a:xfrm>
              <a:off x="548700" y="2569250"/>
              <a:ext cx="1735500" cy="2024700"/>
            </a:xfrm>
            <a:prstGeom prst="corner">
              <a:avLst>
                <a:gd fmla="val 1210" name="adj1"/>
                <a:gd fmla="val 1233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 rot="10800000">
              <a:off x="548700" y="548650"/>
              <a:ext cx="1922400" cy="2024700"/>
            </a:xfrm>
            <a:prstGeom prst="corner">
              <a:avLst>
                <a:gd fmla="val 1210" name="adj1"/>
                <a:gd fmla="val 1123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6700500" y="548650"/>
            <a:ext cx="1894800" cy="4045300"/>
            <a:chOff x="6700500" y="548650"/>
            <a:chExt cx="1894800" cy="404530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6700500" y="2569250"/>
              <a:ext cx="1894800" cy="2024700"/>
            </a:xfrm>
            <a:prstGeom prst="corner">
              <a:avLst>
                <a:gd fmla="val 1210" name="adj1"/>
                <a:gd fmla="val 1045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956700" y="548650"/>
              <a:ext cx="1638600" cy="2024700"/>
            </a:xfrm>
            <a:prstGeom prst="corner">
              <a:avLst>
                <a:gd fmla="val 1210" name="adj1"/>
                <a:gd fmla="val 1233" name="adj2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⊳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4351735" y="554671"/>
            <a:ext cx="440525" cy="30975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5"/>
                    </a:gs>
                    <a:gs pos="31000">
                      <a:schemeClr val="accent6"/>
                    </a:gs>
                    <a:gs pos="69000">
                      <a:schemeClr val="accent5"/>
                    </a:gs>
                    <a:gs pos="100000">
                      <a:schemeClr val="accent6"/>
                    </a:gs>
                  </a:gsLst>
                  <a:lin ang="5400012" scaled="0"/>
                </a:gradFill>
                <a:latin typeface="Parisien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550" y="0"/>
            <a:ext cx="3161451" cy="19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11150" r="0" t="0"/>
          <a:stretch/>
        </p:blipFill>
        <p:spPr>
          <a:xfrm>
            <a:off x="0" y="3274125"/>
            <a:ext cx="1214025" cy="18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6650"/>
            <a:ext cx="1481525" cy="2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75" y="0"/>
            <a:ext cx="3734625" cy="23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994975" y="4025300"/>
            <a:ext cx="71541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fmla="val 637" name="adj1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rtl="0" algn="ctr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idaloka" TargetMode="External"/><Relationship Id="rId4" Type="http://schemas.openxmlformats.org/officeDocument/2006/relationships/hyperlink" Target="https://www.fontsquirrel.com/fonts/bellot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4294967295" type="title"/>
          </p:nvPr>
        </p:nvSpPr>
        <p:spPr>
          <a:xfrm>
            <a:off x="994975" y="1285913"/>
            <a:ext cx="3357300" cy="8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3" name="Google Shape;163;p22"/>
          <p:cNvSpPr txBox="1"/>
          <p:nvPr>
            <p:ph idx="4294967295" type="body"/>
          </p:nvPr>
        </p:nvSpPr>
        <p:spPr>
          <a:xfrm>
            <a:off x="994975" y="2234891"/>
            <a:ext cx="3357300" cy="16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4911" l="7106" r="0" t="33157"/>
          <a:stretch/>
        </p:blipFill>
        <p:spPr>
          <a:xfrm>
            <a:off x="4574425" y="574500"/>
            <a:ext cx="3994426" cy="39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4294967295" type="title"/>
          </p:nvPr>
        </p:nvSpPr>
        <p:spPr>
          <a:xfrm>
            <a:off x="548800" y="0"/>
            <a:ext cx="80532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lt1"/>
                </a:solidFill>
              </a:rPr>
              <a:t>Want big impact?</a:t>
            </a:r>
            <a:r>
              <a:rPr lang="en" sz="1800">
                <a:solidFill>
                  <a:schemeClr val="lt1"/>
                </a:solidFill>
              </a:rPr>
              <a:t> </a:t>
            </a:r>
            <a:r>
              <a:rPr lang="en" sz="1800">
                <a:solidFill>
                  <a:schemeClr val="lt1"/>
                </a:solidFill>
              </a:rPr>
              <a:t>Use big image.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994975" y="1018875"/>
            <a:ext cx="4608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3802943" y="1997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573240" y="2897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2032647" y="2897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1187400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2877893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4728000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6418493" y="3796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Lorem Ipsum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186" name="Google Shape;186;p24"/>
          <p:cNvCxnSpPr>
            <a:stCxn id="179" idx="2"/>
            <a:endCxn id="180" idx="0"/>
          </p:cNvCxnSpPr>
          <p:nvPr/>
        </p:nvCxnSpPr>
        <p:spPr>
          <a:xfrm flipH="1" rot="-5400000">
            <a:off x="5228543" y="1783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7" name="Google Shape;187;p24"/>
          <p:cNvCxnSpPr>
            <a:stCxn id="181" idx="0"/>
            <a:endCxn id="179" idx="2"/>
          </p:cNvCxnSpPr>
          <p:nvPr/>
        </p:nvCxnSpPr>
        <p:spPr>
          <a:xfrm rot="-5400000">
            <a:off x="3458247" y="1783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8" name="Google Shape;188;p24"/>
          <p:cNvCxnSpPr>
            <a:stCxn id="181" idx="2"/>
            <a:endCxn id="183" idx="0"/>
          </p:cNvCxnSpPr>
          <p:nvPr/>
        </p:nvCxnSpPr>
        <p:spPr>
          <a:xfrm flipH="1" rot="-5400000">
            <a:off x="2995647" y="3145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9" name="Google Shape;189;p24"/>
          <p:cNvCxnSpPr>
            <a:stCxn id="182" idx="0"/>
            <a:endCxn id="181" idx="2"/>
          </p:cNvCxnSpPr>
          <p:nvPr/>
        </p:nvCxnSpPr>
        <p:spPr>
          <a:xfrm rot="-5400000">
            <a:off x="2150400" y="3145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0" name="Google Shape;190;p24"/>
          <p:cNvCxnSpPr>
            <a:stCxn id="180" idx="2"/>
            <a:endCxn id="185" idx="0"/>
          </p:cNvCxnSpPr>
          <p:nvPr/>
        </p:nvCxnSpPr>
        <p:spPr>
          <a:xfrm flipH="1" rot="-5400000">
            <a:off x="6536390" y="3145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1" name="Google Shape;191;p24"/>
          <p:cNvCxnSpPr>
            <a:stCxn id="184" idx="0"/>
            <a:endCxn id="180" idx="2"/>
          </p:cNvCxnSpPr>
          <p:nvPr/>
        </p:nvCxnSpPr>
        <p:spPr>
          <a:xfrm rot="-5400000">
            <a:off x="5691000" y="3145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7" name="Google Shape;197;p25"/>
          <p:cNvGraphicFramePr/>
          <p:nvPr/>
        </p:nvGraphicFramePr>
        <p:xfrm>
          <a:off x="995000" y="1822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{089415AE-88B0-421E-BF80-E2264A927854}</a:tableStyleId>
              </a:tblPr>
              <a:tblGrid>
                <a:gridCol w="1767900"/>
                <a:gridCol w="1767900"/>
                <a:gridCol w="1767900"/>
                <a:gridCol w="1767900"/>
              </a:tblGrid>
              <a:tr h="56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  <a:tr h="56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  <a:tr h="56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  <a:tr h="562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A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823225" y="784749"/>
            <a:ext cx="7554516" cy="359880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idx="4294967295" type="title"/>
          </p:nvPr>
        </p:nvSpPr>
        <p:spPr>
          <a:xfrm>
            <a:off x="548275" y="0"/>
            <a:ext cx="8041200" cy="5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2176396" y="1689087"/>
            <a:ext cx="599700" cy="1872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our office</a:t>
            </a:r>
            <a:endParaRPr sz="800">
              <a:solidFill>
                <a:schemeClr val="dk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7" name="Google Shape;207;p26"/>
          <p:cNvSpPr txBox="1"/>
          <p:nvPr>
            <p:ph idx="4294967295" type="body"/>
          </p:nvPr>
        </p:nvSpPr>
        <p:spPr>
          <a:xfrm>
            <a:off x="457200" y="4320280"/>
            <a:ext cx="7719300" cy="22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08" name="Google Shape;208;p26"/>
          <p:cNvSpPr/>
          <p:nvPr/>
        </p:nvSpPr>
        <p:spPr>
          <a:xfrm>
            <a:off x="1397550" y="195910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3943025" y="1748775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2914825" y="348915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4605175" y="3737275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6576300" y="221135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7169025" y="3774050"/>
            <a:ext cx="127500" cy="127500"/>
          </a:xfrm>
          <a:prstGeom prst="star4">
            <a:avLst>
              <a:gd fmla="val 23328" name="adj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994975" y="1671472"/>
            <a:ext cx="7154100" cy="12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19" name="Google Shape;219;p27"/>
          <p:cNvSpPr txBox="1"/>
          <p:nvPr>
            <p:ph idx="4294967295" type="subTitle"/>
          </p:nvPr>
        </p:nvSpPr>
        <p:spPr>
          <a:xfrm>
            <a:off x="994975" y="2841425"/>
            <a:ext cx="7154100" cy="4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idx="4294967295" type="ctrTitle"/>
          </p:nvPr>
        </p:nvSpPr>
        <p:spPr>
          <a:xfrm>
            <a:off x="994975" y="800400"/>
            <a:ext cx="71541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89,526,124$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226" name="Google Shape;226;p28"/>
          <p:cNvSpPr txBox="1"/>
          <p:nvPr>
            <p:ph idx="4294967295" type="subTitle"/>
          </p:nvPr>
        </p:nvSpPr>
        <p:spPr>
          <a:xfrm>
            <a:off x="994975" y="1335108"/>
            <a:ext cx="7154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27" name="Google Shape;227;p28"/>
          <p:cNvSpPr txBox="1"/>
          <p:nvPr>
            <p:ph idx="4294967295" type="ctrTitle"/>
          </p:nvPr>
        </p:nvSpPr>
        <p:spPr>
          <a:xfrm>
            <a:off x="994975" y="3276893"/>
            <a:ext cx="71541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100%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28" name="Google Shape;228;p28"/>
          <p:cNvSpPr txBox="1"/>
          <p:nvPr>
            <p:ph idx="4294967295" type="subTitle"/>
          </p:nvPr>
        </p:nvSpPr>
        <p:spPr>
          <a:xfrm>
            <a:off x="994975" y="3811601"/>
            <a:ext cx="7154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29" name="Google Shape;229;p28"/>
          <p:cNvSpPr txBox="1"/>
          <p:nvPr>
            <p:ph idx="4294967295" type="ctrTitle"/>
          </p:nvPr>
        </p:nvSpPr>
        <p:spPr>
          <a:xfrm>
            <a:off x="994975" y="2038647"/>
            <a:ext cx="71541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30" name="Google Shape;230;p28"/>
          <p:cNvSpPr txBox="1"/>
          <p:nvPr>
            <p:ph idx="4294967295" type="subTitle"/>
          </p:nvPr>
        </p:nvSpPr>
        <p:spPr>
          <a:xfrm>
            <a:off x="994975" y="2573355"/>
            <a:ext cx="7154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31" name="Google Shape;231;p2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7" name="Google Shape;237;p2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8" name="Google Shape;238;p29"/>
          <p:cNvGrpSpPr/>
          <p:nvPr/>
        </p:nvGrpSpPr>
        <p:grpSpPr>
          <a:xfrm>
            <a:off x="893391" y="2376922"/>
            <a:ext cx="2555950" cy="1116622"/>
            <a:chOff x="323513" y="1986800"/>
            <a:chExt cx="2952125" cy="1289700"/>
          </a:xfrm>
        </p:grpSpPr>
        <p:sp>
          <p:nvSpPr>
            <p:cNvPr id="239" name="Google Shape;239;p2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240" name="Google Shape;240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1" name="Google Shape;241;p29"/>
          <p:cNvGrpSpPr/>
          <p:nvPr/>
        </p:nvGrpSpPr>
        <p:grpSpPr>
          <a:xfrm>
            <a:off x="5123972" y="1803402"/>
            <a:ext cx="3126101" cy="1116622"/>
            <a:chOff x="5209838" y="1324383"/>
            <a:chExt cx="3610650" cy="1289700"/>
          </a:xfrm>
        </p:grpSpPr>
        <p:sp>
          <p:nvSpPr>
            <p:cNvPr id="242" name="Google Shape;242;p29"/>
            <p:cNvSpPr txBox="1"/>
            <p:nvPr/>
          </p:nvSpPr>
          <p:spPr>
            <a:xfrm>
              <a:off x="6696488" y="1324383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243" name="Google Shape;243;p29"/>
            <p:cNvCxnSpPr/>
            <p:nvPr/>
          </p:nvCxnSpPr>
          <p:spPr>
            <a:xfrm>
              <a:off x="5209838" y="1969233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4" name="Google Shape;244;p29"/>
          <p:cNvGrpSpPr/>
          <p:nvPr/>
        </p:nvGrpSpPr>
        <p:grpSpPr>
          <a:xfrm>
            <a:off x="5123972" y="3043256"/>
            <a:ext cx="3126101" cy="1116622"/>
            <a:chOff x="5209838" y="3020450"/>
            <a:chExt cx="3610650" cy="1289700"/>
          </a:xfrm>
        </p:grpSpPr>
        <p:sp>
          <p:nvSpPr>
            <p:cNvPr id="245" name="Google Shape;245;p2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 Light"/>
                  <a:ea typeface="Bellota Text Light"/>
                  <a:cs typeface="Bellota Text Light"/>
                  <a:sym typeface="Bellota Text Light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endParaRPr>
            </a:p>
          </p:txBody>
        </p:sp>
        <p:cxnSp>
          <p:nvCxnSpPr>
            <p:cNvPr id="246" name="Google Shape;246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7" name="Google Shape;247;p29"/>
          <p:cNvGrpSpPr/>
          <p:nvPr/>
        </p:nvGrpSpPr>
        <p:grpSpPr>
          <a:xfrm>
            <a:off x="2918238" y="1287457"/>
            <a:ext cx="3302884" cy="3281899"/>
            <a:chOff x="2662213" y="676344"/>
            <a:chExt cx="3814835" cy="3790597"/>
          </a:xfrm>
        </p:grpSpPr>
        <p:sp>
          <p:nvSpPr>
            <p:cNvPr id="248" name="Google Shape;248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2" name="Google Shape;252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5" name="Google Shape;255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" name="Google Shape;257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58" name="Google Shape;258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" name="Google Shape;260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03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261" name="Google Shape;261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01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262" name="Google Shape;262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02 </a:t>
              </a:r>
              <a:endParaRPr sz="16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8" name="Google Shape;268;p30"/>
          <p:cNvSpPr txBox="1"/>
          <p:nvPr>
            <p:ph idx="1" type="body"/>
          </p:nvPr>
        </p:nvSpPr>
        <p:spPr>
          <a:xfrm>
            <a:off x="994975" y="15248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9" name="Google Shape;269;p30"/>
          <p:cNvSpPr txBox="1"/>
          <p:nvPr>
            <p:ph idx="2" type="body"/>
          </p:nvPr>
        </p:nvSpPr>
        <p:spPr>
          <a:xfrm>
            <a:off x="3446663" y="15248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0" name="Google Shape;270;p30"/>
          <p:cNvSpPr txBox="1"/>
          <p:nvPr>
            <p:ph idx="3" type="body"/>
          </p:nvPr>
        </p:nvSpPr>
        <p:spPr>
          <a:xfrm>
            <a:off x="5898350" y="15248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994975" y="28202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3" name="Google Shape;273;p30"/>
          <p:cNvSpPr txBox="1"/>
          <p:nvPr>
            <p:ph idx="2" type="body"/>
          </p:nvPr>
        </p:nvSpPr>
        <p:spPr>
          <a:xfrm>
            <a:off x="3446663" y="28202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4" name="Google Shape;274;p30"/>
          <p:cNvSpPr txBox="1"/>
          <p:nvPr>
            <p:ph idx="3" type="body"/>
          </p:nvPr>
        </p:nvSpPr>
        <p:spPr>
          <a:xfrm>
            <a:off x="5898350" y="2820225"/>
            <a:ext cx="2218500" cy="13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994975" y="4025300"/>
            <a:ext cx="7154100" cy="41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799" y="831850"/>
            <a:ext cx="5344451" cy="30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1889700" y="3601125"/>
            <a:ext cx="6399000" cy="6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idx="4294967295" type="body"/>
          </p:nvPr>
        </p:nvSpPr>
        <p:spPr>
          <a:xfrm>
            <a:off x="988400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Mobile</a:t>
            </a: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3767508" y="1135560"/>
            <a:ext cx="1614300" cy="28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Place your screenshot here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8" name="Google Shape;288;p3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89" name="Google Shape;289;p32"/>
          <p:cNvGrpSpPr/>
          <p:nvPr/>
        </p:nvGrpSpPr>
        <p:grpSpPr>
          <a:xfrm>
            <a:off x="3719837" y="804064"/>
            <a:ext cx="1704325" cy="3535109"/>
            <a:chOff x="2547150" y="238125"/>
            <a:chExt cx="2525675" cy="5238750"/>
          </a:xfrm>
        </p:grpSpPr>
        <p:sp>
          <p:nvSpPr>
            <p:cNvPr id="290" name="Google Shape;290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32"/>
          <p:cNvSpPr txBox="1"/>
          <p:nvPr>
            <p:ph idx="4294967295" type="body"/>
          </p:nvPr>
        </p:nvSpPr>
        <p:spPr>
          <a:xfrm>
            <a:off x="5880851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/>
          <p:nvPr/>
        </p:nvSpPr>
        <p:spPr>
          <a:xfrm>
            <a:off x="3520572" y="1185070"/>
            <a:ext cx="20961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Place your screenshot here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01" name="Google Shape;301;p33"/>
          <p:cNvGrpSpPr/>
          <p:nvPr/>
        </p:nvGrpSpPr>
        <p:grpSpPr>
          <a:xfrm>
            <a:off x="3468353" y="874271"/>
            <a:ext cx="2207122" cy="3405711"/>
            <a:chOff x="2112475" y="238125"/>
            <a:chExt cx="3395050" cy="5238750"/>
          </a:xfrm>
        </p:grpSpPr>
        <p:sp>
          <p:nvSpPr>
            <p:cNvPr id="302" name="Google Shape;302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3"/>
          <p:cNvSpPr txBox="1"/>
          <p:nvPr>
            <p:ph idx="4294967295" type="body"/>
          </p:nvPr>
        </p:nvSpPr>
        <p:spPr>
          <a:xfrm>
            <a:off x="759800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Tablet</a:t>
            </a: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07" name="Google Shape;307;p33"/>
          <p:cNvSpPr txBox="1"/>
          <p:nvPr>
            <p:ph idx="4294967295" type="body"/>
          </p:nvPr>
        </p:nvSpPr>
        <p:spPr>
          <a:xfrm>
            <a:off x="6109451" y="580725"/>
            <a:ext cx="22746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/>
        </p:nvSpPr>
        <p:spPr>
          <a:xfrm>
            <a:off x="2951882" y="1479419"/>
            <a:ext cx="3240300" cy="20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Place your screenshot here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14" name="Google Shape;314;p34"/>
          <p:cNvGrpSpPr/>
          <p:nvPr/>
        </p:nvGrpSpPr>
        <p:grpSpPr>
          <a:xfrm>
            <a:off x="2488773" y="1351194"/>
            <a:ext cx="4166260" cy="2440962"/>
            <a:chOff x="1177450" y="241631"/>
            <a:chExt cx="6173152" cy="3616776"/>
          </a:xfrm>
        </p:grpSpPr>
        <p:sp>
          <p:nvSpPr>
            <p:cNvPr id="315" name="Google Shape;315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34"/>
          <p:cNvSpPr txBox="1"/>
          <p:nvPr>
            <p:ph idx="4294967295" type="body"/>
          </p:nvPr>
        </p:nvSpPr>
        <p:spPr>
          <a:xfrm>
            <a:off x="699275" y="580725"/>
            <a:ext cx="18777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Desktop</a:t>
            </a:r>
            <a:br>
              <a:rPr lang="en" sz="3000">
                <a:latin typeface="Vidaloka"/>
                <a:ea typeface="Vidaloka"/>
                <a:cs typeface="Vidaloka"/>
                <a:sym typeface="Vidaloka"/>
              </a:rPr>
            </a:br>
            <a:r>
              <a:rPr lang="en" sz="3000">
                <a:latin typeface="Vidaloka"/>
                <a:ea typeface="Vidaloka"/>
                <a:cs typeface="Vidaloka"/>
                <a:sym typeface="Vidaloka"/>
              </a:rPr>
              <a:t>project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320" name="Google Shape;320;p34"/>
          <p:cNvSpPr txBox="1"/>
          <p:nvPr>
            <p:ph idx="4294967295" type="body"/>
          </p:nvPr>
        </p:nvSpPr>
        <p:spPr>
          <a:xfrm>
            <a:off x="6566861" y="580725"/>
            <a:ext cx="1877700" cy="398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idx="4294967295" type="ctrTitle"/>
          </p:nvPr>
        </p:nvSpPr>
        <p:spPr>
          <a:xfrm>
            <a:off x="968275" y="3106750"/>
            <a:ext cx="7207500" cy="5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3"/>
                </a:solidFill>
              </a:rPr>
              <a:t>Thanks</a:t>
            </a:r>
            <a:r>
              <a:rPr lang="en" sz="4400">
                <a:solidFill>
                  <a:schemeClr val="accent3"/>
                </a:solidFill>
              </a:rPr>
              <a:t>! Any questions?</a:t>
            </a:r>
            <a:endParaRPr sz="4400">
              <a:solidFill>
                <a:schemeClr val="accent3"/>
              </a:solidFill>
            </a:endParaRPr>
          </a:p>
        </p:txBody>
      </p:sp>
      <p:sp>
        <p:nvSpPr>
          <p:cNvPr id="326" name="Google Shape;326;p35"/>
          <p:cNvSpPr txBox="1"/>
          <p:nvPr>
            <p:ph idx="4294967295" type="subTitle"/>
          </p:nvPr>
        </p:nvSpPr>
        <p:spPr>
          <a:xfrm>
            <a:off x="968275" y="3711843"/>
            <a:ext cx="72075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find me at @username &amp; user@mail.me</a:t>
            </a:r>
            <a:endParaRPr sz="1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327" name="Google Shape;327;p35"/>
          <p:cNvPicPr preferRelativeResize="0"/>
          <p:nvPr/>
        </p:nvPicPr>
        <p:blipFill rotWithShape="1">
          <a:blip r:embed="rId3">
            <a:alphaModFix/>
          </a:blip>
          <a:srcRect b="28945" l="9331" r="23867" t="26522"/>
          <a:stretch/>
        </p:blipFill>
        <p:spPr>
          <a:xfrm>
            <a:off x="3257450" y="152400"/>
            <a:ext cx="2629200" cy="26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8" name="Google Shape;328;p3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9" name="Google Shape;329;p35"/>
          <p:cNvPicPr preferRelativeResize="0"/>
          <p:nvPr/>
        </p:nvPicPr>
        <p:blipFill rotWithShape="1">
          <a:blip r:embed="rId4">
            <a:alphaModFix/>
          </a:blip>
          <a:srcRect b="0" l="0" r="0" t="2400"/>
          <a:stretch/>
        </p:blipFill>
        <p:spPr>
          <a:xfrm>
            <a:off x="2998550" y="0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5" name="Google Shape;335;p36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36" name="Google Shape;336;p3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2" name="Google Shape;342;p37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Titles: Vidaloka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⊳"/>
            </a:pPr>
            <a:r>
              <a:rPr lang="en" sz="1800"/>
              <a:t>Body copy: Bellota Text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https://www.fontsquirrel.com/fonts/vidaloka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https://www.fontsquirrel.com/fonts/bellota</a:t>
            </a:r>
            <a:br>
              <a:rPr lang="en" sz="1800"/>
            </a:br>
            <a:endParaRPr sz="1800"/>
          </a:p>
        </p:txBody>
      </p:sp>
      <p:sp>
        <p:nvSpPr>
          <p:cNvPr id="343" name="Google Shape;343;p37"/>
          <p:cNvSpPr txBox="1"/>
          <p:nvPr/>
        </p:nvSpPr>
        <p:spPr>
          <a:xfrm>
            <a:off x="1640050" y="3881200"/>
            <a:ext cx="6509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344" name="Google Shape;344;p3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8"/>
          <p:cNvGrpSpPr/>
          <p:nvPr/>
        </p:nvGrpSpPr>
        <p:grpSpPr>
          <a:xfrm>
            <a:off x="752380" y="632499"/>
            <a:ext cx="291743" cy="386306"/>
            <a:chOff x="590250" y="244200"/>
            <a:chExt cx="407975" cy="532175"/>
          </a:xfrm>
        </p:grpSpPr>
        <p:sp>
          <p:nvSpPr>
            <p:cNvPr id="350" name="Google Shape;350;p3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38"/>
          <p:cNvGrpSpPr/>
          <p:nvPr/>
        </p:nvGrpSpPr>
        <p:grpSpPr>
          <a:xfrm>
            <a:off x="1222612" y="689519"/>
            <a:ext cx="317004" cy="267857"/>
            <a:chOff x="1247825" y="322750"/>
            <a:chExt cx="443300" cy="369000"/>
          </a:xfrm>
        </p:grpSpPr>
        <p:sp>
          <p:nvSpPr>
            <p:cNvPr id="365" name="Google Shape;365;p3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1710275" y="688194"/>
            <a:ext cx="303059" cy="270507"/>
            <a:chOff x="1929775" y="320925"/>
            <a:chExt cx="423800" cy="372650"/>
          </a:xfrm>
        </p:grpSpPr>
        <p:sp>
          <p:nvSpPr>
            <p:cNvPr id="371" name="Google Shape;371;p3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38"/>
          <p:cNvSpPr/>
          <p:nvPr/>
        </p:nvSpPr>
        <p:spPr>
          <a:xfrm>
            <a:off x="2218546" y="678476"/>
            <a:ext cx="248193" cy="289961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2716261" y="679365"/>
            <a:ext cx="214226" cy="288182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8"/>
          <p:cNvGrpSpPr/>
          <p:nvPr/>
        </p:nvGrpSpPr>
        <p:grpSpPr>
          <a:xfrm>
            <a:off x="3641295" y="657688"/>
            <a:ext cx="286523" cy="331500"/>
            <a:chOff x="4630125" y="278900"/>
            <a:chExt cx="400675" cy="456675"/>
          </a:xfrm>
        </p:grpSpPr>
        <p:sp>
          <p:nvSpPr>
            <p:cNvPr id="379" name="Google Shape;379;p3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38"/>
          <p:cNvSpPr/>
          <p:nvPr/>
        </p:nvSpPr>
        <p:spPr>
          <a:xfrm>
            <a:off x="4101400" y="678040"/>
            <a:ext cx="328320" cy="290832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" name="Google Shape;384;p38"/>
          <p:cNvGrpSpPr/>
          <p:nvPr/>
        </p:nvGrpSpPr>
        <p:grpSpPr>
          <a:xfrm>
            <a:off x="756742" y="1129723"/>
            <a:ext cx="291725" cy="361117"/>
            <a:chOff x="596350" y="929175"/>
            <a:chExt cx="407950" cy="497475"/>
          </a:xfrm>
        </p:grpSpPr>
        <p:sp>
          <p:nvSpPr>
            <p:cNvPr id="385" name="Google Shape;385;p3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1713314" y="1182332"/>
            <a:ext cx="296981" cy="258130"/>
            <a:chOff x="1934025" y="1001650"/>
            <a:chExt cx="415300" cy="355600"/>
          </a:xfrm>
        </p:grpSpPr>
        <p:sp>
          <p:nvSpPr>
            <p:cNvPr id="393" name="Google Shape;393;p3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38"/>
          <p:cNvSpPr/>
          <p:nvPr/>
        </p:nvSpPr>
        <p:spPr>
          <a:xfrm>
            <a:off x="2193301" y="1160693"/>
            <a:ext cx="298697" cy="30144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2674460" y="1175720"/>
            <a:ext cx="297839" cy="271396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3159535" y="1177934"/>
            <a:ext cx="289133" cy="26696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8"/>
          <p:cNvSpPr/>
          <p:nvPr/>
        </p:nvSpPr>
        <p:spPr>
          <a:xfrm>
            <a:off x="3649848" y="1180583"/>
            <a:ext cx="269968" cy="26166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1" name="Google Shape;401;p38"/>
          <p:cNvGrpSpPr/>
          <p:nvPr/>
        </p:nvGrpSpPr>
        <p:grpSpPr>
          <a:xfrm>
            <a:off x="4116318" y="1162878"/>
            <a:ext cx="297839" cy="302773"/>
            <a:chOff x="5294400" y="974850"/>
            <a:chExt cx="416500" cy="417100"/>
          </a:xfrm>
        </p:grpSpPr>
        <p:sp>
          <p:nvSpPr>
            <p:cNvPr id="402" name="Google Shape;402;p3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4561307" y="1128851"/>
            <a:ext cx="369242" cy="365091"/>
            <a:chOff x="5916675" y="927975"/>
            <a:chExt cx="516350" cy="502950"/>
          </a:xfrm>
        </p:grpSpPr>
        <p:sp>
          <p:nvSpPr>
            <p:cNvPr id="405" name="Google Shape;405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734092" y="1689718"/>
            <a:ext cx="332665" cy="228078"/>
            <a:chOff x="564675" y="1700625"/>
            <a:chExt cx="465200" cy="314200"/>
          </a:xfrm>
        </p:grpSpPr>
        <p:sp>
          <p:nvSpPr>
            <p:cNvPr id="408" name="Google Shape;408;p3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38"/>
          <p:cNvGrpSpPr/>
          <p:nvPr/>
        </p:nvGrpSpPr>
        <p:grpSpPr>
          <a:xfrm>
            <a:off x="1214782" y="1634023"/>
            <a:ext cx="332665" cy="330629"/>
            <a:chOff x="1236875" y="1623900"/>
            <a:chExt cx="465200" cy="455475"/>
          </a:xfrm>
        </p:grpSpPr>
        <p:sp>
          <p:nvSpPr>
            <p:cNvPr id="412" name="Google Shape;412;p3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8"/>
          <p:cNvGrpSpPr/>
          <p:nvPr/>
        </p:nvGrpSpPr>
        <p:grpSpPr>
          <a:xfrm>
            <a:off x="1705912" y="1641101"/>
            <a:ext cx="311784" cy="316474"/>
            <a:chOff x="1923675" y="1633650"/>
            <a:chExt cx="436000" cy="435975"/>
          </a:xfrm>
        </p:grpSpPr>
        <p:sp>
          <p:nvSpPr>
            <p:cNvPr id="420" name="Google Shape;420;p3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2185298" y="1639776"/>
            <a:ext cx="314376" cy="319124"/>
            <a:chOff x="2594050" y="1631825"/>
            <a:chExt cx="439625" cy="439625"/>
          </a:xfrm>
        </p:grpSpPr>
        <p:sp>
          <p:nvSpPr>
            <p:cNvPr id="427" name="Google Shape;427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8"/>
          <p:cNvSpPr/>
          <p:nvPr/>
        </p:nvSpPr>
        <p:spPr>
          <a:xfrm>
            <a:off x="2680110" y="1653962"/>
            <a:ext cx="286523" cy="29085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" name="Google Shape;432;p38"/>
          <p:cNvGrpSpPr/>
          <p:nvPr/>
        </p:nvGrpSpPr>
        <p:grpSpPr>
          <a:xfrm>
            <a:off x="3176283" y="1615912"/>
            <a:ext cx="255166" cy="366852"/>
            <a:chOff x="3979850" y="1598950"/>
            <a:chExt cx="356825" cy="505375"/>
          </a:xfrm>
        </p:grpSpPr>
        <p:sp>
          <p:nvSpPr>
            <p:cNvPr id="433" name="Google Shape;433;p3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8"/>
          <p:cNvGrpSpPr/>
          <p:nvPr/>
        </p:nvGrpSpPr>
        <p:grpSpPr>
          <a:xfrm>
            <a:off x="3616481" y="1694582"/>
            <a:ext cx="336151" cy="209513"/>
            <a:chOff x="4595425" y="1707325"/>
            <a:chExt cx="470075" cy="288625"/>
          </a:xfrm>
        </p:grpSpPr>
        <p:sp>
          <p:nvSpPr>
            <p:cNvPr id="436" name="Google Shape;436;p3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4113279" y="1643315"/>
            <a:ext cx="303935" cy="312046"/>
            <a:chOff x="5290150" y="1636700"/>
            <a:chExt cx="425025" cy="429875"/>
          </a:xfrm>
        </p:grpSpPr>
        <p:sp>
          <p:nvSpPr>
            <p:cNvPr id="442" name="Google Shape;442;p3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8"/>
          <p:cNvGrpSpPr/>
          <p:nvPr/>
        </p:nvGrpSpPr>
        <p:grpSpPr>
          <a:xfrm>
            <a:off x="4593093" y="1634023"/>
            <a:ext cx="305669" cy="325330"/>
            <a:chOff x="5961125" y="1623900"/>
            <a:chExt cx="427450" cy="448175"/>
          </a:xfrm>
        </p:grpSpPr>
        <p:sp>
          <p:nvSpPr>
            <p:cNvPr id="445" name="Google Shape;445;p3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38"/>
          <p:cNvGrpSpPr/>
          <p:nvPr/>
        </p:nvGrpSpPr>
        <p:grpSpPr>
          <a:xfrm>
            <a:off x="5063325" y="1642426"/>
            <a:ext cx="326568" cy="313825"/>
            <a:chOff x="6618700" y="1635475"/>
            <a:chExt cx="456675" cy="432325"/>
          </a:xfrm>
        </p:grpSpPr>
        <p:sp>
          <p:nvSpPr>
            <p:cNvPr id="453" name="Google Shape;453;p3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771098" y="2146291"/>
            <a:ext cx="258652" cy="281994"/>
            <a:chOff x="616425" y="2329600"/>
            <a:chExt cx="361700" cy="388475"/>
          </a:xfrm>
        </p:grpSpPr>
        <p:sp>
          <p:nvSpPr>
            <p:cNvPr id="459" name="Google Shape;459;p3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38"/>
          <p:cNvGrpSpPr/>
          <p:nvPr/>
        </p:nvGrpSpPr>
        <p:grpSpPr>
          <a:xfrm>
            <a:off x="1244834" y="2148941"/>
            <a:ext cx="272578" cy="276695"/>
            <a:chOff x="1278900" y="2333250"/>
            <a:chExt cx="381175" cy="381175"/>
          </a:xfrm>
        </p:grpSpPr>
        <p:sp>
          <p:nvSpPr>
            <p:cNvPr id="468" name="Google Shape;468;p3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1725506" y="2148941"/>
            <a:ext cx="272596" cy="276695"/>
            <a:chOff x="1951075" y="2333250"/>
            <a:chExt cx="381200" cy="381175"/>
          </a:xfrm>
        </p:grpSpPr>
        <p:sp>
          <p:nvSpPr>
            <p:cNvPr id="473" name="Google Shape;473;p3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8"/>
          <p:cNvGrpSpPr/>
          <p:nvPr/>
        </p:nvGrpSpPr>
        <p:grpSpPr>
          <a:xfrm>
            <a:off x="2206196" y="2148941"/>
            <a:ext cx="272578" cy="276695"/>
            <a:chOff x="2623275" y="2333250"/>
            <a:chExt cx="381175" cy="381175"/>
          </a:xfrm>
        </p:grpSpPr>
        <p:sp>
          <p:nvSpPr>
            <p:cNvPr id="478" name="Google Shape;478;p3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8"/>
          <p:cNvGrpSpPr/>
          <p:nvPr/>
        </p:nvGrpSpPr>
        <p:grpSpPr>
          <a:xfrm>
            <a:off x="2750459" y="2101213"/>
            <a:ext cx="145433" cy="368630"/>
            <a:chOff x="3384375" y="2267500"/>
            <a:chExt cx="203375" cy="507825"/>
          </a:xfrm>
        </p:grpSpPr>
        <p:sp>
          <p:nvSpPr>
            <p:cNvPr id="483" name="Google Shape;483;p3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3724890" y="2148051"/>
            <a:ext cx="119314" cy="274935"/>
            <a:chOff x="4747025" y="2332025"/>
            <a:chExt cx="166850" cy="378750"/>
          </a:xfrm>
        </p:grpSpPr>
        <p:sp>
          <p:nvSpPr>
            <p:cNvPr id="486" name="Google Shape;486;p3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8"/>
          <p:cNvGrpSpPr/>
          <p:nvPr/>
        </p:nvGrpSpPr>
        <p:grpSpPr>
          <a:xfrm>
            <a:off x="3242037" y="2102973"/>
            <a:ext cx="123659" cy="365091"/>
            <a:chOff x="4071800" y="2269925"/>
            <a:chExt cx="172925" cy="502950"/>
          </a:xfrm>
        </p:grpSpPr>
        <p:sp>
          <p:nvSpPr>
            <p:cNvPr id="489" name="Google Shape;489;p3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38"/>
          <p:cNvSpPr/>
          <p:nvPr/>
        </p:nvSpPr>
        <p:spPr>
          <a:xfrm>
            <a:off x="4129273" y="2141497"/>
            <a:ext cx="272578" cy="29172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38"/>
          <p:cNvGrpSpPr/>
          <p:nvPr/>
        </p:nvGrpSpPr>
        <p:grpSpPr>
          <a:xfrm>
            <a:off x="4601370" y="2146727"/>
            <a:ext cx="294353" cy="281123"/>
            <a:chOff x="5972700" y="2330200"/>
            <a:chExt cx="411625" cy="387275"/>
          </a:xfrm>
        </p:grpSpPr>
        <p:sp>
          <p:nvSpPr>
            <p:cNvPr id="493" name="Google Shape;493;p3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853835" y="2602846"/>
            <a:ext cx="93195" cy="344766"/>
            <a:chOff x="732125" y="2958550"/>
            <a:chExt cx="130325" cy="474950"/>
          </a:xfrm>
        </p:grpSpPr>
        <p:sp>
          <p:nvSpPr>
            <p:cNvPr id="496" name="Google Shape;496;p3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38"/>
          <p:cNvSpPr/>
          <p:nvPr/>
        </p:nvSpPr>
        <p:spPr>
          <a:xfrm>
            <a:off x="1719096" y="2589232"/>
            <a:ext cx="285647" cy="372169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8"/>
          <p:cNvSpPr/>
          <p:nvPr/>
        </p:nvSpPr>
        <p:spPr>
          <a:xfrm>
            <a:off x="1275376" y="2589232"/>
            <a:ext cx="211634" cy="372169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38"/>
          <p:cNvGrpSpPr/>
          <p:nvPr/>
        </p:nvGrpSpPr>
        <p:grpSpPr>
          <a:xfrm>
            <a:off x="2177467" y="2613898"/>
            <a:ext cx="330054" cy="317363"/>
            <a:chOff x="2583100" y="2973775"/>
            <a:chExt cx="461550" cy="437200"/>
          </a:xfrm>
        </p:grpSpPr>
        <p:sp>
          <p:nvSpPr>
            <p:cNvPr id="507" name="Google Shape;507;p3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38"/>
          <p:cNvSpPr/>
          <p:nvPr/>
        </p:nvSpPr>
        <p:spPr>
          <a:xfrm>
            <a:off x="3633293" y="2621499"/>
            <a:ext cx="303059" cy="307636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" name="Google Shape;510;p38"/>
          <p:cNvGrpSpPr/>
          <p:nvPr/>
        </p:nvGrpSpPr>
        <p:grpSpPr>
          <a:xfrm>
            <a:off x="4082798" y="2638215"/>
            <a:ext cx="370118" cy="279344"/>
            <a:chOff x="5247525" y="3007275"/>
            <a:chExt cx="517575" cy="384825"/>
          </a:xfrm>
        </p:grpSpPr>
        <p:sp>
          <p:nvSpPr>
            <p:cNvPr id="511" name="Google Shape;511;p3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38"/>
          <p:cNvGrpSpPr/>
          <p:nvPr/>
        </p:nvGrpSpPr>
        <p:grpSpPr>
          <a:xfrm>
            <a:off x="3156260" y="2622300"/>
            <a:ext cx="291725" cy="302337"/>
            <a:chOff x="3951850" y="2985350"/>
            <a:chExt cx="407950" cy="416500"/>
          </a:xfrm>
        </p:grpSpPr>
        <p:sp>
          <p:nvSpPr>
            <p:cNvPr id="514" name="Google Shape;514;p3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8"/>
          <p:cNvGrpSpPr/>
          <p:nvPr/>
        </p:nvGrpSpPr>
        <p:grpSpPr>
          <a:xfrm>
            <a:off x="737149" y="3131464"/>
            <a:ext cx="337885" cy="263429"/>
            <a:chOff x="568950" y="3686775"/>
            <a:chExt cx="472500" cy="362900"/>
          </a:xfrm>
        </p:grpSpPr>
        <p:sp>
          <p:nvSpPr>
            <p:cNvPr id="519" name="Google Shape;519;p3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38"/>
          <p:cNvSpPr/>
          <p:nvPr/>
        </p:nvSpPr>
        <p:spPr>
          <a:xfrm>
            <a:off x="4631333" y="2607362"/>
            <a:ext cx="229905" cy="335928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>
            <a:off x="1220449" y="3153568"/>
            <a:ext cx="321348" cy="219240"/>
            <a:chOff x="1244800" y="3717225"/>
            <a:chExt cx="449375" cy="302025"/>
          </a:xfrm>
        </p:grpSpPr>
        <p:sp>
          <p:nvSpPr>
            <p:cNvPr id="524" name="Google Shape;524;p3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38"/>
          <p:cNvGrpSpPr/>
          <p:nvPr/>
        </p:nvGrpSpPr>
        <p:grpSpPr>
          <a:xfrm>
            <a:off x="1705483" y="3136763"/>
            <a:ext cx="312642" cy="247967"/>
            <a:chOff x="1923075" y="3694075"/>
            <a:chExt cx="437200" cy="341600"/>
          </a:xfrm>
        </p:grpSpPr>
        <p:sp>
          <p:nvSpPr>
            <p:cNvPr id="531" name="Google Shape;531;p3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8"/>
          <p:cNvGrpSpPr/>
          <p:nvPr/>
        </p:nvGrpSpPr>
        <p:grpSpPr>
          <a:xfrm>
            <a:off x="2189213" y="3132789"/>
            <a:ext cx="306545" cy="255481"/>
            <a:chOff x="2599525" y="3688600"/>
            <a:chExt cx="428675" cy="351950"/>
          </a:xfrm>
        </p:grpSpPr>
        <p:sp>
          <p:nvSpPr>
            <p:cNvPr id="541" name="Google Shape;541;p3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p38"/>
          <p:cNvGrpSpPr/>
          <p:nvPr/>
        </p:nvGrpSpPr>
        <p:grpSpPr>
          <a:xfrm>
            <a:off x="2684706" y="3115114"/>
            <a:ext cx="283913" cy="284208"/>
            <a:chOff x="3292425" y="3664250"/>
            <a:chExt cx="397025" cy="391525"/>
          </a:xfrm>
        </p:grpSpPr>
        <p:sp>
          <p:nvSpPr>
            <p:cNvPr id="545" name="Google Shape;545;p3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38"/>
          <p:cNvGrpSpPr/>
          <p:nvPr/>
        </p:nvGrpSpPr>
        <p:grpSpPr>
          <a:xfrm>
            <a:off x="3142316" y="3151790"/>
            <a:ext cx="314394" cy="231617"/>
            <a:chOff x="3932350" y="3714775"/>
            <a:chExt cx="439650" cy="319075"/>
          </a:xfrm>
        </p:grpSpPr>
        <p:sp>
          <p:nvSpPr>
            <p:cNvPr id="549" name="Google Shape;549;p3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38"/>
          <p:cNvGrpSpPr/>
          <p:nvPr/>
        </p:nvGrpSpPr>
        <p:grpSpPr>
          <a:xfrm>
            <a:off x="3623006" y="3151790"/>
            <a:ext cx="314376" cy="231617"/>
            <a:chOff x="4604550" y="3714775"/>
            <a:chExt cx="439625" cy="319075"/>
          </a:xfrm>
        </p:grpSpPr>
        <p:sp>
          <p:nvSpPr>
            <p:cNvPr id="555" name="Google Shape;555;p3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8"/>
          <p:cNvGrpSpPr/>
          <p:nvPr/>
        </p:nvGrpSpPr>
        <p:grpSpPr>
          <a:xfrm>
            <a:off x="4115013" y="3127926"/>
            <a:ext cx="300449" cy="270960"/>
            <a:chOff x="5292575" y="3681900"/>
            <a:chExt cx="420150" cy="373275"/>
          </a:xfrm>
        </p:grpSpPr>
        <p:sp>
          <p:nvSpPr>
            <p:cNvPr id="558" name="Google Shape;558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8"/>
          <p:cNvGrpSpPr/>
          <p:nvPr/>
        </p:nvGrpSpPr>
        <p:grpSpPr>
          <a:xfrm>
            <a:off x="4578719" y="3093445"/>
            <a:ext cx="334417" cy="339467"/>
            <a:chOff x="5941025" y="3634400"/>
            <a:chExt cx="467650" cy="467650"/>
          </a:xfrm>
        </p:grpSpPr>
        <p:sp>
          <p:nvSpPr>
            <p:cNvPr id="566" name="Google Shape;566;p3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5080755" y="3115114"/>
            <a:ext cx="291725" cy="296149"/>
            <a:chOff x="6643075" y="3664250"/>
            <a:chExt cx="407950" cy="407975"/>
          </a:xfrm>
        </p:grpSpPr>
        <p:sp>
          <p:nvSpPr>
            <p:cNvPr id="573" name="Google Shape;573;p3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38"/>
          <p:cNvGrpSpPr/>
          <p:nvPr/>
        </p:nvGrpSpPr>
        <p:grpSpPr>
          <a:xfrm>
            <a:off x="742369" y="3590687"/>
            <a:ext cx="316128" cy="320884"/>
            <a:chOff x="576250" y="4319400"/>
            <a:chExt cx="442075" cy="442050"/>
          </a:xfrm>
        </p:grpSpPr>
        <p:sp>
          <p:nvSpPr>
            <p:cNvPr id="576" name="Google Shape;576;p3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8"/>
          <p:cNvSpPr/>
          <p:nvPr/>
        </p:nvSpPr>
        <p:spPr>
          <a:xfrm>
            <a:off x="1210064" y="3653136"/>
            <a:ext cx="342247" cy="19624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8"/>
          <p:cNvSpPr/>
          <p:nvPr/>
        </p:nvSpPr>
        <p:spPr>
          <a:xfrm>
            <a:off x="3159106" y="3604063"/>
            <a:ext cx="289991" cy="294389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8"/>
          <p:cNvSpPr/>
          <p:nvPr/>
        </p:nvSpPr>
        <p:spPr>
          <a:xfrm>
            <a:off x="2678376" y="3622629"/>
            <a:ext cx="289991" cy="257259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8"/>
          <p:cNvSpPr/>
          <p:nvPr/>
        </p:nvSpPr>
        <p:spPr>
          <a:xfrm>
            <a:off x="3638531" y="3602739"/>
            <a:ext cx="292601" cy="297038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4" name="Google Shape;584;p38"/>
          <p:cNvGrpSpPr/>
          <p:nvPr/>
        </p:nvGrpSpPr>
        <p:grpSpPr>
          <a:xfrm>
            <a:off x="4097600" y="3607038"/>
            <a:ext cx="335275" cy="281123"/>
            <a:chOff x="5268225" y="4341925"/>
            <a:chExt cx="468850" cy="387275"/>
          </a:xfrm>
        </p:grpSpPr>
        <p:sp>
          <p:nvSpPr>
            <p:cNvPr id="585" name="Google Shape;585;p3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38"/>
          <p:cNvGrpSpPr/>
          <p:nvPr/>
        </p:nvGrpSpPr>
        <p:grpSpPr>
          <a:xfrm>
            <a:off x="4595274" y="3598200"/>
            <a:ext cx="301307" cy="305858"/>
            <a:chOff x="5964175" y="4329750"/>
            <a:chExt cx="421350" cy="421350"/>
          </a:xfrm>
        </p:grpSpPr>
        <p:sp>
          <p:nvSpPr>
            <p:cNvPr id="594" name="Google Shape;594;p3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38"/>
          <p:cNvGrpSpPr/>
          <p:nvPr/>
        </p:nvGrpSpPr>
        <p:grpSpPr>
          <a:xfrm>
            <a:off x="1222612" y="4086150"/>
            <a:ext cx="317004" cy="311175"/>
            <a:chOff x="1247825" y="5001950"/>
            <a:chExt cx="443300" cy="428675"/>
          </a:xfrm>
        </p:grpSpPr>
        <p:sp>
          <p:nvSpPr>
            <p:cNvPr id="597" name="Google Shape;597;p3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38"/>
          <p:cNvGrpSpPr/>
          <p:nvPr/>
        </p:nvGrpSpPr>
        <p:grpSpPr>
          <a:xfrm>
            <a:off x="1731602" y="4070670"/>
            <a:ext cx="260404" cy="336818"/>
            <a:chOff x="1959600" y="4980625"/>
            <a:chExt cx="364150" cy="464000"/>
          </a:xfrm>
        </p:grpSpPr>
        <p:sp>
          <p:nvSpPr>
            <p:cNvPr id="604" name="Google Shape;604;p3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>
            <a:off x="2193146" y="4083500"/>
            <a:ext cx="298697" cy="311611"/>
            <a:chOff x="2605025" y="4998300"/>
            <a:chExt cx="417700" cy="429275"/>
          </a:xfrm>
        </p:grpSpPr>
        <p:sp>
          <p:nvSpPr>
            <p:cNvPr id="612" name="Google Shape;612;p3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38"/>
          <p:cNvGrpSpPr/>
          <p:nvPr/>
        </p:nvGrpSpPr>
        <p:grpSpPr>
          <a:xfrm>
            <a:off x="2644660" y="4086150"/>
            <a:ext cx="357049" cy="301884"/>
            <a:chOff x="3236425" y="5001950"/>
            <a:chExt cx="499300" cy="415875"/>
          </a:xfrm>
        </p:grpSpPr>
        <p:sp>
          <p:nvSpPr>
            <p:cNvPr id="616" name="Google Shape;616;p3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8"/>
          <p:cNvGrpSpPr/>
          <p:nvPr/>
        </p:nvGrpSpPr>
        <p:grpSpPr>
          <a:xfrm>
            <a:off x="3168006" y="4070670"/>
            <a:ext cx="271720" cy="328415"/>
            <a:chOff x="3968275" y="4980625"/>
            <a:chExt cx="379975" cy="452425"/>
          </a:xfrm>
        </p:grpSpPr>
        <p:sp>
          <p:nvSpPr>
            <p:cNvPr id="623" name="Google Shape;623;p3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4576538" y="4144040"/>
            <a:ext cx="343999" cy="190077"/>
            <a:chOff x="5937975" y="5081700"/>
            <a:chExt cx="481050" cy="261850"/>
          </a:xfrm>
        </p:grpSpPr>
        <p:sp>
          <p:nvSpPr>
            <p:cNvPr id="627" name="Google Shape;627;p3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38"/>
          <p:cNvGrpSpPr/>
          <p:nvPr/>
        </p:nvGrpSpPr>
        <p:grpSpPr>
          <a:xfrm>
            <a:off x="5102512" y="4107364"/>
            <a:ext cx="246888" cy="288182"/>
            <a:chOff x="6673500" y="5031175"/>
            <a:chExt cx="345250" cy="397000"/>
          </a:xfrm>
        </p:grpSpPr>
        <p:sp>
          <p:nvSpPr>
            <p:cNvPr id="631" name="Google Shape;631;p3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38"/>
          <p:cNvGrpSpPr/>
          <p:nvPr/>
        </p:nvGrpSpPr>
        <p:grpSpPr>
          <a:xfrm>
            <a:off x="3138848" y="674039"/>
            <a:ext cx="330054" cy="298799"/>
            <a:chOff x="3927500" y="301425"/>
            <a:chExt cx="461550" cy="411625"/>
          </a:xfrm>
        </p:grpSpPr>
        <p:sp>
          <p:nvSpPr>
            <p:cNvPr id="637" name="Google Shape;637;p3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38"/>
          <p:cNvGrpSpPr/>
          <p:nvPr/>
        </p:nvGrpSpPr>
        <p:grpSpPr>
          <a:xfrm>
            <a:off x="5085100" y="679792"/>
            <a:ext cx="283037" cy="287311"/>
            <a:chOff x="6649150" y="309350"/>
            <a:chExt cx="395800" cy="395800"/>
          </a:xfrm>
        </p:grpSpPr>
        <p:sp>
          <p:nvSpPr>
            <p:cNvPr id="665" name="Google Shape;665;p3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38"/>
          <p:cNvGrpSpPr/>
          <p:nvPr/>
        </p:nvGrpSpPr>
        <p:grpSpPr>
          <a:xfrm>
            <a:off x="4602228" y="686415"/>
            <a:ext cx="287399" cy="276259"/>
            <a:chOff x="5973900" y="318475"/>
            <a:chExt cx="401900" cy="380575"/>
          </a:xfrm>
        </p:grpSpPr>
        <p:sp>
          <p:nvSpPr>
            <p:cNvPr id="689" name="Google Shape;689;p3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38"/>
          <p:cNvGrpSpPr/>
          <p:nvPr/>
        </p:nvGrpSpPr>
        <p:grpSpPr>
          <a:xfrm>
            <a:off x="1237433" y="1129723"/>
            <a:ext cx="291725" cy="361117"/>
            <a:chOff x="1268550" y="929175"/>
            <a:chExt cx="407950" cy="497475"/>
          </a:xfrm>
        </p:grpSpPr>
        <p:sp>
          <p:nvSpPr>
            <p:cNvPr id="704" name="Google Shape;704;p3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38"/>
          <p:cNvGrpSpPr/>
          <p:nvPr/>
        </p:nvGrpSpPr>
        <p:grpSpPr>
          <a:xfrm>
            <a:off x="5054189" y="1143424"/>
            <a:ext cx="344857" cy="335928"/>
            <a:chOff x="6605925" y="948050"/>
            <a:chExt cx="482250" cy="462775"/>
          </a:xfrm>
        </p:grpSpPr>
        <p:sp>
          <p:nvSpPr>
            <p:cNvPr id="708" name="Google Shape;708;p3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8"/>
          <p:cNvGrpSpPr/>
          <p:nvPr/>
        </p:nvGrpSpPr>
        <p:grpSpPr>
          <a:xfrm>
            <a:off x="5134745" y="2138324"/>
            <a:ext cx="183745" cy="295714"/>
            <a:chOff x="6718575" y="2318625"/>
            <a:chExt cx="256950" cy="407375"/>
          </a:xfrm>
        </p:grpSpPr>
        <p:sp>
          <p:nvSpPr>
            <p:cNvPr id="715" name="Google Shape;715;p3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38"/>
          <p:cNvGrpSpPr/>
          <p:nvPr/>
        </p:nvGrpSpPr>
        <p:grpSpPr>
          <a:xfrm>
            <a:off x="2668598" y="2679755"/>
            <a:ext cx="309156" cy="190966"/>
            <a:chOff x="3269900" y="3064500"/>
            <a:chExt cx="432325" cy="263075"/>
          </a:xfrm>
        </p:grpSpPr>
        <p:sp>
          <p:nvSpPr>
            <p:cNvPr id="724" name="Google Shape;724;p3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8"/>
          <p:cNvGrpSpPr/>
          <p:nvPr/>
        </p:nvGrpSpPr>
        <p:grpSpPr>
          <a:xfrm>
            <a:off x="5113829" y="2621411"/>
            <a:ext cx="225560" cy="321791"/>
            <a:chOff x="6689325" y="2984125"/>
            <a:chExt cx="315425" cy="443300"/>
          </a:xfrm>
        </p:grpSpPr>
        <p:sp>
          <p:nvSpPr>
            <p:cNvPr id="728" name="Google Shape;728;p3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38"/>
          <p:cNvGrpSpPr/>
          <p:nvPr/>
        </p:nvGrpSpPr>
        <p:grpSpPr>
          <a:xfrm>
            <a:off x="1752072" y="3566823"/>
            <a:ext cx="218159" cy="358014"/>
            <a:chOff x="1988225" y="4286525"/>
            <a:chExt cx="305075" cy="493200"/>
          </a:xfrm>
        </p:grpSpPr>
        <p:sp>
          <p:nvSpPr>
            <p:cNvPr id="734" name="Google Shape;734;p3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38"/>
          <p:cNvGrpSpPr/>
          <p:nvPr/>
        </p:nvGrpSpPr>
        <p:grpSpPr>
          <a:xfrm>
            <a:off x="2214903" y="3592012"/>
            <a:ext cx="263443" cy="338578"/>
            <a:chOff x="2635450" y="4321225"/>
            <a:chExt cx="368400" cy="466425"/>
          </a:xfrm>
        </p:grpSpPr>
        <p:sp>
          <p:nvSpPr>
            <p:cNvPr id="742" name="Google Shape;742;p3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38"/>
          <p:cNvGrpSpPr/>
          <p:nvPr/>
        </p:nvGrpSpPr>
        <p:grpSpPr>
          <a:xfrm>
            <a:off x="5080755" y="3583609"/>
            <a:ext cx="291725" cy="331500"/>
            <a:chOff x="6643075" y="4309650"/>
            <a:chExt cx="407950" cy="456675"/>
          </a:xfrm>
        </p:grpSpPr>
        <p:sp>
          <p:nvSpPr>
            <p:cNvPr id="749" name="Google Shape;749;p3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38"/>
          <p:cNvGrpSpPr/>
          <p:nvPr/>
        </p:nvGrpSpPr>
        <p:grpSpPr>
          <a:xfrm>
            <a:off x="4072786" y="4051670"/>
            <a:ext cx="384920" cy="374818"/>
            <a:chOff x="5233525" y="4954450"/>
            <a:chExt cx="538275" cy="516350"/>
          </a:xfrm>
        </p:grpSpPr>
        <p:sp>
          <p:nvSpPr>
            <p:cNvPr id="759" name="Google Shape;759;p3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38"/>
          <p:cNvGrpSpPr/>
          <p:nvPr/>
        </p:nvGrpSpPr>
        <p:grpSpPr>
          <a:xfrm>
            <a:off x="3588610" y="4058294"/>
            <a:ext cx="391893" cy="361571"/>
            <a:chOff x="4556450" y="4963575"/>
            <a:chExt cx="548025" cy="498100"/>
          </a:xfrm>
        </p:grpSpPr>
        <p:sp>
          <p:nvSpPr>
            <p:cNvPr id="771" name="Google Shape;771;p3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38"/>
          <p:cNvGrpSpPr/>
          <p:nvPr/>
        </p:nvGrpSpPr>
        <p:grpSpPr>
          <a:xfrm>
            <a:off x="710583" y="4136527"/>
            <a:ext cx="378824" cy="212616"/>
            <a:chOff x="531800" y="5071350"/>
            <a:chExt cx="529750" cy="292900"/>
          </a:xfrm>
        </p:grpSpPr>
        <p:sp>
          <p:nvSpPr>
            <p:cNvPr id="777" name="Google Shape;777;p3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38"/>
          <p:cNvGrpSpPr/>
          <p:nvPr/>
        </p:nvGrpSpPr>
        <p:grpSpPr>
          <a:xfrm>
            <a:off x="6606398" y="2376754"/>
            <a:ext cx="350911" cy="341755"/>
            <a:chOff x="5916675" y="927975"/>
            <a:chExt cx="516350" cy="502950"/>
          </a:xfrm>
        </p:grpSpPr>
        <p:sp>
          <p:nvSpPr>
            <p:cNvPr id="785" name="Google Shape;785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38"/>
          <p:cNvGrpSpPr/>
          <p:nvPr/>
        </p:nvGrpSpPr>
        <p:grpSpPr>
          <a:xfrm>
            <a:off x="5891608" y="2947561"/>
            <a:ext cx="872786" cy="850136"/>
            <a:chOff x="5916675" y="927975"/>
            <a:chExt cx="516350" cy="502950"/>
          </a:xfrm>
        </p:grpSpPr>
        <p:sp>
          <p:nvSpPr>
            <p:cNvPr id="788" name="Google Shape;788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38"/>
          <p:cNvGrpSpPr/>
          <p:nvPr/>
        </p:nvGrpSpPr>
        <p:grpSpPr>
          <a:xfrm>
            <a:off x="5891809" y="2376754"/>
            <a:ext cx="350911" cy="341755"/>
            <a:chOff x="5916675" y="927975"/>
            <a:chExt cx="516350" cy="502950"/>
          </a:xfrm>
        </p:grpSpPr>
        <p:sp>
          <p:nvSpPr>
            <p:cNvPr id="791" name="Google Shape;791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38"/>
          <p:cNvSpPr/>
          <p:nvPr/>
        </p:nvSpPr>
        <p:spPr>
          <a:xfrm>
            <a:off x="6761466" y="2567913"/>
            <a:ext cx="325257" cy="183703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8"/>
          <p:cNvSpPr/>
          <p:nvPr/>
        </p:nvSpPr>
        <p:spPr>
          <a:xfrm>
            <a:off x="6046877" y="2567913"/>
            <a:ext cx="325257" cy="183703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8"/>
          <p:cNvSpPr/>
          <p:nvPr/>
        </p:nvSpPr>
        <p:spPr>
          <a:xfrm>
            <a:off x="6277734" y="3422938"/>
            <a:ext cx="808978" cy="456973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3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7" name="Google Shape;797;p38"/>
          <p:cNvSpPr txBox="1"/>
          <p:nvPr>
            <p:ph idx="4294967295" type="body"/>
          </p:nvPr>
        </p:nvSpPr>
        <p:spPr>
          <a:xfrm>
            <a:off x="5856250" y="6568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⊳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798" name="Google Shape;798;p38"/>
          <p:cNvSpPr txBox="1"/>
          <p:nvPr>
            <p:ph idx="4294967295" type="body"/>
          </p:nvPr>
        </p:nvSpPr>
        <p:spPr>
          <a:xfrm>
            <a:off x="5856250" y="3969763"/>
            <a:ext cx="25146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39"/>
          <p:cNvGrpSpPr/>
          <p:nvPr/>
        </p:nvGrpSpPr>
        <p:grpSpPr>
          <a:xfrm>
            <a:off x="3058888" y="1473927"/>
            <a:ext cx="445718" cy="445753"/>
            <a:chOff x="3706812" y="1035050"/>
            <a:chExt cx="4792662" cy="4787899"/>
          </a:xfrm>
        </p:grpSpPr>
        <p:sp>
          <p:nvSpPr>
            <p:cNvPr id="804" name="Google Shape;804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39"/>
          <p:cNvGrpSpPr/>
          <p:nvPr/>
        </p:nvGrpSpPr>
        <p:grpSpPr>
          <a:xfrm>
            <a:off x="1779393" y="1473957"/>
            <a:ext cx="443331" cy="445437"/>
            <a:chOff x="1400175" y="1220787"/>
            <a:chExt cx="4473575" cy="4476750"/>
          </a:xfrm>
        </p:grpSpPr>
        <p:sp>
          <p:nvSpPr>
            <p:cNvPr id="811" name="Google Shape;811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39"/>
          <p:cNvGrpSpPr/>
          <p:nvPr/>
        </p:nvGrpSpPr>
        <p:grpSpPr>
          <a:xfrm>
            <a:off x="1138046" y="1473971"/>
            <a:ext cx="446045" cy="445465"/>
            <a:chOff x="1649412" y="927100"/>
            <a:chExt cx="5011737" cy="5016500"/>
          </a:xfrm>
        </p:grpSpPr>
        <p:sp>
          <p:nvSpPr>
            <p:cNvPr id="816" name="Google Shape;816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39"/>
          <p:cNvGrpSpPr/>
          <p:nvPr/>
        </p:nvGrpSpPr>
        <p:grpSpPr>
          <a:xfrm>
            <a:off x="2418397" y="1474224"/>
            <a:ext cx="444870" cy="445286"/>
            <a:chOff x="1301750" y="920750"/>
            <a:chExt cx="5095875" cy="5100637"/>
          </a:xfrm>
        </p:grpSpPr>
        <p:sp>
          <p:nvSpPr>
            <p:cNvPr id="820" name="Google Shape;820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39"/>
          <p:cNvGrpSpPr/>
          <p:nvPr/>
        </p:nvGrpSpPr>
        <p:grpSpPr>
          <a:xfrm>
            <a:off x="4341570" y="1474133"/>
            <a:ext cx="445621" cy="445591"/>
            <a:chOff x="5732756" y="2682276"/>
            <a:chExt cx="719905" cy="719856"/>
          </a:xfrm>
        </p:grpSpPr>
        <p:sp>
          <p:nvSpPr>
            <p:cNvPr id="826" name="Google Shape;826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39"/>
          <p:cNvGrpSpPr/>
          <p:nvPr/>
        </p:nvGrpSpPr>
        <p:grpSpPr>
          <a:xfrm>
            <a:off x="4982887" y="1474127"/>
            <a:ext cx="445627" cy="445604"/>
            <a:chOff x="6768809" y="2682265"/>
            <a:chExt cx="719915" cy="719877"/>
          </a:xfrm>
        </p:grpSpPr>
        <p:sp>
          <p:nvSpPr>
            <p:cNvPr id="830" name="Google Shape;830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39"/>
          <p:cNvGrpSpPr/>
          <p:nvPr/>
        </p:nvGrpSpPr>
        <p:grpSpPr>
          <a:xfrm>
            <a:off x="5624209" y="1474156"/>
            <a:ext cx="445753" cy="445545"/>
            <a:chOff x="7804870" y="2682313"/>
            <a:chExt cx="720118" cy="719782"/>
          </a:xfrm>
        </p:grpSpPr>
        <p:sp>
          <p:nvSpPr>
            <p:cNvPr id="835" name="Google Shape;835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39"/>
          <p:cNvGrpSpPr/>
          <p:nvPr/>
        </p:nvGrpSpPr>
        <p:grpSpPr>
          <a:xfrm>
            <a:off x="6265657" y="1473925"/>
            <a:ext cx="446293" cy="446006"/>
            <a:chOff x="8841135" y="2681940"/>
            <a:chExt cx="720990" cy="720527"/>
          </a:xfrm>
        </p:grpSpPr>
        <p:sp>
          <p:nvSpPr>
            <p:cNvPr id="841" name="Google Shape;841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39"/>
          <p:cNvGrpSpPr/>
          <p:nvPr/>
        </p:nvGrpSpPr>
        <p:grpSpPr>
          <a:xfrm>
            <a:off x="3699655" y="1473857"/>
            <a:ext cx="445260" cy="445260"/>
            <a:chOff x="4103687" y="1439862"/>
            <a:chExt cx="3986212" cy="3986211"/>
          </a:xfrm>
        </p:grpSpPr>
        <p:sp>
          <p:nvSpPr>
            <p:cNvPr id="848" name="Google Shape;848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39"/>
          <p:cNvGrpSpPr/>
          <p:nvPr/>
        </p:nvGrpSpPr>
        <p:grpSpPr>
          <a:xfrm>
            <a:off x="6907645" y="1474161"/>
            <a:ext cx="445803" cy="445535"/>
            <a:chOff x="9878272" y="2682320"/>
            <a:chExt cx="720199" cy="719767"/>
          </a:xfrm>
        </p:grpSpPr>
        <p:sp>
          <p:nvSpPr>
            <p:cNvPr id="851" name="Google Shape;851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39"/>
          <p:cNvGrpSpPr/>
          <p:nvPr/>
        </p:nvGrpSpPr>
        <p:grpSpPr>
          <a:xfrm>
            <a:off x="7549143" y="1474078"/>
            <a:ext cx="445700" cy="445701"/>
            <a:chOff x="10914618" y="2682187"/>
            <a:chExt cx="720033" cy="720033"/>
          </a:xfrm>
        </p:grpSpPr>
        <p:sp>
          <p:nvSpPr>
            <p:cNvPr id="855" name="Google Shape;855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62" name="Google Shape;862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68" name="Google Shape;868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72" name="Google Shape;872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73" name="Google Shape;873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3" name="Google Shape;883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90" name="Google Shape;890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95" name="Google Shape;895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01" name="Google Shape;901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08" name="Google Shape;908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13" name="Google Shape;913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7" name="Google Shape;917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18" name="Google Shape;918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3" name="Google Shape;923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24" name="Google Shape;924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4" name="Google Shape;934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35" name="Google Shape;935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8" name="Google Shape;938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39" name="Google Shape;939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9" name="Google Shape;949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50" name="Google Shape;950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4" name="Google Shape;954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55" name="Google Shape;955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5" name="Google Shape;965;p39"/>
          <p:cNvGrpSpPr/>
          <p:nvPr/>
        </p:nvGrpSpPr>
        <p:grpSpPr>
          <a:xfrm>
            <a:off x="3061198" y="2758373"/>
            <a:ext cx="445779" cy="400764"/>
            <a:chOff x="3778727" y="4460423"/>
            <a:chExt cx="720160" cy="647438"/>
          </a:xfrm>
        </p:grpSpPr>
        <p:sp>
          <p:nvSpPr>
            <p:cNvPr id="966" name="Google Shape;966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1138083" y="2743448"/>
            <a:ext cx="445680" cy="430613"/>
            <a:chOff x="557494" y="4436312"/>
            <a:chExt cx="720000" cy="695660"/>
          </a:xfrm>
        </p:grpSpPr>
        <p:sp>
          <p:nvSpPr>
            <p:cNvPr id="974" name="Google Shape;974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39"/>
          <p:cNvGrpSpPr/>
          <p:nvPr/>
        </p:nvGrpSpPr>
        <p:grpSpPr>
          <a:xfrm>
            <a:off x="4343305" y="2735859"/>
            <a:ext cx="445833" cy="445792"/>
            <a:chOff x="5926265" y="4424051"/>
            <a:chExt cx="720246" cy="720181"/>
          </a:xfrm>
        </p:grpSpPr>
        <p:sp>
          <p:nvSpPr>
            <p:cNvPr id="979" name="Google Shape;979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39"/>
          <p:cNvGrpSpPr/>
          <p:nvPr/>
        </p:nvGrpSpPr>
        <p:grpSpPr>
          <a:xfrm>
            <a:off x="1779066" y="2755413"/>
            <a:ext cx="445680" cy="406684"/>
            <a:chOff x="1631150" y="4455641"/>
            <a:chExt cx="720000" cy="657002"/>
          </a:xfrm>
        </p:grpSpPr>
        <p:sp>
          <p:nvSpPr>
            <p:cNvPr id="984" name="Google Shape;984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39"/>
          <p:cNvGrpSpPr/>
          <p:nvPr/>
        </p:nvGrpSpPr>
        <p:grpSpPr>
          <a:xfrm>
            <a:off x="2420095" y="2754829"/>
            <a:ext cx="445680" cy="407853"/>
            <a:chOff x="2704878" y="4454697"/>
            <a:chExt cx="720000" cy="658889"/>
          </a:xfrm>
        </p:grpSpPr>
        <p:sp>
          <p:nvSpPr>
            <p:cNvPr id="990" name="Google Shape;990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39"/>
          <p:cNvGrpSpPr/>
          <p:nvPr/>
        </p:nvGrpSpPr>
        <p:grpSpPr>
          <a:xfrm>
            <a:off x="3702366" y="2756787"/>
            <a:ext cx="445549" cy="403935"/>
            <a:chOff x="4852681" y="4457861"/>
            <a:chExt cx="719788" cy="652561"/>
          </a:xfrm>
        </p:grpSpPr>
        <p:sp>
          <p:nvSpPr>
            <p:cNvPr id="997" name="Google Shape;997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>
            <a:off x="4984527" y="2747224"/>
            <a:ext cx="445818" cy="423063"/>
            <a:chOff x="7000306" y="4442411"/>
            <a:chExt cx="720224" cy="683463"/>
          </a:xfrm>
        </p:grpSpPr>
        <p:sp>
          <p:nvSpPr>
            <p:cNvPr id="1001" name="Google Shape;1001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39"/>
          <p:cNvGrpSpPr/>
          <p:nvPr/>
        </p:nvGrpSpPr>
        <p:grpSpPr>
          <a:xfrm>
            <a:off x="5625735" y="2745021"/>
            <a:ext cx="445779" cy="427468"/>
            <a:chOff x="8074325" y="4438852"/>
            <a:chExt cx="720160" cy="690579"/>
          </a:xfrm>
        </p:grpSpPr>
        <p:sp>
          <p:nvSpPr>
            <p:cNvPr id="1007" name="Google Shape;1007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39"/>
          <p:cNvGrpSpPr/>
          <p:nvPr/>
        </p:nvGrpSpPr>
        <p:grpSpPr>
          <a:xfrm>
            <a:off x="6908080" y="2758970"/>
            <a:ext cx="445629" cy="399565"/>
            <a:chOff x="9878975" y="4425243"/>
            <a:chExt cx="719918" cy="645502"/>
          </a:xfrm>
        </p:grpSpPr>
        <p:sp>
          <p:nvSpPr>
            <p:cNvPr id="1014" name="Google Shape;1014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39"/>
          <p:cNvGrpSpPr/>
          <p:nvPr/>
        </p:nvGrpSpPr>
        <p:grpSpPr>
          <a:xfrm>
            <a:off x="7549097" y="2747771"/>
            <a:ext cx="445785" cy="421964"/>
            <a:chOff x="10914544" y="4407150"/>
            <a:chExt cx="720170" cy="681687"/>
          </a:xfrm>
        </p:grpSpPr>
        <p:sp>
          <p:nvSpPr>
            <p:cNvPr id="1018" name="Google Shape;1018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39"/>
          <p:cNvGrpSpPr/>
          <p:nvPr/>
        </p:nvGrpSpPr>
        <p:grpSpPr>
          <a:xfrm>
            <a:off x="6266887" y="2755885"/>
            <a:ext cx="445805" cy="405735"/>
            <a:chOff x="8843122" y="4420259"/>
            <a:chExt cx="720202" cy="655469"/>
          </a:xfrm>
        </p:grpSpPr>
        <p:sp>
          <p:nvSpPr>
            <p:cNvPr id="1023" name="Google Shape;1023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9"/>
          <p:cNvGrpSpPr/>
          <p:nvPr/>
        </p:nvGrpSpPr>
        <p:grpSpPr>
          <a:xfrm>
            <a:off x="3069757" y="2130647"/>
            <a:ext cx="445812" cy="394518"/>
            <a:chOff x="1510757" y="3225422"/>
            <a:chExt cx="720214" cy="637347"/>
          </a:xfrm>
        </p:grpSpPr>
        <p:sp>
          <p:nvSpPr>
            <p:cNvPr id="1030" name="Google Shape;1030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>
            <a:off x="3761148" y="2148167"/>
            <a:ext cx="445767" cy="359478"/>
            <a:chOff x="2595501" y="3253725"/>
            <a:chExt cx="720141" cy="580739"/>
          </a:xfrm>
        </p:grpSpPr>
        <p:sp>
          <p:nvSpPr>
            <p:cNvPr id="1038" name="Google Shape;1038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39"/>
          <p:cNvGrpSpPr/>
          <p:nvPr/>
        </p:nvGrpSpPr>
        <p:grpSpPr>
          <a:xfrm>
            <a:off x="5143819" y="2105135"/>
            <a:ext cx="443879" cy="445541"/>
            <a:chOff x="4764809" y="3184208"/>
            <a:chExt cx="717090" cy="719775"/>
          </a:xfrm>
        </p:grpSpPr>
        <p:sp>
          <p:nvSpPr>
            <p:cNvPr id="1043" name="Google Shape;1043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39"/>
          <p:cNvGrpSpPr/>
          <p:nvPr/>
        </p:nvGrpSpPr>
        <p:grpSpPr>
          <a:xfrm>
            <a:off x="4452495" y="2134100"/>
            <a:ext cx="445746" cy="387612"/>
            <a:chOff x="3680173" y="3231000"/>
            <a:chExt cx="720106" cy="626190"/>
          </a:xfrm>
        </p:grpSpPr>
        <p:sp>
          <p:nvSpPr>
            <p:cNvPr id="1047" name="Google Shape;1047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39"/>
          <p:cNvGrpSpPr/>
          <p:nvPr/>
        </p:nvGrpSpPr>
        <p:grpSpPr>
          <a:xfrm>
            <a:off x="6524582" y="2105096"/>
            <a:ext cx="443283" cy="445620"/>
            <a:chOff x="6931035" y="3184144"/>
            <a:chExt cx="716128" cy="719903"/>
          </a:xfrm>
        </p:grpSpPr>
        <p:sp>
          <p:nvSpPr>
            <p:cNvPr id="1051" name="Google Shape;1051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39"/>
          <p:cNvGrpSpPr/>
          <p:nvPr/>
        </p:nvGrpSpPr>
        <p:grpSpPr>
          <a:xfrm>
            <a:off x="5833276" y="2105048"/>
            <a:ext cx="445727" cy="445714"/>
            <a:chOff x="5846429" y="3184067"/>
            <a:chExt cx="720076" cy="720055"/>
          </a:xfrm>
        </p:grpSpPr>
        <p:sp>
          <p:nvSpPr>
            <p:cNvPr id="1056" name="Google Shape;1056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39"/>
          <p:cNvGrpSpPr/>
          <p:nvPr/>
        </p:nvGrpSpPr>
        <p:grpSpPr>
          <a:xfrm>
            <a:off x="2520481" y="2104993"/>
            <a:ext cx="303698" cy="445825"/>
            <a:chOff x="655600" y="3183978"/>
            <a:chExt cx="490627" cy="720234"/>
          </a:xfrm>
        </p:grpSpPr>
        <p:sp>
          <p:nvSpPr>
            <p:cNvPr id="1061" name="Google Shape;1061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39"/>
          <p:cNvGrpSpPr/>
          <p:nvPr/>
        </p:nvGrpSpPr>
        <p:grpSpPr>
          <a:xfrm>
            <a:off x="7213443" y="2105109"/>
            <a:ext cx="189785" cy="445592"/>
            <a:chOff x="8011692" y="3184166"/>
            <a:chExt cx="306600" cy="719859"/>
          </a:xfrm>
        </p:grpSpPr>
        <p:sp>
          <p:nvSpPr>
            <p:cNvPr id="1067" name="Google Shape;1067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39"/>
          <p:cNvGrpSpPr/>
          <p:nvPr/>
        </p:nvGrpSpPr>
        <p:grpSpPr>
          <a:xfrm>
            <a:off x="7648230" y="2104859"/>
            <a:ext cx="246199" cy="445516"/>
            <a:chOff x="4556125" y="630237"/>
            <a:chExt cx="3081338" cy="5568950"/>
          </a:xfrm>
        </p:grpSpPr>
        <p:sp>
          <p:nvSpPr>
            <p:cNvPr id="1074" name="Google Shape;1074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39"/>
          <p:cNvGrpSpPr/>
          <p:nvPr/>
        </p:nvGrpSpPr>
        <p:grpSpPr>
          <a:xfrm>
            <a:off x="1829253" y="2105059"/>
            <a:ext cx="445768" cy="445697"/>
            <a:chOff x="1674084" y="3214987"/>
            <a:chExt cx="720142" cy="720027"/>
          </a:xfrm>
        </p:grpSpPr>
        <p:sp>
          <p:nvSpPr>
            <p:cNvPr id="1082" name="Google Shape;1082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39"/>
          <p:cNvGrpSpPr/>
          <p:nvPr/>
        </p:nvGrpSpPr>
        <p:grpSpPr>
          <a:xfrm>
            <a:off x="1138094" y="2105021"/>
            <a:ext cx="445578" cy="445773"/>
            <a:chOff x="557511" y="3214925"/>
            <a:chExt cx="719836" cy="720150"/>
          </a:xfrm>
        </p:grpSpPr>
        <p:sp>
          <p:nvSpPr>
            <p:cNvPr id="1095" name="Google Shape;1095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39"/>
          <p:cNvGrpSpPr/>
          <p:nvPr/>
        </p:nvGrpSpPr>
        <p:grpSpPr>
          <a:xfrm>
            <a:off x="1081977" y="3388956"/>
            <a:ext cx="445905" cy="400522"/>
            <a:chOff x="1147762" y="1131887"/>
            <a:chExt cx="5137150" cy="4619626"/>
          </a:xfrm>
        </p:grpSpPr>
        <p:sp>
          <p:nvSpPr>
            <p:cNvPr id="1100" name="Google Shape;1100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39"/>
          <p:cNvGrpSpPr/>
          <p:nvPr/>
        </p:nvGrpSpPr>
        <p:grpSpPr>
          <a:xfrm>
            <a:off x="1879306" y="3382610"/>
            <a:ext cx="445901" cy="413282"/>
            <a:chOff x="1570037" y="1341437"/>
            <a:chExt cx="4943475" cy="4576762"/>
          </a:xfrm>
        </p:grpSpPr>
        <p:sp>
          <p:nvSpPr>
            <p:cNvPr id="1104" name="Google Shape;1104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4364629" y="3366711"/>
            <a:ext cx="441332" cy="445721"/>
            <a:chOff x="5770007" y="5489899"/>
            <a:chExt cx="712976" cy="720067"/>
          </a:xfrm>
        </p:grpSpPr>
        <p:sp>
          <p:nvSpPr>
            <p:cNvPr id="1111" name="Google Shape;1111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39"/>
          <p:cNvGrpSpPr/>
          <p:nvPr/>
        </p:nvGrpSpPr>
        <p:grpSpPr>
          <a:xfrm>
            <a:off x="5157420" y="3389181"/>
            <a:ext cx="445651" cy="400824"/>
            <a:chOff x="7050768" y="5526199"/>
            <a:chExt cx="719953" cy="647534"/>
          </a:xfrm>
        </p:grpSpPr>
        <p:sp>
          <p:nvSpPr>
            <p:cNvPr id="1120" name="Google Shape;1120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39"/>
          <p:cNvGrpSpPr/>
          <p:nvPr/>
        </p:nvGrpSpPr>
        <p:grpSpPr>
          <a:xfrm>
            <a:off x="6751936" y="3389251"/>
            <a:ext cx="445681" cy="400651"/>
            <a:chOff x="9626723" y="5526313"/>
            <a:chExt cx="720002" cy="647256"/>
          </a:xfrm>
        </p:grpSpPr>
        <p:sp>
          <p:nvSpPr>
            <p:cNvPr id="1133" name="Google Shape;1133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7549176" y="3366688"/>
            <a:ext cx="445582" cy="445743"/>
            <a:chOff x="10914672" y="5489861"/>
            <a:chExt cx="719842" cy="720102"/>
          </a:xfrm>
        </p:grpSpPr>
        <p:sp>
          <p:nvSpPr>
            <p:cNvPr id="1146" name="Google Shape;1146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39"/>
          <p:cNvGrpSpPr/>
          <p:nvPr/>
        </p:nvGrpSpPr>
        <p:grpSpPr>
          <a:xfrm>
            <a:off x="5954636" y="3376952"/>
            <a:ext cx="445821" cy="425246"/>
            <a:chOff x="8338678" y="5506443"/>
            <a:chExt cx="720227" cy="686988"/>
          </a:xfrm>
        </p:grpSpPr>
        <p:sp>
          <p:nvSpPr>
            <p:cNvPr id="1159" name="Google Shape;1159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39"/>
          <p:cNvGrpSpPr/>
          <p:nvPr/>
        </p:nvGrpSpPr>
        <p:grpSpPr>
          <a:xfrm>
            <a:off x="2676293" y="3431542"/>
            <a:ext cx="1336824" cy="316035"/>
            <a:chOff x="3042485" y="5594633"/>
            <a:chExt cx="2159652" cy="510557"/>
          </a:xfrm>
        </p:grpSpPr>
        <p:sp>
          <p:nvSpPr>
            <p:cNvPr id="1166" name="Google Shape;1166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39"/>
          <p:cNvGrpSpPr/>
          <p:nvPr/>
        </p:nvGrpSpPr>
        <p:grpSpPr>
          <a:xfrm>
            <a:off x="6788033" y="3997458"/>
            <a:ext cx="373053" cy="445791"/>
            <a:chOff x="8095060" y="5664590"/>
            <a:chExt cx="497404" cy="594389"/>
          </a:xfrm>
        </p:grpSpPr>
        <p:grpSp>
          <p:nvGrpSpPr>
            <p:cNvPr id="1182" name="Google Shape;1182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3" name="Google Shape;1183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7" name="Google Shape;1187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0" name="Google Shape;1190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91" name="Google Shape;1191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4" name="Google Shape;1194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5" name="Google Shape;1195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8" name="Google Shape;1198;p39"/>
          <p:cNvGrpSpPr/>
          <p:nvPr/>
        </p:nvGrpSpPr>
        <p:grpSpPr>
          <a:xfrm>
            <a:off x="2870825" y="3997486"/>
            <a:ext cx="557162" cy="445734"/>
            <a:chOff x="4607809" y="5664627"/>
            <a:chExt cx="742883" cy="594312"/>
          </a:xfrm>
        </p:grpSpPr>
        <p:sp>
          <p:nvSpPr>
            <p:cNvPr id="1199" name="Google Shape;1199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39"/>
          <p:cNvGrpSpPr/>
          <p:nvPr/>
        </p:nvGrpSpPr>
        <p:grpSpPr>
          <a:xfrm>
            <a:off x="3973890" y="3997543"/>
            <a:ext cx="1079865" cy="445620"/>
            <a:chOff x="2571250" y="5664711"/>
            <a:chExt cx="1439820" cy="594160"/>
          </a:xfrm>
        </p:grpSpPr>
        <p:sp>
          <p:nvSpPr>
            <p:cNvPr id="1208" name="Google Shape;1208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39"/>
          <p:cNvGrpSpPr/>
          <p:nvPr/>
        </p:nvGrpSpPr>
        <p:grpSpPr>
          <a:xfrm>
            <a:off x="5599659" y="3997335"/>
            <a:ext cx="642470" cy="446036"/>
            <a:chOff x="6332670" y="5663946"/>
            <a:chExt cx="856627" cy="594715"/>
          </a:xfrm>
        </p:grpSpPr>
        <p:grpSp>
          <p:nvGrpSpPr>
            <p:cNvPr id="1233" name="Google Shape;1233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4" name="Google Shape;1234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6" name="Google Shape;1236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7" name="Google Shape;1237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9" name="Google Shape;1239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40" name="Google Shape;1240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2" name="Google Shape;1242;p39"/>
          <p:cNvSpPr txBox="1"/>
          <p:nvPr>
            <p:ph idx="4294967295" type="title"/>
          </p:nvPr>
        </p:nvSpPr>
        <p:spPr>
          <a:xfrm>
            <a:off x="855300" y="0"/>
            <a:ext cx="7433400" cy="58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243" name="Google Shape;1243;p3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4" name="Google Shape;1244;p39"/>
          <p:cNvGrpSpPr/>
          <p:nvPr/>
        </p:nvGrpSpPr>
        <p:grpSpPr>
          <a:xfrm>
            <a:off x="1879183" y="3998878"/>
            <a:ext cx="445738" cy="442950"/>
            <a:chOff x="1442627" y="5710929"/>
            <a:chExt cx="594318" cy="590600"/>
          </a:xfrm>
        </p:grpSpPr>
        <p:sp>
          <p:nvSpPr>
            <p:cNvPr id="1245" name="Google Shape;1245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40"/>
          <p:cNvSpPr txBox="1"/>
          <p:nvPr/>
        </p:nvSpPr>
        <p:spPr>
          <a:xfrm>
            <a:off x="1076957" y="2374254"/>
            <a:ext cx="6982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3"/>
                </a:highlight>
                <a:latin typeface="Bellota Text Light"/>
                <a:ea typeface="Bellota Text Light"/>
                <a:cs typeface="Bellota Text Light"/>
                <a:sym typeface="Bellota Text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3"/>
              </a:highlight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254" name="Google Shape;1254;p40"/>
          <p:cNvSpPr txBox="1"/>
          <p:nvPr/>
        </p:nvSpPr>
        <p:spPr>
          <a:xfrm>
            <a:off x="925325" y="856425"/>
            <a:ext cx="13728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55" name="Google Shape;1255;p4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6" name="Google Shape;1256;p40"/>
          <p:cNvSpPr txBox="1"/>
          <p:nvPr>
            <p:ph idx="4294967295" type="body"/>
          </p:nvPr>
        </p:nvSpPr>
        <p:spPr>
          <a:xfrm>
            <a:off x="2476427" y="856436"/>
            <a:ext cx="5583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" name="Google Shape;1261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63" name="Google Shape;1263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64" name="Google Shape;1264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65" name="Google Shape;1265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6" name="Google Shape;1266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7" name="Google Shape;1267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68" name="Google Shape;1268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9" name="Google Shape;1269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70" name="Google Shape;1270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71" name="Google Shape;1271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2" name="Google Shape;1272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73" name="Google Shape;1273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74" name="Google Shape;1274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75" name="Google Shape;1275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4294967295" type="ctrTitle"/>
          </p:nvPr>
        </p:nvSpPr>
        <p:spPr>
          <a:xfrm>
            <a:off x="968275" y="3106750"/>
            <a:ext cx="7207500" cy="58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3"/>
                </a:solidFill>
              </a:rPr>
              <a:t>Hello! I am Jayden Smith</a:t>
            </a:r>
            <a:endParaRPr sz="4400">
              <a:solidFill>
                <a:schemeClr val="accent3"/>
              </a:solidFill>
            </a:endParaRPr>
          </a:p>
        </p:txBody>
      </p:sp>
      <p:sp>
        <p:nvSpPr>
          <p:cNvPr id="99" name="Google Shape;99;p15"/>
          <p:cNvSpPr txBox="1"/>
          <p:nvPr>
            <p:ph idx="4294967295" type="subTitle"/>
          </p:nvPr>
        </p:nvSpPr>
        <p:spPr>
          <a:xfrm>
            <a:off x="968275" y="3711843"/>
            <a:ext cx="72075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am here because I love to give presentations. You can find me at @username</a:t>
            </a:r>
            <a:endParaRPr b="1" sz="1600"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28945" l="9331" r="23867" t="26522"/>
          <a:stretch/>
        </p:blipFill>
        <p:spPr>
          <a:xfrm>
            <a:off x="3257450" y="152400"/>
            <a:ext cx="2629200" cy="26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2400"/>
          <a:stretch/>
        </p:blipFill>
        <p:spPr>
          <a:xfrm>
            <a:off x="2998550" y="0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⊳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5" name="Google Shape;115;p17"/>
          <p:cNvSpPr txBox="1"/>
          <p:nvPr>
            <p:ph idx="1" type="subTitle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4294967295" type="ctrTitle"/>
          </p:nvPr>
        </p:nvSpPr>
        <p:spPr>
          <a:xfrm>
            <a:off x="994975" y="1058800"/>
            <a:ext cx="42570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Big </a:t>
            </a:r>
            <a:r>
              <a:rPr lang="en" sz="6000">
                <a:solidFill>
                  <a:schemeClr val="dk1"/>
                </a:solidFill>
              </a:rPr>
              <a:t>c</a:t>
            </a:r>
            <a:r>
              <a:rPr lang="en" sz="6000">
                <a:solidFill>
                  <a:schemeClr val="dk1"/>
                </a:solidFill>
              </a:rPr>
              <a:t>oncept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/>
          <p:nvPr>
            <p:ph idx="4294967295" type="subTitle"/>
          </p:nvPr>
        </p:nvSpPr>
        <p:spPr>
          <a:xfrm>
            <a:off x="994975" y="1972596"/>
            <a:ext cx="4257000" cy="14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28" name="Google Shape;128;p19"/>
          <p:cNvGrpSpPr/>
          <p:nvPr/>
        </p:nvGrpSpPr>
        <p:grpSpPr>
          <a:xfrm>
            <a:off x="5705524" y="1183585"/>
            <a:ext cx="1757163" cy="1757148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5602687" y="3169746"/>
            <a:ext cx="722440" cy="7223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5285496" y="1589557"/>
            <a:ext cx="274649" cy="26224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 rot="2697359">
            <a:off x="7095452" y="2932193"/>
            <a:ext cx="416923" cy="3980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7425286" y="2704927"/>
            <a:ext cx="167017" cy="15951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 rot="1279940">
            <a:off x="5095205" y="2380602"/>
            <a:ext cx="166981" cy="15949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47" name="Google Shape;147;p20"/>
          <p:cNvSpPr txBox="1"/>
          <p:nvPr>
            <p:ph idx="2" type="body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6" name="Google Shape;156;p21"/>
          <p:cNvSpPr txBox="1"/>
          <p:nvPr>
            <p:ph idx="3" type="body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