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Inria Sans"/>
      <p:regular r:id="rId35"/>
      <p:bold r:id="rId36"/>
      <p:italic r:id="rId37"/>
      <p:boldItalic r:id="rId38"/>
    </p:embeddedFont>
    <p:embeddedFont>
      <p:font typeface="Saira SemiCondensed Medium"/>
      <p:regular r:id="rId39"/>
      <p:bold r:id="rId40"/>
    </p:embeddedFont>
    <p:embeddedFont>
      <p:font typeface="Montserrat"/>
      <p:regular r:id="rId41"/>
      <p:bold r:id="rId42"/>
      <p:italic r:id="rId43"/>
      <p:boldItalic r:id="rId44"/>
    </p:embeddedFont>
    <p:embeddedFont>
      <p:font typeface="Titillium Web"/>
      <p:regular r:id="rId45"/>
      <p:bold r:id="rId46"/>
      <p:italic r:id="rId47"/>
      <p:boldItalic r:id="rId48"/>
    </p:embeddedFont>
    <p:embeddedFont>
      <p:font typeface="Saira Semi Condensed"/>
      <p:regular r:id="rId49"/>
      <p:bold r:id="rId50"/>
    </p:embeddedFont>
    <p:embeddedFont>
      <p:font typeface="Inria Sans Light"/>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91A2D32-434E-42CB-9D44-DB8D7D80EFFA}">
  <a:tblStyle styleId="{C91A2D32-434E-42CB-9D44-DB8D7D80EFFA}"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SairaSemiCondensedMedium-bold.fntdata"/><Relationship Id="rId42" Type="http://schemas.openxmlformats.org/officeDocument/2006/relationships/font" Target="fonts/Montserrat-bold.fntdata"/><Relationship Id="rId41" Type="http://schemas.openxmlformats.org/officeDocument/2006/relationships/font" Target="fonts/Montserrat-regular.fntdata"/><Relationship Id="rId44" Type="http://schemas.openxmlformats.org/officeDocument/2006/relationships/font" Target="fonts/Montserrat-boldItalic.fntdata"/><Relationship Id="rId43" Type="http://schemas.openxmlformats.org/officeDocument/2006/relationships/font" Target="fonts/Montserrat-italic.fntdata"/><Relationship Id="rId46" Type="http://schemas.openxmlformats.org/officeDocument/2006/relationships/font" Target="fonts/TitilliumWeb-bold.fntdata"/><Relationship Id="rId45" Type="http://schemas.openxmlformats.org/officeDocument/2006/relationships/font" Target="fonts/TitilliumWeb-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TitilliumWeb-boldItalic.fntdata"/><Relationship Id="rId47" Type="http://schemas.openxmlformats.org/officeDocument/2006/relationships/font" Target="fonts/TitilliumWeb-italic.fntdata"/><Relationship Id="rId49" Type="http://schemas.openxmlformats.org/officeDocument/2006/relationships/font" Target="fonts/SairaSemiCondense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InriaSans-regular.fntdata"/><Relationship Id="rId34" Type="http://schemas.openxmlformats.org/officeDocument/2006/relationships/slide" Target="slides/slide29.xml"/><Relationship Id="rId37" Type="http://schemas.openxmlformats.org/officeDocument/2006/relationships/font" Target="fonts/InriaSans-italic.fntdata"/><Relationship Id="rId36" Type="http://schemas.openxmlformats.org/officeDocument/2006/relationships/font" Target="fonts/InriaSans-bold.fntdata"/><Relationship Id="rId39" Type="http://schemas.openxmlformats.org/officeDocument/2006/relationships/font" Target="fonts/SairaSemiCondensedMedium-regular.fntdata"/><Relationship Id="rId38" Type="http://schemas.openxmlformats.org/officeDocument/2006/relationships/font" Target="fonts/Inria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InriaSansLight-regular.fntdata"/><Relationship Id="rId50" Type="http://schemas.openxmlformats.org/officeDocument/2006/relationships/font" Target="fonts/SairaSemiCondensed-bold.fntdata"/><Relationship Id="rId53" Type="http://schemas.openxmlformats.org/officeDocument/2006/relationships/font" Target="fonts/InriaSansLight-italic.fntdata"/><Relationship Id="rId52" Type="http://schemas.openxmlformats.org/officeDocument/2006/relationships/font" Target="fonts/InriaSansLight-bold.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InriaSansLigh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35ed75ccf_0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5ed75ccf_0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865c1d4c8a_0_2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865c1d4c8a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35ed75ccf_0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5ed75ccf_0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35694cd56_04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5694cd56_0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3" name="Shape 923"/>
        <p:cNvGrpSpPr/>
        <p:nvPr/>
      </p:nvGrpSpPr>
      <p:grpSpPr>
        <a:xfrm>
          <a:off x="0" y="0"/>
          <a:ext cx="0" cy="0"/>
          <a:chOff x="0" y="0"/>
          <a:chExt cx="0" cy="0"/>
        </a:xfrm>
      </p:grpSpPr>
      <p:sp>
        <p:nvSpPr>
          <p:cNvPr id="924" name="Google Shape;924;g77ac4a4f4f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77ac4a4f4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4" name="Shape 1374"/>
        <p:cNvGrpSpPr/>
        <p:nvPr/>
      </p:nvGrpSpPr>
      <p:grpSpPr>
        <a:xfrm>
          <a:off x="0" y="0"/>
          <a:ext cx="0" cy="0"/>
          <a:chOff x="0" y="0"/>
          <a:chExt cx="0" cy="0"/>
        </a:xfrm>
      </p:grpSpPr>
      <p:sp>
        <p:nvSpPr>
          <p:cNvPr id="1375" name="Google Shape;1375;g134fb1cf8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6" name="Google Shape;1376;g134fb1cf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2" name="Shape 1382"/>
        <p:cNvGrpSpPr/>
        <p:nvPr/>
      </p:nvGrpSpPr>
      <p:grpSpPr>
        <a:xfrm>
          <a:off x="0" y="0"/>
          <a:ext cx="0" cy="0"/>
          <a:chOff x="0" y="0"/>
          <a:chExt cx="0" cy="0"/>
        </a:xfrm>
      </p:grpSpPr>
      <p:sp>
        <p:nvSpPr>
          <p:cNvPr id="1383" name="Google Shape;1383;g41a98d525d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4" name="Google Shape;1384;g41a98d525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0" y="0"/>
            <a:ext cx="9143998" cy="5143471"/>
            <a:chOff x="0" y="0"/>
            <a:chExt cx="9143998" cy="5143471"/>
          </a:xfrm>
        </p:grpSpPr>
        <p:sp>
          <p:nvSpPr>
            <p:cNvPr id="11" name="Google Shape;11;p2"/>
            <p:cNvSpPr/>
            <p:nvPr/>
          </p:nvSpPr>
          <p:spPr>
            <a:xfrm>
              <a:off x="7804386" y="3246725"/>
              <a:ext cx="1339607" cy="1788411"/>
            </a:xfrm>
            <a:custGeom>
              <a:rect b="b" l="l" r="r" t="t"/>
              <a:pathLst>
                <a:path extrusionOk="0" h="17087" w="12799">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075625" y="4536204"/>
              <a:ext cx="787081" cy="607266"/>
            </a:xfrm>
            <a:custGeom>
              <a:rect b="b" l="l" r="r" t="t"/>
              <a:pathLst>
                <a:path extrusionOk="0" h="5802" w="752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0" y="0"/>
              <a:ext cx="3388529" cy="5074369"/>
            </a:xfrm>
            <a:custGeom>
              <a:rect b="b" l="l" r="r" t="t"/>
              <a:pathLst>
                <a:path extrusionOk="0" h="48482" w="32375">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809200" y="0"/>
              <a:ext cx="543002" cy="408403"/>
            </a:xfrm>
            <a:custGeom>
              <a:rect b="b" l="l" r="r" t="t"/>
              <a:pathLst>
                <a:path extrusionOk="0" h="3902" w="5188">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6814982" y="0"/>
              <a:ext cx="546665" cy="408403"/>
            </a:xfrm>
            <a:custGeom>
              <a:rect b="b" l="l" r="r" t="t"/>
              <a:pathLst>
                <a:path extrusionOk="0" h="3902" w="5223">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113118" y="4538507"/>
              <a:ext cx="1033567" cy="604964"/>
            </a:xfrm>
            <a:custGeom>
              <a:rect b="b" l="l" r="r" t="t"/>
              <a:pathLst>
                <a:path extrusionOk="0" h="5780" w="9875">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845621" y="4533797"/>
              <a:ext cx="1780038" cy="609674"/>
            </a:xfrm>
            <a:custGeom>
              <a:rect b="b" l="l" r="r" t="t"/>
              <a:pathLst>
                <a:path extrusionOk="0" h="5825" w="17007">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300919" y="0"/>
              <a:ext cx="843077" cy="1293031"/>
            </a:xfrm>
            <a:custGeom>
              <a:rect b="b" l="l" r="r" t="t"/>
              <a:pathLst>
                <a:path extrusionOk="0" h="12354" w="8055">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799755" y="3252691"/>
              <a:ext cx="344243" cy="619198"/>
            </a:xfrm>
            <a:custGeom>
              <a:rect b="b" l="l" r="r" t="t"/>
              <a:pathLst>
                <a:path extrusionOk="0" h="5916" w="3289">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489470" y="0"/>
              <a:ext cx="6654496" cy="5143447"/>
            </a:xfrm>
            <a:custGeom>
              <a:rect b="b" l="l" r="r" t="t"/>
              <a:pathLst>
                <a:path extrusionOk="0" h="49142" w="63579">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chemeClr val="dk1">
                    <a:alpha val="45250"/>
                  </a:schemeClr>
                </a:gs>
                <a:gs pos="9000">
                  <a:schemeClr val="dk1">
                    <a:alpha val="45250"/>
                  </a:schemeClr>
                </a:gs>
                <a:gs pos="42000">
                  <a:srgbClr val="FFFFFF">
                    <a:alpha val="32549"/>
                    <a:alpha val="45250"/>
                  </a:srgbClr>
                </a:gs>
                <a:gs pos="100000">
                  <a:srgbClr val="FFFFFF">
                    <a:alpha val="10980"/>
                    <a:alpha val="45250"/>
                  </a:srgbClr>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2"/>
          <p:cNvSpPr txBox="1"/>
          <p:nvPr>
            <p:ph type="ctrTitle"/>
          </p:nvPr>
        </p:nvSpPr>
        <p:spPr>
          <a:xfrm>
            <a:off x="1823925" y="1991825"/>
            <a:ext cx="6634200" cy="1159800"/>
          </a:xfrm>
          <a:prstGeom prst="rect">
            <a:avLst/>
          </a:prstGeom>
        </p:spPr>
        <p:txBody>
          <a:bodyPr anchorCtr="0" anchor="ctr" bIns="0" lIns="0" spcFirstLastPara="1" rIns="0" wrap="square" tIns="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p:txBody>
      </p:sp>
      <p:grpSp>
        <p:nvGrpSpPr>
          <p:cNvPr id="22" name="Google Shape;22;p2"/>
          <p:cNvGrpSpPr/>
          <p:nvPr/>
        </p:nvGrpSpPr>
        <p:grpSpPr>
          <a:xfrm>
            <a:off x="0" y="1872550"/>
            <a:ext cx="1615075" cy="1398164"/>
            <a:chOff x="375912" y="847485"/>
            <a:chExt cx="405788" cy="351315"/>
          </a:xfrm>
        </p:grpSpPr>
        <p:sp>
          <p:nvSpPr>
            <p:cNvPr id="23" name="Google Shape;23;p2"/>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357188"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Complete grid">
  <p:cSld name="BLANK_1">
    <p:spTree>
      <p:nvGrpSpPr>
        <p:cNvPr id="190" name="Shape 190"/>
        <p:cNvGrpSpPr/>
        <p:nvPr/>
      </p:nvGrpSpPr>
      <p:grpSpPr>
        <a:xfrm>
          <a:off x="0" y="0"/>
          <a:ext cx="0" cy="0"/>
          <a:chOff x="0" y="0"/>
          <a:chExt cx="0" cy="0"/>
        </a:xfrm>
      </p:grpSpPr>
      <p:sp>
        <p:nvSpPr>
          <p:cNvPr id="191" name="Google Shape;191;p11"/>
          <p:cNvSpPr/>
          <p:nvPr/>
        </p:nvSpPr>
        <p:spPr>
          <a:xfrm>
            <a:off x="0" y="0"/>
            <a:ext cx="9143953" cy="5143447"/>
          </a:xfrm>
          <a:custGeom>
            <a:rect b="b" l="l" r="r" t="t"/>
            <a:pathLst>
              <a:path extrusionOk="0" h="49142" w="87364">
                <a:moveTo>
                  <a:pt x="10512" y="1707"/>
                </a:moveTo>
                <a:lnTo>
                  <a:pt x="12514" y="2856"/>
                </a:lnTo>
                <a:lnTo>
                  <a:pt x="12491" y="2912"/>
                </a:lnTo>
                <a:lnTo>
                  <a:pt x="12480" y="2958"/>
                </a:lnTo>
                <a:lnTo>
                  <a:pt x="12491" y="3015"/>
                </a:lnTo>
                <a:lnTo>
                  <a:pt x="12503" y="3049"/>
                </a:lnTo>
                <a:lnTo>
                  <a:pt x="12525" y="3094"/>
                </a:lnTo>
                <a:lnTo>
                  <a:pt x="12548" y="3129"/>
                </a:lnTo>
                <a:lnTo>
                  <a:pt x="12582" y="3163"/>
                </a:lnTo>
                <a:lnTo>
                  <a:pt x="12616" y="3185"/>
                </a:lnTo>
                <a:lnTo>
                  <a:pt x="12662" y="3197"/>
                </a:lnTo>
                <a:lnTo>
                  <a:pt x="12707" y="3208"/>
                </a:lnTo>
                <a:lnTo>
                  <a:pt x="12707" y="5506"/>
                </a:lnTo>
                <a:lnTo>
                  <a:pt x="12673" y="5517"/>
                </a:lnTo>
                <a:lnTo>
                  <a:pt x="12628" y="5529"/>
                </a:lnTo>
                <a:lnTo>
                  <a:pt x="12594" y="5552"/>
                </a:lnTo>
                <a:lnTo>
                  <a:pt x="12571" y="5574"/>
                </a:lnTo>
                <a:lnTo>
                  <a:pt x="12548" y="5608"/>
                </a:lnTo>
                <a:lnTo>
                  <a:pt x="12525" y="5643"/>
                </a:lnTo>
                <a:lnTo>
                  <a:pt x="12514" y="5677"/>
                </a:lnTo>
                <a:lnTo>
                  <a:pt x="12514" y="5722"/>
                </a:lnTo>
                <a:lnTo>
                  <a:pt x="12514" y="5756"/>
                </a:lnTo>
                <a:lnTo>
                  <a:pt x="12525" y="5790"/>
                </a:lnTo>
                <a:lnTo>
                  <a:pt x="10557" y="6928"/>
                </a:lnTo>
                <a:lnTo>
                  <a:pt x="10523" y="6882"/>
                </a:lnTo>
                <a:lnTo>
                  <a:pt x="10478" y="6848"/>
                </a:lnTo>
                <a:lnTo>
                  <a:pt x="10421" y="6826"/>
                </a:lnTo>
                <a:lnTo>
                  <a:pt x="10296" y="6826"/>
                </a:lnTo>
                <a:lnTo>
                  <a:pt x="10250" y="6848"/>
                </a:lnTo>
                <a:lnTo>
                  <a:pt x="10193" y="6882"/>
                </a:lnTo>
                <a:lnTo>
                  <a:pt x="10159" y="6928"/>
                </a:lnTo>
                <a:lnTo>
                  <a:pt x="8203" y="5802"/>
                </a:lnTo>
                <a:lnTo>
                  <a:pt x="8214" y="5756"/>
                </a:lnTo>
                <a:lnTo>
                  <a:pt x="8214" y="5722"/>
                </a:lnTo>
                <a:lnTo>
                  <a:pt x="8214" y="5677"/>
                </a:lnTo>
                <a:lnTo>
                  <a:pt x="8203" y="5643"/>
                </a:lnTo>
                <a:lnTo>
                  <a:pt x="8180" y="5597"/>
                </a:lnTo>
                <a:lnTo>
                  <a:pt x="8157" y="5574"/>
                </a:lnTo>
                <a:lnTo>
                  <a:pt x="8123" y="5540"/>
                </a:lnTo>
                <a:lnTo>
                  <a:pt x="8089" y="5517"/>
                </a:lnTo>
                <a:lnTo>
                  <a:pt x="8055" y="5506"/>
                </a:lnTo>
                <a:lnTo>
                  <a:pt x="8009" y="5495"/>
                </a:lnTo>
                <a:lnTo>
                  <a:pt x="8009" y="3208"/>
                </a:lnTo>
                <a:lnTo>
                  <a:pt x="8055" y="3197"/>
                </a:lnTo>
                <a:lnTo>
                  <a:pt x="8100" y="3185"/>
                </a:lnTo>
                <a:lnTo>
                  <a:pt x="8134" y="3163"/>
                </a:lnTo>
                <a:lnTo>
                  <a:pt x="8168" y="3129"/>
                </a:lnTo>
                <a:lnTo>
                  <a:pt x="8203" y="3094"/>
                </a:lnTo>
                <a:lnTo>
                  <a:pt x="8225" y="3060"/>
                </a:lnTo>
                <a:lnTo>
                  <a:pt x="8237" y="3015"/>
                </a:lnTo>
                <a:lnTo>
                  <a:pt x="8237" y="2958"/>
                </a:lnTo>
                <a:lnTo>
                  <a:pt x="8237" y="2912"/>
                </a:lnTo>
                <a:lnTo>
                  <a:pt x="8214" y="2856"/>
                </a:lnTo>
                <a:lnTo>
                  <a:pt x="10205" y="1707"/>
                </a:lnTo>
                <a:lnTo>
                  <a:pt x="10239" y="1741"/>
                </a:lnTo>
                <a:lnTo>
                  <a:pt x="10273" y="1764"/>
                </a:lnTo>
                <a:lnTo>
                  <a:pt x="10318" y="1786"/>
                </a:lnTo>
                <a:lnTo>
                  <a:pt x="10364" y="1798"/>
                </a:lnTo>
                <a:lnTo>
                  <a:pt x="10409" y="1786"/>
                </a:lnTo>
                <a:lnTo>
                  <a:pt x="10444" y="1764"/>
                </a:lnTo>
                <a:lnTo>
                  <a:pt x="10478" y="1741"/>
                </a:lnTo>
                <a:lnTo>
                  <a:pt x="10512" y="1707"/>
                </a:lnTo>
                <a:close/>
                <a:moveTo>
                  <a:pt x="20056" y="1741"/>
                </a:moveTo>
                <a:lnTo>
                  <a:pt x="22001" y="2867"/>
                </a:lnTo>
                <a:lnTo>
                  <a:pt x="21990" y="2912"/>
                </a:lnTo>
                <a:lnTo>
                  <a:pt x="21990" y="2958"/>
                </a:lnTo>
                <a:lnTo>
                  <a:pt x="21990" y="3003"/>
                </a:lnTo>
                <a:lnTo>
                  <a:pt x="22001" y="3049"/>
                </a:lnTo>
                <a:lnTo>
                  <a:pt x="22024" y="3083"/>
                </a:lnTo>
                <a:lnTo>
                  <a:pt x="22046" y="3117"/>
                </a:lnTo>
                <a:lnTo>
                  <a:pt x="22081" y="3140"/>
                </a:lnTo>
                <a:lnTo>
                  <a:pt x="22115" y="3163"/>
                </a:lnTo>
                <a:lnTo>
                  <a:pt x="22149" y="3174"/>
                </a:lnTo>
                <a:lnTo>
                  <a:pt x="22194" y="3185"/>
                </a:lnTo>
                <a:lnTo>
                  <a:pt x="22194" y="5483"/>
                </a:lnTo>
                <a:lnTo>
                  <a:pt x="22149" y="5495"/>
                </a:lnTo>
                <a:lnTo>
                  <a:pt x="22103" y="5506"/>
                </a:lnTo>
                <a:lnTo>
                  <a:pt x="22069" y="5529"/>
                </a:lnTo>
                <a:lnTo>
                  <a:pt x="22035" y="5552"/>
                </a:lnTo>
                <a:lnTo>
                  <a:pt x="22001" y="5597"/>
                </a:lnTo>
                <a:lnTo>
                  <a:pt x="21990" y="5631"/>
                </a:lnTo>
                <a:lnTo>
                  <a:pt x="21967" y="5677"/>
                </a:lnTo>
                <a:lnTo>
                  <a:pt x="21967" y="5722"/>
                </a:lnTo>
                <a:lnTo>
                  <a:pt x="21967" y="5768"/>
                </a:lnTo>
                <a:lnTo>
                  <a:pt x="21990" y="5802"/>
                </a:lnTo>
                <a:lnTo>
                  <a:pt x="20044" y="6928"/>
                </a:lnTo>
                <a:lnTo>
                  <a:pt x="20010" y="6882"/>
                </a:lnTo>
                <a:lnTo>
                  <a:pt x="19953" y="6848"/>
                </a:lnTo>
                <a:lnTo>
                  <a:pt x="19897" y="6826"/>
                </a:lnTo>
                <a:lnTo>
                  <a:pt x="19840" y="6814"/>
                </a:lnTo>
                <a:lnTo>
                  <a:pt x="19783" y="6826"/>
                </a:lnTo>
                <a:lnTo>
                  <a:pt x="19726" y="6848"/>
                </a:lnTo>
                <a:lnTo>
                  <a:pt x="19669" y="6882"/>
                </a:lnTo>
                <a:lnTo>
                  <a:pt x="19635" y="6928"/>
                </a:lnTo>
                <a:lnTo>
                  <a:pt x="17701" y="5802"/>
                </a:lnTo>
                <a:lnTo>
                  <a:pt x="17712" y="5768"/>
                </a:lnTo>
                <a:lnTo>
                  <a:pt x="17712" y="5722"/>
                </a:lnTo>
                <a:lnTo>
                  <a:pt x="17712" y="5677"/>
                </a:lnTo>
                <a:lnTo>
                  <a:pt x="17701" y="5631"/>
                </a:lnTo>
                <a:lnTo>
                  <a:pt x="17678" y="5597"/>
                </a:lnTo>
                <a:lnTo>
                  <a:pt x="17656" y="5563"/>
                </a:lnTo>
                <a:lnTo>
                  <a:pt x="17621" y="5529"/>
                </a:lnTo>
                <a:lnTo>
                  <a:pt x="17576" y="5506"/>
                </a:lnTo>
                <a:lnTo>
                  <a:pt x="17542" y="5483"/>
                </a:lnTo>
                <a:lnTo>
                  <a:pt x="17496" y="5483"/>
                </a:lnTo>
                <a:lnTo>
                  <a:pt x="17496" y="3185"/>
                </a:lnTo>
                <a:lnTo>
                  <a:pt x="17542" y="3174"/>
                </a:lnTo>
                <a:lnTo>
                  <a:pt x="17576" y="3163"/>
                </a:lnTo>
                <a:lnTo>
                  <a:pt x="17610" y="3140"/>
                </a:lnTo>
                <a:lnTo>
                  <a:pt x="17633" y="3117"/>
                </a:lnTo>
                <a:lnTo>
                  <a:pt x="17667" y="3083"/>
                </a:lnTo>
                <a:lnTo>
                  <a:pt x="17678" y="3049"/>
                </a:lnTo>
                <a:lnTo>
                  <a:pt x="17690" y="3003"/>
                </a:lnTo>
                <a:lnTo>
                  <a:pt x="17701" y="2958"/>
                </a:lnTo>
                <a:lnTo>
                  <a:pt x="17690" y="2912"/>
                </a:lnTo>
                <a:lnTo>
                  <a:pt x="17678" y="2867"/>
                </a:lnTo>
                <a:lnTo>
                  <a:pt x="19624" y="1752"/>
                </a:lnTo>
                <a:lnTo>
                  <a:pt x="19658" y="1798"/>
                </a:lnTo>
                <a:lnTo>
                  <a:pt x="19715" y="1832"/>
                </a:lnTo>
                <a:lnTo>
                  <a:pt x="19771" y="1866"/>
                </a:lnTo>
                <a:lnTo>
                  <a:pt x="19908" y="1866"/>
                </a:lnTo>
                <a:lnTo>
                  <a:pt x="19965" y="1832"/>
                </a:lnTo>
                <a:lnTo>
                  <a:pt x="20022" y="1798"/>
                </a:lnTo>
                <a:lnTo>
                  <a:pt x="20056" y="1741"/>
                </a:lnTo>
                <a:close/>
                <a:moveTo>
                  <a:pt x="57924" y="1707"/>
                </a:moveTo>
                <a:lnTo>
                  <a:pt x="59949" y="2878"/>
                </a:lnTo>
                <a:lnTo>
                  <a:pt x="59938" y="2924"/>
                </a:lnTo>
                <a:lnTo>
                  <a:pt x="59938" y="2958"/>
                </a:lnTo>
                <a:lnTo>
                  <a:pt x="59938" y="3003"/>
                </a:lnTo>
                <a:lnTo>
                  <a:pt x="59949" y="3038"/>
                </a:lnTo>
                <a:lnTo>
                  <a:pt x="59983" y="3106"/>
                </a:lnTo>
                <a:lnTo>
                  <a:pt x="60052" y="3151"/>
                </a:lnTo>
                <a:lnTo>
                  <a:pt x="60086" y="3163"/>
                </a:lnTo>
                <a:lnTo>
                  <a:pt x="60120" y="3163"/>
                </a:lnTo>
                <a:lnTo>
                  <a:pt x="60120" y="5506"/>
                </a:lnTo>
                <a:lnTo>
                  <a:pt x="60074" y="5506"/>
                </a:lnTo>
                <a:lnTo>
                  <a:pt x="60040" y="5529"/>
                </a:lnTo>
                <a:lnTo>
                  <a:pt x="60006" y="5540"/>
                </a:lnTo>
                <a:lnTo>
                  <a:pt x="59972" y="5574"/>
                </a:lnTo>
                <a:lnTo>
                  <a:pt x="59949" y="5608"/>
                </a:lnTo>
                <a:lnTo>
                  <a:pt x="59938" y="5643"/>
                </a:lnTo>
                <a:lnTo>
                  <a:pt x="59927" y="5677"/>
                </a:lnTo>
                <a:lnTo>
                  <a:pt x="59915" y="5722"/>
                </a:lnTo>
                <a:lnTo>
                  <a:pt x="59927" y="5756"/>
                </a:lnTo>
                <a:lnTo>
                  <a:pt x="59938" y="5790"/>
                </a:lnTo>
                <a:lnTo>
                  <a:pt x="57970" y="6928"/>
                </a:lnTo>
                <a:lnTo>
                  <a:pt x="57924" y="6882"/>
                </a:lnTo>
                <a:lnTo>
                  <a:pt x="57879" y="6860"/>
                </a:lnTo>
                <a:lnTo>
                  <a:pt x="57833" y="6837"/>
                </a:lnTo>
                <a:lnTo>
                  <a:pt x="57765" y="6826"/>
                </a:lnTo>
                <a:lnTo>
                  <a:pt x="57708" y="6837"/>
                </a:lnTo>
                <a:lnTo>
                  <a:pt x="57663" y="6860"/>
                </a:lnTo>
                <a:lnTo>
                  <a:pt x="57606" y="6882"/>
                </a:lnTo>
                <a:lnTo>
                  <a:pt x="57572" y="6928"/>
                </a:lnTo>
                <a:lnTo>
                  <a:pt x="55570" y="5768"/>
                </a:lnTo>
                <a:lnTo>
                  <a:pt x="55581" y="5722"/>
                </a:lnTo>
                <a:lnTo>
                  <a:pt x="55570" y="5654"/>
                </a:lnTo>
                <a:lnTo>
                  <a:pt x="55536" y="5597"/>
                </a:lnTo>
                <a:lnTo>
                  <a:pt x="55490" y="5563"/>
                </a:lnTo>
                <a:lnTo>
                  <a:pt x="55422" y="5540"/>
                </a:lnTo>
                <a:lnTo>
                  <a:pt x="55422" y="3163"/>
                </a:lnTo>
                <a:lnTo>
                  <a:pt x="55490" y="3140"/>
                </a:lnTo>
                <a:lnTo>
                  <a:pt x="55547" y="3094"/>
                </a:lnTo>
                <a:lnTo>
                  <a:pt x="55581" y="3038"/>
                </a:lnTo>
                <a:lnTo>
                  <a:pt x="55593" y="2958"/>
                </a:lnTo>
                <a:lnTo>
                  <a:pt x="55593" y="2924"/>
                </a:lnTo>
                <a:lnTo>
                  <a:pt x="55581" y="2890"/>
                </a:lnTo>
                <a:lnTo>
                  <a:pt x="57617" y="1707"/>
                </a:lnTo>
                <a:lnTo>
                  <a:pt x="57640" y="1741"/>
                </a:lnTo>
                <a:lnTo>
                  <a:pt x="57686" y="1775"/>
                </a:lnTo>
                <a:lnTo>
                  <a:pt x="57720" y="1786"/>
                </a:lnTo>
                <a:lnTo>
                  <a:pt x="57765" y="1798"/>
                </a:lnTo>
                <a:lnTo>
                  <a:pt x="57822" y="1786"/>
                </a:lnTo>
                <a:lnTo>
                  <a:pt x="57856" y="1775"/>
                </a:lnTo>
                <a:lnTo>
                  <a:pt x="57890" y="1741"/>
                </a:lnTo>
                <a:lnTo>
                  <a:pt x="57924" y="1707"/>
                </a:lnTo>
                <a:close/>
                <a:moveTo>
                  <a:pt x="67400" y="1707"/>
                </a:moveTo>
                <a:lnTo>
                  <a:pt x="69402" y="2856"/>
                </a:lnTo>
                <a:lnTo>
                  <a:pt x="69380" y="2912"/>
                </a:lnTo>
                <a:lnTo>
                  <a:pt x="69380" y="2958"/>
                </a:lnTo>
                <a:lnTo>
                  <a:pt x="69380" y="3015"/>
                </a:lnTo>
                <a:lnTo>
                  <a:pt x="69391" y="3049"/>
                </a:lnTo>
                <a:lnTo>
                  <a:pt x="69414" y="3094"/>
                </a:lnTo>
                <a:lnTo>
                  <a:pt x="69436" y="3129"/>
                </a:lnTo>
                <a:lnTo>
                  <a:pt x="69471" y="3163"/>
                </a:lnTo>
                <a:lnTo>
                  <a:pt x="69516" y="3185"/>
                </a:lnTo>
                <a:lnTo>
                  <a:pt x="69550" y="3197"/>
                </a:lnTo>
                <a:lnTo>
                  <a:pt x="69596" y="3208"/>
                </a:lnTo>
                <a:lnTo>
                  <a:pt x="69596" y="5506"/>
                </a:lnTo>
                <a:lnTo>
                  <a:pt x="69562" y="5517"/>
                </a:lnTo>
                <a:lnTo>
                  <a:pt x="69527" y="5529"/>
                </a:lnTo>
                <a:lnTo>
                  <a:pt x="69493" y="5552"/>
                </a:lnTo>
                <a:lnTo>
                  <a:pt x="69459" y="5574"/>
                </a:lnTo>
                <a:lnTo>
                  <a:pt x="69436" y="5608"/>
                </a:lnTo>
                <a:lnTo>
                  <a:pt x="69414" y="5643"/>
                </a:lnTo>
                <a:lnTo>
                  <a:pt x="69414" y="5677"/>
                </a:lnTo>
                <a:lnTo>
                  <a:pt x="69402" y="5722"/>
                </a:lnTo>
                <a:lnTo>
                  <a:pt x="69402" y="5756"/>
                </a:lnTo>
                <a:lnTo>
                  <a:pt x="69414" y="5790"/>
                </a:lnTo>
                <a:lnTo>
                  <a:pt x="67457" y="6928"/>
                </a:lnTo>
                <a:lnTo>
                  <a:pt x="67412" y="6882"/>
                </a:lnTo>
                <a:lnTo>
                  <a:pt x="67366" y="6848"/>
                </a:lnTo>
                <a:lnTo>
                  <a:pt x="67309" y="6826"/>
                </a:lnTo>
                <a:lnTo>
                  <a:pt x="67195" y="6826"/>
                </a:lnTo>
                <a:lnTo>
                  <a:pt x="67139" y="6848"/>
                </a:lnTo>
                <a:lnTo>
                  <a:pt x="67093" y="6882"/>
                </a:lnTo>
                <a:lnTo>
                  <a:pt x="67048" y="6928"/>
                </a:lnTo>
                <a:lnTo>
                  <a:pt x="65091" y="5802"/>
                </a:lnTo>
                <a:lnTo>
                  <a:pt x="65102" y="5756"/>
                </a:lnTo>
                <a:lnTo>
                  <a:pt x="65102" y="5722"/>
                </a:lnTo>
                <a:lnTo>
                  <a:pt x="65102" y="5677"/>
                </a:lnTo>
                <a:lnTo>
                  <a:pt x="65091" y="5643"/>
                </a:lnTo>
                <a:lnTo>
                  <a:pt x="65068" y="5597"/>
                </a:lnTo>
                <a:lnTo>
                  <a:pt x="65045" y="5574"/>
                </a:lnTo>
                <a:lnTo>
                  <a:pt x="65023" y="5540"/>
                </a:lnTo>
                <a:lnTo>
                  <a:pt x="64989" y="5517"/>
                </a:lnTo>
                <a:lnTo>
                  <a:pt x="64943" y="5506"/>
                </a:lnTo>
                <a:lnTo>
                  <a:pt x="64909" y="5495"/>
                </a:lnTo>
                <a:lnTo>
                  <a:pt x="64909" y="3208"/>
                </a:lnTo>
                <a:lnTo>
                  <a:pt x="64954" y="3197"/>
                </a:lnTo>
                <a:lnTo>
                  <a:pt x="64989" y="3185"/>
                </a:lnTo>
                <a:lnTo>
                  <a:pt x="65034" y="3163"/>
                </a:lnTo>
                <a:lnTo>
                  <a:pt x="65068" y="3129"/>
                </a:lnTo>
                <a:lnTo>
                  <a:pt x="65091" y="3094"/>
                </a:lnTo>
                <a:lnTo>
                  <a:pt x="65114" y="3060"/>
                </a:lnTo>
                <a:lnTo>
                  <a:pt x="65125" y="3015"/>
                </a:lnTo>
                <a:lnTo>
                  <a:pt x="65125" y="2958"/>
                </a:lnTo>
                <a:lnTo>
                  <a:pt x="65125" y="2912"/>
                </a:lnTo>
                <a:lnTo>
                  <a:pt x="65102" y="2856"/>
                </a:lnTo>
                <a:lnTo>
                  <a:pt x="67104" y="1707"/>
                </a:lnTo>
                <a:lnTo>
                  <a:pt x="67127" y="1741"/>
                </a:lnTo>
                <a:lnTo>
                  <a:pt x="67161" y="1764"/>
                </a:lnTo>
                <a:lnTo>
                  <a:pt x="67207" y="1786"/>
                </a:lnTo>
                <a:lnTo>
                  <a:pt x="67252" y="1798"/>
                </a:lnTo>
                <a:lnTo>
                  <a:pt x="67298" y="1786"/>
                </a:lnTo>
                <a:lnTo>
                  <a:pt x="67343" y="1764"/>
                </a:lnTo>
                <a:lnTo>
                  <a:pt x="67377" y="1741"/>
                </a:lnTo>
                <a:lnTo>
                  <a:pt x="67400" y="1707"/>
                </a:lnTo>
                <a:close/>
                <a:moveTo>
                  <a:pt x="76944" y="1741"/>
                </a:moveTo>
                <a:lnTo>
                  <a:pt x="78901" y="2867"/>
                </a:lnTo>
                <a:lnTo>
                  <a:pt x="78878" y="2912"/>
                </a:lnTo>
                <a:lnTo>
                  <a:pt x="78878" y="2958"/>
                </a:lnTo>
                <a:lnTo>
                  <a:pt x="78878" y="3003"/>
                </a:lnTo>
                <a:lnTo>
                  <a:pt x="78889" y="3049"/>
                </a:lnTo>
                <a:lnTo>
                  <a:pt x="78912" y="3083"/>
                </a:lnTo>
                <a:lnTo>
                  <a:pt x="78935" y="3117"/>
                </a:lnTo>
                <a:lnTo>
                  <a:pt x="78969" y="3140"/>
                </a:lnTo>
                <a:lnTo>
                  <a:pt x="79003" y="3163"/>
                </a:lnTo>
                <a:lnTo>
                  <a:pt x="79037" y="3174"/>
                </a:lnTo>
                <a:lnTo>
                  <a:pt x="79083" y="3185"/>
                </a:lnTo>
                <a:lnTo>
                  <a:pt x="79083" y="5483"/>
                </a:lnTo>
                <a:lnTo>
                  <a:pt x="79037" y="5495"/>
                </a:lnTo>
                <a:lnTo>
                  <a:pt x="78992" y="5506"/>
                </a:lnTo>
                <a:lnTo>
                  <a:pt x="78958" y="5529"/>
                </a:lnTo>
                <a:lnTo>
                  <a:pt x="78923" y="5552"/>
                </a:lnTo>
                <a:lnTo>
                  <a:pt x="78901" y="5597"/>
                </a:lnTo>
                <a:lnTo>
                  <a:pt x="78878" y="5631"/>
                </a:lnTo>
                <a:lnTo>
                  <a:pt x="78867" y="5677"/>
                </a:lnTo>
                <a:lnTo>
                  <a:pt x="78855" y="5722"/>
                </a:lnTo>
                <a:lnTo>
                  <a:pt x="78867" y="5768"/>
                </a:lnTo>
                <a:lnTo>
                  <a:pt x="78878" y="5802"/>
                </a:lnTo>
                <a:lnTo>
                  <a:pt x="76933" y="6928"/>
                </a:lnTo>
                <a:lnTo>
                  <a:pt x="76899" y="6882"/>
                </a:lnTo>
                <a:lnTo>
                  <a:pt x="76853" y="6848"/>
                </a:lnTo>
                <a:lnTo>
                  <a:pt x="76796" y="6826"/>
                </a:lnTo>
                <a:lnTo>
                  <a:pt x="76728" y="6814"/>
                </a:lnTo>
                <a:lnTo>
                  <a:pt x="76671" y="6826"/>
                </a:lnTo>
                <a:lnTo>
                  <a:pt x="76614" y="6848"/>
                </a:lnTo>
                <a:lnTo>
                  <a:pt x="76569" y="6882"/>
                </a:lnTo>
                <a:lnTo>
                  <a:pt x="76523" y="6928"/>
                </a:lnTo>
                <a:lnTo>
                  <a:pt x="74589" y="5802"/>
                </a:lnTo>
                <a:lnTo>
                  <a:pt x="74601" y="5768"/>
                </a:lnTo>
                <a:lnTo>
                  <a:pt x="74601" y="5722"/>
                </a:lnTo>
                <a:lnTo>
                  <a:pt x="74601" y="5677"/>
                </a:lnTo>
                <a:lnTo>
                  <a:pt x="74589" y="5631"/>
                </a:lnTo>
                <a:lnTo>
                  <a:pt x="74567" y="5597"/>
                </a:lnTo>
                <a:lnTo>
                  <a:pt x="74544" y="5563"/>
                </a:lnTo>
                <a:lnTo>
                  <a:pt x="74510" y="5529"/>
                </a:lnTo>
                <a:lnTo>
                  <a:pt x="74476" y="5506"/>
                </a:lnTo>
                <a:lnTo>
                  <a:pt x="74430" y="5483"/>
                </a:lnTo>
                <a:lnTo>
                  <a:pt x="74385" y="5483"/>
                </a:lnTo>
                <a:lnTo>
                  <a:pt x="74385" y="3185"/>
                </a:lnTo>
                <a:lnTo>
                  <a:pt x="74430" y="3174"/>
                </a:lnTo>
                <a:lnTo>
                  <a:pt x="74464" y="3163"/>
                </a:lnTo>
                <a:lnTo>
                  <a:pt x="74498" y="3140"/>
                </a:lnTo>
                <a:lnTo>
                  <a:pt x="74533" y="3117"/>
                </a:lnTo>
                <a:lnTo>
                  <a:pt x="74555" y="3083"/>
                </a:lnTo>
                <a:lnTo>
                  <a:pt x="74567" y="3049"/>
                </a:lnTo>
                <a:lnTo>
                  <a:pt x="74578" y="3003"/>
                </a:lnTo>
                <a:lnTo>
                  <a:pt x="74589" y="2958"/>
                </a:lnTo>
                <a:lnTo>
                  <a:pt x="74578" y="2912"/>
                </a:lnTo>
                <a:lnTo>
                  <a:pt x="74567" y="2867"/>
                </a:lnTo>
                <a:lnTo>
                  <a:pt x="76512" y="1752"/>
                </a:lnTo>
                <a:lnTo>
                  <a:pt x="76557" y="1798"/>
                </a:lnTo>
                <a:lnTo>
                  <a:pt x="76603" y="1832"/>
                </a:lnTo>
                <a:lnTo>
                  <a:pt x="76660" y="1866"/>
                </a:lnTo>
                <a:lnTo>
                  <a:pt x="76796" y="1866"/>
                </a:lnTo>
                <a:lnTo>
                  <a:pt x="76853" y="1832"/>
                </a:lnTo>
                <a:lnTo>
                  <a:pt x="76910" y="1798"/>
                </a:lnTo>
                <a:lnTo>
                  <a:pt x="76944" y="1741"/>
                </a:lnTo>
                <a:close/>
                <a:moveTo>
                  <a:pt x="24754" y="1718"/>
                </a:moveTo>
                <a:lnTo>
                  <a:pt x="26733" y="2867"/>
                </a:lnTo>
                <a:lnTo>
                  <a:pt x="26722" y="2912"/>
                </a:lnTo>
                <a:lnTo>
                  <a:pt x="26710" y="2958"/>
                </a:lnTo>
                <a:lnTo>
                  <a:pt x="26722" y="3015"/>
                </a:lnTo>
                <a:lnTo>
                  <a:pt x="26733" y="3049"/>
                </a:lnTo>
                <a:lnTo>
                  <a:pt x="26745" y="3094"/>
                </a:lnTo>
                <a:lnTo>
                  <a:pt x="26779" y="3129"/>
                </a:lnTo>
                <a:lnTo>
                  <a:pt x="26813" y="3151"/>
                </a:lnTo>
                <a:lnTo>
                  <a:pt x="26847" y="3174"/>
                </a:lnTo>
                <a:lnTo>
                  <a:pt x="26892" y="3197"/>
                </a:lnTo>
                <a:lnTo>
                  <a:pt x="26927" y="3197"/>
                </a:lnTo>
                <a:lnTo>
                  <a:pt x="26927" y="5483"/>
                </a:lnTo>
                <a:lnTo>
                  <a:pt x="26892" y="5495"/>
                </a:lnTo>
                <a:lnTo>
                  <a:pt x="26847" y="5506"/>
                </a:lnTo>
                <a:lnTo>
                  <a:pt x="26813" y="5529"/>
                </a:lnTo>
                <a:lnTo>
                  <a:pt x="26779" y="5563"/>
                </a:lnTo>
                <a:lnTo>
                  <a:pt x="26745" y="5597"/>
                </a:lnTo>
                <a:lnTo>
                  <a:pt x="26733" y="5631"/>
                </a:lnTo>
                <a:lnTo>
                  <a:pt x="26722" y="5677"/>
                </a:lnTo>
                <a:lnTo>
                  <a:pt x="26710" y="5722"/>
                </a:lnTo>
                <a:lnTo>
                  <a:pt x="26710" y="5768"/>
                </a:lnTo>
                <a:lnTo>
                  <a:pt x="26733" y="5802"/>
                </a:lnTo>
                <a:lnTo>
                  <a:pt x="24754" y="6939"/>
                </a:lnTo>
                <a:lnTo>
                  <a:pt x="24720" y="6905"/>
                </a:lnTo>
                <a:lnTo>
                  <a:pt x="24686" y="6882"/>
                </a:lnTo>
                <a:lnTo>
                  <a:pt x="24629" y="6860"/>
                </a:lnTo>
                <a:lnTo>
                  <a:pt x="24583" y="6848"/>
                </a:lnTo>
                <a:lnTo>
                  <a:pt x="24526" y="6860"/>
                </a:lnTo>
                <a:lnTo>
                  <a:pt x="24481" y="6882"/>
                </a:lnTo>
                <a:lnTo>
                  <a:pt x="24435" y="6905"/>
                </a:lnTo>
                <a:lnTo>
                  <a:pt x="24401" y="6939"/>
                </a:lnTo>
                <a:lnTo>
                  <a:pt x="22433" y="5802"/>
                </a:lnTo>
                <a:lnTo>
                  <a:pt x="22445" y="5768"/>
                </a:lnTo>
                <a:lnTo>
                  <a:pt x="22456" y="5722"/>
                </a:lnTo>
                <a:lnTo>
                  <a:pt x="22445" y="5677"/>
                </a:lnTo>
                <a:lnTo>
                  <a:pt x="22433" y="5631"/>
                </a:lnTo>
                <a:lnTo>
                  <a:pt x="22410" y="5597"/>
                </a:lnTo>
                <a:lnTo>
                  <a:pt x="22388" y="5563"/>
                </a:lnTo>
                <a:lnTo>
                  <a:pt x="22354" y="5529"/>
                </a:lnTo>
                <a:lnTo>
                  <a:pt x="22319" y="5506"/>
                </a:lnTo>
                <a:lnTo>
                  <a:pt x="22285" y="5495"/>
                </a:lnTo>
                <a:lnTo>
                  <a:pt x="22240" y="5483"/>
                </a:lnTo>
                <a:lnTo>
                  <a:pt x="22240" y="3185"/>
                </a:lnTo>
                <a:lnTo>
                  <a:pt x="22274" y="3174"/>
                </a:lnTo>
                <a:lnTo>
                  <a:pt x="22319" y="3163"/>
                </a:lnTo>
                <a:lnTo>
                  <a:pt x="22354" y="3140"/>
                </a:lnTo>
                <a:lnTo>
                  <a:pt x="22376" y="3117"/>
                </a:lnTo>
                <a:lnTo>
                  <a:pt x="22399" y="3083"/>
                </a:lnTo>
                <a:lnTo>
                  <a:pt x="22422" y="3049"/>
                </a:lnTo>
                <a:lnTo>
                  <a:pt x="22433" y="3003"/>
                </a:lnTo>
                <a:lnTo>
                  <a:pt x="22433" y="2958"/>
                </a:lnTo>
                <a:lnTo>
                  <a:pt x="22433" y="2912"/>
                </a:lnTo>
                <a:lnTo>
                  <a:pt x="22410" y="2878"/>
                </a:lnTo>
                <a:lnTo>
                  <a:pt x="24413" y="1718"/>
                </a:lnTo>
                <a:lnTo>
                  <a:pt x="24447" y="1764"/>
                </a:lnTo>
                <a:lnTo>
                  <a:pt x="24481" y="1786"/>
                </a:lnTo>
                <a:lnTo>
                  <a:pt x="24526" y="1809"/>
                </a:lnTo>
                <a:lnTo>
                  <a:pt x="24583" y="1820"/>
                </a:lnTo>
                <a:lnTo>
                  <a:pt x="24629" y="1809"/>
                </a:lnTo>
                <a:lnTo>
                  <a:pt x="24674" y="1786"/>
                </a:lnTo>
                <a:lnTo>
                  <a:pt x="24720" y="1752"/>
                </a:lnTo>
                <a:lnTo>
                  <a:pt x="24754" y="1718"/>
                </a:lnTo>
                <a:close/>
                <a:moveTo>
                  <a:pt x="43682" y="1707"/>
                </a:moveTo>
                <a:lnTo>
                  <a:pt x="45753" y="2890"/>
                </a:lnTo>
                <a:lnTo>
                  <a:pt x="45741" y="2924"/>
                </a:lnTo>
                <a:lnTo>
                  <a:pt x="45730" y="2958"/>
                </a:lnTo>
                <a:lnTo>
                  <a:pt x="45753" y="3026"/>
                </a:lnTo>
                <a:lnTo>
                  <a:pt x="45787" y="3083"/>
                </a:lnTo>
                <a:lnTo>
                  <a:pt x="45832" y="3117"/>
                </a:lnTo>
                <a:lnTo>
                  <a:pt x="45901" y="3140"/>
                </a:lnTo>
                <a:lnTo>
                  <a:pt x="45901" y="5472"/>
                </a:lnTo>
                <a:lnTo>
                  <a:pt x="45844" y="5472"/>
                </a:lnTo>
                <a:lnTo>
                  <a:pt x="45798" y="5495"/>
                </a:lnTo>
                <a:lnTo>
                  <a:pt x="45764" y="5517"/>
                </a:lnTo>
                <a:lnTo>
                  <a:pt x="45730" y="5552"/>
                </a:lnTo>
                <a:lnTo>
                  <a:pt x="45696" y="5586"/>
                </a:lnTo>
                <a:lnTo>
                  <a:pt x="45673" y="5620"/>
                </a:lnTo>
                <a:lnTo>
                  <a:pt x="45662" y="5677"/>
                </a:lnTo>
                <a:lnTo>
                  <a:pt x="45650" y="5722"/>
                </a:lnTo>
                <a:lnTo>
                  <a:pt x="45662" y="5768"/>
                </a:lnTo>
                <a:lnTo>
                  <a:pt x="45673" y="5813"/>
                </a:lnTo>
                <a:lnTo>
                  <a:pt x="43728" y="6939"/>
                </a:lnTo>
                <a:lnTo>
                  <a:pt x="43694" y="6894"/>
                </a:lnTo>
                <a:lnTo>
                  <a:pt x="43648" y="6860"/>
                </a:lnTo>
                <a:lnTo>
                  <a:pt x="43603" y="6837"/>
                </a:lnTo>
                <a:lnTo>
                  <a:pt x="43478" y="6837"/>
                </a:lnTo>
                <a:lnTo>
                  <a:pt x="43432" y="6860"/>
                </a:lnTo>
                <a:lnTo>
                  <a:pt x="43387" y="6894"/>
                </a:lnTo>
                <a:lnTo>
                  <a:pt x="43353" y="6928"/>
                </a:lnTo>
                <a:lnTo>
                  <a:pt x="41385" y="5790"/>
                </a:lnTo>
                <a:lnTo>
                  <a:pt x="41396" y="5722"/>
                </a:lnTo>
                <a:lnTo>
                  <a:pt x="41385" y="5677"/>
                </a:lnTo>
                <a:lnTo>
                  <a:pt x="41373" y="5643"/>
                </a:lnTo>
                <a:lnTo>
                  <a:pt x="41362" y="5608"/>
                </a:lnTo>
                <a:lnTo>
                  <a:pt x="41339" y="5574"/>
                </a:lnTo>
                <a:lnTo>
                  <a:pt x="41305" y="5552"/>
                </a:lnTo>
                <a:lnTo>
                  <a:pt x="41271" y="5529"/>
                </a:lnTo>
                <a:lnTo>
                  <a:pt x="41237" y="5506"/>
                </a:lnTo>
                <a:lnTo>
                  <a:pt x="41203" y="5506"/>
                </a:lnTo>
                <a:lnTo>
                  <a:pt x="41203" y="3197"/>
                </a:lnTo>
                <a:lnTo>
                  <a:pt x="41248" y="3197"/>
                </a:lnTo>
                <a:lnTo>
                  <a:pt x="41282" y="3174"/>
                </a:lnTo>
                <a:lnTo>
                  <a:pt x="41316" y="3151"/>
                </a:lnTo>
                <a:lnTo>
                  <a:pt x="41351" y="3129"/>
                </a:lnTo>
                <a:lnTo>
                  <a:pt x="41373" y="3094"/>
                </a:lnTo>
                <a:lnTo>
                  <a:pt x="41396" y="3049"/>
                </a:lnTo>
                <a:lnTo>
                  <a:pt x="41407" y="3003"/>
                </a:lnTo>
                <a:lnTo>
                  <a:pt x="41407" y="2958"/>
                </a:lnTo>
                <a:lnTo>
                  <a:pt x="41407" y="2912"/>
                </a:lnTo>
                <a:lnTo>
                  <a:pt x="41396" y="2867"/>
                </a:lnTo>
                <a:lnTo>
                  <a:pt x="43398" y="1707"/>
                </a:lnTo>
                <a:lnTo>
                  <a:pt x="43421" y="1741"/>
                </a:lnTo>
                <a:lnTo>
                  <a:pt x="43455" y="1764"/>
                </a:lnTo>
                <a:lnTo>
                  <a:pt x="43500" y="1775"/>
                </a:lnTo>
                <a:lnTo>
                  <a:pt x="43535" y="1786"/>
                </a:lnTo>
                <a:lnTo>
                  <a:pt x="43580" y="1775"/>
                </a:lnTo>
                <a:lnTo>
                  <a:pt x="43626" y="1764"/>
                </a:lnTo>
                <a:lnTo>
                  <a:pt x="43660" y="1741"/>
                </a:lnTo>
                <a:lnTo>
                  <a:pt x="43682" y="1707"/>
                </a:lnTo>
                <a:close/>
                <a:moveTo>
                  <a:pt x="81642" y="1718"/>
                </a:moveTo>
                <a:lnTo>
                  <a:pt x="83622" y="2867"/>
                </a:lnTo>
                <a:lnTo>
                  <a:pt x="83610" y="2912"/>
                </a:lnTo>
                <a:lnTo>
                  <a:pt x="83599" y="2958"/>
                </a:lnTo>
                <a:lnTo>
                  <a:pt x="83610" y="3015"/>
                </a:lnTo>
                <a:lnTo>
                  <a:pt x="83622" y="3049"/>
                </a:lnTo>
                <a:lnTo>
                  <a:pt x="83644" y="3094"/>
                </a:lnTo>
                <a:lnTo>
                  <a:pt x="83667" y="3129"/>
                </a:lnTo>
                <a:lnTo>
                  <a:pt x="83701" y="3151"/>
                </a:lnTo>
                <a:lnTo>
                  <a:pt x="83735" y="3174"/>
                </a:lnTo>
                <a:lnTo>
                  <a:pt x="83781" y="3197"/>
                </a:lnTo>
                <a:lnTo>
                  <a:pt x="83826" y="3197"/>
                </a:lnTo>
                <a:lnTo>
                  <a:pt x="83826" y="5483"/>
                </a:lnTo>
                <a:lnTo>
                  <a:pt x="83781" y="5495"/>
                </a:lnTo>
                <a:lnTo>
                  <a:pt x="83735" y="5506"/>
                </a:lnTo>
                <a:lnTo>
                  <a:pt x="83701" y="5529"/>
                </a:lnTo>
                <a:lnTo>
                  <a:pt x="83667" y="5563"/>
                </a:lnTo>
                <a:lnTo>
                  <a:pt x="83644" y="5597"/>
                </a:lnTo>
                <a:lnTo>
                  <a:pt x="83622" y="5631"/>
                </a:lnTo>
                <a:lnTo>
                  <a:pt x="83610" y="5677"/>
                </a:lnTo>
                <a:lnTo>
                  <a:pt x="83599" y="5722"/>
                </a:lnTo>
                <a:lnTo>
                  <a:pt x="83610" y="5768"/>
                </a:lnTo>
                <a:lnTo>
                  <a:pt x="83622" y="5802"/>
                </a:lnTo>
                <a:lnTo>
                  <a:pt x="81642" y="6939"/>
                </a:lnTo>
                <a:lnTo>
                  <a:pt x="81608" y="6905"/>
                </a:lnTo>
                <a:lnTo>
                  <a:pt x="81574" y="6882"/>
                </a:lnTo>
                <a:lnTo>
                  <a:pt x="81528" y="6860"/>
                </a:lnTo>
                <a:lnTo>
                  <a:pt x="81472" y="6848"/>
                </a:lnTo>
                <a:lnTo>
                  <a:pt x="81415" y="6860"/>
                </a:lnTo>
                <a:lnTo>
                  <a:pt x="81369" y="6882"/>
                </a:lnTo>
                <a:lnTo>
                  <a:pt x="81335" y="6905"/>
                </a:lnTo>
                <a:lnTo>
                  <a:pt x="81301" y="6939"/>
                </a:lnTo>
                <a:lnTo>
                  <a:pt x="79322" y="5802"/>
                </a:lnTo>
                <a:lnTo>
                  <a:pt x="79333" y="5768"/>
                </a:lnTo>
                <a:lnTo>
                  <a:pt x="79344" y="5722"/>
                </a:lnTo>
                <a:lnTo>
                  <a:pt x="79333" y="5677"/>
                </a:lnTo>
                <a:lnTo>
                  <a:pt x="79322" y="5631"/>
                </a:lnTo>
                <a:lnTo>
                  <a:pt x="79310" y="5597"/>
                </a:lnTo>
                <a:lnTo>
                  <a:pt x="79276" y="5563"/>
                </a:lnTo>
                <a:lnTo>
                  <a:pt x="79253" y="5529"/>
                </a:lnTo>
                <a:lnTo>
                  <a:pt x="79208" y="5506"/>
                </a:lnTo>
                <a:lnTo>
                  <a:pt x="79174" y="5495"/>
                </a:lnTo>
                <a:lnTo>
                  <a:pt x="79128" y="5483"/>
                </a:lnTo>
                <a:lnTo>
                  <a:pt x="79128" y="3185"/>
                </a:lnTo>
                <a:lnTo>
                  <a:pt x="79174" y="3174"/>
                </a:lnTo>
                <a:lnTo>
                  <a:pt x="79208" y="3163"/>
                </a:lnTo>
                <a:lnTo>
                  <a:pt x="79242" y="3140"/>
                </a:lnTo>
                <a:lnTo>
                  <a:pt x="79265" y="3117"/>
                </a:lnTo>
                <a:lnTo>
                  <a:pt x="79287" y="3083"/>
                </a:lnTo>
                <a:lnTo>
                  <a:pt x="79310" y="3049"/>
                </a:lnTo>
                <a:lnTo>
                  <a:pt x="79322" y="3003"/>
                </a:lnTo>
                <a:lnTo>
                  <a:pt x="79322" y="2958"/>
                </a:lnTo>
                <a:lnTo>
                  <a:pt x="79322" y="2912"/>
                </a:lnTo>
                <a:lnTo>
                  <a:pt x="79310" y="2878"/>
                </a:lnTo>
                <a:lnTo>
                  <a:pt x="81301" y="1718"/>
                </a:lnTo>
                <a:lnTo>
                  <a:pt x="81335" y="1764"/>
                </a:lnTo>
                <a:lnTo>
                  <a:pt x="81369" y="1786"/>
                </a:lnTo>
                <a:lnTo>
                  <a:pt x="81415" y="1809"/>
                </a:lnTo>
                <a:lnTo>
                  <a:pt x="81472" y="1820"/>
                </a:lnTo>
                <a:lnTo>
                  <a:pt x="81528" y="1809"/>
                </a:lnTo>
                <a:lnTo>
                  <a:pt x="81574" y="1786"/>
                </a:lnTo>
                <a:lnTo>
                  <a:pt x="81608" y="1752"/>
                </a:lnTo>
                <a:lnTo>
                  <a:pt x="81642" y="1718"/>
                </a:lnTo>
                <a:close/>
                <a:moveTo>
                  <a:pt x="5825" y="1741"/>
                </a:moveTo>
                <a:lnTo>
                  <a:pt x="7759" y="2856"/>
                </a:lnTo>
                <a:lnTo>
                  <a:pt x="7748" y="2912"/>
                </a:lnTo>
                <a:lnTo>
                  <a:pt x="7736" y="2958"/>
                </a:lnTo>
                <a:lnTo>
                  <a:pt x="7748" y="3015"/>
                </a:lnTo>
                <a:lnTo>
                  <a:pt x="7759" y="3060"/>
                </a:lnTo>
                <a:lnTo>
                  <a:pt x="7782" y="3094"/>
                </a:lnTo>
                <a:lnTo>
                  <a:pt x="7804" y="3129"/>
                </a:lnTo>
                <a:lnTo>
                  <a:pt x="7839" y="3163"/>
                </a:lnTo>
                <a:lnTo>
                  <a:pt x="7884" y="3185"/>
                </a:lnTo>
                <a:lnTo>
                  <a:pt x="7918" y="3197"/>
                </a:lnTo>
                <a:lnTo>
                  <a:pt x="7964" y="3208"/>
                </a:lnTo>
                <a:lnTo>
                  <a:pt x="7964" y="5495"/>
                </a:lnTo>
                <a:lnTo>
                  <a:pt x="7930" y="5506"/>
                </a:lnTo>
                <a:lnTo>
                  <a:pt x="7884" y="5517"/>
                </a:lnTo>
                <a:lnTo>
                  <a:pt x="7850" y="5540"/>
                </a:lnTo>
                <a:lnTo>
                  <a:pt x="7827" y="5574"/>
                </a:lnTo>
                <a:lnTo>
                  <a:pt x="7793" y="5597"/>
                </a:lnTo>
                <a:lnTo>
                  <a:pt x="7782" y="5643"/>
                </a:lnTo>
                <a:lnTo>
                  <a:pt x="7770" y="5677"/>
                </a:lnTo>
                <a:lnTo>
                  <a:pt x="7759" y="5722"/>
                </a:lnTo>
                <a:lnTo>
                  <a:pt x="7770" y="5756"/>
                </a:lnTo>
                <a:lnTo>
                  <a:pt x="7782" y="5802"/>
                </a:lnTo>
                <a:lnTo>
                  <a:pt x="5780" y="6951"/>
                </a:lnTo>
                <a:lnTo>
                  <a:pt x="5757" y="6917"/>
                </a:lnTo>
                <a:lnTo>
                  <a:pt x="5711" y="6882"/>
                </a:lnTo>
                <a:lnTo>
                  <a:pt x="5666" y="6871"/>
                </a:lnTo>
                <a:lnTo>
                  <a:pt x="5620" y="6860"/>
                </a:lnTo>
                <a:lnTo>
                  <a:pt x="5575" y="6871"/>
                </a:lnTo>
                <a:lnTo>
                  <a:pt x="5529" y="6882"/>
                </a:lnTo>
                <a:lnTo>
                  <a:pt x="5484" y="6917"/>
                </a:lnTo>
                <a:lnTo>
                  <a:pt x="5450" y="6951"/>
                </a:lnTo>
                <a:lnTo>
                  <a:pt x="3459" y="5790"/>
                </a:lnTo>
                <a:lnTo>
                  <a:pt x="3470" y="5756"/>
                </a:lnTo>
                <a:lnTo>
                  <a:pt x="3470" y="5722"/>
                </a:lnTo>
                <a:lnTo>
                  <a:pt x="3470" y="5677"/>
                </a:lnTo>
                <a:lnTo>
                  <a:pt x="3459" y="5643"/>
                </a:lnTo>
                <a:lnTo>
                  <a:pt x="3436" y="5608"/>
                </a:lnTo>
                <a:lnTo>
                  <a:pt x="3414" y="5574"/>
                </a:lnTo>
                <a:lnTo>
                  <a:pt x="3379" y="5552"/>
                </a:lnTo>
                <a:lnTo>
                  <a:pt x="3345" y="5529"/>
                </a:lnTo>
                <a:lnTo>
                  <a:pt x="3311" y="5506"/>
                </a:lnTo>
                <a:lnTo>
                  <a:pt x="3277" y="5506"/>
                </a:lnTo>
                <a:lnTo>
                  <a:pt x="3277" y="3163"/>
                </a:lnTo>
                <a:lnTo>
                  <a:pt x="3311" y="3163"/>
                </a:lnTo>
                <a:lnTo>
                  <a:pt x="3345" y="3151"/>
                </a:lnTo>
                <a:lnTo>
                  <a:pt x="3402" y="3106"/>
                </a:lnTo>
                <a:lnTo>
                  <a:pt x="3436" y="3038"/>
                </a:lnTo>
                <a:lnTo>
                  <a:pt x="3448" y="3003"/>
                </a:lnTo>
                <a:lnTo>
                  <a:pt x="3459" y="2958"/>
                </a:lnTo>
                <a:lnTo>
                  <a:pt x="3448" y="2924"/>
                </a:lnTo>
                <a:lnTo>
                  <a:pt x="3436" y="2878"/>
                </a:lnTo>
                <a:lnTo>
                  <a:pt x="5416" y="1741"/>
                </a:lnTo>
                <a:lnTo>
                  <a:pt x="5450" y="1786"/>
                </a:lnTo>
                <a:lnTo>
                  <a:pt x="5495" y="1820"/>
                </a:lnTo>
                <a:lnTo>
                  <a:pt x="5552" y="1843"/>
                </a:lnTo>
                <a:lnTo>
                  <a:pt x="5620" y="1855"/>
                </a:lnTo>
                <a:lnTo>
                  <a:pt x="5677" y="1843"/>
                </a:lnTo>
                <a:lnTo>
                  <a:pt x="5734" y="1820"/>
                </a:lnTo>
                <a:lnTo>
                  <a:pt x="5791" y="1786"/>
                </a:lnTo>
                <a:lnTo>
                  <a:pt x="5825" y="1741"/>
                </a:lnTo>
                <a:close/>
                <a:moveTo>
                  <a:pt x="34264" y="1729"/>
                </a:moveTo>
                <a:lnTo>
                  <a:pt x="36220" y="2867"/>
                </a:lnTo>
                <a:lnTo>
                  <a:pt x="36209" y="2912"/>
                </a:lnTo>
                <a:lnTo>
                  <a:pt x="36209" y="2958"/>
                </a:lnTo>
                <a:lnTo>
                  <a:pt x="36209" y="3003"/>
                </a:lnTo>
                <a:lnTo>
                  <a:pt x="36220" y="3049"/>
                </a:lnTo>
                <a:lnTo>
                  <a:pt x="36243" y="3083"/>
                </a:lnTo>
                <a:lnTo>
                  <a:pt x="36266" y="3117"/>
                </a:lnTo>
                <a:lnTo>
                  <a:pt x="36300" y="3140"/>
                </a:lnTo>
                <a:lnTo>
                  <a:pt x="36334" y="3163"/>
                </a:lnTo>
                <a:lnTo>
                  <a:pt x="36368" y="3185"/>
                </a:lnTo>
                <a:lnTo>
                  <a:pt x="36414" y="3185"/>
                </a:lnTo>
                <a:lnTo>
                  <a:pt x="36414" y="5529"/>
                </a:lnTo>
                <a:lnTo>
                  <a:pt x="36379" y="5529"/>
                </a:lnTo>
                <a:lnTo>
                  <a:pt x="36345" y="5540"/>
                </a:lnTo>
                <a:lnTo>
                  <a:pt x="36288" y="5586"/>
                </a:lnTo>
                <a:lnTo>
                  <a:pt x="36243" y="5643"/>
                </a:lnTo>
                <a:lnTo>
                  <a:pt x="36232" y="5688"/>
                </a:lnTo>
                <a:lnTo>
                  <a:pt x="36232" y="5722"/>
                </a:lnTo>
                <a:lnTo>
                  <a:pt x="36243" y="5790"/>
                </a:lnTo>
                <a:lnTo>
                  <a:pt x="34218" y="6951"/>
                </a:lnTo>
                <a:lnTo>
                  <a:pt x="34195" y="6917"/>
                </a:lnTo>
                <a:lnTo>
                  <a:pt x="34150" y="6894"/>
                </a:lnTo>
                <a:lnTo>
                  <a:pt x="34104" y="6871"/>
                </a:lnTo>
                <a:lnTo>
                  <a:pt x="34013" y="6871"/>
                </a:lnTo>
                <a:lnTo>
                  <a:pt x="33968" y="6894"/>
                </a:lnTo>
                <a:lnTo>
                  <a:pt x="33934" y="6917"/>
                </a:lnTo>
                <a:lnTo>
                  <a:pt x="33900" y="6951"/>
                </a:lnTo>
                <a:lnTo>
                  <a:pt x="31909" y="5802"/>
                </a:lnTo>
                <a:lnTo>
                  <a:pt x="31920" y="5756"/>
                </a:lnTo>
                <a:lnTo>
                  <a:pt x="31920" y="5722"/>
                </a:lnTo>
                <a:lnTo>
                  <a:pt x="31920" y="5677"/>
                </a:lnTo>
                <a:lnTo>
                  <a:pt x="31909" y="5631"/>
                </a:lnTo>
                <a:lnTo>
                  <a:pt x="31886" y="5597"/>
                </a:lnTo>
                <a:lnTo>
                  <a:pt x="31863" y="5563"/>
                </a:lnTo>
                <a:lnTo>
                  <a:pt x="31829" y="5540"/>
                </a:lnTo>
                <a:lnTo>
                  <a:pt x="31795" y="5517"/>
                </a:lnTo>
                <a:lnTo>
                  <a:pt x="31761" y="5495"/>
                </a:lnTo>
                <a:lnTo>
                  <a:pt x="31716" y="5495"/>
                </a:lnTo>
                <a:lnTo>
                  <a:pt x="31716" y="3129"/>
                </a:lnTo>
                <a:lnTo>
                  <a:pt x="31772" y="3117"/>
                </a:lnTo>
                <a:lnTo>
                  <a:pt x="31818" y="3072"/>
                </a:lnTo>
                <a:lnTo>
                  <a:pt x="31852" y="3026"/>
                </a:lnTo>
                <a:lnTo>
                  <a:pt x="31863" y="2958"/>
                </a:lnTo>
                <a:lnTo>
                  <a:pt x="31852" y="2901"/>
                </a:lnTo>
                <a:lnTo>
                  <a:pt x="33866" y="1741"/>
                </a:lnTo>
                <a:lnTo>
                  <a:pt x="33900" y="1786"/>
                </a:lnTo>
                <a:lnTo>
                  <a:pt x="33945" y="1820"/>
                </a:lnTo>
                <a:lnTo>
                  <a:pt x="34002" y="1843"/>
                </a:lnTo>
                <a:lnTo>
                  <a:pt x="34059" y="1855"/>
                </a:lnTo>
                <a:lnTo>
                  <a:pt x="34116" y="1843"/>
                </a:lnTo>
                <a:lnTo>
                  <a:pt x="34173" y="1820"/>
                </a:lnTo>
                <a:lnTo>
                  <a:pt x="34230" y="1786"/>
                </a:lnTo>
                <a:lnTo>
                  <a:pt x="34264" y="1729"/>
                </a:lnTo>
                <a:close/>
                <a:moveTo>
                  <a:pt x="48460" y="1718"/>
                </a:moveTo>
                <a:lnTo>
                  <a:pt x="50451" y="2867"/>
                </a:lnTo>
                <a:lnTo>
                  <a:pt x="50428" y="2912"/>
                </a:lnTo>
                <a:lnTo>
                  <a:pt x="50428" y="2958"/>
                </a:lnTo>
                <a:lnTo>
                  <a:pt x="50428" y="3003"/>
                </a:lnTo>
                <a:lnTo>
                  <a:pt x="50439" y="3049"/>
                </a:lnTo>
                <a:lnTo>
                  <a:pt x="50462" y="3083"/>
                </a:lnTo>
                <a:lnTo>
                  <a:pt x="50485" y="3117"/>
                </a:lnTo>
                <a:lnTo>
                  <a:pt x="50519" y="3140"/>
                </a:lnTo>
                <a:lnTo>
                  <a:pt x="50553" y="3163"/>
                </a:lnTo>
                <a:lnTo>
                  <a:pt x="50599" y="3174"/>
                </a:lnTo>
                <a:lnTo>
                  <a:pt x="50633" y="3185"/>
                </a:lnTo>
                <a:lnTo>
                  <a:pt x="50633" y="5517"/>
                </a:lnTo>
                <a:lnTo>
                  <a:pt x="50599" y="5517"/>
                </a:lnTo>
                <a:lnTo>
                  <a:pt x="50565" y="5529"/>
                </a:lnTo>
                <a:lnTo>
                  <a:pt x="50530" y="5552"/>
                </a:lnTo>
                <a:lnTo>
                  <a:pt x="50496" y="5574"/>
                </a:lnTo>
                <a:lnTo>
                  <a:pt x="50474" y="5608"/>
                </a:lnTo>
                <a:lnTo>
                  <a:pt x="50462" y="5643"/>
                </a:lnTo>
                <a:lnTo>
                  <a:pt x="50451" y="5677"/>
                </a:lnTo>
                <a:lnTo>
                  <a:pt x="50439" y="5722"/>
                </a:lnTo>
                <a:lnTo>
                  <a:pt x="50451" y="5756"/>
                </a:lnTo>
                <a:lnTo>
                  <a:pt x="50451" y="5790"/>
                </a:lnTo>
                <a:lnTo>
                  <a:pt x="48449" y="6951"/>
                </a:lnTo>
                <a:lnTo>
                  <a:pt x="48415" y="6917"/>
                </a:lnTo>
                <a:lnTo>
                  <a:pt x="48381" y="6882"/>
                </a:lnTo>
                <a:lnTo>
                  <a:pt x="48335" y="6860"/>
                </a:lnTo>
                <a:lnTo>
                  <a:pt x="48233" y="6860"/>
                </a:lnTo>
                <a:lnTo>
                  <a:pt x="48187" y="6882"/>
                </a:lnTo>
                <a:lnTo>
                  <a:pt x="48142" y="6905"/>
                </a:lnTo>
                <a:lnTo>
                  <a:pt x="48108" y="6939"/>
                </a:lnTo>
                <a:lnTo>
                  <a:pt x="46151" y="5802"/>
                </a:lnTo>
                <a:lnTo>
                  <a:pt x="46162" y="5768"/>
                </a:lnTo>
                <a:lnTo>
                  <a:pt x="46162" y="5722"/>
                </a:lnTo>
                <a:lnTo>
                  <a:pt x="46162" y="5677"/>
                </a:lnTo>
                <a:lnTo>
                  <a:pt x="46151" y="5631"/>
                </a:lnTo>
                <a:lnTo>
                  <a:pt x="46128" y="5586"/>
                </a:lnTo>
                <a:lnTo>
                  <a:pt x="46094" y="5552"/>
                </a:lnTo>
                <a:lnTo>
                  <a:pt x="46071" y="5517"/>
                </a:lnTo>
                <a:lnTo>
                  <a:pt x="46026" y="5495"/>
                </a:lnTo>
                <a:lnTo>
                  <a:pt x="45992" y="5483"/>
                </a:lnTo>
                <a:lnTo>
                  <a:pt x="45946" y="5472"/>
                </a:lnTo>
                <a:lnTo>
                  <a:pt x="45946" y="3140"/>
                </a:lnTo>
                <a:lnTo>
                  <a:pt x="46003" y="3117"/>
                </a:lnTo>
                <a:lnTo>
                  <a:pt x="46049" y="3072"/>
                </a:lnTo>
                <a:lnTo>
                  <a:pt x="46071" y="3026"/>
                </a:lnTo>
                <a:lnTo>
                  <a:pt x="46083" y="2958"/>
                </a:lnTo>
                <a:lnTo>
                  <a:pt x="46071" y="2901"/>
                </a:lnTo>
                <a:lnTo>
                  <a:pt x="48108" y="1729"/>
                </a:lnTo>
                <a:lnTo>
                  <a:pt x="48142" y="1764"/>
                </a:lnTo>
                <a:lnTo>
                  <a:pt x="48176" y="1798"/>
                </a:lnTo>
                <a:lnTo>
                  <a:pt x="48233" y="1809"/>
                </a:lnTo>
                <a:lnTo>
                  <a:pt x="48278" y="1820"/>
                </a:lnTo>
                <a:lnTo>
                  <a:pt x="48335" y="1809"/>
                </a:lnTo>
                <a:lnTo>
                  <a:pt x="48381" y="1798"/>
                </a:lnTo>
                <a:lnTo>
                  <a:pt x="48426" y="1764"/>
                </a:lnTo>
                <a:lnTo>
                  <a:pt x="48460" y="1718"/>
                </a:lnTo>
                <a:close/>
                <a:moveTo>
                  <a:pt x="53170" y="1707"/>
                </a:moveTo>
                <a:lnTo>
                  <a:pt x="55206" y="2878"/>
                </a:lnTo>
                <a:lnTo>
                  <a:pt x="55194" y="2924"/>
                </a:lnTo>
                <a:lnTo>
                  <a:pt x="55194" y="2958"/>
                </a:lnTo>
                <a:lnTo>
                  <a:pt x="55194" y="3003"/>
                </a:lnTo>
                <a:lnTo>
                  <a:pt x="55206" y="3038"/>
                </a:lnTo>
                <a:lnTo>
                  <a:pt x="55217" y="3072"/>
                </a:lnTo>
                <a:lnTo>
                  <a:pt x="55240" y="3106"/>
                </a:lnTo>
                <a:lnTo>
                  <a:pt x="55308" y="3140"/>
                </a:lnTo>
                <a:lnTo>
                  <a:pt x="55342" y="3163"/>
                </a:lnTo>
                <a:lnTo>
                  <a:pt x="55376" y="3163"/>
                </a:lnTo>
                <a:lnTo>
                  <a:pt x="55376" y="5540"/>
                </a:lnTo>
                <a:lnTo>
                  <a:pt x="55308" y="5552"/>
                </a:lnTo>
                <a:lnTo>
                  <a:pt x="55251" y="5597"/>
                </a:lnTo>
                <a:lnTo>
                  <a:pt x="55217" y="5654"/>
                </a:lnTo>
                <a:lnTo>
                  <a:pt x="55206" y="5688"/>
                </a:lnTo>
                <a:lnTo>
                  <a:pt x="55206" y="5722"/>
                </a:lnTo>
                <a:lnTo>
                  <a:pt x="55217" y="5779"/>
                </a:lnTo>
                <a:lnTo>
                  <a:pt x="53192" y="6951"/>
                </a:lnTo>
                <a:lnTo>
                  <a:pt x="53158" y="6905"/>
                </a:lnTo>
                <a:lnTo>
                  <a:pt x="53124" y="6882"/>
                </a:lnTo>
                <a:lnTo>
                  <a:pt x="53067" y="6860"/>
                </a:lnTo>
                <a:lnTo>
                  <a:pt x="52965" y="6860"/>
                </a:lnTo>
                <a:lnTo>
                  <a:pt x="52919" y="6882"/>
                </a:lnTo>
                <a:lnTo>
                  <a:pt x="52885" y="6905"/>
                </a:lnTo>
                <a:lnTo>
                  <a:pt x="52851" y="6939"/>
                </a:lnTo>
                <a:lnTo>
                  <a:pt x="50849" y="5779"/>
                </a:lnTo>
                <a:lnTo>
                  <a:pt x="50860" y="5722"/>
                </a:lnTo>
                <a:lnTo>
                  <a:pt x="50849" y="5688"/>
                </a:lnTo>
                <a:lnTo>
                  <a:pt x="50849" y="5643"/>
                </a:lnTo>
                <a:lnTo>
                  <a:pt x="50803" y="5586"/>
                </a:lnTo>
                <a:lnTo>
                  <a:pt x="50747" y="5540"/>
                </a:lnTo>
                <a:lnTo>
                  <a:pt x="50678" y="5517"/>
                </a:lnTo>
                <a:lnTo>
                  <a:pt x="50678" y="3185"/>
                </a:lnTo>
                <a:lnTo>
                  <a:pt x="50724" y="3174"/>
                </a:lnTo>
                <a:lnTo>
                  <a:pt x="50758" y="3163"/>
                </a:lnTo>
                <a:lnTo>
                  <a:pt x="50815" y="3106"/>
                </a:lnTo>
                <a:lnTo>
                  <a:pt x="50838" y="3083"/>
                </a:lnTo>
                <a:lnTo>
                  <a:pt x="50860" y="3038"/>
                </a:lnTo>
                <a:lnTo>
                  <a:pt x="50872" y="3003"/>
                </a:lnTo>
                <a:lnTo>
                  <a:pt x="50872" y="2958"/>
                </a:lnTo>
                <a:lnTo>
                  <a:pt x="50872" y="2924"/>
                </a:lnTo>
                <a:lnTo>
                  <a:pt x="50860" y="2878"/>
                </a:lnTo>
                <a:lnTo>
                  <a:pt x="52874" y="1718"/>
                </a:lnTo>
                <a:lnTo>
                  <a:pt x="52897" y="1741"/>
                </a:lnTo>
                <a:lnTo>
                  <a:pt x="52931" y="1775"/>
                </a:lnTo>
                <a:lnTo>
                  <a:pt x="52976" y="1786"/>
                </a:lnTo>
                <a:lnTo>
                  <a:pt x="53022" y="1798"/>
                </a:lnTo>
                <a:lnTo>
                  <a:pt x="53067" y="1786"/>
                </a:lnTo>
                <a:lnTo>
                  <a:pt x="53113" y="1764"/>
                </a:lnTo>
                <a:lnTo>
                  <a:pt x="53147" y="1741"/>
                </a:lnTo>
                <a:lnTo>
                  <a:pt x="53170" y="1707"/>
                </a:lnTo>
                <a:close/>
                <a:moveTo>
                  <a:pt x="62714" y="1741"/>
                </a:moveTo>
                <a:lnTo>
                  <a:pt x="64659" y="2856"/>
                </a:lnTo>
                <a:lnTo>
                  <a:pt x="64636" y="2912"/>
                </a:lnTo>
                <a:lnTo>
                  <a:pt x="64636" y="2958"/>
                </a:lnTo>
                <a:lnTo>
                  <a:pt x="64636" y="3015"/>
                </a:lnTo>
                <a:lnTo>
                  <a:pt x="64647" y="3060"/>
                </a:lnTo>
                <a:lnTo>
                  <a:pt x="64670" y="3094"/>
                </a:lnTo>
                <a:lnTo>
                  <a:pt x="64693" y="3129"/>
                </a:lnTo>
                <a:lnTo>
                  <a:pt x="64727" y="3163"/>
                </a:lnTo>
                <a:lnTo>
                  <a:pt x="64772" y="3185"/>
                </a:lnTo>
                <a:lnTo>
                  <a:pt x="64818" y="3197"/>
                </a:lnTo>
                <a:lnTo>
                  <a:pt x="64863" y="3208"/>
                </a:lnTo>
                <a:lnTo>
                  <a:pt x="64863" y="5495"/>
                </a:lnTo>
                <a:lnTo>
                  <a:pt x="64818" y="5506"/>
                </a:lnTo>
                <a:lnTo>
                  <a:pt x="64784" y="5517"/>
                </a:lnTo>
                <a:lnTo>
                  <a:pt x="64750" y="5540"/>
                </a:lnTo>
                <a:lnTo>
                  <a:pt x="64716" y="5574"/>
                </a:lnTo>
                <a:lnTo>
                  <a:pt x="64693" y="5597"/>
                </a:lnTo>
                <a:lnTo>
                  <a:pt x="64670" y="5643"/>
                </a:lnTo>
                <a:lnTo>
                  <a:pt x="64659" y="5677"/>
                </a:lnTo>
                <a:lnTo>
                  <a:pt x="64659" y="5722"/>
                </a:lnTo>
                <a:lnTo>
                  <a:pt x="64659" y="5756"/>
                </a:lnTo>
                <a:lnTo>
                  <a:pt x="64670" y="5802"/>
                </a:lnTo>
                <a:lnTo>
                  <a:pt x="62679" y="6951"/>
                </a:lnTo>
                <a:lnTo>
                  <a:pt x="62645" y="6917"/>
                </a:lnTo>
                <a:lnTo>
                  <a:pt x="62600" y="6882"/>
                </a:lnTo>
                <a:lnTo>
                  <a:pt x="62566" y="6871"/>
                </a:lnTo>
                <a:lnTo>
                  <a:pt x="62509" y="6860"/>
                </a:lnTo>
                <a:lnTo>
                  <a:pt x="62463" y="6871"/>
                </a:lnTo>
                <a:lnTo>
                  <a:pt x="62418" y="6882"/>
                </a:lnTo>
                <a:lnTo>
                  <a:pt x="62372" y="6917"/>
                </a:lnTo>
                <a:lnTo>
                  <a:pt x="62350" y="6951"/>
                </a:lnTo>
                <a:lnTo>
                  <a:pt x="60347" y="5790"/>
                </a:lnTo>
                <a:lnTo>
                  <a:pt x="60359" y="5756"/>
                </a:lnTo>
                <a:lnTo>
                  <a:pt x="60359" y="5722"/>
                </a:lnTo>
                <a:lnTo>
                  <a:pt x="60359" y="5677"/>
                </a:lnTo>
                <a:lnTo>
                  <a:pt x="60347" y="5643"/>
                </a:lnTo>
                <a:lnTo>
                  <a:pt x="60325" y="5608"/>
                </a:lnTo>
                <a:lnTo>
                  <a:pt x="60302" y="5574"/>
                </a:lnTo>
                <a:lnTo>
                  <a:pt x="60279" y="5552"/>
                </a:lnTo>
                <a:lnTo>
                  <a:pt x="60245" y="5529"/>
                </a:lnTo>
                <a:lnTo>
                  <a:pt x="60200" y="5506"/>
                </a:lnTo>
                <a:lnTo>
                  <a:pt x="60165" y="5506"/>
                </a:lnTo>
                <a:lnTo>
                  <a:pt x="60165" y="3163"/>
                </a:lnTo>
                <a:lnTo>
                  <a:pt x="60200" y="3163"/>
                </a:lnTo>
                <a:lnTo>
                  <a:pt x="60234" y="3151"/>
                </a:lnTo>
                <a:lnTo>
                  <a:pt x="60291" y="3106"/>
                </a:lnTo>
                <a:lnTo>
                  <a:pt x="60336" y="3038"/>
                </a:lnTo>
                <a:lnTo>
                  <a:pt x="60347" y="3003"/>
                </a:lnTo>
                <a:lnTo>
                  <a:pt x="60347" y="2958"/>
                </a:lnTo>
                <a:lnTo>
                  <a:pt x="60347" y="2924"/>
                </a:lnTo>
                <a:lnTo>
                  <a:pt x="60325" y="2878"/>
                </a:lnTo>
                <a:lnTo>
                  <a:pt x="62304" y="1741"/>
                </a:lnTo>
                <a:lnTo>
                  <a:pt x="62350" y="1786"/>
                </a:lnTo>
                <a:lnTo>
                  <a:pt x="62395" y="1820"/>
                </a:lnTo>
                <a:lnTo>
                  <a:pt x="62452" y="1843"/>
                </a:lnTo>
                <a:lnTo>
                  <a:pt x="62509" y="1855"/>
                </a:lnTo>
                <a:lnTo>
                  <a:pt x="62577" y="1843"/>
                </a:lnTo>
                <a:lnTo>
                  <a:pt x="62634" y="1820"/>
                </a:lnTo>
                <a:lnTo>
                  <a:pt x="62679" y="1786"/>
                </a:lnTo>
                <a:lnTo>
                  <a:pt x="62714" y="1741"/>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3"/>
                </a:lnTo>
                <a:lnTo>
                  <a:pt x="17405" y="3185"/>
                </a:lnTo>
                <a:lnTo>
                  <a:pt x="17451" y="3185"/>
                </a:lnTo>
                <a:lnTo>
                  <a:pt x="17451" y="5483"/>
                </a:lnTo>
                <a:lnTo>
                  <a:pt x="17405" y="5483"/>
                </a:lnTo>
                <a:lnTo>
                  <a:pt x="17360" y="5506"/>
                </a:lnTo>
                <a:lnTo>
                  <a:pt x="17326" y="5529"/>
                </a:lnTo>
                <a:lnTo>
                  <a:pt x="17292" y="5552"/>
                </a:lnTo>
                <a:lnTo>
                  <a:pt x="17257" y="5586"/>
                </a:lnTo>
                <a:lnTo>
                  <a:pt x="17246" y="5631"/>
                </a:lnTo>
                <a:lnTo>
                  <a:pt x="17235" y="5677"/>
                </a:lnTo>
                <a:lnTo>
                  <a:pt x="17223" y="5722"/>
                </a:lnTo>
                <a:lnTo>
                  <a:pt x="17235" y="5768"/>
                </a:lnTo>
                <a:lnTo>
                  <a:pt x="17246" y="5813"/>
                </a:lnTo>
                <a:lnTo>
                  <a:pt x="15244" y="6962"/>
                </a:lnTo>
                <a:lnTo>
                  <a:pt x="15210" y="6928"/>
                </a:lnTo>
                <a:lnTo>
                  <a:pt x="15176" y="6905"/>
                </a:lnTo>
                <a:lnTo>
                  <a:pt x="15142" y="6894"/>
                </a:lnTo>
                <a:lnTo>
                  <a:pt x="15062" y="6894"/>
                </a:lnTo>
                <a:lnTo>
                  <a:pt x="15016" y="6905"/>
                </a:lnTo>
                <a:lnTo>
                  <a:pt x="14982" y="6928"/>
                </a:lnTo>
                <a:lnTo>
                  <a:pt x="14960" y="6962"/>
                </a:lnTo>
                <a:lnTo>
                  <a:pt x="12935" y="5790"/>
                </a:lnTo>
                <a:lnTo>
                  <a:pt x="12946" y="5722"/>
                </a:lnTo>
                <a:lnTo>
                  <a:pt x="12946" y="5677"/>
                </a:lnTo>
                <a:lnTo>
                  <a:pt x="12935" y="5643"/>
                </a:lnTo>
                <a:lnTo>
                  <a:pt x="12912" y="5608"/>
                </a:lnTo>
                <a:lnTo>
                  <a:pt x="12889" y="5574"/>
                </a:lnTo>
                <a:lnTo>
                  <a:pt x="12867" y="5552"/>
                </a:lnTo>
                <a:lnTo>
                  <a:pt x="12832" y="5529"/>
                </a:lnTo>
                <a:lnTo>
                  <a:pt x="12798" y="5517"/>
                </a:lnTo>
                <a:lnTo>
                  <a:pt x="12753" y="5506"/>
                </a:lnTo>
                <a:lnTo>
                  <a:pt x="12753" y="3208"/>
                </a:lnTo>
                <a:lnTo>
                  <a:pt x="12798" y="3197"/>
                </a:lnTo>
                <a:lnTo>
                  <a:pt x="12844" y="3174"/>
                </a:lnTo>
                <a:lnTo>
                  <a:pt x="12878" y="3151"/>
                </a:lnTo>
                <a:lnTo>
                  <a:pt x="12912" y="3129"/>
                </a:lnTo>
                <a:lnTo>
                  <a:pt x="12935" y="3094"/>
                </a:lnTo>
                <a:lnTo>
                  <a:pt x="12958" y="3049"/>
                </a:lnTo>
                <a:lnTo>
                  <a:pt x="12969" y="3015"/>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29486" y="1718"/>
                </a:moveTo>
                <a:lnTo>
                  <a:pt x="31534" y="2890"/>
                </a:lnTo>
                <a:lnTo>
                  <a:pt x="31522" y="2924"/>
                </a:lnTo>
                <a:lnTo>
                  <a:pt x="31522" y="2958"/>
                </a:lnTo>
                <a:lnTo>
                  <a:pt x="31534" y="3026"/>
                </a:lnTo>
                <a:lnTo>
                  <a:pt x="31568" y="3083"/>
                </a:lnTo>
                <a:lnTo>
                  <a:pt x="31613" y="3117"/>
                </a:lnTo>
                <a:lnTo>
                  <a:pt x="31670" y="3140"/>
                </a:lnTo>
                <a:lnTo>
                  <a:pt x="31670" y="5483"/>
                </a:lnTo>
                <a:lnTo>
                  <a:pt x="31625" y="5495"/>
                </a:lnTo>
                <a:lnTo>
                  <a:pt x="31590" y="5506"/>
                </a:lnTo>
                <a:lnTo>
                  <a:pt x="31545" y="5529"/>
                </a:lnTo>
                <a:lnTo>
                  <a:pt x="31522" y="5563"/>
                </a:lnTo>
                <a:lnTo>
                  <a:pt x="31488" y="5597"/>
                </a:lnTo>
                <a:lnTo>
                  <a:pt x="31477" y="5631"/>
                </a:lnTo>
                <a:lnTo>
                  <a:pt x="31454" y="5677"/>
                </a:lnTo>
                <a:lnTo>
                  <a:pt x="31454" y="5722"/>
                </a:lnTo>
                <a:lnTo>
                  <a:pt x="31454" y="5768"/>
                </a:lnTo>
                <a:lnTo>
                  <a:pt x="31465" y="5802"/>
                </a:lnTo>
                <a:lnTo>
                  <a:pt x="29463" y="6962"/>
                </a:lnTo>
                <a:lnTo>
                  <a:pt x="29429" y="6939"/>
                </a:lnTo>
                <a:lnTo>
                  <a:pt x="29395" y="6917"/>
                </a:lnTo>
                <a:lnTo>
                  <a:pt x="29361" y="6905"/>
                </a:lnTo>
                <a:lnTo>
                  <a:pt x="29315" y="6894"/>
                </a:lnTo>
                <a:lnTo>
                  <a:pt x="29281" y="6905"/>
                </a:lnTo>
                <a:lnTo>
                  <a:pt x="29247" y="6917"/>
                </a:lnTo>
                <a:lnTo>
                  <a:pt x="29213" y="6939"/>
                </a:lnTo>
                <a:lnTo>
                  <a:pt x="29179" y="6962"/>
                </a:lnTo>
                <a:lnTo>
                  <a:pt x="27177" y="5802"/>
                </a:lnTo>
                <a:lnTo>
                  <a:pt x="27188" y="5756"/>
                </a:lnTo>
                <a:lnTo>
                  <a:pt x="27188" y="5722"/>
                </a:lnTo>
                <a:lnTo>
                  <a:pt x="27188" y="5677"/>
                </a:lnTo>
                <a:lnTo>
                  <a:pt x="27165" y="5631"/>
                </a:lnTo>
                <a:lnTo>
                  <a:pt x="27154" y="5597"/>
                </a:lnTo>
                <a:lnTo>
                  <a:pt x="27131" y="5563"/>
                </a:lnTo>
                <a:lnTo>
                  <a:pt x="27097" y="5540"/>
                </a:lnTo>
                <a:lnTo>
                  <a:pt x="27063" y="5517"/>
                </a:lnTo>
                <a:lnTo>
                  <a:pt x="27018" y="5495"/>
                </a:lnTo>
                <a:lnTo>
                  <a:pt x="26972" y="5483"/>
                </a:lnTo>
                <a:lnTo>
                  <a:pt x="26972" y="3197"/>
                </a:lnTo>
                <a:lnTo>
                  <a:pt x="27018"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9156" y="1718"/>
                </a:lnTo>
                <a:lnTo>
                  <a:pt x="29190" y="1752"/>
                </a:lnTo>
                <a:lnTo>
                  <a:pt x="29224" y="1786"/>
                </a:lnTo>
                <a:lnTo>
                  <a:pt x="29270" y="1798"/>
                </a:lnTo>
                <a:lnTo>
                  <a:pt x="29315" y="1809"/>
                </a:lnTo>
                <a:lnTo>
                  <a:pt x="29372" y="1798"/>
                </a:lnTo>
                <a:lnTo>
                  <a:pt x="29418" y="1775"/>
                </a:lnTo>
                <a:lnTo>
                  <a:pt x="29452" y="1752"/>
                </a:lnTo>
                <a:lnTo>
                  <a:pt x="29486" y="1718"/>
                </a:lnTo>
                <a:close/>
                <a:moveTo>
                  <a:pt x="72223" y="1752"/>
                </a:moveTo>
                <a:lnTo>
                  <a:pt x="74157" y="2867"/>
                </a:lnTo>
                <a:lnTo>
                  <a:pt x="74134" y="2912"/>
                </a:lnTo>
                <a:lnTo>
                  <a:pt x="74134" y="2958"/>
                </a:lnTo>
                <a:lnTo>
                  <a:pt x="74134" y="3003"/>
                </a:lnTo>
                <a:lnTo>
                  <a:pt x="74146" y="3049"/>
                </a:lnTo>
                <a:lnTo>
                  <a:pt x="74169" y="3083"/>
                </a:lnTo>
                <a:lnTo>
                  <a:pt x="74191" y="3117"/>
                </a:lnTo>
                <a:lnTo>
                  <a:pt x="74225" y="3140"/>
                </a:lnTo>
                <a:lnTo>
                  <a:pt x="74260" y="3163"/>
                </a:lnTo>
                <a:lnTo>
                  <a:pt x="74305" y="3185"/>
                </a:lnTo>
                <a:lnTo>
                  <a:pt x="74339" y="3185"/>
                </a:lnTo>
                <a:lnTo>
                  <a:pt x="74339" y="5483"/>
                </a:lnTo>
                <a:lnTo>
                  <a:pt x="74294" y="5483"/>
                </a:lnTo>
                <a:lnTo>
                  <a:pt x="74248" y="5506"/>
                </a:lnTo>
                <a:lnTo>
                  <a:pt x="74214" y="5529"/>
                </a:lnTo>
                <a:lnTo>
                  <a:pt x="74180" y="5552"/>
                </a:lnTo>
                <a:lnTo>
                  <a:pt x="74157" y="5586"/>
                </a:lnTo>
                <a:lnTo>
                  <a:pt x="74134" y="5631"/>
                </a:lnTo>
                <a:lnTo>
                  <a:pt x="74123" y="5677"/>
                </a:lnTo>
                <a:lnTo>
                  <a:pt x="74112" y="5722"/>
                </a:lnTo>
                <a:lnTo>
                  <a:pt x="74123" y="5768"/>
                </a:lnTo>
                <a:lnTo>
                  <a:pt x="74134" y="5813"/>
                </a:lnTo>
                <a:lnTo>
                  <a:pt x="72132" y="6962"/>
                </a:lnTo>
                <a:lnTo>
                  <a:pt x="72110" y="6928"/>
                </a:lnTo>
                <a:lnTo>
                  <a:pt x="72075" y="6905"/>
                </a:lnTo>
                <a:lnTo>
                  <a:pt x="72030" y="6894"/>
                </a:lnTo>
                <a:lnTo>
                  <a:pt x="71950" y="6894"/>
                </a:lnTo>
                <a:lnTo>
                  <a:pt x="71916" y="6905"/>
                </a:lnTo>
                <a:lnTo>
                  <a:pt x="71882" y="6928"/>
                </a:lnTo>
                <a:lnTo>
                  <a:pt x="71848" y="6962"/>
                </a:lnTo>
                <a:lnTo>
                  <a:pt x="69823" y="5790"/>
                </a:lnTo>
                <a:lnTo>
                  <a:pt x="69835" y="5722"/>
                </a:lnTo>
                <a:lnTo>
                  <a:pt x="69835" y="5677"/>
                </a:lnTo>
                <a:lnTo>
                  <a:pt x="69823" y="5643"/>
                </a:lnTo>
                <a:lnTo>
                  <a:pt x="69800" y="5608"/>
                </a:lnTo>
                <a:lnTo>
                  <a:pt x="69778" y="5574"/>
                </a:lnTo>
                <a:lnTo>
                  <a:pt x="69755" y="5552"/>
                </a:lnTo>
                <a:lnTo>
                  <a:pt x="69721" y="5529"/>
                </a:lnTo>
                <a:lnTo>
                  <a:pt x="69687" y="5517"/>
                </a:lnTo>
                <a:lnTo>
                  <a:pt x="69641" y="5506"/>
                </a:lnTo>
                <a:lnTo>
                  <a:pt x="69641" y="3208"/>
                </a:lnTo>
                <a:lnTo>
                  <a:pt x="69687" y="3197"/>
                </a:lnTo>
                <a:lnTo>
                  <a:pt x="69732" y="3174"/>
                </a:lnTo>
                <a:lnTo>
                  <a:pt x="69766" y="3151"/>
                </a:lnTo>
                <a:lnTo>
                  <a:pt x="69800" y="3129"/>
                </a:lnTo>
                <a:lnTo>
                  <a:pt x="69823" y="3094"/>
                </a:lnTo>
                <a:lnTo>
                  <a:pt x="69846" y="3049"/>
                </a:lnTo>
                <a:lnTo>
                  <a:pt x="69857" y="3015"/>
                </a:lnTo>
                <a:lnTo>
                  <a:pt x="69869" y="2958"/>
                </a:lnTo>
                <a:lnTo>
                  <a:pt x="69857" y="2912"/>
                </a:lnTo>
                <a:lnTo>
                  <a:pt x="69846" y="2867"/>
                </a:lnTo>
                <a:lnTo>
                  <a:pt x="71768" y="1752"/>
                </a:lnTo>
                <a:lnTo>
                  <a:pt x="71802" y="1809"/>
                </a:lnTo>
                <a:lnTo>
                  <a:pt x="71859" y="1843"/>
                </a:lnTo>
                <a:lnTo>
                  <a:pt x="71916" y="1877"/>
                </a:lnTo>
                <a:lnTo>
                  <a:pt x="72064" y="1877"/>
                </a:lnTo>
                <a:lnTo>
                  <a:pt x="72121" y="1843"/>
                </a:lnTo>
                <a:lnTo>
                  <a:pt x="72178" y="1809"/>
                </a:lnTo>
                <a:lnTo>
                  <a:pt x="72223" y="1752"/>
                </a:lnTo>
                <a:close/>
                <a:moveTo>
                  <a:pt x="39019" y="1741"/>
                </a:moveTo>
                <a:lnTo>
                  <a:pt x="40952" y="2856"/>
                </a:lnTo>
                <a:lnTo>
                  <a:pt x="40930" y="2912"/>
                </a:lnTo>
                <a:lnTo>
                  <a:pt x="40930" y="2958"/>
                </a:lnTo>
                <a:lnTo>
                  <a:pt x="40930" y="3015"/>
                </a:lnTo>
                <a:lnTo>
                  <a:pt x="40941" y="3049"/>
                </a:lnTo>
                <a:lnTo>
                  <a:pt x="40964" y="3094"/>
                </a:lnTo>
                <a:lnTo>
                  <a:pt x="40998" y="3129"/>
                </a:lnTo>
                <a:lnTo>
                  <a:pt x="41032" y="3163"/>
                </a:lnTo>
                <a:lnTo>
                  <a:pt x="41066" y="3185"/>
                </a:lnTo>
                <a:lnTo>
                  <a:pt x="41112" y="3197"/>
                </a:lnTo>
                <a:lnTo>
                  <a:pt x="41157" y="3208"/>
                </a:lnTo>
                <a:lnTo>
                  <a:pt x="41157" y="5495"/>
                </a:lnTo>
                <a:lnTo>
                  <a:pt x="41112" y="5506"/>
                </a:lnTo>
                <a:lnTo>
                  <a:pt x="41078" y="5517"/>
                </a:lnTo>
                <a:lnTo>
                  <a:pt x="41043" y="5540"/>
                </a:lnTo>
                <a:lnTo>
                  <a:pt x="41009" y="5574"/>
                </a:lnTo>
                <a:lnTo>
                  <a:pt x="40987" y="5597"/>
                </a:lnTo>
                <a:lnTo>
                  <a:pt x="40964" y="5643"/>
                </a:lnTo>
                <a:lnTo>
                  <a:pt x="40952" y="5677"/>
                </a:lnTo>
                <a:lnTo>
                  <a:pt x="40941" y="5722"/>
                </a:lnTo>
                <a:lnTo>
                  <a:pt x="40952" y="5756"/>
                </a:lnTo>
                <a:lnTo>
                  <a:pt x="40964" y="5802"/>
                </a:lnTo>
                <a:lnTo>
                  <a:pt x="38939" y="6973"/>
                </a:lnTo>
                <a:lnTo>
                  <a:pt x="38905" y="6939"/>
                </a:lnTo>
                <a:lnTo>
                  <a:pt x="38882" y="6917"/>
                </a:lnTo>
                <a:lnTo>
                  <a:pt x="38837" y="6905"/>
                </a:lnTo>
                <a:lnTo>
                  <a:pt x="38757" y="6905"/>
                </a:lnTo>
                <a:lnTo>
                  <a:pt x="38723" y="6917"/>
                </a:lnTo>
                <a:lnTo>
                  <a:pt x="38700" y="6939"/>
                </a:lnTo>
                <a:lnTo>
                  <a:pt x="38666" y="6962"/>
                </a:lnTo>
                <a:lnTo>
                  <a:pt x="36618" y="5779"/>
                </a:lnTo>
                <a:lnTo>
                  <a:pt x="36630" y="5722"/>
                </a:lnTo>
                <a:lnTo>
                  <a:pt x="36618" y="5654"/>
                </a:lnTo>
                <a:lnTo>
                  <a:pt x="36573" y="5597"/>
                </a:lnTo>
                <a:lnTo>
                  <a:pt x="36527" y="5552"/>
                </a:lnTo>
                <a:lnTo>
                  <a:pt x="36459" y="5529"/>
                </a:lnTo>
                <a:lnTo>
                  <a:pt x="36459" y="3185"/>
                </a:lnTo>
                <a:lnTo>
                  <a:pt x="36505" y="3174"/>
                </a:lnTo>
                <a:lnTo>
                  <a:pt x="36539" y="3163"/>
                </a:lnTo>
                <a:lnTo>
                  <a:pt x="36573" y="3140"/>
                </a:lnTo>
                <a:lnTo>
                  <a:pt x="36596" y="3117"/>
                </a:lnTo>
                <a:lnTo>
                  <a:pt x="36618" y="3083"/>
                </a:lnTo>
                <a:lnTo>
                  <a:pt x="36641" y="3049"/>
                </a:lnTo>
                <a:lnTo>
                  <a:pt x="36652" y="3003"/>
                </a:lnTo>
                <a:lnTo>
                  <a:pt x="36652" y="2958"/>
                </a:lnTo>
                <a:lnTo>
                  <a:pt x="36652" y="2912"/>
                </a:lnTo>
                <a:lnTo>
                  <a:pt x="36641" y="2878"/>
                </a:lnTo>
                <a:lnTo>
                  <a:pt x="38586" y="1752"/>
                </a:lnTo>
                <a:lnTo>
                  <a:pt x="38620" y="1798"/>
                </a:lnTo>
                <a:lnTo>
                  <a:pt x="38677" y="1832"/>
                </a:lnTo>
                <a:lnTo>
                  <a:pt x="38734" y="1855"/>
                </a:lnTo>
                <a:lnTo>
                  <a:pt x="38802" y="1866"/>
                </a:lnTo>
                <a:lnTo>
                  <a:pt x="38871" y="1855"/>
                </a:lnTo>
                <a:lnTo>
                  <a:pt x="38928" y="1832"/>
                </a:lnTo>
                <a:lnTo>
                  <a:pt x="38973" y="1798"/>
                </a:lnTo>
                <a:lnTo>
                  <a:pt x="39019" y="1741"/>
                </a:lnTo>
                <a:close/>
                <a:moveTo>
                  <a:pt x="3436" y="5836"/>
                </a:moveTo>
                <a:lnTo>
                  <a:pt x="5427" y="6985"/>
                </a:lnTo>
                <a:lnTo>
                  <a:pt x="5416" y="7030"/>
                </a:lnTo>
                <a:lnTo>
                  <a:pt x="5416" y="7064"/>
                </a:lnTo>
                <a:lnTo>
                  <a:pt x="5416" y="7110"/>
                </a:lnTo>
                <a:lnTo>
                  <a:pt x="5427" y="7144"/>
                </a:lnTo>
                <a:lnTo>
                  <a:pt x="5473" y="7201"/>
                </a:lnTo>
                <a:lnTo>
                  <a:pt x="5529" y="7246"/>
                </a:lnTo>
                <a:lnTo>
                  <a:pt x="5564" y="7258"/>
                </a:lnTo>
                <a:lnTo>
                  <a:pt x="5598" y="7269"/>
                </a:lnTo>
                <a:lnTo>
                  <a:pt x="5598" y="9624"/>
                </a:lnTo>
                <a:lnTo>
                  <a:pt x="5564" y="9624"/>
                </a:lnTo>
                <a:lnTo>
                  <a:pt x="5529" y="9647"/>
                </a:lnTo>
                <a:lnTo>
                  <a:pt x="5461" y="9692"/>
                </a:lnTo>
                <a:lnTo>
                  <a:pt x="5427" y="9749"/>
                </a:lnTo>
                <a:lnTo>
                  <a:pt x="5416" y="9783"/>
                </a:lnTo>
                <a:lnTo>
                  <a:pt x="5416" y="9829"/>
                </a:lnTo>
                <a:lnTo>
                  <a:pt x="5427" y="9897"/>
                </a:lnTo>
                <a:lnTo>
                  <a:pt x="3470" y="11023"/>
                </a:lnTo>
                <a:lnTo>
                  <a:pt x="3425" y="10978"/>
                </a:lnTo>
                <a:lnTo>
                  <a:pt x="3379" y="10932"/>
                </a:lnTo>
                <a:lnTo>
                  <a:pt x="3311" y="10909"/>
                </a:lnTo>
                <a:lnTo>
                  <a:pt x="3186" y="10909"/>
                </a:lnTo>
                <a:lnTo>
                  <a:pt x="3118" y="10932"/>
                </a:lnTo>
                <a:lnTo>
                  <a:pt x="3072" y="10978"/>
                </a:lnTo>
                <a:lnTo>
                  <a:pt x="3027" y="11023"/>
                </a:lnTo>
                <a:lnTo>
                  <a:pt x="1093" y="9897"/>
                </a:lnTo>
                <a:lnTo>
                  <a:pt x="1104" y="9863"/>
                </a:lnTo>
                <a:lnTo>
                  <a:pt x="1104" y="9829"/>
                </a:lnTo>
                <a:lnTo>
                  <a:pt x="1104" y="9783"/>
                </a:lnTo>
                <a:lnTo>
                  <a:pt x="1093" y="9738"/>
                </a:lnTo>
                <a:lnTo>
                  <a:pt x="1070" y="9704"/>
                </a:lnTo>
                <a:lnTo>
                  <a:pt x="1047" y="9669"/>
                </a:lnTo>
                <a:lnTo>
                  <a:pt x="1013" y="9647"/>
                </a:lnTo>
                <a:lnTo>
                  <a:pt x="979" y="9624"/>
                </a:lnTo>
                <a:lnTo>
                  <a:pt x="945" y="9613"/>
                </a:lnTo>
                <a:lnTo>
                  <a:pt x="900" y="9601"/>
                </a:lnTo>
                <a:lnTo>
                  <a:pt x="900" y="7303"/>
                </a:lnTo>
                <a:lnTo>
                  <a:pt x="945" y="7303"/>
                </a:lnTo>
                <a:lnTo>
                  <a:pt x="991" y="7281"/>
                </a:lnTo>
                <a:lnTo>
                  <a:pt x="1025" y="7258"/>
                </a:lnTo>
                <a:lnTo>
                  <a:pt x="1059" y="7235"/>
                </a:lnTo>
                <a:lnTo>
                  <a:pt x="1082" y="7190"/>
                </a:lnTo>
                <a:lnTo>
                  <a:pt x="1104" y="7155"/>
                </a:lnTo>
                <a:lnTo>
                  <a:pt x="1116" y="7110"/>
                </a:lnTo>
                <a:lnTo>
                  <a:pt x="1116" y="7064"/>
                </a:lnTo>
                <a:lnTo>
                  <a:pt x="1116" y="7019"/>
                </a:lnTo>
                <a:lnTo>
                  <a:pt x="1104" y="6973"/>
                </a:lnTo>
                <a:lnTo>
                  <a:pt x="3061" y="5836"/>
                </a:lnTo>
                <a:lnTo>
                  <a:pt x="3095" y="5881"/>
                </a:lnTo>
                <a:lnTo>
                  <a:pt x="3141" y="5916"/>
                </a:lnTo>
                <a:lnTo>
                  <a:pt x="3186" y="5938"/>
                </a:lnTo>
                <a:lnTo>
                  <a:pt x="3311" y="5938"/>
                </a:lnTo>
                <a:lnTo>
                  <a:pt x="3357" y="5916"/>
                </a:lnTo>
                <a:lnTo>
                  <a:pt x="3402" y="5881"/>
                </a:lnTo>
                <a:lnTo>
                  <a:pt x="3436" y="5836"/>
                </a:lnTo>
                <a:close/>
                <a:moveTo>
                  <a:pt x="17678" y="5847"/>
                </a:moveTo>
                <a:lnTo>
                  <a:pt x="19612" y="6962"/>
                </a:lnTo>
                <a:lnTo>
                  <a:pt x="19589" y="7008"/>
                </a:lnTo>
                <a:lnTo>
                  <a:pt x="19589" y="7064"/>
                </a:lnTo>
                <a:lnTo>
                  <a:pt x="19589" y="7121"/>
                </a:lnTo>
                <a:lnTo>
                  <a:pt x="19601" y="7167"/>
                </a:lnTo>
                <a:lnTo>
                  <a:pt x="19624" y="7201"/>
                </a:lnTo>
                <a:lnTo>
                  <a:pt x="19658" y="7235"/>
                </a:lnTo>
                <a:lnTo>
                  <a:pt x="19692" y="7269"/>
                </a:lnTo>
                <a:lnTo>
                  <a:pt x="19726" y="7292"/>
                </a:lnTo>
                <a:lnTo>
                  <a:pt x="19771" y="7315"/>
                </a:lnTo>
                <a:lnTo>
                  <a:pt x="19817" y="7315"/>
                </a:lnTo>
                <a:lnTo>
                  <a:pt x="19817" y="9635"/>
                </a:lnTo>
                <a:lnTo>
                  <a:pt x="19749" y="9658"/>
                </a:lnTo>
                <a:lnTo>
                  <a:pt x="19692" y="9692"/>
                </a:lnTo>
                <a:lnTo>
                  <a:pt x="19658" y="9749"/>
                </a:lnTo>
                <a:lnTo>
                  <a:pt x="19646" y="9783"/>
                </a:lnTo>
                <a:lnTo>
                  <a:pt x="19646" y="9829"/>
                </a:lnTo>
                <a:lnTo>
                  <a:pt x="19658" y="9886"/>
                </a:lnTo>
                <a:lnTo>
                  <a:pt x="17690" y="11023"/>
                </a:lnTo>
                <a:lnTo>
                  <a:pt x="17644" y="10978"/>
                </a:lnTo>
                <a:lnTo>
                  <a:pt x="17599" y="10943"/>
                </a:lnTo>
                <a:lnTo>
                  <a:pt x="17530" y="10921"/>
                </a:lnTo>
                <a:lnTo>
                  <a:pt x="17474" y="10909"/>
                </a:lnTo>
                <a:lnTo>
                  <a:pt x="17405" y="10921"/>
                </a:lnTo>
                <a:lnTo>
                  <a:pt x="17348" y="10943"/>
                </a:lnTo>
                <a:lnTo>
                  <a:pt x="17292" y="10978"/>
                </a:lnTo>
                <a:lnTo>
                  <a:pt x="17257" y="11023"/>
                </a:lnTo>
                <a:lnTo>
                  <a:pt x="15335" y="9908"/>
                </a:lnTo>
                <a:lnTo>
                  <a:pt x="15346" y="9874"/>
                </a:lnTo>
                <a:lnTo>
                  <a:pt x="15346" y="9829"/>
                </a:lnTo>
                <a:lnTo>
                  <a:pt x="15346" y="9783"/>
                </a:lnTo>
                <a:lnTo>
                  <a:pt x="15324" y="9738"/>
                </a:lnTo>
                <a:lnTo>
                  <a:pt x="15312" y="9692"/>
                </a:lnTo>
                <a:lnTo>
                  <a:pt x="15278" y="9658"/>
                </a:lnTo>
                <a:lnTo>
                  <a:pt x="15244" y="9635"/>
                </a:lnTo>
                <a:lnTo>
                  <a:pt x="15210" y="9601"/>
                </a:lnTo>
                <a:lnTo>
                  <a:pt x="15176" y="9590"/>
                </a:lnTo>
                <a:lnTo>
                  <a:pt x="15130" y="9578"/>
                </a:lnTo>
                <a:lnTo>
                  <a:pt x="15130" y="7246"/>
                </a:lnTo>
                <a:lnTo>
                  <a:pt x="15187" y="7224"/>
                </a:lnTo>
                <a:lnTo>
                  <a:pt x="15233" y="7178"/>
                </a:lnTo>
                <a:lnTo>
                  <a:pt x="15267" y="7133"/>
                </a:lnTo>
                <a:lnTo>
                  <a:pt x="15278" y="7064"/>
                </a:lnTo>
                <a:lnTo>
                  <a:pt x="15267" y="7008"/>
                </a:lnTo>
                <a:lnTo>
                  <a:pt x="17257" y="5847"/>
                </a:lnTo>
                <a:lnTo>
                  <a:pt x="17303" y="5893"/>
                </a:lnTo>
                <a:lnTo>
                  <a:pt x="17348" y="5938"/>
                </a:lnTo>
                <a:lnTo>
                  <a:pt x="17405" y="5961"/>
                </a:lnTo>
                <a:lnTo>
                  <a:pt x="17530" y="5961"/>
                </a:lnTo>
                <a:lnTo>
                  <a:pt x="17587" y="5938"/>
                </a:lnTo>
                <a:lnTo>
                  <a:pt x="17644" y="5893"/>
                </a:lnTo>
                <a:lnTo>
                  <a:pt x="17678" y="5847"/>
                </a:lnTo>
                <a:close/>
                <a:moveTo>
                  <a:pt x="60325" y="5836"/>
                </a:moveTo>
                <a:lnTo>
                  <a:pt x="62327" y="6985"/>
                </a:lnTo>
                <a:lnTo>
                  <a:pt x="62315" y="7030"/>
                </a:lnTo>
                <a:lnTo>
                  <a:pt x="62304" y="7064"/>
                </a:lnTo>
                <a:lnTo>
                  <a:pt x="62304" y="7110"/>
                </a:lnTo>
                <a:lnTo>
                  <a:pt x="62315" y="7144"/>
                </a:lnTo>
                <a:lnTo>
                  <a:pt x="62361" y="7201"/>
                </a:lnTo>
                <a:lnTo>
                  <a:pt x="62418" y="7246"/>
                </a:lnTo>
                <a:lnTo>
                  <a:pt x="62452" y="7258"/>
                </a:lnTo>
                <a:lnTo>
                  <a:pt x="62486" y="7269"/>
                </a:lnTo>
                <a:lnTo>
                  <a:pt x="62486" y="9624"/>
                </a:lnTo>
                <a:lnTo>
                  <a:pt x="62452" y="9624"/>
                </a:lnTo>
                <a:lnTo>
                  <a:pt x="62418" y="9647"/>
                </a:lnTo>
                <a:lnTo>
                  <a:pt x="62361" y="9692"/>
                </a:lnTo>
                <a:lnTo>
                  <a:pt x="62315" y="9749"/>
                </a:lnTo>
                <a:lnTo>
                  <a:pt x="62304" y="9783"/>
                </a:lnTo>
                <a:lnTo>
                  <a:pt x="62304" y="9829"/>
                </a:lnTo>
                <a:lnTo>
                  <a:pt x="62315" y="9897"/>
                </a:lnTo>
                <a:lnTo>
                  <a:pt x="60359" y="11023"/>
                </a:lnTo>
                <a:lnTo>
                  <a:pt x="60325" y="10978"/>
                </a:lnTo>
                <a:lnTo>
                  <a:pt x="60268" y="10932"/>
                </a:lnTo>
                <a:lnTo>
                  <a:pt x="60211" y="10909"/>
                </a:lnTo>
                <a:lnTo>
                  <a:pt x="60074" y="10909"/>
                </a:lnTo>
                <a:lnTo>
                  <a:pt x="60018" y="10932"/>
                </a:lnTo>
                <a:lnTo>
                  <a:pt x="59961" y="10978"/>
                </a:lnTo>
                <a:lnTo>
                  <a:pt x="59915" y="11023"/>
                </a:lnTo>
                <a:lnTo>
                  <a:pt x="57981" y="9897"/>
                </a:lnTo>
                <a:lnTo>
                  <a:pt x="57993" y="9863"/>
                </a:lnTo>
                <a:lnTo>
                  <a:pt x="57993" y="9829"/>
                </a:lnTo>
                <a:lnTo>
                  <a:pt x="57993" y="9783"/>
                </a:lnTo>
                <a:lnTo>
                  <a:pt x="57981" y="9738"/>
                </a:lnTo>
                <a:lnTo>
                  <a:pt x="57959" y="9704"/>
                </a:lnTo>
                <a:lnTo>
                  <a:pt x="57936" y="9669"/>
                </a:lnTo>
                <a:lnTo>
                  <a:pt x="57902" y="9647"/>
                </a:lnTo>
                <a:lnTo>
                  <a:pt x="57868" y="9624"/>
                </a:lnTo>
                <a:lnTo>
                  <a:pt x="57833" y="9613"/>
                </a:lnTo>
                <a:lnTo>
                  <a:pt x="57799" y="9601"/>
                </a:lnTo>
                <a:lnTo>
                  <a:pt x="57799" y="7303"/>
                </a:lnTo>
                <a:lnTo>
                  <a:pt x="57833" y="7303"/>
                </a:lnTo>
                <a:lnTo>
                  <a:pt x="57879" y="7281"/>
                </a:lnTo>
                <a:lnTo>
                  <a:pt x="57913" y="7258"/>
                </a:lnTo>
                <a:lnTo>
                  <a:pt x="57947" y="7235"/>
                </a:lnTo>
                <a:lnTo>
                  <a:pt x="57970" y="7190"/>
                </a:lnTo>
                <a:lnTo>
                  <a:pt x="57993" y="7155"/>
                </a:lnTo>
                <a:lnTo>
                  <a:pt x="58004" y="7110"/>
                </a:lnTo>
                <a:lnTo>
                  <a:pt x="58015" y="7064"/>
                </a:lnTo>
                <a:lnTo>
                  <a:pt x="58004" y="7019"/>
                </a:lnTo>
                <a:lnTo>
                  <a:pt x="57993" y="6973"/>
                </a:lnTo>
                <a:lnTo>
                  <a:pt x="59949" y="5836"/>
                </a:lnTo>
                <a:lnTo>
                  <a:pt x="59983" y="5881"/>
                </a:lnTo>
                <a:lnTo>
                  <a:pt x="60029" y="5916"/>
                </a:lnTo>
                <a:lnTo>
                  <a:pt x="60086" y="5938"/>
                </a:lnTo>
                <a:lnTo>
                  <a:pt x="60200" y="5938"/>
                </a:lnTo>
                <a:lnTo>
                  <a:pt x="60245" y="5916"/>
                </a:lnTo>
                <a:lnTo>
                  <a:pt x="60291" y="5881"/>
                </a:lnTo>
                <a:lnTo>
                  <a:pt x="60325" y="5836"/>
                </a:lnTo>
                <a:close/>
                <a:moveTo>
                  <a:pt x="74567" y="5847"/>
                </a:moveTo>
                <a:lnTo>
                  <a:pt x="76501" y="6962"/>
                </a:lnTo>
                <a:lnTo>
                  <a:pt x="76489" y="7008"/>
                </a:lnTo>
                <a:lnTo>
                  <a:pt x="76478" y="7064"/>
                </a:lnTo>
                <a:lnTo>
                  <a:pt x="76489" y="7121"/>
                </a:lnTo>
                <a:lnTo>
                  <a:pt x="76501" y="7167"/>
                </a:lnTo>
                <a:lnTo>
                  <a:pt x="76523" y="7201"/>
                </a:lnTo>
                <a:lnTo>
                  <a:pt x="76546" y="7235"/>
                </a:lnTo>
                <a:lnTo>
                  <a:pt x="76580" y="7269"/>
                </a:lnTo>
                <a:lnTo>
                  <a:pt x="76626" y="7292"/>
                </a:lnTo>
                <a:lnTo>
                  <a:pt x="76660" y="7315"/>
                </a:lnTo>
                <a:lnTo>
                  <a:pt x="76717" y="7315"/>
                </a:lnTo>
                <a:lnTo>
                  <a:pt x="76717" y="9635"/>
                </a:lnTo>
                <a:lnTo>
                  <a:pt x="76648" y="9658"/>
                </a:lnTo>
                <a:lnTo>
                  <a:pt x="76592" y="9692"/>
                </a:lnTo>
                <a:lnTo>
                  <a:pt x="76546" y="9749"/>
                </a:lnTo>
                <a:lnTo>
                  <a:pt x="76546" y="9783"/>
                </a:lnTo>
                <a:lnTo>
                  <a:pt x="76535" y="9829"/>
                </a:lnTo>
                <a:lnTo>
                  <a:pt x="76546" y="9886"/>
                </a:lnTo>
                <a:lnTo>
                  <a:pt x="74578" y="11023"/>
                </a:lnTo>
                <a:lnTo>
                  <a:pt x="74544" y="10978"/>
                </a:lnTo>
                <a:lnTo>
                  <a:pt x="74487" y="10943"/>
                </a:lnTo>
                <a:lnTo>
                  <a:pt x="74430" y="10921"/>
                </a:lnTo>
                <a:lnTo>
                  <a:pt x="74362" y="10909"/>
                </a:lnTo>
                <a:lnTo>
                  <a:pt x="74294" y="10921"/>
                </a:lnTo>
                <a:lnTo>
                  <a:pt x="74237" y="10943"/>
                </a:lnTo>
                <a:lnTo>
                  <a:pt x="74180" y="10978"/>
                </a:lnTo>
                <a:lnTo>
                  <a:pt x="74146" y="11023"/>
                </a:lnTo>
                <a:lnTo>
                  <a:pt x="72223" y="9908"/>
                </a:lnTo>
                <a:lnTo>
                  <a:pt x="72235" y="9874"/>
                </a:lnTo>
                <a:lnTo>
                  <a:pt x="72235" y="9829"/>
                </a:lnTo>
                <a:lnTo>
                  <a:pt x="72235" y="9783"/>
                </a:lnTo>
                <a:lnTo>
                  <a:pt x="72223" y="9738"/>
                </a:lnTo>
                <a:lnTo>
                  <a:pt x="72201" y="9692"/>
                </a:lnTo>
                <a:lnTo>
                  <a:pt x="72178" y="9658"/>
                </a:lnTo>
                <a:lnTo>
                  <a:pt x="72144" y="9635"/>
                </a:lnTo>
                <a:lnTo>
                  <a:pt x="72098" y="9601"/>
                </a:lnTo>
                <a:lnTo>
                  <a:pt x="72064" y="9590"/>
                </a:lnTo>
                <a:lnTo>
                  <a:pt x="72019" y="9578"/>
                </a:lnTo>
                <a:lnTo>
                  <a:pt x="72019" y="7246"/>
                </a:lnTo>
                <a:lnTo>
                  <a:pt x="72075" y="7224"/>
                </a:lnTo>
                <a:lnTo>
                  <a:pt x="72121" y="7178"/>
                </a:lnTo>
                <a:lnTo>
                  <a:pt x="72155" y="7133"/>
                </a:lnTo>
                <a:lnTo>
                  <a:pt x="72166" y="7064"/>
                </a:lnTo>
                <a:lnTo>
                  <a:pt x="72155" y="7008"/>
                </a:lnTo>
                <a:lnTo>
                  <a:pt x="74157" y="5847"/>
                </a:lnTo>
                <a:lnTo>
                  <a:pt x="74191" y="5893"/>
                </a:lnTo>
                <a:lnTo>
                  <a:pt x="74237" y="5938"/>
                </a:lnTo>
                <a:lnTo>
                  <a:pt x="74294" y="5961"/>
                </a:lnTo>
                <a:lnTo>
                  <a:pt x="74430" y="5961"/>
                </a:lnTo>
                <a:lnTo>
                  <a:pt x="74487" y="5938"/>
                </a:lnTo>
                <a:lnTo>
                  <a:pt x="74533" y="5893"/>
                </a:lnTo>
                <a:lnTo>
                  <a:pt x="74567" y="5847"/>
                </a:lnTo>
                <a:close/>
                <a:moveTo>
                  <a:pt x="36596" y="5825"/>
                </a:moveTo>
                <a:lnTo>
                  <a:pt x="38643" y="7008"/>
                </a:lnTo>
                <a:lnTo>
                  <a:pt x="38632" y="7030"/>
                </a:lnTo>
                <a:lnTo>
                  <a:pt x="38632" y="7064"/>
                </a:lnTo>
                <a:lnTo>
                  <a:pt x="38643" y="7133"/>
                </a:lnTo>
                <a:lnTo>
                  <a:pt x="38677" y="7178"/>
                </a:lnTo>
                <a:lnTo>
                  <a:pt x="38723" y="7212"/>
                </a:lnTo>
                <a:lnTo>
                  <a:pt x="38780" y="7235"/>
                </a:lnTo>
                <a:lnTo>
                  <a:pt x="38780" y="9556"/>
                </a:lnTo>
                <a:lnTo>
                  <a:pt x="38734" y="9567"/>
                </a:lnTo>
                <a:lnTo>
                  <a:pt x="38689" y="9578"/>
                </a:lnTo>
                <a:lnTo>
                  <a:pt x="38643" y="9601"/>
                </a:lnTo>
                <a:lnTo>
                  <a:pt x="38609" y="9635"/>
                </a:lnTo>
                <a:lnTo>
                  <a:pt x="38575" y="9681"/>
                </a:lnTo>
                <a:lnTo>
                  <a:pt x="38552" y="9726"/>
                </a:lnTo>
                <a:lnTo>
                  <a:pt x="38529" y="9772"/>
                </a:lnTo>
                <a:lnTo>
                  <a:pt x="38529" y="9829"/>
                </a:lnTo>
                <a:lnTo>
                  <a:pt x="38529" y="9874"/>
                </a:lnTo>
                <a:lnTo>
                  <a:pt x="38552" y="9931"/>
                </a:lnTo>
                <a:lnTo>
                  <a:pt x="36630" y="11034"/>
                </a:lnTo>
                <a:lnTo>
                  <a:pt x="36596" y="10989"/>
                </a:lnTo>
                <a:lnTo>
                  <a:pt x="36550" y="10955"/>
                </a:lnTo>
                <a:lnTo>
                  <a:pt x="36493" y="10943"/>
                </a:lnTo>
                <a:lnTo>
                  <a:pt x="36425" y="10932"/>
                </a:lnTo>
                <a:lnTo>
                  <a:pt x="36368" y="10943"/>
                </a:lnTo>
                <a:lnTo>
                  <a:pt x="36323" y="10955"/>
                </a:lnTo>
                <a:lnTo>
                  <a:pt x="36266" y="10989"/>
                </a:lnTo>
                <a:lnTo>
                  <a:pt x="36232" y="11034"/>
                </a:lnTo>
                <a:lnTo>
                  <a:pt x="34286" y="9908"/>
                </a:lnTo>
                <a:lnTo>
                  <a:pt x="34298" y="9863"/>
                </a:lnTo>
                <a:lnTo>
                  <a:pt x="34298" y="9829"/>
                </a:lnTo>
                <a:lnTo>
                  <a:pt x="34298" y="9783"/>
                </a:lnTo>
                <a:lnTo>
                  <a:pt x="34286" y="9738"/>
                </a:lnTo>
                <a:lnTo>
                  <a:pt x="34264" y="9704"/>
                </a:lnTo>
                <a:lnTo>
                  <a:pt x="34241" y="9669"/>
                </a:lnTo>
                <a:lnTo>
                  <a:pt x="34207" y="9635"/>
                </a:lnTo>
                <a:lnTo>
                  <a:pt x="34173" y="9613"/>
                </a:lnTo>
                <a:lnTo>
                  <a:pt x="34127" y="9601"/>
                </a:lnTo>
                <a:lnTo>
                  <a:pt x="34093" y="9590"/>
                </a:lnTo>
                <a:lnTo>
                  <a:pt x="34093" y="7269"/>
                </a:lnTo>
                <a:lnTo>
                  <a:pt x="34161" y="7246"/>
                </a:lnTo>
                <a:lnTo>
                  <a:pt x="34207" y="7201"/>
                </a:lnTo>
                <a:lnTo>
                  <a:pt x="34241" y="7144"/>
                </a:lnTo>
                <a:lnTo>
                  <a:pt x="34264" y="7064"/>
                </a:lnTo>
                <a:lnTo>
                  <a:pt x="34252" y="7030"/>
                </a:lnTo>
                <a:lnTo>
                  <a:pt x="34241" y="6996"/>
                </a:lnTo>
                <a:lnTo>
                  <a:pt x="36266" y="5825"/>
                </a:lnTo>
                <a:lnTo>
                  <a:pt x="36300" y="5859"/>
                </a:lnTo>
                <a:lnTo>
                  <a:pt x="36334" y="5893"/>
                </a:lnTo>
                <a:lnTo>
                  <a:pt x="36379" y="5916"/>
                </a:lnTo>
                <a:lnTo>
                  <a:pt x="36482" y="5916"/>
                </a:lnTo>
                <a:lnTo>
                  <a:pt x="36527" y="5893"/>
                </a:lnTo>
                <a:lnTo>
                  <a:pt x="36573" y="5859"/>
                </a:lnTo>
                <a:lnTo>
                  <a:pt x="36596" y="5825"/>
                </a:lnTo>
                <a:close/>
                <a:moveTo>
                  <a:pt x="41362" y="5836"/>
                </a:moveTo>
                <a:lnTo>
                  <a:pt x="43330" y="6973"/>
                </a:lnTo>
                <a:lnTo>
                  <a:pt x="43307" y="7019"/>
                </a:lnTo>
                <a:lnTo>
                  <a:pt x="43307" y="7064"/>
                </a:lnTo>
                <a:lnTo>
                  <a:pt x="43307" y="7110"/>
                </a:lnTo>
                <a:lnTo>
                  <a:pt x="43318" y="7155"/>
                </a:lnTo>
                <a:lnTo>
                  <a:pt x="43341" y="7190"/>
                </a:lnTo>
                <a:lnTo>
                  <a:pt x="43364" y="7224"/>
                </a:lnTo>
                <a:lnTo>
                  <a:pt x="43398" y="7258"/>
                </a:lnTo>
                <a:lnTo>
                  <a:pt x="43444" y="7281"/>
                </a:lnTo>
                <a:lnTo>
                  <a:pt x="43478" y="7292"/>
                </a:lnTo>
                <a:lnTo>
                  <a:pt x="43523" y="7303"/>
                </a:lnTo>
                <a:lnTo>
                  <a:pt x="43523" y="9578"/>
                </a:lnTo>
                <a:lnTo>
                  <a:pt x="43478" y="9578"/>
                </a:lnTo>
                <a:lnTo>
                  <a:pt x="43432" y="9601"/>
                </a:lnTo>
                <a:lnTo>
                  <a:pt x="43398" y="9624"/>
                </a:lnTo>
                <a:lnTo>
                  <a:pt x="43353" y="9658"/>
                </a:lnTo>
                <a:lnTo>
                  <a:pt x="43330" y="9692"/>
                </a:lnTo>
                <a:lnTo>
                  <a:pt x="43307" y="9726"/>
                </a:lnTo>
                <a:lnTo>
                  <a:pt x="43296" y="9772"/>
                </a:lnTo>
                <a:lnTo>
                  <a:pt x="43284" y="9829"/>
                </a:lnTo>
                <a:lnTo>
                  <a:pt x="43296" y="9874"/>
                </a:lnTo>
                <a:lnTo>
                  <a:pt x="43307" y="9920"/>
                </a:lnTo>
                <a:lnTo>
                  <a:pt x="41362" y="11046"/>
                </a:lnTo>
                <a:lnTo>
                  <a:pt x="41316" y="11000"/>
                </a:lnTo>
                <a:lnTo>
                  <a:pt x="41282" y="10978"/>
                </a:lnTo>
                <a:lnTo>
                  <a:pt x="41225" y="10955"/>
                </a:lnTo>
                <a:lnTo>
                  <a:pt x="41169" y="10943"/>
                </a:lnTo>
                <a:lnTo>
                  <a:pt x="41112" y="10955"/>
                </a:lnTo>
                <a:lnTo>
                  <a:pt x="41066" y="10978"/>
                </a:lnTo>
                <a:lnTo>
                  <a:pt x="41021" y="11000"/>
                </a:lnTo>
                <a:lnTo>
                  <a:pt x="40987" y="11034"/>
                </a:lnTo>
                <a:lnTo>
                  <a:pt x="39053" y="9920"/>
                </a:lnTo>
                <a:lnTo>
                  <a:pt x="39064" y="9874"/>
                </a:lnTo>
                <a:lnTo>
                  <a:pt x="39064" y="9829"/>
                </a:lnTo>
                <a:lnTo>
                  <a:pt x="39064" y="9772"/>
                </a:lnTo>
                <a:lnTo>
                  <a:pt x="39053" y="9726"/>
                </a:lnTo>
                <a:lnTo>
                  <a:pt x="39030" y="9681"/>
                </a:lnTo>
                <a:lnTo>
                  <a:pt x="38996" y="9647"/>
                </a:lnTo>
                <a:lnTo>
                  <a:pt x="38962" y="9613"/>
                </a:lnTo>
                <a:lnTo>
                  <a:pt x="38928" y="9590"/>
                </a:lnTo>
                <a:lnTo>
                  <a:pt x="38882" y="9567"/>
                </a:lnTo>
                <a:lnTo>
                  <a:pt x="38825" y="9556"/>
                </a:lnTo>
                <a:lnTo>
                  <a:pt x="38825" y="7235"/>
                </a:lnTo>
                <a:lnTo>
                  <a:pt x="38882" y="7212"/>
                </a:lnTo>
                <a:lnTo>
                  <a:pt x="38928" y="7178"/>
                </a:lnTo>
                <a:lnTo>
                  <a:pt x="38962" y="7121"/>
                </a:lnTo>
                <a:lnTo>
                  <a:pt x="38962" y="7064"/>
                </a:lnTo>
                <a:lnTo>
                  <a:pt x="38962" y="7008"/>
                </a:lnTo>
                <a:lnTo>
                  <a:pt x="40987" y="5836"/>
                </a:lnTo>
                <a:lnTo>
                  <a:pt x="41021" y="5881"/>
                </a:lnTo>
                <a:lnTo>
                  <a:pt x="41066" y="5916"/>
                </a:lnTo>
                <a:lnTo>
                  <a:pt x="41112" y="5938"/>
                </a:lnTo>
                <a:lnTo>
                  <a:pt x="41169" y="5950"/>
                </a:lnTo>
                <a:lnTo>
                  <a:pt x="41225" y="5938"/>
                </a:lnTo>
                <a:lnTo>
                  <a:pt x="41282" y="5916"/>
                </a:lnTo>
                <a:lnTo>
                  <a:pt x="41328" y="5881"/>
                </a:lnTo>
                <a:lnTo>
                  <a:pt x="41362" y="5836"/>
                </a:lnTo>
                <a:close/>
                <a:moveTo>
                  <a:pt x="8180" y="5836"/>
                </a:moveTo>
                <a:lnTo>
                  <a:pt x="10136" y="6962"/>
                </a:lnTo>
                <a:lnTo>
                  <a:pt x="10125" y="7019"/>
                </a:lnTo>
                <a:lnTo>
                  <a:pt x="10114" y="7064"/>
                </a:lnTo>
                <a:lnTo>
                  <a:pt x="10114" y="7110"/>
                </a:lnTo>
                <a:lnTo>
                  <a:pt x="10136" y="7155"/>
                </a:lnTo>
                <a:lnTo>
                  <a:pt x="10148" y="7201"/>
                </a:lnTo>
                <a:lnTo>
                  <a:pt x="10182" y="7235"/>
                </a:lnTo>
                <a:lnTo>
                  <a:pt x="10216" y="7258"/>
                </a:lnTo>
                <a:lnTo>
                  <a:pt x="10250" y="7292"/>
                </a:lnTo>
                <a:lnTo>
                  <a:pt x="10296" y="7303"/>
                </a:lnTo>
                <a:lnTo>
                  <a:pt x="10341" y="7315"/>
                </a:lnTo>
                <a:lnTo>
                  <a:pt x="10341" y="9567"/>
                </a:lnTo>
                <a:lnTo>
                  <a:pt x="10296" y="9578"/>
                </a:lnTo>
                <a:lnTo>
                  <a:pt x="10250" y="9601"/>
                </a:lnTo>
                <a:lnTo>
                  <a:pt x="10205" y="9624"/>
                </a:lnTo>
                <a:lnTo>
                  <a:pt x="10171" y="9647"/>
                </a:lnTo>
                <a:lnTo>
                  <a:pt x="10148" y="9692"/>
                </a:lnTo>
                <a:lnTo>
                  <a:pt x="10125" y="9726"/>
                </a:lnTo>
                <a:lnTo>
                  <a:pt x="10114" y="9772"/>
                </a:lnTo>
                <a:lnTo>
                  <a:pt x="10102" y="9829"/>
                </a:lnTo>
                <a:lnTo>
                  <a:pt x="10114" y="9874"/>
                </a:lnTo>
                <a:lnTo>
                  <a:pt x="10125" y="9920"/>
                </a:lnTo>
                <a:lnTo>
                  <a:pt x="8157" y="11057"/>
                </a:lnTo>
                <a:lnTo>
                  <a:pt x="8123" y="11023"/>
                </a:lnTo>
                <a:lnTo>
                  <a:pt x="8077" y="10989"/>
                </a:lnTo>
                <a:lnTo>
                  <a:pt x="8043" y="10978"/>
                </a:lnTo>
                <a:lnTo>
                  <a:pt x="7986" y="10966"/>
                </a:lnTo>
                <a:lnTo>
                  <a:pt x="7941" y="10978"/>
                </a:lnTo>
                <a:lnTo>
                  <a:pt x="7895" y="10989"/>
                </a:lnTo>
                <a:lnTo>
                  <a:pt x="7861" y="11023"/>
                </a:lnTo>
                <a:lnTo>
                  <a:pt x="7827" y="11057"/>
                </a:lnTo>
                <a:lnTo>
                  <a:pt x="5814" y="9897"/>
                </a:lnTo>
                <a:lnTo>
                  <a:pt x="5825" y="9829"/>
                </a:lnTo>
                <a:lnTo>
                  <a:pt x="5825" y="9783"/>
                </a:lnTo>
                <a:lnTo>
                  <a:pt x="5814" y="9749"/>
                </a:lnTo>
                <a:lnTo>
                  <a:pt x="5768" y="9692"/>
                </a:lnTo>
                <a:lnTo>
                  <a:pt x="5711" y="9647"/>
                </a:lnTo>
                <a:lnTo>
                  <a:pt x="5677" y="9635"/>
                </a:lnTo>
                <a:lnTo>
                  <a:pt x="5643" y="9624"/>
                </a:lnTo>
                <a:lnTo>
                  <a:pt x="5643" y="7269"/>
                </a:lnTo>
                <a:lnTo>
                  <a:pt x="5677" y="7258"/>
                </a:lnTo>
                <a:lnTo>
                  <a:pt x="5711" y="7246"/>
                </a:lnTo>
                <a:lnTo>
                  <a:pt x="5768" y="7201"/>
                </a:lnTo>
                <a:lnTo>
                  <a:pt x="5814" y="7144"/>
                </a:lnTo>
                <a:lnTo>
                  <a:pt x="5825" y="7110"/>
                </a:lnTo>
                <a:lnTo>
                  <a:pt x="5825" y="7064"/>
                </a:lnTo>
                <a:lnTo>
                  <a:pt x="5825" y="7030"/>
                </a:lnTo>
                <a:lnTo>
                  <a:pt x="5802" y="6985"/>
                </a:lnTo>
                <a:lnTo>
                  <a:pt x="7793" y="5836"/>
                </a:lnTo>
                <a:lnTo>
                  <a:pt x="7827" y="5881"/>
                </a:lnTo>
                <a:lnTo>
                  <a:pt x="7873" y="5916"/>
                </a:lnTo>
                <a:lnTo>
                  <a:pt x="7930" y="5938"/>
                </a:lnTo>
                <a:lnTo>
                  <a:pt x="7986" y="5950"/>
                </a:lnTo>
                <a:lnTo>
                  <a:pt x="8043" y="5938"/>
                </a:lnTo>
                <a:lnTo>
                  <a:pt x="8100" y="5916"/>
                </a:lnTo>
                <a:lnTo>
                  <a:pt x="8146" y="5881"/>
                </a:lnTo>
                <a:lnTo>
                  <a:pt x="8180" y="5836"/>
                </a:lnTo>
                <a:close/>
                <a:moveTo>
                  <a:pt x="12912" y="5836"/>
                </a:moveTo>
                <a:lnTo>
                  <a:pt x="14937" y="6996"/>
                </a:lnTo>
                <a:lnTo>
                  <a:pt x="14925" y="7030"/>
                </a:lnTo>
                <a:lnTo>
                  <a:pt x="14925" y="7064"/>
                </a:lnTo>
                <a:lnTo>
                  <a:pt x="14937" y="7133"/>
                </a:lnTo>
                <a:lnTo>
                  <a:pt x="14971" y="7190"/>
                </a:lnTo>
                <a:lnTo>
                  <a:pt x="15016" y="7224"/>
                </a:lnTo>
                <a:lnTo>
                  <a:pt x="15085" y="7246"/>
                </a:lnTo>
                <a:lnTo>
                  <a:pt x="15085" y="9578"/>
                </a:lnTo>
                <a:lnTo>
                  <a:pt x="15039" y="9590"/>
                </a:lnTo>
                <a:lnTo>
                  <a:pt x="14994" y="9601"/>
                </a:lnTo>
                <a:lnTo>
                  <a:pt x="14948" y="9624"/>
                </a:lnTo>
                <a:lnTo>
                  <a:pt x="14914" y="9658"/>
                </a:lnTo>
                <a:lnTo>
                  <a:pt x="14891" y="9692"/>
                </a:lnTo>
                <a:lnTo>
                  <a:pt x="14869" y="9738"/>
                </a:lnTo>
                <a:lnTo>
                  <a:pt x="14857" y="9783"/>
                </a:lnTo>
                <a:lnTo>
                  <a:pt x="14857" y="9829"/>
                </a:lnTo>
                <a:lnTo>
                  <a:pt x="14857" y="9874"/>
                </a:lnTo>
                <a:lnTo>
                  <a:pt x="14869" y="9920"/>
                </a:lnTo>
                <a:lnTo>
                  <a:pt x="12889" y="11057"/>
                </a:lnTo>
                <a:lnTo>
                  <a:pt x="12855" y="11023"/>
                </a:lnTo>
                <a:lnTo>
                  <a:pt x="12821" y="11000"/>
                </a:lnTo>
                <a:lnTo>
                  <a:pt x="12776" y="10989"/>
                </a:lnTo>
                <a:lnTo>
                  <a:pt x="12730" y="10978"/>
                </a:lnTo>
                <a:lnTo>
                  <a:pt x="12685" y="10989"/>
                </a:lnTo>
                <a:lnTo>
                  <a:pt x="12639" y="11000"/>
                </a:lnTo>
                <a:lnTo>
                  <a:pt x="12605" y="11023"/>
                </a:lnTo>
                <a:lnTo>
                  <a:pt x="12571" y="11057"/>
                </a:lnTo>
                <a:lnTo>
                  <a:pt x="10603" y="9920"/>
                </a:lnTo>
                <a:lnTo>
                  <a:pt x="10614" y="9874"/>
                </a:lnTo>
                <a:lnTo>
                  <a:pt x="10614" y="9829"/>
                </a:lnTo>
                <a:lnTo>
                  <a:pt x="10614" y="9772"/>
                </a:lnTo>
                <a:lnTo>
                  <a:pt x="10591" y="9726"/>
                </a:lnTo>
                <a:lnTo>
                  <a:pt x="10580" y="9692"/>
                </a:lnTo>
                <a:lnTo>
                  <a:pt x="10546" y="9658"/>
                </a:lnTo>
                <a:lnTo>
                  <a:pt x="10512" y="9624"/>
                </a:lnTo>
                <a:lnTo>
                  <a:pt x="10478" y="9601"/>
                </a:lnTo>
                <a:lnTo>
                  <a:pt x="10432" y="9578"/>
                </a:lnTo>
                <a:lnTo>
                  <a:pt x="10387" y="9567"/>
                </a:lnTo>
                <a:lnTo>
                  <a:pt x="10387" y="7315"/>
                </a:lnTo>
                <a:lnTo>
                  <a:pt x="10432" y="7303"/>
                </a:lnTo>
                <a:lnTo>
                  <a:pt x="10466" y="7281"/>
                </a:lnTo>
                <a:lnTo>
                  <a:pt x="10512" y="7258"/>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22410" y="5847"/>
                </a:moveTo>
                <a:lnTo>
                  <a:pt x="24378" y="6985"/>
                </a:lnTo>
                <a:lnTo>
                  <a:pt x="24367" y="7019"/>
                </a:lnTo>
                <a:lnTo>
                  <a:pt x="24367" y="7064"/>
                </a:lnTo>
                <a:lnTo>
                  <a:pt x="24367" y="7110"/>
                </a:lnTo>
                <a:lnTo>
                  <a:pt x="24378" y="7144"/>
                </a:lnTo>
                <a:lnTo>
                  <a:pt x="24401" y="7178"/>
                </a:lnTo>
                <a:lnTo>
                  <a:pt x="24424" y="7212"/>
                </a:lnTo>
                <a:lnTo>
                  <a:pt x="24447" y="7235"/>
                </a:lnTo>
                <a:lnTo>
                  <a:pt x="24481" y="7258"/>
                </a:lnTo>
                <a:lnTo>
                  <a:pt x="24526" y="7269"/>
                </a:lnTo>
                <a:lnTo>
                  <a:pt x="24560" y="7281"/>
                </a:lnTo>
                <a:lnTo>
                  <a:pt x="24560" y="9647"/>
                </a:lnTo>
                <a:lnTo>
                  <a:pt x="24504" y="9669"/>
                </a:lnTo>
                <a:lnTo>
                  <a:pt x="24447" y="9704"/>
                </a:lnTo>
                <a:lnTo>
                  <a:pt x="24413" y="9760"/>
                </a:lnTo>
                <a:lnTo>
                  <a:pt x="24401" y="9829"/>
                </a:lnTo>
                <a:lnTo>
                  <a:pt x="24413" y="9874"/>
                </a:lnTo>
                <a:lnTo>
                  <a:pt x="22376" y="11057"/>
                </a:lnTo>
                <a:lnTo>
                  <a:pt x="22342" y="11012"/>
                </a:lnTo>
                <a:lnTo>
                  <a:pt x="22308" y="10989"/>
                </a:lnTo>
                <a:lnTo>
                  <a:pt x="22263" y="10966"/>
                </a:lnTo>
                <a:lnTo>
                  <a:pt x="22160" y="10966"/>
                </a:lnTo>
                <a:lnTo>
                  <a:pt x="22115" y="10989"/>
                </a:lnTo>
                <a:lnTo>
                  <a:pt x="22069" y="11012"/>
                </a:lnTo>
                <a:lnTo>
                  <a:pt x="22046" y="11046"/>
                </a:lnTo>
                <a:lnTo>
                  <a:pt x="20022" y="9886"/>
                </a:lnTo>
                <a:lnTo>
                  <a:pt x="20033" y="9829"/>
                </a:lnTo>
                <a:lnTo>
                  <a:pt x="20022" y="9760"/>
                </a:lnTo>
                <a:lnTo>
                  <a:pt x="19988" y="9704"/>
                </a:lnTo>
                <a:lnTo>
                  <a:pt x="19931" y="9658"/>
                </a:lnTo>
                <a:lnTo>
                  <a:pt x="19862" y="9635"/>
                </a:lnTo>
                <a:lnTo>
                  <a:pt x="19862" y="7315"/>
                </a:lnTo>
                <a:lnTo>
                  <a:pt x="19908" y="7303"/>
                </a:lnTo>
                <a:lnTo>
                  <a:pt x="19953" y="7292"/>
                </a:lnTo>
                <a:lnTo>
                  <a:pt x="19988" y="7269"/>
                </a:lnTo>
                <a:lnTo>
                  <a:pt x="20022" y="7235"/>
                </a:lnTo>
                <a:lnTo>
                  <a:pt x="20056" y="7201"/>
                </a:lnTo>
                <a:lnTo>
                  <a:pt x="20079" y="7155"/>
                </a:lnTo>
                <a:lnTo>
                  <a:pt x="20090" y="7110"/>
                </a:lnTo>
                <a:lnTo>
                  <a:pt x="20090" y="7064"/>
                </a:lnTo>
                <a:lnTo>
                  <a:pt x="20090" y="7019"/>
                </a:lnTo>
                <a:lnTo>
                  <a:pt x="20067" y="6962"/>
                </a:lnTo>
                <a:lnTo>
                  <a:pt x="22001" y="5847"/>
                </a:lnTo>
                <a:lnTo>
                  <a:pt x="22046" y="5893"/>
                </a:lnTo>
                <a:lnTo>
                  <a:pt x="22092" y="5927"/>
                </a:lnTo>
                <a:lnTo>
                  <a:pt x="22149" y="5950"/>
                </a:lnTo>
                <a:lnTo>
                  <a:pt x="22206" y="5961"/>
                </a:lnTo>
                <a:lnTo>
                  <a:pt x="22274" y="5950"/>
                </a:lnTo>
                <a:lnTo>
                  <a:pt x="22331" y="5927"/>
                </a:lnTo>
                <a:lnTo>
                  <a:pt x="22376" y="5893"/>
                </a:lnTo>
                <a:lnTo>
                  <a:pt x="22410" y="5847"/>
                </a:lnTo>
                <a:close/>
                <a:moveTo>
                  <a:pt x="27154" y="5847"/>
                </a:moveTo>
                <a:lnTo>
                  <a:pt x="29156" y="6996"/>
                </a:lnTo>
                <a:lnTo>
                  <a:pt x="29156" y="7030"/>
                </a:lnTo>
                <a:lnTo>
                  <a:pt x="29145" y="7064"/>
                </a:lnTo>
                <a:lnTo>
                  <a:pt x="29156" y="7133"/>
                </a:lnTo>
                <a:lnTo>
                  <a:pt x="29190" y="7178"/>
                </a:lnTo>
                <a:lnTo>
                  <a:pt x="29247" y="7224"/>
                </a:lnTo>
                <a:lnTo>
                  <a:pt x="29304" y="7235"/>
                </a:lnTo>
                <a:lnTo>
                  <a:pt x="29304" y="9590"/>
                </a:lnTo>
                <a:lnTo>
                  <a:pt x="29258" y="9590"/>
                </a:lnTo>
                <a:lnTo>
                  <a:pt x="29213" y="9613"/>
                </a:lnTo>
                <a:lnTo>
                  <a:pt x="29179" y="9635"/>
                </a:lnTo>
                <a:lnTo>
                  <a:pt x="29145" y="9658"/>
                </a:lnTo>
                <a:lnTo>
                  <a:pt x="29122" y="9692"/>
                </a:lnTo>
                <a:lnTo>
                  <a:pt x="29099" y="9738"/>
                </a:lnTo>
                <a:lnTo>
                  <a:pt x="29088" y="9783"/>
                </a:lnTo>
                <a:lnTo>
                  <a:pt x="29076" y="9829"/>
                </a:lnTo>
                <a:lnTo>
                  <a:pt x="29088" y="9874"/>
                </a:lnTo>
                <a:lnTo>
                  <a:pt x="29099" y="9908"/>
                </a:lnTo>
                <a:lnTo>
                  <a:pt x="27109" y="11057"/>
                </a:lnTo>
                <a:lnTo>
                  <a:pt x="27074" y="11023"/>
                </a:lnTo>
                <a:lnTo>
                  <a:pt x="27040" y="11000"/>
                </a:lnTo>
                <a:lnTo>
                  <a:pt x="26995" y="10989"/>
                </a:lnTo>
                <a:lnTo>
                  <a:pt x="26949" y="10978"/>
                </a:lnTo>
                <a:lnTo>
                  <a:pt x="26904" y="10989"/>
                </a:lnTo>
                <a:lnTo>
                  <a:pt x="26858" y="11000"/>
                </a:lnTo>
                <a:lnTo>
                  <a:pt x="26824" y="11023"/>
                </a:lnTo>
                <a:lnTo>
                  <a:pt x="26801" y="11057"/>
                </a:lnTo>
                <a:lnTo>
                  <a:pt x="24742" y="9874"/>
                </a:lnTo>
                <a:lnTo>
                  <a:pt x="24754" y="9829"/>
                </a:lnTo>
                <a:lnTo>
                  <a:pt x="24742" y="9760"/>
                </a:lnTo>
                <a:lnTo>
                  <a:pt x="24708" y="9715"/>
                </a:lnTo>
                <a:lnTo>
                  <a:pt x="24663" y="9669"/>
                </a:lnTo>
                <a:lnTo>
                  <a:pt x="24606" y="9658"/>
                </a:lnTo>
                <a:lnTo>
                  <a:pt x="24606" y="7281"/>
                </a:lnTo>
                <a:lnTo>
                  <a:pt x="24640" y="7269"/>
                </a:lnTo>
                <a:lnTo>
                  <a:pt x="24686" y="7258"/>
                </a:lnTo>
                <a:lnTo>
                  <a:pt x="24742" y="7212"/>
                </a:lnTo>
                <a:lnTo>
                  <a:pt x="24765" y="7178"/>
                </a:lnTo>
                <a:lnTo>
                  <a:pt x="24777" y="7144"/>
                </a:lnTo>
                <a:lnTo>
                  <a:pt x="24788" y="7110"/>
                </a:lnTo>
                <a:lnTo>
                  <a:pt x="24799" y="7064"/>
                </a:lnTo>
                <a:lnTo>
                  <a:pt x="24788" y="7030"/>
                </a:lnTo>
                <a:lnTo>
                  <a:pt x="24777" y="6985"/>
                </a:lnTo>
                <a:lnTo>
                  <a:pt x="26745" y="5847"/>
                </a:lnTo>
                <a:lnTo>
                  <a:pt x="26790" y="5893"/>
                </a:lnTo>
                <a:lnTo>
                  <a:pt x="26836" y="5927"/>
                </a:lnTo>
                <a:lnTo>
                  <a:pt x="26892" y="5950"/>
                </a:lnTo>
                <a:lnTo>
                  <a:pt x="26949" y="5961"/>
                </a:lnTo>
                <a:lnTo>
                  <a:pt x="27018" y="5950"/>
                </a:lnTo>
                <a:lnTo>
                  <a:pt x="27063" y="5927"/>
                </a:lnTo>
                <a:lnTo>
                  <a:pt x="27120" y="5893"/>
                </a:lnTo>
                <a:lnTo>
                  <a:pt x="27154" y="5847"/>
                </a:lnTo>
                <a:close/>
                <a:moveTo>
                  <a:pt x="46128" y="5847"/>
                </a:moveTo>
                <a:lnTo>
                  <a:pt x="48085" y="6985"/>
                </a:lnTo>
                <a:lnTo>
                  <a:pt x="48073" y="7019"/>
                </a:lnTo>
                <a:lnTo>
                  <a:pt x="48073" y="7064"/>
                </a:lnTo>
                <a:lnTo>
                  <a:pt x="48073" y="7110"/>
                </a:lnTo>
                <a:lnTo>
                  <a:pt x="48085" y="7144"/>
                </a:lnTo>
                <a:lnTo>
                  <a:pt x="48108" y="7178"/>
                </a:lnTo>
                <a:lnTo>
                  <a:pt x="48130" y="7212"/>
                </a:lnTo>
                <a:lnTo>
                  <a:pt x="48153" y="7235"/>
                </a:lnTo>
                <a:lnTo>
                  <a:pt x="48187" y="7258"/>
                </a:lnTo>
                <a:lnTo>
                  <a:pt x="48221" y="7269"/>
                </a:lnTo>
                <a:lnTo>
                  <a:pt x="48267" y="7281"/>
                </a:lnTo>
                <a:lnTo>
                  <a:pt x="48267" y="9601"/>
                </a:lnTo>
                <a:lnTo>
                  <a:pt x="48221" y="9601"/>
                </a:lnTo>
                <a:lnTo>
                  <a:pt x="48187" y="9613"/>
                </a:lnTo>
                <a:lnTo>
                  <a:pt x="48142" y="9635"/>
                </a:lnTo>
                <a:lnTo>
                  <a:pt x="48108" y="9669"/>
                </a:lnTo>
                <a:lnTo>
                  <a:pt x="48085" y="9704"/>
                </a:lnTo>
                <a:lnTo>
                  <a:pt x="48062" y="9738"/>
                </a:lnTo>
                <a:lnTo>
                  <a:pt x="48051" y="9783"/>
                </a:lnTo>
                <a:lnTo>
                  <a:pt x="48051" y="9829"/>
                </a:lnTo>
                <a:lnTo>
                  <a:pt x="48051" y="9874"/>
                </a:lnTo>
                <a:lnTo>
                  <a:pt x="48062" y="9908"/>
                </a:lnTo>
                <a:lnTo>
                  <a:pt x="46071" y="11057"/>
                </a:lnTo>
                <a:lnTo>
                  <a:pt x="46049" y="11023"/>
                </a:lnTo>
                <a:lnTo>
                  <a:pt x="46003" y="11000"/>
                </a:lnTo>
                <a:lnTo>
                  <a:pt x="45958" y="10978"/>
                </a:lnTo>
                <a:lnTo>
                  <a:pt x="45912" y="10966"/>
                </a:lnTo>
                <a:lnTo>
                  <a:pt x="45867" y="10978"/>
                </a:lnTo>
                <a:lnTo>
                  <a:pt x="45821" y="10989"/>
                </a:lnTo>
                <a:lnTo>
                  <a:pt x="45776" y="11023"/>
                </a:lnTo>
                <a:lnTo>
                  <a:pt x="45753" y="11046"/>
                </a:lnTo>
                <a:lnTo>
                  <a:pt x="43773" y="9908"/>
                </a:lnTo>
                <a:lnTo>
                  <a:pt x="43785" y="9874"/>
                </a:lnTo>
                <a:lnTo>
                  <a:pt x="43785" y="9829"/>
                </a:lnTo>
                <a:lnTo>
                  <a:pt x="43785" y="9783"/>
                </a:lnTo>
                <a:lnTo>
                  <a:pt x="43773" y="9738"/>
                </a:lnTo>
                <a:lnTo>
                  <a:pt x="43751" y="9692"/>
                </a:lnTo>
                <a:lnTo>
                  <a:pt x="43728" y="9658"/>
                </a:lnTo>
                <a:lnTo>
                  <a:pt x="43694" y="9624"/>
                </a:lnTo>
                <a:lnTo>
                  <a:pt x="43660" y="9601"/>
                </a:lnTo>
                <a:lnTo>
                  <a:pt x="43614" y="9590"/>
                </a:lnTo>
                <a:lnTo>
                  <a:pt x="43569" y="9578"/>
                </a:lnTo>
                <a:lnTo>
                  <a:pt x="43569" y="7303"/>
                </a:lnTo>
                <a:lnTo>
                  <a:pt x="43614" y="7292"/>
                </a:lnTo>
                <a:lnTo>
                  <a:pt x="43648" y="7269"/>
                </a:lnTo>
                <a:lnTo>
                  <a:pt x="43682" y="7246"/>
                </a:lnTo>
                <a:lnTo>
                  <a:pt x="43717" y="7224"/>
                </a:lnTo>
                <a:lnTo>
                  <a:pt x="43739" y="7190"/>
                </a:lnTo>
                <a:lnTo>
                  <a:pt x="43762" y="7155"/>
                </a:lnTo>
                <a:lnTo>
                  <a:pt x="43773" y="7110"/>
                </a:lnTo>
                <a:lnTo>
                  <a:pt x="43773" y="7064"/>
                </a:lnTo>
                <a:lnTo>
                  <a:pt x="43773" y="7019"/>
                </a:lnTo>
                <a:lnTo>
                  <a:pt x="43751" y="6973"/>
                </a:lnTo>
                <a:lnTo>
                  <a:pt x="45696" y="5859"/>
                </a:lnTo>
                <a:lnTo>
                  <a:pt x="45730" y="5904"/>
                </a:lnTo>
                <a:lnTo>
                  <a:pt x="45787" y="5938"/>
                </a:lnTo>
                <a:lnTo>
                  <a:pt x="45844" y="5972"/>
                </a:lnTo>
                <a:lnTo>
                  <a:pt x="45912" y="5972"/>
                </a:lnTo>
                <a:lnTo>
                  <a:pt x="45980" y="5961"/>
                </a:lnTo>
                <a:lnTo>
                  <a:pt x="46037" y="5938"/>
                </a:lnTo>
                <a:lnTo>
                  <a:pt x="46094" y="5904"/>
                </a:lnTo>
                <a:lnTo>
                  <a:pt x="46128" y="5847"/>
                </a:lnTo>
                <a:close/>
                <a:moveTo>
                  <a:pt x="55547" y="5813"/>
                </a:moveTo>
                <a:lnTo>
                  <a:pt x="57549" y="6973"/>
                </a:lnTo>
                <a:lnTo>
                  <a:pt x="57538" y="7019"/>
                </a:lnTo>
                <a:lnTo>
                  <a:pt x="57526" y="7064"/>
                </a:lnTo>
                <a:lnTo>
                  <a:pt x="57538" y="7110"/>
                </a:lnTo>
                <a:lnTo>
                  <a:pt x="57549" y="7155"/>
                </a:lnTo>
                <a:lnTo>
                  <a:pt x="57572" y="7201"/>
                </a:lnTo>
                <a:lnTo>
                  <a:pt x="57595" y="7235"/>
                </a:lnTo>
                <a:lnTo>
                  <a:pt x="57629" y="7258"/>
                </a:lnTo>
                <a:lnTo>
                  <a:pt x="57663" y="7281"/>
                </a:lnTo>
                <a:lnTo>
                  <a:pt x="57708" y="7303"/>
                </a:lnTo>
                <a:lnTo>
                  <a:pt x="57754" y="7303"/>
                </a:lnTo>
                <a:lnTo>
                  <a:pt x="57754" y="9601"/>
                </a:lnTo>
                <a:lnTo>
                  <a:pt x="57708" y="9613"/>
                </a:lnTo>
                <a:lnTo>
                  <a:pt x="57674" y="9624"/>
                </a:lnTo>
                <a:lnTo>
                  <a:pt x="57629" y="9647"/>
                </a:lnTo>
                <a:lnTo>
                  <a:pt x="57606" y="9669"/>
                </a:lnTo>
                <a:lnTo>
                  <a:pt x="57583" y="9704"/>
                </a:lnTo>
                <a:lnTo>
                  <a:pt x="57560" y="9738"/>
                </a:lnTo>
                <a:lnTo>
                  <a:pt x="57549" y="9783"/>
                </a:lnTo>
                <a:lnTo>
                  <a:pt x="57549" y="9829"/>
                </a:lnTo>
                <a:lnTo>
                  <a:pt x="57549" y="9863"/>
                </a:lnTo>
                <a:lnTo>
                  <a:pt x="57560" y="9897"/>
                </a:lnTo>
                <a:lnTo>
                  <a:pt x="55570" y="11057"/>
                </a:lnTo>
                <a:lnTo>
                  <a:pt x="55536" y="11012"/>
                </a:lnTo>
                <a:lnTo>
                  <a:pt x="55490" y="10989"/>
                </a:lnTo>
                <a:lnTo>
                  <a:pt x="55445" y="10966"/>
                </a:lnTo>
                <a:lnTo>
                  <a:pt x="55342" y="10966"/>
                </a:lnTo>
                <a:lnTo>
                  <a:pt x="55297" y="10989"/>
                </a:lnTo>
                <a:lnTo>
                  <a:pt x="55263" y="11012"/>
                </a:lnTo>
                <a:lnTo>
                  <a:pt x="55229" y="11046"/>
                </a:lnTo>
                <a:lnTo>
                  <a:pt x="53192" y="9874"/>
                </a:lnTo>
                <a:lnTo>
                  <a:pt x="53204" y="9829"/>
                </a:lnTo>
                <a:lnTo>
                  <a:pt x="53192" y="9760"/>
                </a:lnTo>
                <a:lnTo>
                  <a:pt x="53158" y="9704"/>
                </a:lnTo>
                <a:lnTo>
                  <a:pt x="53113" y="9669"/>
                </a:lnTo>
                <a:lnTo>
                  <a:pt x="53056" y="9647"/>
                </a:lnTo>
                <a:lnTo>
                  <a:pt x="53056" y="7281"/>
                </a:lnTo>
                <a:lnTo>
                  <a:pt x="53124" y="7258"/>
                </a:lnTo>
                <a:lnTo>
                  <a:pt x="53181" y="7201"/>
                </a:lnTo>
                <a:lnTo>
                  <a:pt x="53215" y="7144"/>
                </a:lnTo>
                <a:lnTo>
                  <a:pt x="53226" y="7110"/>
                </a:lnTo>
                <a:lnTo>
                  <a:pt x="53226" y="7064"/>
                </a:lnTo>
                <a:lnTo>
                  <a:pt x="53226" y="7030"/>
                </a:lnTo>
                <a:lnTo>
                  <a:pt x="53215" y="6985"/>
                </a:lnTo>
                <a:lnTo>
                  <a:pt x="55240" y="5825"/>
                </a:lnTo>
                <a:lnTo>
                  <a:pt x="55263" y="5859"/>
                </a:lnTo>
                <a:lnTo>
                  <a:pt x="55297" y="5881"/>
                </a:lnTo>
                <a:lnTo>
                  <a:pt x="55342" y="5904"/>
                </a:lnTo>
                <a:lnTo>
                  <a:pt x="55445" y="5904"/>
                </a:lnTo>
                <a:lnTo>
                  <a:pt x="55490" y="5881"/>
                </a:lnTo>
                <a:lnTo>
                  <a:pt x="55524" y="5847"/>
                </a:lnTo>
                <a:lnTo>
                  <a:pt x="55547" y="5813"/>
                </a:lnTo>
                <a:close/>
                <a:moveTo>
                  <a:pt x="65068" y="5836"/>
                </a:moveTo>
                <a:lnTo>
                  <a:pt x="67025" y="6962"/>
                </a:lnTo>
                <a:lnTo>
                  <a:pt x="67013" y="7019"/>
                </a:lnTo>
                <a:lnTo>
                  <a:pt x="67002" y="7064"/>
                </a:lnTo>
                <a:lnTo>
                  <a:pt x="67013" y="7110"/>
                </a:lnTo>
                <a:lnTo>
                  <a:pt x="67025" y="7155"/>
                </a:lnTo>
                <a:lnTo>
                  <a:pt x="67048" y="7201"/>
                </a:lnTo>
                <a:lnTo>
                  <a:pt x="67070" y="7235"/>
                </a:lnTo>
                <a:lnTo>
                  <a:pt x="67104" y="7258"/>
                </a:lnTo>
                <a:lnTo>
                  <a:pt x="67139" y="7292"/>
                </a:lnTo>
                <a:lnTo>
                  <a:pt x="67184" y="7303"/>
                </a:lnTo>
                <a:lnTo>
                  <a:pt x="67230" y="7315"/>
                </a:lnTo>
                <a:lnTo>
                  <a:pt x="67230" y="9567"/>
                </a:lnTo>
                <a:lnTo>
                  <a:pt x="67184" y="9578"/>
                </a:lnTo>
                <a:lnTo>
                  <a:pt x="67139" y="9601"/>
                </a:lnTo>
                <a:lnTo>
                  <a:pt x="67093" y="9624"/>
                </a:lnTo>
                <a:lnTo>
                  <a:pt x="67059" y="9647"/>
                </a:lnTo>
                <a:lnTo>
                  <a:pt x="67036" y="9692"/>
                </a:lnTo>
                <a:lnTo>
                  <a:pt x="67013" y="9726"/>
                </a:lnTo>
                <a:lnTo>
                  <a:pt x="67002" y="9772"/>
                </a:lnTo>
                <a:lnTo>
                  <a:pt x="66991" y="9829"/>
                </a:lnTo>
                <a:lnTo>
                  <a:pt x="67002" y="9874"/>
                </a:lnTo>
                <a:lnTo>
                  <a:pt x="67013" y="9920"/>
                </a:lnTo>
                <a:lnTo>
                  <a:pt x="65045" y="11057"/>
                </a:lnTo>
                <a:lnTo>
                  <a:pt x="65011" y="11023"/>
                </a:lnTo>
                <a:lnTo>
                  <a:pt x="64977" y="10989"/>
                </a:lnTo>
                <a:lnTo>
                  <a:pt x="64932" y="10978"/>
                </a:lnTo>
                <a:lnTo>
                  <a:pt x="64886" y="10966"/>
                </a:lnTo>
                <a:lnTo>
                  <a:pt x="64829" y="10978"/>
                </a:lnTo>
                <a:lnTo>
                  <a:pt x="64784" y="10989"/>
                </a:lnTo>
                <a:lnTo>
                  <a:pt x="64750" y="11023"/>
                </a:lnTo>
                <a:lnTo>
                  <a:pt x="64716" y="11057"/>
                </a:lnTo>
                <a:lnTo>
                  <a:pt x="62702" y="9897"/>
                </a:lnTo>
                <a:lnTo>
                  <a:pt x="62714" y="9829"/>
                </a:lnTo>
                <a:lnTo>
                  <a:pt x="62714" y="9783"/>
                </a:lnTo>
                <a:lnTo>
                  <a:pt x="62702" y="9749"/>
                </a:lnTo>
                <a:lnTo>
                  <a:pt x="62668" y="9692"/>
                </a:lnTo>
                <a:lnTo>
                  <a:pt x="62611" y="9647"/>
                </a:lnTo>
                <a:lnTo>
                  <a:pt x="62577" y="9635"/>
                </a:lnTo>
                <a:lnTo>
                  <a:pt x="62532" y="9624"/>
                </a:lnTo>
                <a:lnTo>
                  <a:pt x="62532" y="7269"/>
                </a:lnTo>
                <a:lnTo>
                  <a:pt x="62577" y="7258"/>
                </a:lnTo>
                <a:lnTo>
                  <a:pt x="62611" y="7246"/>
                </a:lnTo>
                <a:lnTo>
                  <a:pt x="62668" y="7201"/>
                </a:lnTo>
                <a:lnTo>
                  <a:pt x="62702" y="7144"/>
                </a:lnTo>
                <a:lnTo>
                  <a:pt x="62714" y="7110"/>
                </a:lnTo>
                <a:lnTo>
                  <a:pt x="62714" y="7064"/>
                </a:lnTo>
                <a:lnTo>
                  <a:pt x="62714" y="7030"/>
                </a:lnTo>
                <a:lnTo>
                  <a:pt x="62702" y="6985"/>
                </a:lnTo>
                <a:lnTo>
                  <a:pt x="64693" y="5836"/>
                </a:lnTo>
                <a:lnTo>
                  <a:pt x="64727" y="5881"/>
                </a:lnTo>
                <a:lnTo>
                  <a:pt x="64772" y="5916"/>
                </a:lnTo>
                <a:lnTo>
                  <a:pt x="64818" y="5938"/>
                </a:lnTo>
                <a:lnTo>
                  <a:pt x="64886" y="5950"/>
                </a:lnTo>
                <a:lnTo>
                  <a:pt x="64943" y="5938"/>
                </a:lnTo>
                <a:lnTo>
                  <a:pt x="64989" y="5916"/>
                </a:lnTo>
                <a:lnTo>
                  <a:pt x="65034" y="5881"/>
                </a:lnTo>
                <a:lnTo>
                  <a:pt x="65068" y="5836"/>
                </a:lnTo>
                <a:close/>
                <a:moveTo>
                  <a:pt x="69800" y="5836"/>
                </a:moveTo>
                <a:lnTo>
                  <a:pt x="71825" y="6996"/>
                </a:lnTo>
                <a:lnTo>
                  <a:pt x="71814" y="7030"/>
                </a:lnTo>
                <a:lnTo>
                  <a:pt x="71814" y="7064"/>
                </a:lnTo>
                <a:lnTo>
                  <a:pt x="71825" y="7133"/>
                </a:lnTo>
                <a:lnTo>
                  <a:pt x="71859" y="7190"/>
                </a:lnTo>
                <a:lnTo>
                  <a:pt x="71905" y="7224"/>
                </a:lnTo>
                <a:lnTo>
                  <a:pt x="71973" y="7246"/>
                </a:lnTo>
                <a:lnTo>
                  <a:pt x="71973" y="9578"/>
                </a:lnTo>
                <a:lnTo>
                  <a:pt x="71928" y="9590"/>
                </a:lnTo>
                <a:lnTo>
                  <a:pt x="71882" y="9601"/>
                </a:lnTo>
                <a:lnTo>
                  <a:pt x="71848" y="9624"/>
                </a:lnTo>
                <a:lnTo>
                  <a:pt x="71814" y="9658"/>
                </a:lnTo>
                <a:lnTo>
                  <a:pt x="71780" y="9692"/>
                </a:lnTo>
                <a:lnTo>
                  <a:pt x="71757" y="9738"/>
                </a:lnTo>
                <a:lnTo>
                  <a:pt x="71746" y="9783"/>
                </a:lnTo>
                <a:lnTo>
                  <a:pt x="71746" y="9829"/>
                </a:lnTo>
                <a:lnTo>
                  <a:pt x="71746" y="9874"/>
                </a:lnTo>
                <a:lnTo>
                  <a:pt x="71757" y="9920"/>
                </a:lnTo>
                <a:lnTo>
                  <a:pt x="69778" y="11057"/>
                </a:lnTo>
                <a:lnTo>
                  <a:pt x="69744" y="11023"/>
                </a:lnTo>
                <a:lnTo>
                  <a:pt x="69709" y="11000"/>
                </a:lnTo>
                <a:lnTo>
                  <a:pt x="69664" y="10989"/>
                </a:lnTo>
                <a:lnTo>
                  <a:pt x="69618" y="10978"/>
                </a:lnTo>
                <a:lnTo>
                  <a:pt x="69573" y="10989"/>
                </a:lnTo>
                <a:lnTo>
                  <a:pt x="69527" y="11000"/>
                </a:lnTo>
                <a:lnTo>
                  <a:pt x="69493" y="11023"/>
                </a:lnTo>
                <a:lnTo>
                  <a:pt x="69471" y="11057"/>
                </a:lnTo>
                <a:lnTo>
                  <a:pt x="67491" y="9920"/>
                </a:lnTo>
                <a:lnTo>
                  <a:pt x="67503" y="9874"/>
                </a:lnTo>
                <a:lnTo>
                  <a:pt x="67503" y="9829"/>
                </a:lnTo>
                <a:lnTo>
                  <a:pt x="67503" y="9772"/>
                </a:lnTo>
                <a:lnTo>
                  <a:pt x="67491" y="9726"/>
                </a:lnTo>
                <a:lnTo>
                  <a:pt x="67468" y="9692"/>
                </a:lnTo>
                <a:lnTo>
                  <a:pt x="67434" y="9658"/>
                </a:lnTo>
                <a:lnTo>
                  <a:pt x="67400" y="9624"/>
                </a:lnTo>
                <a:lnTo>
                  <a:pt x="67366" y="9601"/>
                </a:lnTo>
                <a:lnTo>
                  <a:pt x="67321" y="9578"/>
                </a:lnTo>
                <a:lnTo>
                  <a:pt x="67275" y="9567"/>
                </a:lnTo>
                <a:lnTo>
                  <a:pt x="67275" y="7315"/>
                </a:lnTo>
                <a:lnTo>
                  <a:pt x="67321" y="7303"/>
                </a:lnTo>
                <a:lnTo>
                  <a:pt x="67366" y="7281"/>
                </a:lnTo>
                <a:lnTo>
                  <a:pt x="67400" y="7258"/>
                </a:lnTo>
                <a:lnTo>
                  <a:pt x="67434" y="7235"/>
                </a:lnTo>
                <a:lnTo>
                  <a:pt x="67457" y="7201"/>
                </a:lnTo>
                <a:lnTo>
                  <a:pt x="67480" y="7155"/>
                </a:lnTo>
                <a:lnTo>
                  <a:pt x="67491" y="7110"/>
                </a:lnTo>
                <a:lnTo>
                  <a:pt x="67491" y="7064"/>
                </a:lnTo>
                <a:lnTo>
                  <a:pt x="67491" y="7019"/>
                </a:lnTo>
                <a:lnTo>
                  <a:pt x="67480" y="6973"/>
                </a:lnTo>
                <a:lnTo>
                  <a:pt x="69436" y="5836"/>
                </a:lnTo>
                <a:lnTo>
                  <a:pt x="69471" y="5881"/>
                </a:lnTo>
                <a:lnTo>
                  <a:pt x="69516" y="5904"/>
                </a:lnTo>
                <a:lnTo>
                  <a:pt x="69562" y="5927"/>
                </a:lnTo>
                <a:lnTo>
                  <a:pt x="69618" y="5938"/>
                </a:lnTo>
                <a:lnTo>
                  <a:pt x="69675" y="5927"/>
                </a:lnTo>
                <a:lnTo>
                  <a:pt x="69732" y="5904"/>
                </a:lnTo>
                <a:lnTo>
                  <a:pt x="69766" y="5870"/>
                </a:lnTo>
                <a:lnTo>
                  <a:pt x="69800" y="5836"/>
                </a:lnTo>
                <a:close/>
                <a:moveTo>
                  <a:pt x="79310" y="5847"/>
                </a:moveTo>
                <a:lnTo>
                  <a:pt x="81278" y="6985"/>
                </a:lnTo>
                <a:lnTo>
                  <a:pt x="81255" y="7019"/>
                </a:lnTo>
                <a:lnTo>
                  <a:pt x="81255" y="7064"/>
                </a:lnTo>
                <a:lnTo>
                  <a:pt x="81255" y="7110"/>
                </a:lnTo>
                <a:lnTo>
                  <a:pt x="81267" y="7144"/>
                </a:lnTo>
                <a:lnTo>
                  <a:pt x="81290" y="7178"/>
                </a:lnTo>
                <a:lnTo>
                  <a:pt x="81312" y="7212"/>
                </a:lnTo>
                <a:lnTo>
                  <a:pt x="81346" y="7235"/>
                </a:lnTo>
                <a:lnTo>
                  <a:pt x="81381" y="7258"/>
                </a:lnTo>
                <a:lnTo>
                  <a:pt x="81415" y="7269"/>
                </a:lnTo>
                <a:lnTo>
                  <a:pt x="81449" y="7281"/>
                </a:lnTo>
                <a:lnTo>
                  <a:pt x="81449" y="9647"/>
                </a:lnTo>
                <a:lnTo>
                  <a:pt x="81392" y="9669"/>
                </a:lnTo>
                <a:lnTo>
                  <a:pt x="81346" y="9704"/>
                </a:lnTo>
                <a:lnTo>
                  <a:pt x="81312" y="9760"/>
                </a:lnTo>
                <a:lnTo>
                  <a:pt x="81301" y="9829"/>
                </a:lnTo>
                <a:lnTo>
                  <a:pt x="81301" y="9874"/>
                </a:lnTo>
                <a:lnTo>
                  <a:pt x="79276" y="11057"/>
                </a:lnTo>
                <a:lnTo>
                  <a:pt x="79242" y="11012"/>
                </a:lnTo>
                <a:lnTo>
                  <a:pt x="79196" y="10989"/>
                </a:lnTo>
                <a:lnTo>
                  <a:pt x="79151" y="10966"/>
                </a:lnTo>
                <a:lnTo>
                  <a:pt x="79049" y="10966"/>
                </a:lnTo>
                <a:lnTo>
                  <a:pt x="79003" y="10989"/>
                </a:lnTo>
                <a:lnTo>
                  <a:pt x="78969" y="11012"/>
                </a:lnTo>
                <a:lnTo>
                  <a:pt x="78935" y="11046"/>
                </a:lnTo>
                <a:lnTo>
                  <a:pt x="76910" y="9886"/>
                </a:lnTo>
                <a:lnTo>
                  <a:pt x="76921" y="9829"/>
                </a:lnTo>
                <a:lnTo>
                  <a:pt x="76910" y="9760"/>
                </a:lnTo>
                <a:lnTo>
                  <a:pt x="76876" y="9704"/>
                </a:lnTo>
                <a:lnTo>
                  <a:pt x="76819" y="9658"/>
                </a:lnTo>
                <a:lnTo>
                  <a:pt x="76762" y="9635"/>
                </a:lnTo>
                <a:lnTo>
                  <a:pt x="76762" y="7315"/>
                </a:lnTo>
                <a:lnTo>
                  <a:pt x="76808" y="7303"/>
                </a:lnTo>
                <a:lnTo>
                  <a:pt x="76842" y="7292"/>
                </a:lnTo>
                <a:lnTo>
                  <a:pt x="76887" y="7269"/>
                </a:lnTo>
                <a:lnTo>
                  <a:pt x="76921" y="7235"/>
                </a:lnTo>
                <a:lnTo>
                  <a:pt x="76944" y="7201"/>
                </a:lnTo>
                <a:lnTo>
                  <a:pt x="76967" y="7155"/>
                </a:lnTo>
                <a:lnTo>
                  <a:pt x="76978" y="7110"/>
                </a:lnTo>
                <a:lnTo>
                  <a:pt x="76978" y="7064"/>
                </a:lnTo>
                <a:lnTo>
                  <a:pt x="76978" y="7019"/>
                </a:lnTo>
                <a:lnTo>
                  <a:pt x="76956" y="6962"/>
                </a:lnTo>
                <a:lnTo>
                  <a:pt x="78901" y="5847"/>
                </a:lnTo>
                <a:lnTo>
                  <a:pt x="78935" y="5893"/>
                </a:lnTo>
                <a:lnTo>
                  <a:pt x="78980" y="5927"/>
                </a:lnTo>
                <a:lnTo>
                  <a:pt x="79037" y="5950"/>
                </a:lnTo>
                <a:lnTo>
                  <a:pt x="79105" y="5961"/>
                </a:lnTo>
                <a:lnTo>
                  <a:pt x="79162" y="5950"/>
                </a:lnTo>
                <a:lnTo>
                  <a:pt x="79219" y="5927"/>
                </a:lnTo>
                <a:lnTo>
                  <a:pt x="79265" y="5893"/>
                </a:lnTo>
                <a:lnTo>
                  <a:pt x="79310" y="5847"/>
                </a:lnTo>
                <a:close/>
                <a:moveTo>
                  <a:pt x="84042" y="5847"/>
                </a:moveTo>
                <a:lnTo>
                  <a:pt x="86056" y="6996"/>
                </a:lnTo>
                <a:lnTo>
                  <a:pt x="86044" y="7030"/>
                </a:lnTo>
                <a:lnTo>
                  <a:pt x="86033" y="7064"/>
                </a:lnTo>
                <a:lnTo>
                  <a:pt x="86056" y="7133"/>
                </a:lnTo>
                <a:lnTo>
                  <a:pt x="86079" y="7178"/>
                </a:lnTo>
                <a:lnTo>
                  <a:pt x="86135" y="7224"/>
                </a:lnTo>
                <a:lnTo>
                  <a:pt x="86192" y="7235"/>
                </a:lnTo>
                <a:lnTo>
                  <a:pt x="86192" y="9590"/>
                </a:lnTo>
                <a:lnTo>
                  <a:pt x="86147" y="9590"/>
                </a:lnTo>
                <a:lnTo>
                  <a:pt x="86101" y="9613"/>
                </a:lnTo>
                <a:lnTo>
                  <a:pt x="86067" y="9635"/>
                </a:lnTo>
                <a:lnTo>
                  <a:pt x="86033" y="9658"/>
                </a:lnTo>
                <a:lnTo>
                  <a:pt x="86010" y="9692"/>
                </a:lnTo>
                <a:lnTo>
                  <a:pt x="85988" y="9738"/>
                </a:lnTo>
                <a:lnTo>
                  <a:pt x="85976" y="9783"/>
                </a:lnTo>
                <a:lnTo>
                  <a:pt x="85965" y="9829"/>
                </a:lnTo>
                <a:lnTo>
                  <a:pt x="85976" y="9874"/>
                </a:lnTo>
                <a:lnTo>
                  <a:pt x="85988" y="9908"/>
                </a:lnTo>
                <a:lnTo>
                  <a:pt x="83997" y="11057"/>
                </a:lnTo>
                <a:lnTo>
                  <a:pt x="83963" y="11023"/>
                </a:lnTo>
                <a:lnTo>
                  <a:pt x="83929" y="11000"/>
                </a:lnTo>
                <a:lnTo>
                  <a:pt x="83883" y="10989"/>
                </a:lnTo>
                <a:lnTo>
                  <a:pt x="83838" y="10978"/>
                </a:lnTo>
                <a:lnTo>
                  <a:pt x="83792" y="10989"/>
                </a:lnTo>
                <a:lnTo>
                  <a:pt x="83758" y="11000"/>
                </a:lnTo>
                <a:lnTo>
                  <a:pt x="83713" y="11023"/>
                </a:lnTo>
                <a:lnTo>
                  <a:pt x="83690" y="11057"/>
                </a:lnTo>
                <a:lnTo>
                  <a:pt x="81642" y="9874"/>
                </a:lnTo>
                <a:lnTo>
                  <a:pt x="81642" y="9829"/>
                </a:lnTo>
                <a:lnTo>
                  <a:pt x="81631" y="9760"/>
                </a:lnTo>
                <a:lnTo>
                  <a:pt x="81608" y="9715"/>
                </a:lnTo>
                <a:lnTo>
                  <a:pt x="81551" y="9669"/>
                </a:lnTo>
                <a:lnTo>
                  <a:pt x="81494" y="9658"/>
                </a:lnTo>
                <a:lnTo>
                  <a:pt x="81494" y="7281"/>
                </a:lnTo>
                <a:lnTo>
                  <a:pt x="81540" y="7269"/>
                </a:lnTo>
                <a:lnTo>
                  <a:pt x="81574" y="7258"/>
                </a:lnTo>
                <a:lnTo>
                  <a:pt x="81631" y="7212"/>
                </a:lnTo>
                <a:lnTo>
                  <a:pt x="81654" y="7178"/>
                </a:lnTo>
                <a:lnTo>
                  <a:pt x="81676" y="7144"/>
                </a:lnTo>
                <a:lnTo>
                  <a:pt x="81676" y="7110"/>
                </a:lnTo>
                <a:lnTo>
                  <a:pt x="81688" y="7064"/>
                </a:lnTo>
                <a:lnTo>
                  <a:pt x="81676" y="7030"/>
                </a:lnTo>
                <a:lnTo>
                  <a:pt x="81665" y="6985"/>
                </a:lnTo>
                <a:lnTo>
                  <a:pt x="83644" y="5847"/>
                </a:lnTo>
                <a:lnTo>
                  <a:pt x="83678" y="5893"/>
                </a:lnTo>
                <a:lnTo>
                  <a:pt x="83724" y="5927"/>
                </a:lnTo>
                <a:lnTo>
                  <a:pt x="83781" y="5950"/>
                </a:lnTo>
                <a:lnTo>
                  <a:pt x="83838" y="5961"/>
                </a:lnTo>
                <a:lnTo>
                  <a:pt x="83906" y="5950"/>
                </a:lnTo>
                <a:lnTo>
                  <a:pt x="83963" y="5927"/>
                </a:lnTo>
                <a:lnTo>
                  <a:pt x="84008" y="5893"/>
                </a:lnTo>
                <a:lnTo>
                  <a:pt x="84042" y="5847"/>
                </a:lnTo>
                <a:close/>
                <a:moveTo>
                  <a:pt x="31886" y="5836"/>
                </a:moveTo>
                <a:lnTo>
                  <a:pt x="33877" y="6985"/>
                </a:lnTo>
                <a:lnTo>
                  <a:pt x="33866" y="7030"/>
                </a:lnTo>
                <a:lnTo>
                  <a:pt x="33854" y="7064"/>
                </a:lnTo>
                <a:lnTo>
                  <a:pt x="33866" y="7110"/>
                </a:lnTo>
                <a:lnTo>
                  <a:pt x="33877" y="7144"/>
                </a:lnTo>
                <a:lnTo>
                  <a:pt x="33911" y="7201"/>
                </a:lnTo>
                <a:lnTo>
                  <a:pt x="33968" y="7246"/>
                </a:lnTo>
                <a:lnTo>
                  <a:pt x="34002" y="7258"/>
                </a:lnTo>
                <a:lnTo>
                  <a:pt x="34048" y="7269"/>
                </a:lnTo>
                <a:lnTo>
                  <a:pt x="34048" y="9590"/>
                </a:lnTo>
                <a:lnTo>
                  <a:pt x="34002" y="9590"/>
                </a:lnTo>
                <a:lnTo>
                  <a:pt x="33957" y="9613"/>
                </a:lnTo>
                <a:lnTo>
                  <a:pt x="33922" y="9635"/>
                </a:lnTo>
                <a:lnTo>
                  <a:pt x="33888" y="9658"/>
                </a:lnTo>
                <a:lnTo>
                  <a:pt x="33854" y="9692"/>
                </a:lnTo>
                <a:lnTo>
                  <a:pt x="33843" y="9738"/>
                </a:lnTo>
                <a:lnTo>
                  <a:pt x="33820" y="9783"/>
                </a:lnTo>
                <a:lnTo>
                  <a:pt x="33820" y="9829"/>
                </a:lnTo>
                <a:lnTo>
                  <a:pt x="33820" y="9874"/>
                </a:lnTo>
                <a:lnTo>
                  <a:pt x="33843" y="9908"/>
                </a:lnTo>
                <a:lnTo>
                  <a:pt x="31841" y="11069"/>
                </a:lnTo>
                <a:lnTo>
                  <a:pt x="31807" y="11034"/>
                </a:lnTo>
                <a:lnTo>
                  <a:pt x="31772" y="11012"/>
                </a:lnTo>
                <a:lnTo>
                  <a:pt x="31738" y="10989"/>
                </a:lnTo>
                <a:lnTo>
                  <a:pt x="31647" y="10989"/>
                </a:lnTo>
                <a:lnTo>
                  <a:pt x="31602" y="11012"/>
                </a:lnTo>
                <a:lnTo>
                  <a:pt x="31568" y="11034"/>
                </a:lnTo>
                <a:lnTo>
                  <a:pt x="31545" y="11057"/>
                </a:lnTo>
                <a:lnTo>
                  <a:pt x="29543" y="9908"/>
                </a:lnTo>
                <a:lnTo>
                  <a:pt x="29554" y="9863"/>
                </a:lnTo>
                <a:lnTo>
                  <a:pt x="29566" y="9829"/>
                </a:lnTo>
                <a:lnTo>
                  <a:pt x="29554" y="9783"/>
                </a:lnTo>
                <a:lnTo>
                  <a:pt x="29543" y="9738"/>
                </a:lnTo>
                <a:lnTo>
                  <a:pt x="29520" y="9704"/>
                </a:lnTo>
                <a:lnTo>
                  <a:pt x="29497" y="9669"/>
                </a:lnTo>
                <a:lnTo>
                  <a:pt x="29463" y="9635"/>
                </a:lnTo>
                <a:lnTo>
                  <a:pt x="29429" y="9613"/>
                </a:lnTo>
                <a:lnTo>
                  <a:pt x="29395" y="9601"/>
                </a:lnTo>
                <a:lnTo>
                  <a:pt x="29349" y="9590"/>
                </a:lnTo>
                <a:lnTo>
                  <a:pt x="29349" y="7235"/>
                </a:lnTo>
                <a:lnTo>
                  <a:pt x="29406" y="7212"/>
                </a:lnTo>
                <a:lnTo>
                  <a:pt x="29452" y="7178"/>
                </a:lnTo>
                <a:lnTo>
                  <a:pt x="29486" y="7133"/>
                </a:lnTo>
                <a:lnTo>
                  <a:pt x="29486" y="7064"/>
                </a:lnTo>
                <a:lnTo>
                  <a:pt x="29475" y="7008"/>
                </a:lnTo>
                <a:lnTo>
                  <a:pt x="31488" y="5847"/>
                </a:lnTo>
                <a:lnTo>
                  <a:pt x="31522" y="5893"/>
                </a:lnTo>
                <a:lnTo>
                  <a:pt x="31579" y="5927"/>
                </a:lnTo>
                <a:lnTo>
                  <a:pt x="31625" y="5950"/>
                </a:lnTo>
                <a:lnTo>
                  <a:pt x="31693" y="5961"/>
                </a:lnTo>
                <a:lnTo>
                  <a:pt x="31750" y="5950"/>
                </a:lnTo>
                <a:lnTo>
                  <a:pt x="31807" y="5927"/>
                </a:lnTo>
                <a:lnTo>
                  <a:pt x="31852" y="5893"/>
                </a:lnTo>
                <a:lnTo>
                  <a:pt x="31886" y="5836"/>
                </a:lnTo>
                <a:close/>
                <a:moveTo>
                  <a:pt x="50826" y="5825"/>
                </a:moveTo>
                <a:lnTo>
                  <a:pt x="52828" y="6973"/>
                </a:lnTo>
                <a:lnTo>
                  <a:pt x="52817" y="7019"/>
                </a:lnTo>
                <a:lnTo>
                  <a:pt x="52806" y="7064"/>
                </a:lnTo>
                <a:lnTo>
                  <a:pt x="52806" y="7110"/>
                </a:lnTo>
                <a:lnTo>
                  <a:pt x="52828" y="7144"/>
                </a:lnTo>
                <a:lnTo>
                  <a:pt x="52840" y="7178"/>
                </a:lnTo>
                <a:lnTo>
                  <a:pt x="52862" y="7212"/>
                </a:lnTo>
                <a:lnTo>
                  <a:pt x="52897" y="7235"/>
                </a:lnTo>
                <a:lnTo>
                  <a:pt x="52931" y="7258"/>
                </a:lnTo>
                <a:lnTo>
                  <a:pt x="52965" y="7269"/>
                </a:lnTo>
                <a:lnTo>
                  <a:pt x="53010" y="7281"/>
                </a:lnTo>
                <a:lnTo>
                  <a:pt x="53010" y="9647"/>
                </a:lnTo>
                <a:lnTo>
                  <a:pt x="52942" y="9658"/>
                </a:lnTo>
                <a:lnTo>
                  <a:pt x="52885" y="9704"/>
                </a:lnTo>
                <a:lnTo>
                  <a:pt x="52851" y="9760"/>
                </a:lnTo>
                <a:lnTo>
                  <a:pt x="52840" y="9795"/>
                </a:lnTo>
                <a:lnTo>
                  <a:pt x="52840" y="9829"/>
                </a:lnTo>
                <a:lnTo>
                  <a:pt x="52851" y="9886"/>
                </a:lnTo>
                <a:lnTo>
                  <a:pt x="50792" y="11069"/>
                </a:lnTo>
                <a:lnTo>
                  <a:pt x="50769" y="11034"/>
                </a:lnTo>
                <a:lnTo>
                  <a:pt x="50735" y="11012"/>
                </a:lnTo>
                <a:lnTo>
                  <a:pt x="50690" y="11000"/>
                </a:lnTo>
                <a:lnTo>
                  <a:pt x="50644" y="10989"/>
                </a:lnTo>
                <a:lnTo>
                  <a:pt x="50610" y="11000"/>
                </a:lnTo>
                <a:lnTo>
                  <a:pt x="50565" y="11012"/>
                </a:lnTo>
                <a:lnTo>
                  <a:pt x="50542" y="11034"/>
                </a:lnTo>
                <a:lnTo>
                  <a:pt x="50508" y="11057"/>
                </a:lnTo>
                <a:lnTo>
                  <a:pt x="48494" y="9897"/>
                </a:lnTo>
                <a:lnTo>
                  <a:pt x="48506" y="9863"/>
                </a:lnTo>
                <a:lnTo>
                  <a:pt x="48506" y="9829"/>
                </a:lnTo>
                <a:lnTo>
                  <a:pt x="48506" y="9783"/>
                </a:lnTo>
                <a:lnTo>
                  <a:pt x="48494" y="9738"/>
                </a:lnTo>
                <a:lnTo>
                  <a:pt x="48472" y="9704"/>
                </a:lnTo>
                <a:lnTo>
                  <a:pt x="48449" y="9669"/>
                </a:lnTo>
                <a:lnTo>
                  <a:pt x="48426" y="9647"/>
                </a:lnTo>
                <a:lnTo>
                  <a:pt x="48392" y="9624"/>
                </a:lnTo>
                <a:lnTo>
                  <a:pt x="48358" y="9613"/>
                </a:lnTo>
                <a:lnTo>
                  <a:pt x="48312" y="9601"/>
                </a:lnTo>
                <a:lnTo>
                  <a:pt x="48312" y="7281"/>
                </a:lnTo>
                <a:lnTo>
                  <a:pt x="48381" y="7246"/>
                </a:lnTo>
                <a:lnTo>
                  <a:pt x="48437" y="7201"/>
                </a:lnTo>
                <a:lnTo>
                  <a:pt x="48472" y="7144"/>
                </a:lnTo>
                <a:lnTo>
                  <a:pt x="48483" y="7110"/>
                </a:lnTo>
                <a:lnTo>
                  <a:pt x="48494" y="7064"/>
                </a:lnTo>
                <a:lnTo>
                  <a:pt x="48483" y="7030"/>
                </a:lnTo>
                <a:lnTo>
                  <a:pt x="48472" y="6985"/>
                </a:lnTo>
                <a:lnTo>
                  <a:pt x="50474" y="5836"/>
                </a:lnTo>
                <a:lnTo>
                  <a:pt x="50508" y="5870"/>
                </a:lnTo>
                <a:lnTo>
                  <a:pt x="50553" y="5904"/>
                </a:lnTo>
                <a:lnTo>
                  <a:pt x="50599" y="5927"/>
                </a:lnTo>
                <a:lnTo>
                  <a:pt x="50644" y="5927"/>
                </a:lnTo>
                <a:lnTo>
                  <a:pt x="50701" y="5916"/>
                </a:lnTo>
                <a:lnTo>
                  <a:pt x="50758" y="5904"/>
                </a:lnTo>
                <a:lnTo>
                  <a:pt x="50792" y="5870"/>
                </a:lnTo>
                <a:lnTo>
                  <a:pt x="50826" y="5825"/>
                </a:lnTo>
                <a:close/>
                <a:moveTo>
                  <a:pt x="5791" y="9931"/>
                </a:moveTo>
                <a:lnTo>
                  <a:pt x="7804" y="11091"/>
                </a:lnTo>
                <a:lnTo>
                  <a:pt x="7793" y="11137"/>
                </a:lnTo>
                <a:lnTo>
                  <a:pt x="7782" y="11171"/>
                </a:lnTo>
                <a:lnTo>
                  <a:pt x="7793" y="11217"/>
                </a:lnTo>
                <a:lnTo>
                  <a:pt x="7804" y="11251"/>
                </a:lnTo>
                <a:lnTo>
                  <a:pt x="7839" y="11308"/>
                </a:lnTo>
                <a:lnTo>
                  <a:pt x="7895" y="11353"/>
                </a:lnTo>
                <a:lnTo>
                  <a:pt x="7930" y="11364"/>
                </a:lnTo>
                <a:lnTo>
                  <a:pt x="7964" y="11376"/>
                </a:lnTo>
                <a:lnTo>
                  <a:pt x="7964" y="13662"/>
                </a:lnTo>
                <a:lnTo>
                  <a:pt x="7918" y="13674"/>
                </a:lnTo>
                <a:lnTo>
                  <a:pt x="7873" y="13696"/>
                </a:lnTo>
                <a:lnTo>
                  <a:pt x="7827" y="13719"/>
                </a:lnTo>
                <a:lnTo>
                  <a:pt x="7793" y="13753"/>
                </a:lnTo>
                <a:lnTo>
                  <a:pt x="7759" y="13787"/>
                </a:lnTo>
                <a:lnTo>
                  <a:pt x="7748" y="13833"/>
                </a:lnTo>
                <a:lnTo>
                  <a:pt x="7725" y="13878"/>
                </a:lnTo>
                <a:lnTo>
                  <a:pt x="7725" y="13935"/>
                </a:lnTo>
                <a:lnTo>
                  <a:pt x="7725" y="13981"/>
                </a:lnTo>
                <a:lnTo>
                  <a:pt x="7748" y="14026"/>
                </a:lnTo>
                <a:lnTo>
                  <a:pt x="5837" y="15130"/>
                </a:lnTo>
                <a:lnTo>
                  <a:pt x="5791" y="15084"/>
                </a:lnTo>
                <a:lnTo>
                  <a:pt x="5746" y="15050"/>
                </a:lnTo>
                <a:lnTo>
                  <a:pt x="5689" y="15027"/>
                </a:lnTo>
                <a:lnTo>
                  <a:pt x="5620" y="15016"/>
                </a:lnTo>
                <a:lnTo>
                  <a:pt x="5552" y="15027"/>
                </a:lnTo>
                <a:lnTo>
                  <a:pt x="5495" y="15050"/>
                </a:lnTo>
                <a:lnTo>
                  <a:pt x="5438" y="15084"/>
                </a:lnTo>
                <a:lnTo>
                  <a:pt x="5404" y="15130"/>
                </a:lnTo>
                <a:lnTo>
                  <a:pt x="3414" y="13981"/>
                </a:lnTo>
                <a:lnTo>
                  <a:pt x="3425" y="13935"/>
                </a:lnTo>
                <a:lnTo>
                  <a:pt x="3414" y="13867"/>
                </a:lnTo>
                <a:lnTo>
                  <a:pt x="3379" y="13821"/>
                </a:lnTo>
                <a:lnTo>
                  <a:pt x="3334" y="13787"/>
                </a:lnTo>
                <a:lnTo>
                  <a:pt x="3277" y="13765"/>
                </a:lnTo>
                <a:lnTo>
                  <a:pt x="3277" y="11444"/>
                </a:lnTo>
                <a:lnTo>
                  <a:pt x="3323" y="11433"/>
                </a:lnTo>
                <a:lnTo>
                  <a:pt x="3368" y="11410"/>
                </a:lnTo>
                <a:lnTo>
                  <a:pt x="3414" y="11387"/>
                </a:lnTo>
                <a:lnTo>
                  <a:pt x="3448" y="11353"/>
                </a:lnTo>
                <a:lnTo>
                  <a:pt x="3482" y="11319"/>
                </a:lnTo>
                <a:lnTo>
                  <a:pt x="3505" y="11273"/>
                </a:lnTo>
                <a:lnTo>
                  <a:pt x="3516" y="11228"/>
                </a:lnTo>
                <a:lnTo>
                  <a:pt x="3516" y="11171"/>
                </a:lnTo>
                <a:lnTo>
                  <a:pt x="3516" y="11114"/>
                </a:lnTo>
                <a:lnTo>
                  <a:pt x="3493" y="11057"/>
                </a:lnTo>
                <a:lnTo>
                  <a:pt x="5450" y="9931"/>
                </a:lnTo>
                <a:lnTo>
                  <a:pt x="5473" y="9977"/>
                </a:lnTo>
                <a:lnTo>
                  <a:pt x="5518" y="9999"/>
                </a:lnTo>
                <a:lnTo>
                  <a:pt x="5564" y="10022"/>
                </a:lnTo>
                <a:lnTo>
                  <a:pt x="5620" y="10033"/>
                </a:lnTo>
                <a:lnTo>
                  <a:pt x="5677" y="10022"/>
                </a:lnTo>
                <a:lnTo>
                  <a:pt x="5723" y="9999"/>
                </a:lnTo>
                <a:lnTo>
                  <a:pt x="5757" y="9977"/>
                </a:lnTo>
                <a:lnTo>
                  <a:pt x="5791" y="9931"/>
                </a:lnTo>
                <a:close/>
                <a:moveTo>
                  <a:pt x="10580" y="9954"/>
                </a:moveTo>
                <a:lnTo>
                  <a:pt x="12548" y="11103"/>
                </a:lnTo>
                <a:lnTo>
                  <a:pt x="12537" y="11137"/>
                </a:lnTo>
                <a:lnTo>
                  <a:pt x="12537" y="11171"/>
                </a:lnTo>
                <a:lnTo>
                  <a:pt x="12537" y="11205"/>
                </a:lnTo>
                <a:lnTo>
                  <a:pt x="12548" y="11239"/>
                </a:lnTo>
                <a:lnTo>
                  <a:pt x="12582" y="11308"/>
                </a:lnTo>
                <a:lnTo>
                  <a:pt x="12639" y="11342"/>
                </a:lnTo>
                <a:lnTo>
                  <a:pt x="12707" y="11364"/>
                </a:lnTo>
                <a:lnTo>
                  <a:pt x="12707" y="13696"/>
                </a:lnTo>
                <a:lnTo>
                  <a:pt x="12662" y="13708"/>
                </a:lnTo>
                <a:lnTo>
                  <a:pt x="12628" y="13719"/>
                </a:lnTo>
                <a:lnTo>
                  <a:pt x="12582" y="13742"/>
                </a:lnTo>
                <a:lnTo>
                  <a:pt x="12559" y="13765"/>
                </a:lnTo>
                <a:lnTo>
                  <a:pt x="12525" y="13799"/>
                </a:lnTo>
                <a:lnTo>
                  <a:pt x="12503" y="13844"/>
                </a:lnTo>
                <a:lnTo>
                  <a:pt x="12491" y="13890"/>
                </a:lnTo>
                <a:lnTo>
                  <a:pt x="12491" y="13935"/>
                </a:lnTo>
                <a:lnTo>
                  <a:pt x="12491" y="13981"/>
                </a:lnTo>
                <a:lnTo>
                  <a:pt x="12503" y="14015"/>
                </a:lnTo>
                <a:lnTo>
                  <a:pt x="10580" y="15130"/>
                </a:lnTo>
                <a:lnTo>
                  <a:pt x="10535" y="15084"/>
                </a:lnTo>
                <a:lnTo>
                  <a:pt x="10489" y="15039"/>
                </a:lnTo>
                <a:lnTo>
                  <a:pt x="10421" y="15016"/>
                </a:lnTo>
                <a:lnTo>
                  <a:pt x="10296" y="15016"/>
                </a:lnTo>
                <a:lnTo>
                  <a:pt x="10239" y="15039"/>
                </a:lnTo>
                <a:lnTo>
                  <a:pt x="10182" y="15084"/>
                </a:lnTo>
                <a:lnTo>
                  <a:pt x="10136" y="15130"/>
                </a:lnTo>
                <a:lnTo>
                  <a:pt x="8237" y="14026"/>
                </a:lnTo>
                <a:lnTo>
                  <a:pt x="8248" y="13981"/>
                </a:lnTo>
                <a:lnTo>
                  <a:pt x="8259" y="13935"/>
                </a:lnTo>
                <a:lnTo>
                  <a:pt x="8248" y="13878"/>
                </a:lnTo>
                <a:lnTo>
                  <a:pt x="8237" y="13833"/>
                </a:lnTo>
                <a:lnTo>
                  <a:pt x="8214" y="13787"/>
                </a:lnTo>
                <a:lnTo>
                  <a:pt x="8180" y="13753"/>
                </a:lnTo>
                <a:lnTo>
                  <a:pt x="8146" y="13719"/>
                </a:lnTo>
                <a:lnTo>
                  <a:pt x="8112" y="13696"/>
                </a:lnTo>
                <a:lnTo>
                  <a:pt x="8066" y="13674"/>
                </a:lnTo>
                <a:lnTo>
                  <a:pt x="8009" y="13662"/>
                </a:lnTo>
                <a:lnTo>
                  <a:pt x="8009" y="11376"/>
                </a:lnTo>
                <a:lnTo>
                  <a:pt x="8089" y="11353"/>
                </a:lnTo>
                <a:lnTo>
                  <a:pt x="8146" y="11308"/>
                </a:lnTo>
                <a:lnTo>
                  <a:pt x="8180" y="11251"/>
                </a:lnTo>
                <a:lnTo>
                  <a:pt x="8191" y="11217"/>
                </a:lnTo>
                <a:lnTo>
                  <a:pt x="8191" y="11171"/>
                </a:lnTo>
                <a:lnTo>
                  <a:pt x="8191" y="11137"/>
                </a:lnTo>
                <a:lnTo>
                  <a:pt x="8180" y="11091"/>
                </a:lnTo>
                <a:lnTo>
                  <a:pt x="10148" y="9965"/>
                </a:lnTo>
                <a:lnTo>
                  <a:pt x="10182" y="10011"/>
                </a:lnTo>
                <a:lnTo>
                  <a:pt x="10239" y="10045"/>
                </a:lnTo>
                <a:lnTo>
                  <a:pt x="10296" y="10068"/>
                </a:lnTo>
                <a:lnTo>
                  <a:pt x="10364" y="10079"/>
                </a:lnTo>
                <a:lnTo>
                  <a:pt x="10421" y="10068"/>
                </a:lnTo>
                <a:lnTo>
                  <a:pt x="10489" y="10045"/>
                </a:lnTo>
                <a:lnTo>
                  <a:pt x="10535" y="10011"/>
                </a:lnTo>
                <a:lnTo>
                  <a:pt x="10580" y="9954"/>
                </a:lnTo>
                <a:close/>
                <a:moveTo>
                  <a:pt x="39030" y="9965"/>
                </a:moveTo>
                <a:lnTo>
                  <a:pt x="40964" y="11080"/>
                </a:lnTo>
                <a:lnTo>
                  <a:pt x="40952" y="11126"/>
                </a:lnTo>
                <a:lnTo>
                  <a:pt x="40941" y="11171"/>
                </a:lnTo>
                <a:lnTo>
                  <a:pt x="40941" y="11217"/>
                </a:lnTo>
                <a:lnTo>
                  <a:pt x="40964" y="11262"/>
                </a:lnTo>
                <a:lnTo>
                  <a:pt x="40975" y="11296"/>
                </a:lnTo>
                <a:lnTo>
                  <a:pt x="41009" y="11330"/>
                </a:lnTo>
                <a:lnTo>
                  <a:pt x="41032" y="11353"/>
                </a:lnTo>
                <a:lnTo>
                  <a:pt x="41066" y="11376"/>
                </a:lnTo>
                <a:lnTo>
                  <a:pt x="41112" y="11387"/>
                </a:lnTo>
                <a:lnTo>
                  <a:pt x="41157" y="11399"/>
                </a:lnTo>
                <a:lnTo>
                  <a:pt x="41157" y="13674"/>
                </a:lnTo>
                <a:lnTo>
                  <a:pt x="41100" y="13674"/>
                </a:lnTo>
                <a:lnTo>
                  <a:pt x="41055" y="13696"/>
                </a:lnTo>
                <a:lnTo>
                  <a:pt x="41021" y="13719"/>
                </a:lnTo>
                <a:lnTo>
                  <a:pt x="40975" y="13753"/>
                </a:lnTo>
                <a:lnTo>
                  <a:pt x="40952" y="13787"/>
                </a:lnTo>
                <a:lnTo>
                  <a:pt x="40930" y="13833"/>
                </a:lnTo>
                <a:lnTo>
                  <a:pt x="40918" y="13878"/>
                </a:lnTo>
                <a:lnTo>
                  <a:pt x="40907" y="13935"/>
                </a:lnTo>
                <a:lnTo>
                  <a:pt x="40918" y="13981"/>
                </a:lnTo>
                <a:lnTo>
                  <a:pt x="40930" y="14026"/>
                </a:lnTo>
                <a:lnTo>
                  <a:pt x="39019" y="15130"/>
                </a:lnTo>
                <a:lnTo>
                  <a:pt x="38973" y="15084"/>
                </a:lnTo>
                <a:lnTo>
                  <a:pt x="38928" y="15050"/>
                </a:lnTo>
                <a:lnTo>
                  <a:pt x="38871" y="15027"/>
                </a:lnTo>
                <a:lnTo>
                  <a:pt x="38802" y="15016"/>
                </a:lnTo>
                <a:lnTo>
                  <a:pt x="38734" y="15027"/>
                </a:lnTo>
                <a:lnTo>
                  <a:pt x="38677" y="15050"/>
                </a:lnTo>
                <a:lnTo>
                  <a:pt x="38620" y="15084"/>
                </a:lnTo>
                <a:lnTo>
                  <a:pt x="38586" y="15130"/>
                </a:lnTo>
                <a:lnTo>
                  <a:pt x="36675" y="14026"/>
                </a:lnTo>
                <a:lnTo>
                  <a:pt x="36687" y="13981"/>
                </a:lnTo>
                <a:lnTo>
                  <a:pt x="36698" y="13935"/>
                </a:lnTo>
                <a:lnTo>
                  <a:pt x="36687" y="13878"/>
                </a:lnTo>
                <a:lnTo>
                  <a:pt x="36675" y="13833"/>
                </a:lnTo>
                <a:lnTo>
                  <a:pt x="36652" y="13787"/>
                </a:lnTo>
                <a:lnTo>
                  <a:pt x="36630" y="13753"/>
                </a:lnTo>
                <a:lnTo>
                  <a:pt x="36596" y="13719"/>
                </a:lnTo>
                <a:lnTo>
                  <a:pt x="36550" y="13696"/>
                </a:lnTo>
                <a:lnTo>
                  <a:pt x="36505" y="13674"/>
                </a:lnTo>
                <a:lnTo>
                  <a:pt x="36459" y="13674"/>
                </a:lnTo>
                <a:lnTo>
                  <a:pt x="36459" y="11410"/>
                </a:lnTo>
                <a:lnTo>
                  <a:pt x="36505" y="11410"/>
                </a:lnTo>
                <a:lnTo>
                  <a:pt x="36539" y="11387"/>
                </a:lnTo>
                <a:lnTo>
                  <a:pt x="36584" y="11364"/>
                </a:lnTo>
                <a:lnTo>
                  <a:pt x="36607" y="11330"/>
                </a:lnTo>
                <a:lnTo>
                  <a:pt x="36641" y="11296"/>
                </a:lnTo>
                <a:lnTo>
                  <a:pt x="36652" y="11262"/>
                </a:lnTo>
                <a:lnTo>
                  <a:pt x="36664" y="11217"/>
                </a:lnTo>
                <a:lnTo>
                  <a:pt x="36675" y="11171"/>
                </a:lnTo>
                <a:lnTo>
                  <a:pt x="36664" y="11126"/>
                </a:lnTo>
                <a:lnTo>
                  <a:pt x="36652" y="11080"/>
                </a:lnTo>
                <a:lnTo>
                  <a:pt x="38575" y="9965"/>
                </a:lnTo>
                <a:lnTo>
                  <a:pt x="38609" y="10022"/>
                </a:lnTo>
                <a:lnTo>
                  <a:pt x="38666" y="10056"/>
                </a:lnTo>
                <a:lnTo>
                  <a:pt x="38734" y="10090"/>
                </a:lnTo>
                <a:lnTo>
                  <a:pt x="38871" y="10090"/>
                </a:lnTo>
                <a:lnTo>
                  <a:pt x="38939" y="10056"/>
                </a:lnTo>
                <a:lnTo>
                  <a:pt x="38984" y="10022"/>
                </a:lnTo>
                <a:lnTo>
                  <a:pt x="39030" y="9965"/>
                </a:lnTo>
                <a:close/>
                <a:moveTo>
                  <a:pt x="43751" y="9954"/>
                </a:moveTo>
                <a:lnTo>
                  <a:pt x="45730" y="11091"/>
                </a:lnTo>
                <a:lnTo>
                  <a:pt x="45707" y="11126"/>
                </a:lnTo>
                <a:lnTo>
                  <a:pt x="45707" y="11171"/>
                </a:lnTo>
                <a:lnTo>
                  <a:pt x="45707" y="11217"/>
                </a:lnTo>
                <a:lnTo>
                  <a:pt x="45719" y="11251"/>
                </a:lnTo>
                <a:lnTo>
                  <a:pt x="45741" y="11285"/>
                </a:lnTo>
                <a:lnTo>
                  <a:pt x="45764" y="11308"/>
                </a:lnTo>
                <a:lnTo>
                  <a:pt x="45787" y="11342"/>
                </a:lnTo>
                <a:lnTo>
                  <a:pt x="45821" y="11353"/>
                </a:lnTo>
                <a:lnTo>
                  <a:pt x="45855" y="11364"/>
                </a:lnTo>
                <a:lnTo>
                  <a:pt x="45901" y="11376"/>
                </a:lnTo>
                <a:lnTo>
                  <a:pt x="45901" y="13696"/>
                </a:lnTo>
                <a:lnTo>
                  <a:pt x="45855" y="13708"/>
                </a:lnTo>
                <a:lnTo>
                  <a:pt x="45810" y="13719"/>
                </a:lnTo>
                <a:lnTo>
                  <a:pt x="45776" y="13742"/>
                </a:lnTo>
                <a:lnTo>
                  <a:pt x="45741" y="13776"/>
                </a:lnTo>
                <a:lnTo>
                  <a:pt x="45707" y="13810"/>
                </a:lnTo>
                <a:lnTo>
                  <a:pt x="45696" y="13844"/>
                </a:lnTo>
                <a:lnTo>
                  <a:pt x="45685" y="13890"/>
                </a:lnTo>
                <a:lnTo>
                  <a:pt x="45673" y="13935"/>
                </a:lnTo>
                <a:lnTo>
                  <a:pt x="45685" y="13981"/>
                </a:lnTo>
                <a:lnTo>
                  <a:pt x="45696" y="14015"/>
                </a:lnTo>
                <a:lnTo>
                  <a:pt x="43762" y="15130"/>
                </a:lnTo>
                <a:lnTo>
                  <a:pt x="43717" y="15084"/>
                </a:lnTo>
                <a:lnTo>
                  <a:pt x="43660" y="15050"/>
                </a:lnTo>
                <a:lnTo>
                  <a:pt x="43603" y="15027"/>
                </a:lnTo>
                <a:lnTo>
                  <a:pt x="43535" y="15016"/>
                </a:lnTo>
                <a:lnTo>
                  <a:pt x="43478" y="15027"/>
                </a:lnTo>
                <a:lnTo>
                  <a:pt x="43421" y="15050"/>
                </a:lnTo>
                <a:lnTo>
                  <a:pt x="43364" y="15084"/>
                </a:lnTo>
                <a:lnTo>
                  <a:pt x="43330" y="15130"/>
                </a:lnTo>
                <a:lnTo>
                  <a:pt x="41419" y="14026"/>
                </a:lnTo>
                <a:lnTo>
                  <a:pt x="41430" y="13981"/>
                </a:lnTo>
                <a:lnTo>
                  <a:pt x="41430" y="13935"/>
                </a:lnTo>
                <a:lnTo>
                  <a:pt x="41430" y="13878"/>
                </a:lnTo>
                <a:lnTo>
                  <a:pt x="41407" y="13833"/>
                </a:lnTo>
                <a:lnTo>
                  <a:pt x="41396" y="13799"/>
                </a:lnTo>
                <a:lnTo>
                  <a:pt x="41362" y="13753"/>
                </a:lnTo>
                <a:lnTo>
                  <a:pt x="41328" y="13730"/>
                </a:lnTo>
                <a:lnTo>
                  <a:pt x="41294" y="13696"/>
                </a:lnTo>
                <a:lnTo>
                  <a:pt x="41248" y="13685"/>
                </a:lnTo>
                <a:lnTo>
                  <a:pt x="41203" y="13674"/>
                </a:lnTo>
                <a:lnTo>
                  <a:pt x="41203" y="11399"/>
                </a:lnTo>
                <a:lnTo>
                  <a:pt x="41237" y="11387"/>
                </a:lnTo>
                <a:lnTo>
                  <a:pt x="41282" y="11376"/>
                </a:lnTo>
                <a:lnTo>
                  <a:pt x="41316" y="11353"/>
                </a:lnTo>
                <a:lnTo>
                  <a:pt x="41339" y="11319"/>
                </a:lnTo>
                <a:lnTo>
                  <a:pt x="41362" y="11296"/>
                </a:lnTo>
                <a:lnTo>
                  <a:pt x="41385" y="11251"/>
                </a:lnTo>
                <a:lnTo>
                  <a:pt x="41396" y="11217"/>
                </a:lnTo>
                <a:lnTo>
                  <a:pt x="41396" y="11171"/>
                </a:lnTo>
                <a:lnTo>
                  <a:pt x="41396" y="11126"/>
                </a:lnTo>
                <a:lnTo>
                  <a:pt x="41373" y="11091"/>
                </a:lnTo>
                <a:lnTo>
                  <a:pt x="43330" y="9965"/>
                </a:lnTo>
                <a:lnTo>
                  <a:pt x="43364" y="10011"/>
                </a:lnTo>
                <a:lnTo>
                  <a:pt x="43421" y="10045"/>
                </a:lnTo>
                <a:lnTo>
                  <a:pt x="43478" y="10068"/>
                </a:lnTo>
                <a:lnTo>
                  <a:pt x="43535" y="10079"/>
                </a:lnTo>
                <a:lnTo>
                  <a:pt x="43603" y="10068"/>
                </a:lnTo>
                <a:lnTo>
                  <a:pt x="43660" y="10045"/>
                </a:lnTo>
                <a:lnTo>
                  <a:pt x="43717" y="9999"/>
                </a:lnTo>
                <a:lnTo>
                  <a:pt x="43751" y="9954"/>
                </a:lnTo>
                <a:close/>
                <a:moveTo>
                  <a:pt x="62691" y="9931"/>
                </a:moveTo>
                <a:lnTo>
                  <a:pt x="64693" y="11091"/>
                </a:lnTo>
                <a:lnTo>
                  <a:pt x="64681" y="11137"/>
                </a:lnTo>
                <a:lnTo>
                  <a:pt x="64681" y="11171"/>
                </a:lnTo>
                <a:lnTo>
                  <a:pt x="64681" y="11217"/>
                </a:lnTo>
                <a:lnTo>
                  <a:pt x="64693" y="11251"/>
                </a:lnTo>
                <a:lnTo>
                  <a:pt x="64727" y="11308"/>
                </a:lnTo>
                <a:lnTo>
                  <a:pt x="64784" y="11353"/>
                </a:lnTo>
                <a:lnTo>
                  <a:pt x="64818" y="11364"/>
                </a:lnTo>
                <a:lnTo>
                  <a:pt x="64863" y="11376"/>
                </a:lnTo>
                <a:lnTo>
                  <a:pt x="64863" y="13662"/>
                </a:lnTo>
                <a:lnTo>
                  <a:pt x="64807" y="13674"/>
                </a:lnTo>
                <a:lnTo>
                  <a:pt x="64761" y="13696"/>
                </a:lnTo>
                <a:lnTo>
                  <a:pt x="64727" y="13719"/>
                </a:lnTo>
                <a:lnTo>
                  <a:pt x="64681" y="13753"/>
                </a:lnTo>
                <a:lnTo>
                  <a:pt x="64659" y="13787"/>
                </a:lnTo>
                <a:lnTo>
                  <a:pt x="64636" y="13833"/>
                </a:lnTo>
                <a:lnTo>
                  <a:pt x="64625" y="13878"/>
                </a:lnTo>
                <a:lnTo>
                  <a:pt x="64613" y="13935"/>
                </a:lnTo>
                <a:lnTo>
                  <a:pt x="64625" y="13981"/>
                </a:lnTo>
                <a:lnTo>
                  <a:pt x="64636" y="14026"/>
                </a:lnTo>
                <a:lnTo>
                  <a:pt x="62725" y="15130"/>
                </a:lnTo>
                <a:lnTo>
                  <a:pt x="62691" y="15084"/>
                </a:lnTo>
                <a:lnTo>
                  <a:pt x="62634" y="15050"/>
                </a:lnTo>
                <a:lnTo>
                  <a:pt x="62577" y="15027"/>
                </a:lnTo>
                <a:lnTo>
                  <a:pt x="62509" y="15016"/>
                </a:lnTo>
                <a:lnTo>
                  <a:pt x="62441" y="15027"/>
                </a:lnTo>
                <a:lnTo>
                  <a:pt x="62384" y="15050"/>
                </a:lnTo>
                <a:lnTo>
                  <a:pt x="62338" y="15084"/>
                </a:lnTo>
                <a:lnTo>
                  <a:pt x="62293" y="15130"/>
                </a:lnTo>
                <a:lnTo>
                  <a:pt x="60302" y="13981"/>
                </a:lnTo>
                <a:lnTo>
                  <a:pt x="60313" y="13935"/>
                </a:lnTo>
                <a:lnTo>
                  <a:pt x="60302" y="13867"/>
                </a:lnTo>
                <a:lnTo>
                  <a:pt x="60268" y="13821"/>
                </a:lnTo>
                <a:lnTo>
                  <a:pt x="60222" y="13787"/>
                </a:lnTo>
                <a:lnTo>
                  <a:pt x="60165" y="13765"/>
                </a:lnTo>
                <a:lnTo>
                  <a:pt x="60165" y="11444"/>
                </a:lnTo>
                <a:lnTo>
                  <a:pt x="60211" y="11433"/>
                </a:lnTo>
                <a:lnTo>
                  <a:pt x="60256" y="11410"/>
                </a:lnTo>
                <a:lnTo>
                  <a:pt x="60302" y="11387"/>
                </a:lnTo>
                <a:lnTo>
                  <a:pt x="60336" y="11353"/>
                </a:lnTo>
                <a:lnTo>
                  <a:pt x="60370" y="11319"/>
                </a:lnTo>
                <a:lnTo>
                  <a:pt x="60393" y="11273"/>
                </a:lnTo>
                <a:lnTo>
                  <a:pt x="60404" y="11228"/>
                </a:lnTo>
                <a:lnTo>
                  <a:pt x="60404" y="11171"/>
                </a:lnTo>
                <a:lnTo>
                  <a:pt x="60404" y="11114"/>
                </a:lnTo>
                <a:lnTo>
                  <a:pt x="60382" y="11057"/>
                </a:lnTo>
                <a:lnTo>
                  <a:pt x="62338" y="9931"/>
                </a:lnTo>
                <a:lnTo>
                  <a:pt x="62372" y="9977"/>
                </a:lnTo>
                <a:lnTo>
                  <a:pt x="62406" y="9999"/>
                </a:lnTo>
                <a:lnTo>
                  <a:pt x="62463" y="10022"/>
                </a:lnTo>
                <a:lnTo>
                  <a:pt x="62509" y="10033"/>
                </a:lnTo>
                <a:lnTo>
                  <a:pt x="62566" y="10022"/>
                </a:lnTo>
                <a:lnTo>
                  <a:pt x="62611" y="9999"/>
                </a:lnTo>
                <a:lnTo>
                  <a:pt x="62657" y="9977"/>
                </a:lnTo>
                <a:lnTo>
                  <a:pt x="62691" y="9931"/>
                </a:lnTo>
                <a:close/>
                <a:moveTo>
                  <a:pt x="67468" y="9954"/>
                </a:moveTo>
                <a:lnTo>
                  <a:pt x="69448" y="11103"/>
                </a:lnTo>
                <a:lnTo>
                  <a:pt x="69436" y="11137"/>
                </a:lnTo>
                <a:lnTo>
                  <a:pt x="69425" y="11171"/>
                </a:lnTo>
                <a:lnTo>
                  <a:pt x="69425" y="11205"/>
                </a:lnTo>
                <a:lnTo>
                  <a:pt x="69436" y="11239"/>
                </a:lnTo>
                <a:lnTo>
                  <a:pt x="69482" y="11308"/>
                </a:lnTo>
                <a:lnTo>
                  <a:pt x="69527" y="11342"/>
                </a:lnTo>
                <a:lnTo>
                  <a:pt x="69596" y="11364"/>
                </a:lnTo>
                <a:lnTo>
                  <a:pt x="69596" y="13696"/>
                </a:lnTo>
                <a:lnTo>
                  <a:pt x="69562" y="13708"/>
                </a:lnTo>
                <a:lnTo>
                  <a:pt x="69516" y="13719"/>
                </a:lnTo>
                <a:lnTo>
                  <a:pt x="69482" y="13742"/>
                </a:lnTo>
                <a:lnTo>
                  <a:pt x="69448" y="13765"/>
                </a:lnTo>
                <a:lnTo>
                  <a:pt x="69414" y="13799"/>
                </a:lnTo>
                <a:lnTo>
                  <a:pt x="69402" y="13844"/>
                </a:lnTo>
                <a:lnTo>
                  <a:pt x="69391" y="13890"/>
                </a:lnTo>
                <a:lnTo>
                  <a:pt x="69380" y="13935"/>
                </a:lnTo>
                <a:lnTo>
                  <a:pt x="69391" y="13981"/>
                </a:lnTo>
                <a:lnTo>
                  <a:pt x="69402" y="14015"/>
                </a:lnTo>
                <a:lnTo>
                  <a:pt x="67468" y="15130"/>
                </a:lnTo>
                <a:lnTo>
                  <a:pt x="67434" y="15084"/>
                </a:lnTo>
                <a:lnTo>
                  <a:pt x="67377" y="15039"/>
                </a:lnTo>
                <a:lnTo>
                  <a:pt x="67321" y="15016"/>
                </a:lnTo>
                <a:lnTo>
                  <a:pt x="67184" y="15016"/>
                </a:lnTo>
                <a:lnTo>
                  <a:pt x="67127" y="15039"/>
                </a:lnTo>
                <a:lnTo>
                  <a:pt x="67070" y="15084"/>
                </a:lnTo>
                <a:lnTo>
                  <a:pt x="67036" y="15130"/>
                </a:lnTo>
                <a:lnTo>
                  <a:pt x="65125" y="14026"/>
                </a:lnTo>
                <a:lnTo>
                  <a:pt x="65136" y="13981"/>
                </a:lnTo>
                <a:lnTo>
                  <a:pt x="65148" y="13935"/>
                </a:lnTo>
                <a:lnTo>
                  <a:pt x="65136" y="13878"/>
                </a:lnTo>
                <a:lnTo>
                  <a:pt x="65125" y="13833"/>
                </a:lnTo>
                <a:lnTo>
                  <a:pt x="65102" y="13787"/>
                </a:lnTo>
                <a:lnTo>
                  <a:pt x="65080" y="13753"/>
                </a:lnTo>
                <a:lnTo>
                  <a:pt x="65045" y="13719"/>
                </a:lnTo>
                <a:lnTo>
                  <a:pt x="65000" y="13696"/>
                </a:lnTo>
                <a:lnTo>
                  <a:pt x="64954" y="13674"/>
                </a:lnTo>
                <a:lnTo>
                  <a:pt x="64909" y="13662"/>
                </a:lnTo>
                <a:lnTo>
                  <a:pt x="64909" y="11376"/>
                </a:lnTo>
                <a:lnTo>
                  <a:pt x="64977" y="11353"/>
                </a:lnTo>
                <a:lnTo>
                  <a:pt x="65034" y="11308"/>
                </a:lnTo>
                <a:lnTo>
                  <a:pt x="65068" y="11251"/>
                </a:lnTo>
                <a:lnTo>
                  <a:pt x="65080" y="11217"/>
                </a:lnTo>
                <a:lnTo>
                  <a:pt x="65080" y="11171"/>
                </a:lnTo>
                <a:lnTo>
                  <a:pt x="65080" y="11137"/>
                </a:lnTo>
                <a:lnTo>
                  <a:pt x="65068" y="11091"/>
                </a:lnTo>
                <a:lnTo>
                  <a:pt x="67036" y="9965"/>
                </a:lnTo>
                <a:lnTo>
                  <a:pt x="67070" y="10011"/>
                </a:lnTo>
                <a:lnTo>
                  <a:pt x="67127" y="10045"/>
                </a:lnTo>
                <a:lnTo>
                  <a:pt x="67184" y="10068"/>
                </a:lnTo>
                <a:lnTo>
                  <a:pt x="67252" y="10079"/>
                </a:lnTo>
                <a:lnTo>
                  <a:pt x="67321" y="10068"/>
                </a:lnTo>
                <a:lnTo>
                  <a:pt x="67377" y="10045"/>
                </a:lnTo>
                <a:lnTo>
                  <a:pt x="67423" y="10011"/>
                </a:lnTo>
                <a:lnTo>
                  <a:pt x="67468" y="9954"/>
                </a:lnTo>
                <a:close/>
                <a:moveTo>
                  <a:pt x="24731" y="9920"/>
                </a:moveTo>
                <a:lnTo>
                  <a:pt x="26767" y="11091"/>
                </a:lnTo>
                <a:lnTo>
                  <a:pt x="26756" y="11137"/>
                </a:lnTo>
                <a:lnTo>
                  <a:pt x="26756" y="11171"/>
                </a:lnTo>
                <a:lnTo>
                  <a:pt x="26756" y="11205"/>
                </a:lnTo>
                <a:lnTo>
                  <a:pt x="26767" y="11251"/>
                </a:lnTo>
                <a:lnTo>
                  <a:pt x="26813" y="11308"/>
                </a:lnTo>
                <a:lnTo>
                  <a:pt x="26858" y="11342"/>
                </a:lnTo>
                <a:lnTo>
                  <a:pt x="26927" y="11364"/>
                </a:lnTo>
                <a:lnTo>
                  <a:pt x="26927" y="13685"/>
                </a:lnTo>
                <a:lnTo>
                  <a:pt x="26881" y="13696"/>
                </a:lnTo>
                <a:lnTo>
                  <a:pt x="26847" y="13708"/>
                </a:lnTo>
                <a:lnTo>
                  <a:pt x="26801" y="13730"/>
                </a:lnTo>
                <a:lnTo>
                  <a:pt x="26767" y="13765"/>
                </a:lnTo>
                <a:lnTo>
                  <a:pt x="26745" y="13799"/>
                </a:lnTo>
                <a:lnTo>
                  <a:pt x="26722" y="13844"/>
                </a:lnTo>
                <a:lnTo>
                  <a:pt x="26710" y="13878"/>
                </a:lnTo>
                <a:lnTo>
                  <a:pt x="26699" y="13935"/>
                </a:lnTo>
                <a:lnTo>
                  <a:pt x="26710" y="13981"/>
                </a:lnTo>
                <a:lnTo>
                  <a:pt x="26722" y="14026"/>
                </a:lnTo>
                <a:lnTo>
                  <a:pt x="24788" y="15141"/>
                </a:lnTo>
                <a:lnTo>
                  <a:pt x="24742" y="15096"/>
                </a:lnTo>
                <a:lnTo>
                  <a:pt x="24697" y="15061"/>
                </a:lnTo>
                <a:lnTo>
                  <a:pt x="24640" y="15039"/>
                </a:lnTo>
                <a:lnTo>
                  <a:pt x="24583" y="15027"/>
                </a:lnTo>
                <a:lnTo>
                  <a:pt x="24515" y="15039"/>
                </a:lnTo>
                <a:lnTo>
                  <a:pt x="24458" y="15061"/>
                </a:lnTo>
                <a:lnTo>
                  <a:pt x="24413" y="15096"/>
                </a:lnTo>
                <a:lnTo>
                  <a:pt x="24378" y="15141"/>
                </a:lnTo>
                <a:lnTo>
                  <a:pt x="22376" y="13981"/>
                </a:lnTo>
                <a:lnTo>
                  <a:pt x="22388" y="13935"/>
                </a:lnTo>
                <a:lnTo>
                  <a:pt x="22376" y="13867"/>
                </a:lnTo>
                <a:lnTo>
                  <a:pt x="22342" y="13810"/>
                </a:lnTo>
                <a:lnTo>
                  <a:pt x="22297" y="13776"/>
                </a:lnTo>
                <a:lnTo>
                  <a:pt x="22240" y="13753"/>
                </a:lnTo>
                <a:lnTo>
                  <a:pt x="22240" y="11376"/>
                </a:lnTo>
                <a:lnTo>
                  <a:pt x="22274" y="11376"/>
                </a:lnTo>
                <a:lnTo>
                  <a:pt x="22308" y="11353"/>
                </a:lnTo>
                <a:lnTo>
                  <a:pt x="22365" y="11308"/>
                </a:lnTo>
                <a:lnTo>
                  <a:pt x="22410" y="11251"/>
                </a:lnTo>
                <a:lnTo>
                  <a:pt x="22410" y="11217"/>
                </a:lnTo>
                <a:lnTo>
                  <a:pt x="22422" y="11171"/>
                </a:lnTo>
                <a:lnTo>
                  <a:pt x="22410" y="11137"/>
                </a:lnTo>
                <a:lnTo>
                  <a:pt x="22399" y="11091"/>
                </a:lnTo>
                <a:lnTo>
                  <a:pt x="24435" y="9920"/>
                </a:lnTo>
                <a:lnTo>
                  <a:pt x="24458" y="9954"/>
                </a:lnTo>
                <a:lnTo>
                  <a:pt x="24492" y="9977"/>
                </a:lnTo>
                <a:lnTo>
                  <a:pt x="24538" y="9999"/>
                </a:lnTo>
                <a:lnTo>
                  <a:pt x="24629" y="9999"/>
                </a:lnTo>
                <a:lnTo>
                  <a:pt x="24663" y="9977"/>
                </a:lnTo>
                <a:lnTo>
                  <a:pt x="24697" y="9954"/>
                </a:lnTo>
                <a:lnTo>
                  <a:pt x="24731" y="9920"/>
                </a:lnTo>
                <a:close/>
                <a:moveTo>
                  <a:pt x="48472" y="9942"/>
                </a:moveTo>
                <a:lnTo>
                  <a:pt x="50485" y="11103"/>
                </a:lnTo>
                <a:lnTo>
                  <a:pt x="50474" y="11137"/>
                </a:lnTo>
                <a:lnTo>
                  <a:pt x="50474" y="11171"/>
                </a:lnTo>
                <a:lnTo>
                  <a:pt x="50485" y="11239"/>
                </a:lnTo>
                <a:lnTo>
                  <a:pt x="50519" y="11296"/>
                </a:lnTo>
                <a:lnTo>
                  <a:pt x="50576" y="11342"/>
                </a:lnTo>
                <a:lnTo>
                  <a:pt x="50633" y="11353"/>
                </a:lnTo>
                <a:lnTo>
                  <a:pt x="50633" y="13765"/>
                </a:lnTo>
                <a:lnTo>
                  <a:pt x="50576" y="13776"/>
                </a:lnTo>
                <a:lnTo>
                  <a:pt x="50519" y="13810"/>
                </a:lnTo>
                <a:lnTo>
                  <a:pt x="50496" y="13867"/>
                </a:lnTo>
                <a:lnTo>
                  <a:pt x="50474" y="13935"/>
                </a:lnTo>
                <a:lnTo>
                  <a:pt x="50485" y="13981"/>
                </a:lnTo>
                <a:lnTo>
                  <a:pt x="48494" y="15141"/>
                </a:lnTo>
                <a:lnTo>
                  <a:pt x="48449" y="15084"/>
                </a:lnTo>
                <a:lnTo>
                  <a:pt x="48403" y="15050"/>
                </a:lnTo>
                <a:lnTo>
                  <a:pt x="48346" y="15027"/>
                </a:lnTo>
                <a:lnTo>
                  <a:pt x="48278" y="15016"/>
                </a:lnTo>
                <a:lnTo>
                  <a:pt x="48221" y="15027"/>
                </a:lnTo>
                <a:lnTo>
                  <a:pt x="48164" y="15050"/>
                </a:lnTo>
                <a:lnTo>
                  <a:pt x="48108" y="15084"/>
                </a:lnTo>
                <a:lnTo>
                  <a:pt x="48073" y="15130"/>
                </a:lnTo>
                <a:lnTo>
                  <a:pt x="46128" y="14003"/>
                </a:lnTo>
                <a:lnTo>
                  <a:pt x="46140" y="13969"/>
                </a:lnTo>
                <a:lnTo>
                  <a:pt x="46140" y="13935"/>
                </a:lnTo>
                <a:lnTo>
                  <a:pt x="46140" y="13890"/>
                </a:lnTo>
                <a:lnTo>
                  <a:pt x="46128" y="13844"/>
                </a:lnTo>
                <a:lnTo>
                  <a:pt x="46105" y="13810"/>
                </a:lnTo>
                <a:lnTo>
                  <a:pt x="46083" y="13776"/>
                </a:lnTo>
                <a:lnTo>
                  <a:pt x="46060" y="13753"/>
                </a:lnTo>
                <a:lnTo>
                  <a:pt x="46026" y="13730"/>
                </a:lnTo>
                <a:lnTo>
                  <a:pt x="45980" y="13708"/>
                </a:lnTo>
                <a:lnTo>
                  <a:pt x="45946" y="13696"/>
                </a:lnTo>
                <a:lnTo>
                  <a:pt x="45946" y="11376"/>
                </a:lnTo>
                <a:lnTo>
                  <a:pt x="46014" y="11353"/>
                </a:lnTo>
                <a:lnTo>
                  <a:pt x="46060" y="11308"/>
                </a:lnTo>
                <a:lnTo>
                  <a:pt x="46094" y="11251"/>
                </a:lnTo>
                <a:lnTo>
                  <a:pt x="46117" y="11171"/>
                </a:lnTo>
                <a:lnTo>
                  <a:pt x="46105" y="11137"/>
                </a:lnTo>
                <a:lnTo>
                  <a:pt x="46094" y="11103"/>
                </a:lnTo>
                <a:lnTo>
                  <a:pt x="48085" y="9954"/>
                </a:lnTo>
                <a:lnTo>
                  <a:pt x="48119" y="9988"/>
                </a:lnTo>
                <a:lnTo>
                  <a:pt x="48164" y="10022"/>
                </a:lnTo>
                <a:lnTo>
                  <a:pt x="48221" y="10045"/>
                </a:lnTo>
                <a:lnTo>
                  <a:pt x="48278" y="10056"/>
                </a:lnTo>
                <a:lnTo>
                  <a:pt x="48335" y="10045"/>
                </a:lnTo>
                <a:lnTo>
                  <a:pt x="48392" y="10022"/>
                </a:lnTo>
                <a:lnTo>
                  <a:pt x="48437" y="9988"/>
                </a:lnTo>
                <a:lnTo>
                  <a:pt x="48472" y="9942"/>
                </a:lnTo>
                <a:close/>
                <a:moveTo>
                  <a:pt x="81619" y="9920"/>
                </a:moveTo>
                <a:lnTo>
                  <a:pt x="83667" y="11091"/>
                </a:lnTo>
                <a:lnTo>
                  <a:pt x="83656" y="11137"/>
                </a:lnTo>
                <a:lnTo>
                  <a:pt x="83644" y="11171"/>
                </a:lnTo>
                <a:lnTo>
                  <a:pt x="83656" y="11205"/>
                </a:lnTo>
                <a:lnTo>
                  <a:pt x="83667" y="11251"/>
                </a:lnTo>
                <a:lnTo>
                  <a:pt x="83701" y="11308"/>
                </a:lnTo>
                <a:lnTo>
                  <a:pt x="83758" y="11342"/>
                </a:lnTo>
                <a:lnTo>
                  <a:pt x="83826" y="11364"/>
                </a:lnTo>
                <a:lnTo>
                  <a:pt x="83826" y="13685"/>
                </a:lnTo>
                <a:lnTo>
                  <a:pt x="83781" y="13696"/>
                </a:lnTo>
                <a:lnTo>
                  <a:pt x="83735" y="13708"/>
                </a:lnTo>
                <a:lnTo>
                  <a:pt x="83690" y="13730"/>
                </a:lnTo>
                <a:lnTo>
                  <a:pt x="83656" y="13765"/>
                </a:lnTo>
                <a:lnTo>
                  <a:pt x="83633" y="13799"/>
                </a:lnTo>
                <a:lnTo>
                  <a:pt x="83610" y="13844"/>
                </a:lnTo>
                <a:lnTo>
                  <a:pt x="83599" y="13878"/>
                </a:lnTo>
                <a:lnTo>
                  <a:pt x="83599" y="13935"/>
                </a:lnTo>
                <a:lnTo>
                  <a:pt x="83599" y="13981"/>
                </a:lnTo>
                <a:lnTo>
                  <a:pt x="83610" y="14026"/>
                </a:lnTo>
                <a:lnTo>
                  <a:pt x="81676" y="15141"/>
                </a:lnTo>
                <a:lnTo>
                  <a:pt x="81642" y="15096"/>
                </a:lnTo>
                <a:lnTo>
                  <a:pt x="81585" y="15061"/>
                </a:lnTo>
                <a:lnTo>
                  <a:pt x="81528" y="15039"/>
                </a:lnTo>
                <a:lnTo>
                  <a:pt x="81472" y="15027"/>
                </a:lnTo>
                <a:lnTo>
                  <a:pt x="81415" y="15039"/>
                </a:lnTo>
                <a:lnTo>
                  <a:pt x="81358" y="15061"/>
                </a:lnTo>
                <a:lnTo>
                  <a:pt x="81312" y="15096"/>
                </a:lnTo>
                <a:lnTo>
                  <a:pt x="81267" y="15141"/>
                </a:lnTo>
                <a:lnTo>
                  <a:pt x="79276" y="13981"/>
                </a:lnTo>
                <a:lnTo>
                  <a:pt x="79287" y="13935"/>
                </a:lnTo>
                <a:lnTo>
                  <a:pt x="79265" y="13867"/>
                </a:lnTo>
                <a:lnTo>
                  <a:pt x="79242" y="13810"/>
                </a:lnTo>
                <a:lnTo>
                  <a:pt x="79185" y="13776"/>
                </a:lnTo>
                <a:lnTo>
                  <a:pt x="79128" y="13753"/>
                </a:lnTo>
                <a:lnTo>
                  <a:pt x="79128" y="11376"/>
                </a:lnTo>
                <a:lnTo>
                  <a:pt x="79162" y="11376"/>
                </a:lnTo>
                <a:lnTo>
                  <a:pt x="79196" y="11353"/>
                </a:lnTo>
                <a:lnTo>
                  <a:pt x="79253" y="11308"/>
                </a:lnTo>
                <a:lnTo>
                  <a:pt x="79299" y="11251"/>
                </a:lnTo>
                <a:lnTo>
                  <a:pt x="79310" y="11217"/>
                </a:lnTo>
                <a:lnTo>
                  <a:pt x="79310" y="11171"/>
                </a:lnTo>
                <a:lnTo>
                  <a:pt x="79310" y="11137"/>
                </a:lnTo>
                <a:lnTo>
                  <a:pt x="79299" y="11091"/>
                </a:lnTo>
                <a:lnTo>
                  <a:pt x="81324" y="9920"/>
                </a:lnTo>
                <a:lnTo>
                  <a:pt x="81346" y="9954"/>
                </a:lnTo>
                <a:lnTo>
                  <a:pt x="81392" y="9977"/>
                </a:lnTo>
                <a:lnTo>
                  <a:pt x="81426" y="9999"/>
                </a:lnTo>
                <a:lnTo>
                  <a:pt x="81517" y="9999"/>
                </a:lnTo>
                <a:lnTo>
                  <a:pt x="81563" y="9977"/>
                </a:lnTo>
                <a:lnTo>
                  <a:pt x="81597" y="9954"/>
                </a:lnTo>
                <a:lnTo>
                  <a:pt x="81619" y="9920"/>
                </a:lnTo>
                <a:close/>
                <a:moveTo>
                  <a:pt x="57959" y="9942"/>
                </a:moveTo>
                <a:lnTo>
                  <a:pt x="59892" y="11057"/>
                </a:lnTo>
                <a:lnTo>
                  <a:pt x="59881" y="11114"/>
                </a:lnTo>
                <a:lnTo>
                  <a:pt x="59870" y="11171"/>
                </a:lnTo>
                <a:lnTo>
                  <a:pt x="59881" y="11228"/>
                </a:lnTo>
                <a:lnTo>
                  <a:pt x="59892" y="11273"/>
                </a:lnTo>
                <a:lnTo>
                  <a:pt x="59915" y="11319"/>
                </a:lnTo>
                <a:lnTo>
                  <a:pt x="59938" y="11353"/>
                </a:lnTo>
                <a:lnTo>
                  <a:pt x="59983" y="11387"/>
                </a:lnTo>
                <a:lnTo>
                  <a:pt x="60018" y="11410"/>
                </a:lnTo>
                <a:lnTo>
                  <a:pt x="60063" y="11433"/>
                </a:lnTo>
                <a:lnTo>
                  <a:pt x="60120" y="11444"/>
                </a:lnTo>
                <a:lnTo>
                  <a:pt x="60120" y="13765"/>
                </a:lnTo>
                <a:lnTo>
                  <a:pt x="60063" y="13776"/>
                </a:lnTo>
                <a:lnTo>
                  <a:pt x="60018" y="13821"/>
                </a:lnTo>
                <a:lnTo>
                  <a:pt x="59983" y="13867"/>
                </a:lnTo>
                <a:lnTo>
                  <a:pt x="59972" y="13935"/>
                </a:lnTo>
                <a:lnTo>
                  <a:pt x="59983" y="13981"/>
                </a:lnTo>
                <a:lnTo>
                  <a:pt x="57959" y="15152"/>
                </a:lnTo>
                <a:lnTo>
                  <a:pt x="57924" y="15107"/>
                </a:lnTo>
                <a:lnTo>
                  <a:pt x="57879" y="15073"/>
                </a:lnTo>
                <a:lnTo>
                  <a:pt x="57822" y="15050"/>
                </a:lnTo>
                <a:lnTo>
                  <a:pt x="57708" y="15050"/>
                </a:lnTo>
                <a:lnTo>
                  <a:pt x="57663" y="15073"/>
                </a:lnTo>
                <a:lnTo>
                  <a:pt x="57617" y="15107"/>
                </a:lnTo>
                <a:lnTo>
                  <a:pt x="57583" y="15141"/>
                </a:lnTo>
                <a:lnTo>
                  <a:pt x="55570" y="13981"/>
                </a:lnTo>
                <a:lnTo>
                  <a:pt x="55581" y="13935"/>
                </a:lnTo>
                <a:lnTo>
                  <a:pt x="55570" y="13867"/>
                </a:lnTo>
                <a:lnTo>
                  <a:pt x="55536" y="13810"/>
                </a:lnTo>
                <a:lnTo>
                  <a:pt x="55490" y="13765"/>
                </a:lnTo>
                <a:lnTo>
                  <a:pt x="55422" y="13742"/>
                </a:lnTo>
                <a:lnTo>
                  <a:pt x="55422" y="11376"/>
                </a:lnTo>
                <a:lnTo>
                  <a:pt x="55490" y="11353"/>
                </a:lnTo>
                <a:lnTo>
                  <a:pt x="55547" y="11308"/>
                </a:lnTo>
                <a:lnTo>
                  <a:pt x="55593" y="11251"/>
                </a:lnTo>
                <a:lnTo>
                  <a:pt x="55604" y="11217"/>
                </a:lnTo>
                <a:lnTo>
                  <a:pt x="55604" y="11171"/>
                </a:lnTo>
                <a:lnTo>
                  <a:pt x="55593" y="11137"/>
                </a:lnTo>
                <a:lnTo>
                  <a:pt x="55581" y="11091"/>
                </a:lnTo>
                <a:lnTo>
                  <a:pt x="57583" y="9942"/>
                </a:lnTo>
                <a:lnTo>
                  <a:pt x="57617" y="9988"/>
                </a:lnTo>
                <a:lnTo>
                  <a:pt x="57663" y="10022"/>
                </a:lnTo>
                <a:lnTo>
                  <a:pt x="57708" y="10045"/>
                </a:lnTo>
                <a:lnTo>
                  <a:pt x="57833" y="10045"/>
                </a:lnTo>
                <a:lnTo>
                  <a:pt x="57879" y="10022"/>
                </a:lnTo>
                <a:lnTo>
                  <a:pt x="57924" y="9988"/>
                </a:lnTo>
                <a:lnTo>
                  <a:pt x="57959" y="9942"/>
                </a:lnTo>
                <a:close/>
                <a:moveTo>
                  <a:pt x="34264" y="9942"/>
                </a:moveTo>
                <a:lnTo>
                  <a:pt x="36209" y="11069"/>
                </a:lnTo>
                <a:lnTo>
                  <a:pt x="36197" y="11126"/>
                </a:lnTo>
                <a:lnTo>
                  <a:pt x="36186" y="11171"/>
                </a:lnTo>
                <a:lnTo>
                  <a:pt x="36186" y="11217"/>
                </a:lnTo>
                <a:lnTo>
                  <a:pt x="36209" y="11262"/>
                </a:lnTo>
                <a:lnTo>
                  <a:pt x="36220" y="11308"/>
                </a:lnTo>
                <a:lnTo>
                  <a:pt x="36254" y="11342"/>
                </a:lnTo>
                <a:lnTo>
                  <a:pt x="36288" y="11364"/>
                </a:lnTo>
                <a:lnTo>
                  <a:pt x="36323" y="11387"/>
                </a:lnTo>
                <a:lnTo>
                  <a:pt x="36368" y="11410"/>
                </a:lnTo>
                <a:lnTo>
                  <a:pt x="36414" y="11421"/>
                </a:lnTo>
                <a:lnTo>
                  <a:pt x="36414" y="13662"/>
                </a:lnTo>
                <a:lnTo>
                  <a:pt x="36368" y="13674"/>
                </a:lnTo>
                <a:lnTo>
                  <a:pt x="36311" y="13696"/>
                </a:lnTo>
                <a:lnTo>
                  <a:pt x="36277" y="13719"/>
                </a:lnTo>
                <a:lnTo>
                  <a:pt x="36232" y="13753"/>
                </a:lnTo>
                <a:lnTo>
                  <a:pt x="36209" y="13787"/>
                </a:lnTo>
                <a:lnTo>
                  <a:pt x="36186" y="13833"/>
                </a:lnTo>
                <a:lnTo>
                  <a:pt x="36175" y="13878"/>
                </a:lnTo>
                <a:lnTo>
                  <a:pt x="36163" y="13935"/>
                </a:lnTo>
                <a:lnTo>
                  <a:pt x="36175" y="13981"/>
                </a:lnTo>
                <a:lnTo>
                  <a:pt x="36186" y="14038"/>
                </a:lnTo>
                <a:lnTo>
                  <a:pt x="34218" y="15164"/>
                </a:lnTo>
                <a:lnTo>
                  <a:pt x="34184" y="15130"/>
                </a:lnTo>
                <a:lnTo>
                  <a:pt x="34150" y="15107"/>
                </a:lnTo>
                <a:lnTo>
                  <a:pt x="34104" y="15084"/>
                </a:lnTo>
                <a:lnTo>
                  <a:pt x="34013" y="15084"/>
                </a:lnTo>
                <a:lnTo>
                  <a:pt x="33968" y="15107"/>
                </a:lnTo>
                <a:lnTo>
                  <a:pt x="33934" y="15130"/>
                </a:lnTo>
                <a:lnTo>
                  <a:pt x="33900" y="15164"/>
                </a:lnTo>
                <a:lnTo>
                  <a:pt x="31920" y="14015"/>
                </a:lnTo>
                <a:lnTo>
                  <a:pt x="31932" y="13981"/>
                </a:lnTo>
                <a:lnTo>
                  <a:pt x="31943" y="13935"/>
                </a:lnTo>
                <a:lnTo>
                  <a:pt x="31932" y="13890"/>
                </a:lnTo>
                <a:lnTo>
                  <a:pt x="31920" y="13844"/>
                </a:lnTo>
                <a:lnTo>
                  <a:pt x="31909" y="13799"/>
                </a:lnTo>
                <a:lnTo>
                  <a:pt x="31875" y="13765"/>
                </a:lnTo>
                <a:lnTo>
                  <a:pt x="31841" y="13730"/>
                </a:lnTo>
                <a:lnTo>
                  <a:pt x="31807" y="13708"/>
                </a:lnTo>
                <a:lnTo>
                  <a:pt x="31761" y="13696"/>
                </a:lnTo>
                <a:lnTo>
                  <a:pt x="31716" y="13685"/>
                </a:lnTo>
                <a:lnTo>
                  <a:pt x="31716" y="11353"/>
                </a:lnTo>
                <a:lnTo>
                  <a:pt x="31784" y="11330"/>
                </a:lnTo>
                <a:lnTo>
                  <a:pt x="31829" y="11296"/>
                </a:lnTo>
                <a:lnTo>
                  <a:pt x="31863" y="11239"/>
                </a:lnTo>
                <a:lnTo>
                  <a:pt x="31875" y="11171"/>
                </a:lnTo>
                <a:lnTo>
                  <a:pt x="31875" y="11137"/>
                </a:lnTo>
                <a:lnTo>
                  <a:pt x="31863" y="11103"/>
                </a:lnTo>
                <a:lnTo>
                  <a:pt x="33854" y="9954"/>
                </a:lnTo>
                <a:lnTo>
                  <a:pt x="33900" y="9999"/>
                </a:lnTo>
                <a:lnTo>
                  <a:pt x="33945" y="10033"/>
                </a:lnTo>
                <a:lnTo>
                  <a:pt x="34002" y="10056"/>
                </a:lnTo>
                <a:lnTo>
                  <a:pt x="34059" y="10068"/>
                </a:lnTo>
                <a:lnTo>
                  <a:pt x="34127" y="10056"/>
                </a:lnTo>
                <a:lnTo>
                  <a:pt x="34184" y="10033"/>
                </a:lnTo>
                <a:lnTo>
                  <a:pt x="34230" y="9999"/>
                </a:lnTo>
                <a:lnTo>
                  <a:pt x="34264" y="9942"/>
                </a:lnTo>
                <a:close/>
                <a:moveTo>
                  <a:pt x="53181" y="9920"/>
                </a:moveTo>
                <a:lnTo>
                  <a:pt x="55206" y="11091"/>
                </a:lnTo>
                <a:lnTo>
                  <a:pt x="55183" y="11126"/>
                </a:lnTo>
                <a:lnTo>
                  <a:pt x="55183" y="11171"/>
                </a:lnTo>
                <a:lnTo>
                  <a:pt x="55183" y="11217"/>
                </a:lnTo>
                <a:lnTo>
                  <a:pt x="55194" y="11251"/>
                </a:lnTo>
                <a:lnTo>
                  <a:pt x="55217" y="11285"/>
                </a:lnTo>
                <a:lnTo>
                  <a:pt x="55240" y="11319"/>
                </a:lnTo>
                <a:lnTo>
                  <a:pt x="55263" y="11342"/>
                </a:lnTo>
                <a:lnTo>
                  <a:pt x="55297" y="11364"/>
                </a:lnTo>
                <a:lnTo>
                  <a:pt x="55342" y="11376"/>
                </a:lnTo>
                <a:lnTo>
                  <a:pt x="55376" y="11387"/>
                </a:lnTo>
                <a:lnTo>
                  <a:pt x="55376" y="13742"/>
                </a:lnTo>
                <a:lnTo>
                  <a:pt x="55308" y="13765"/>
                </a:lnTo>
                <a:lnTo>
                  <a:pt x="55251" y="13799"/>
                </a:lnTo>
                <a:lnTo>
                  <a:pt x="55217" y="13867"/>
                </a:lnTo>
                <a:lnTo>
                  <a:pt x="55206" y="13890"/>
                </a:lnTo>
                <a:lnTo>
                  <a:pt x="55206" y="13935"/>
                </a:lnTo>
                <a:lnTo>
                  <a:pt x="55217" y="13992"/>
                </a:lnTo>
                <a:lnTo>
                  <a:pt x="53181" y="15164"/>
                </a:lnTo>
                <a:lnTo>
                  <a:pt x="53158" y="15130"/>
                </a:lnTo>
                <a:lnTo>
                  <a:pt x="53113" y="15107"/>
                </a:lnTo>
                <a:lnTo>
                  <a:pt x="53067" y="15084"/>
                </a:lnTo>
                <a:lnTo>
                  <a:pt x="52976" y="15084"/>
                </a:lnTo>
                <a:lnTo>
                  <a:pt x="52931" y="15096"/>
                </a:lnTo>
                <a:lnTo>
                  <a:pt x="52897" y="15130"/>
                </a:lnTo>
                <a:lnTo>
                  <a:pt x="52862" y="15152"/>
                </a:lnTo>
                <a:lnTo>
                  <a:pt x="50815" y="13981"/>
                </a:lnTo>
                <a:lnTo>
                  <a:pt x="50815" y="13935"/>
                </a:lnTo>
                <a:lnTo>
                  <a:pt x="50815" y="13867"/>
                </a:lnTo>
                <a:lnTo>
                  <a:pt x="50781" y="13821"/>
                </a:lnTo>
                <a:lnTo>
                  <a:pt x="50735" y="13787"/>
                </a:lnTo>
                <a:lnTo>
                  <a:pt x="50678" y="13765"/>
                </a:lnTo>
                <a:lnTo>
                  <a:pt x="50678" y="11353"/>
                </a:lnTo>
                <a:lnTo>
                  <a:pt x="50747" y="11330"/>
                </a:lnTo>
                <a:lnTo>
                  <a:pt x="50792" y="11285"/>
                </a:lnTo>
                <a:lnTo>
                  <a:pt x="50815" y="11239"/>
                </a:lnTo>
                <a:lnTo>
                  <a:pt x="50826" y="11171"/>
                </a:lnTo>
                <a:lnTo>
                  <a:pt x="50815" y="11114"/>
                </a:lnTo>
                <a:lnTo>
                  <a:pt x="52874" y="9931"/>
                </a:lnTo>
                <a:lnTo>
                  <a:pt x="52897" y="9954"/>
                </a:lnTo>
                <a:lnTo>
                  <a:pt x="52931" y="9988"/>
                </a:lnTo>
                <a:lnTo>
                  <a:pt x="52976" y="9999"/>
                </a:lnTo>
                <a:lnTo>
                  <a:pt x="53022" y="10011"/>
                </a:lnTo>
                <a:lnTo>
                  <a:pt x="53067" y="9999"/>
                </a:lnTo>
                <a:lnTo>
                  <a:pt x="53113" y="9977"/>
                </a:lnTo>
                <a:lnTo>
                  <a:pt x="53147" y="9954"/>
                </a:lnTo>
                <a:lnTo>
                  <a:pt x="53181" y="9920"/>
                </a:lnTo>
                <a:close/>
                <a:moveTo>
                  <a:pt x="15312" y="9954"/>
                </a:moveTo>
                <a:lnTo>
                  <a:pt x="17235" y="11057"/>
                </a:lnTo>
                <a:lnTo>
                  <a:pt x="17212" y="11114"/>
                </a:lnTo>
                <a:lnTo>
                  <a:pt x="17201" y="11171"/>
                </a:lnTo>
                <a:lnTo>
                  <a:pt x="17212" y="11228"/>
                </a:lnTo>
                <a:lnTo>
                  <a:pt x="17223" y="11273"/>
                </a:lnTo>
                <a:lnTo>
                  <a:pt x="17246" y="11319"/>
                </a:lnTo>
                <a:lnTo>
                  <a:pt x="17280" y="11353"/>
                </a:lnTo>
                <a:lnTo>
                  <a:pt x="17314" y="11387"/>
                </a:lnTo>
                <a:lnTo>
                  <a:pt x="17348" y="11410"/>
                </a:lnTo>
                <a:lnTo>
                  <a:pt x="17405" y="11433"/>
                </a:lnTo>
                <a:lnTo>
                  <a:pt x="17451" y="11444"/>
                </a:lnTo>
                <a:lnTo>
                  <a:pt x="17451" y="13753"/>
                </a:lnTo>
                <a:lnTo>
                  <a:pt x="17383" y="13776"/>
                </a:lnTo>
                <a:lnTo>
                  <a:pt x="17337" y="13810"/>
                </a:lnTo>
                <a:lnTo>
                  <a:pt x="17303" y="13867"/>
                </a:lnTo>
                <a:lnTo>
                  <a:pt x="17292" y="13935"/>
                </a:lnTo>
                <a:lnTo>
                  <a:pt x="17303" y="13992"/>
                </a:lnTo>
                <a:lnTo>
                  <a:pt x="15233" y="15175"/>
                </a:lnTo>
                <a:lnTo>
                  <a:pt x="15210" y="15152"/>
                </a:lnTo>
                <a:lnTo>
                  <a:pt x="15176" y="15130"/>
                </a:lnTo>
                <a:lnTo>
                  <a:pt x="15142" y="15107"/>
                </a:lnTo>
                <a:lnTo>
                  <a:pt x="15062" y="15107"/>
                </a:lnTo>
                <a:lnTo>
                  <a:pt x="15028" y="15130"/>
                </a:lnTo>
                <a:lnTo>
                  <a:pt x="14994" y="15152"/>
                </a:lnTo>
                <a:lnTo>
                  <a:pt x="14960" y="15175"/>
                </a:lnTo>
                <a:lnTo>
                  <a:pt x="12958" y="14015"/>
                </a:lnTo>
                <a:lnTo>
                  <a:pt x="12969" y="13969"/>
                </a:lnTo>
                <a:lnTo>
                  <a:pt x="12969" y="13935"/>
                </a:lnTo>
                <a:lnTo>
                  <a:pt x="12969" y="13890"/>
                </a:lnTo>
                <a:lnTo>
                  <a:pt x="12946" y="13844"/>
                </a:lnTo>
                <a:lnTo>
                  <a:pt x="12935" y="13810"/>
                </a:lnTo>
                <a:lnTo>
                  <a:pt x="12912" y="13776"/>
                </a:lnTo>
                <a:lnTo>
                  <a:pt x="12878" y="13742"/>
                </a:lnTo>
                <a:lnTo>
                  <a:pt x="12844" y="13719"/>
                </a:lnTo>
                <a:lnTo>
                  <a:pt x="12798" y="13708"/>
                </a:lnTo>
                <a:lnTo>
                  <a:pt x="12753" y="13696"/>
                </a:lnTo>
                <a:lnTo>
                  <a:pt x="12753" y="11364"/>
                </a:lnTo>
                <a:lnTo>
                  <a:pt x="12821" y="11342"/>
                </a:lnTo>
                <a:lnTo>
                  <a:pt x="12878" y="11296"/>
                </a:lnTo>
                <a:lnTo>
                  <a:pt x="12912" y="11239"/>
                </a:lnTo>
                <a:lnTo>
                  <a:pt x="12923" y="11171"/>
                </a:lnTo>
                <a:lnTo>
                  <a:pt x="12923" y="11137"/>
                </a:lnTo>
                <a:lnTo>
                  <a:pt x="12912" y="11103"/>
                </a:lnTo>
                <a:lnTo>
                  <a:pt x="14891" y="9954"/>
                </a:lnTo>
                <a:lnTo>
                  <a:pt x="14925" y="9999"/>
                </a:lnTo>
                <a:lnTo>
                  <a:pt x="14982" y="10045"/>
                </a:lnTo>
                <a:lnTo>
                  <a:pt x="15039" y="10068"/>
                </a:lnTo>
                <a:lnTo>
                  <a:pt x="15164" y="10068"/>
                </a:lnTo>
                <a:lnTo>
                  <a:pt x="15221" y="10033"/>
                </a:lnTo>
                <a:lnTo>
                  <a:pt x="15267" y="9999"/>
                </a:lnTo>
                <a:lnTo>
                  <a:pt x="15312" y="9954"/>
                </a:lnTo>
                <a:close/>
                <a:moveTo>
                  <a:pt x="19999" y="9931"/>
                </a:moveTo>
                <a:lnTo>
                  <a:pt x="22012" y="11091"/>
                </a:lnTo>
                <a:lnTo>
                  <a:pt x="22001" y="11126"/>
                </a:lnTo>
                <a:lnTo>
                  <a:pt x="22001" y="11171"/>
                </a:lnTo>
                <a:lnTo>
                  <a:pt x="22001" y="11217"/>
                </a:lnTo>
                <a:lnTo>
                  <a:pt x="22012" y="11251"/>
                </a:lnTo>
                <a:lnTo>
                  <a:pt x="22035" y="11285"/>
                </a:lnTo>
                <a:lnTo>
                  <a:pt x="22058" y="11319"/>
                </a:lnTo>
                <a:lnTo>
                  <a:pt x="22081" y="11342"/>
                </a:lnTo>
                <a:lnTo>
                  <a:pt x="22115" y="11364"/>
                </a:lnTo>
                <a:lnTo>
                  <a:pt x="22149" y="11376"/>
                </a:lnTo>
                <a:lnTo>
                  <a:pt x="22194" y="11387"/>
                </a:lnTo>
                <a:lnTo>
                  <a:pt x="22194" y="13753"/>
                </a:lnTo>
                <a:lnTo>
                  <a:pt x="22126" y="13776"/>
                </a:lnTo>
                <a:lnTo>
                  <a:pt x="22081" y="13810"/>
                </a:lnTo>
                <a:lnTo>
                  <a:pt x="22035" y="13867"/>
                </a:lnTo>
                <a:lnTo>
                  <a:pt x="22024" y="13935"/>
                </a:lnTo>
                <a:lnTo>
                  <a:pt x="22035" y="13992"/>
                </a:lnTo>
                <a:lnTo>
                  <a:pt x="19976" y="15175"/>
                </a:lnTo>
                <a:lnTo>
                  <a:pt x="19953" y="15152"/>
                </a:lnTo>
                <a:lnTo>
                  <a:pt x="19919" y="15130"/>
                </a:lnTo>
                <a:lnTo>
                  <a:pt x="19885" y="15107"/>
                </a:lnTo>
                <a:lnTo>
                  <a:pt x="19794" y="15107"/>
                </a:lnTo>
                <a:lnTo>
                  <a:pt x="19760" y="15130"/>
                </a:lnTo>
                <a:lnTo>
                  <a:pt x="19726" y="15141"/>
                </a:lnTo>
                <a:lnTo>
                  <a:pt x="19703" y="15175"/>
                </a:lnTo>
                <a:lnTo>
                  <a:pt x="17644" y="13981"/>
                </a:lnTo>
                <a:lnTo>
                  <a:pt x="17656" y="13935"/>
                </a:lnTo>
                <a:lnTo>
                  <a:pt x="17633" y="13867"/>
                </a:lnTo>
                <a:lnTo>
                  <a:pt x="17610" y="13810"/>
                </a:lnTo>
                <a:lnTo>
                  <a:pt x="17553" y="13776"/>
                </a:lnTo>
                <a:lnTo>
                  <a:pt x="17496" y="13753"/>
                </a:lnTo>
                <a:lnTo>
                  <a:pt x="17496" y="11433"/>
                </a:lnTo>
                <a:lnTo>
                  <a:pt x="17542" y="11433"/>
                </a:lnTo>
                <a:lnTo>
                  <a:pt x="17587" y="11410"/>
                </a:lnTo>
                <a:lnTo>
                  <a:pt x="17633" y="11387"/>
                </a:lnTo>
                <a:lnTo>
                  <a:pt x="17667" y="11353"/>
                </a:lnTo>
                <a:lnTo>
                  <a:pt x="17690" y="11319"/>
                </a:lnTo>
                <a:lnTo>
                  <a:pt x="17712" y="11273"/>
                </a:lnTo>
                <a:lnTo>
                  <a:pt x="17735" y="11228"/>
                </a:lnTo>
                <a:lnTo>
                  <a:pt x="17735" y="11171"/>
                </a:lnTo>
                <a:lnTo>
                  <a:pt x="17724" y="11114"/>
                </a:lnTo>
                <a:lnTo>
                  <a:pt x="17712" y="11069"/>
                </a:lnTo>
                <a:lnTo>
                  <a:pt x="19680" y="9931"/>
                </a:lnTo>
                <a:lnTo>
                  <a:pt x="19703" y="9965"/>
                </a:lnTo>
                <a:lnTo>
                  <a:pt x="19749" y="9999"/>
                </a:lnTo>
                <a:lnTo>
                  <a:pt x="19794" y="10011"/>
                </a:lnTo>
                <a:lnTo>
                  <a:pt x="19840" y="10022"/>
                </a:lnTo>
                <a:lnTo>
                  <a:pt x="19885" y="10011"/>
                </a:lnTo>
                <a:lnTo>
                  <a:pt x="19931" y="9988"/>
                </a:lnTo>
                <a:lnTo>
                  <a:pt x="19976" y="9965"/>
                </a:lnTo>
                <a:lnTo>
                  <a:pt x="19999" y="9931"/>
                </a:lnTo>
                <a:close/>
                <a:moveTo>
                  <a:pt x="29520" y="9954"/>
                </a:moveTo>
                <a:lnTo>
                  <a:pt x="31522" y="11103"/>
                </a:lnTo>
                <a:lnTo>
                  <a:pt x="31511" y="11137"/>
                </a:lnTo>
                <a:lnTo>
                  <a:pt x="31499" y="11171"/>
                </a:lnTo>
                <a:lnTo>
                  <a:pt x="31511" y="11205"/>
                </a:lnTo>
                <a:lnTo>
                  <a:pt x="31511" y="11239"/>
                </a:lnTo>
                <a:lnTo>
                  <a:pt x="31556" y="11296"/>
                </a:lnTo>
                <a:lnTo>
                  <a:pt x="31602" y="11342"/>
                </a:lnTo>
                <a:lnTo>
                  <a:pt x="31670" y="11353"/>
                </a:lnTo>
                <a:lnTo>
                  <a:pt x="31670" y="13685"/>
                </a:lnTo>
                <a:lnTo>
                  <a:pt x="31625" y="13685"/>
                </a:lnTo>
                <a:lnTo>
                  <a:pt x="31579" y="13708"/>
                </a:lnTo>
                <a:lnTo>
                  <a:pt x="31545" y="13730"/>
                </a:lnTo>
                <a:lnTo>
                  <a:pt x="31511" y="13753"/>
                </a:lnTo>
                <a:lnTo>
                  <a:pt x="31477" y="13799"/>
                </a:lnTo>
                <a:lnTo>
                  <a:pt x="31454" y="13833"/>
                </a:lnTo>
                <a:lnTo>
                  <a:pt x="31443" y="13878"/>
                </a:lnTo>
                <a:lnTo>
                  <a:pt x="31443" y="13935"/>
                </a:lnTo>
                <a:lnTo>
                  <a:pt x="31443" y="13981"/>
                </a:lnTo>
                <a:lnTo>
                  <a:pt x="31454" y="14026"/>
                </a:lnTo>
                <a:lnTo>
                  <a:pt x="29463" y="15175"/>
                </a:lnTo>
                <a:lnTo>
                  <a:pt x="29440" y="15141"/>
                </a:lnTo>
                <a:lnTo>
                  <a:pt x="29406" y="15118"/>
                </a:lnTo>
                <a:lnTo>
                  <a:pt x="29361" y="15107"/>
                </a:lnTo>
                <a:lnTo>
                  <a:pt x="29315" y="15096"/>
                </a:lnTo>
                <a:lnTo>
                  <a:pt x="29281" y="15107"/>
                </a:lnTo>
                <a:lnTo>
                  <a:pt x="29236" y="15118"/>
                </a:lnTo>
                <a:lnTo>
                  <a:pt x="29202" y="15141"/>
                </a:lnTo>
                <a:lnTo>
                  <a:pt x="29179" y="15175"/>
                </a:lnTo>
                <a:lnTo>
                  <a:pt x="27177" y="14015"/>
                </a:lnTo>
                <a:lnTo>
                  <a:pt x="27188" y="13981"/>
                </a:lnTo>
                <a:lnTo>
                  <a:pt x="27200" y="13935"/>
                </a:lnTo>
                <a:lnTo>
                  <a:pt x="27188" y="13890"/>
                </a:lnTo>
                <a:lnTo>
                  <a:pt x="27177" y="13844"/>
                </a:lnTo>
                <a:lnTo>
                  <a:pt x="27165" y="13799"/>
                </a:lnTo>
                <a:lnTo>
                  <a:pt x="27131" y="13765"/>
                </a:lnTo>
                <a:lnTo>
                  <a:pt x="27097" y="13730"/>
                </a:lnTo>
                <a:lnTo>
                  <a:pt x="27063" y="13708"/>
                </a:lnTo>
                <a:lnTo>
                  <a:pt x="27018" y="13696"/>
                </a:lnTo>
                <a:lnTo>
                  <a:pt x="26972" y="13685"/>
                </a:lnTo>
                <a:lnTo>
                  <a:pt x="26972" y="11364"/>
                </a:lnTo>
                <a:lnTo>
                  <a:pt x="27040" y="11342"/>
                </a:lnTo>
                <a:lnTo>
                  <a:pt x="27097" y="11296"/>
                </a:lnTo>
                <a:lnTo>
                  <a:pt x="27131" y="11239"/>
                </a:lnTo>
                <a:lnTo>
                  <a:pt x="27143" y="11171"/>
                </a:lnTo>
                <a:lnTo>
                  <a:pt x="27143" y="11137"/>
                </a:lnTo>
                <a:lnTo>
                  <a:pt x="27131" y="11103"/>
                </a:lnTo>
                <a:lnTo>
                  <a:pt x="29122" y="9954"/>
                </a:lnTo>
                <a:lnTo>
                  <a:pt x="29156" y="9999"/>
                </a:lnTo>
                <a:lnTo>
                  <a:pt x="29202" y="10033"/>
                </a:lnTo>
                <a:lnTo>
                  <a:pt x="29258" y="10056"/>
                </a:lnTo>
                <a:lnTo>
                  <a:pt x="29315" y="10068"/>
                </a:lnTo>
                <a:lnTo>
                  <a:pt x="29384" y="10056"/>
                </a:lnTo>
                <a:lnTo>
                  <a:pt x="29440" y="10033"/>
                </a:lnTo>
                <a:lnTo>
                  <a:pt x="29486" y="9999"/>
                </a:lnTo>
                <a:lnTo>
                  <a:pt x="29520" y="9954"/>
                </a:lnTo>
                <a:close/>
                <a:moveTo>
                  <a:pt x="72201" y="9954"/>
                </a:moveTo>
                <a:lnTo>
                  <a:pt x="74123" y="11057"/>
                </a:lnTo>
                <a:lnTo>
                  <a:pt x="74100" y="11114"/>
                </a:lnTo>
                <a:lnTo>
                  <a:pt x="74100" y="11171"/>
                </a:lnTo>
                <a:lnTo>
                  <a:pt x="74100" y="11228"/>
                </a:lnTo>
                <a:lnTo>
                  <a:pt x="74112" y="11273"/>
                </a:lnTo>
                <a:lnTo>
                  <a:pt x="74134" y="11319"/>
                </a:lnTo>
                <a:lnTo>
                  <a:pt x="74169" y="11353"/>
                </a:lnTo>
                <a:lnTo>
                  <a:pt x="74203" y="11387"/>
                </a:lnTo>
                <a:lnTo>
                  <a:pt x="74248" y="11410"/>
                </a:lnTo>
                <a:lnTo>
                  <a:pt x="74294" y="11433"/>
                </a:lnTo>
                <a:lnTo>
                  <a:pt x="74339" y="11444"/>
                </a:lnTo>
                <a:lnTo>
                  <a:pt x="74339" y="13753"/>
                </a:lnTo>
                <a:lnTo>
                  <a:pt x="74282" y="13776"/>
                </a:lnTo>
                <a:lnTo>
                  <a:pt x="74225" y="13810"/>
                </a:lnTo>
                <a:lnTo>
                  <a:pt x="74191" y="13867"/>
                </a:lnTo>
                <a:lnTo>
                  <a:pt x="74180" y="13935"/>
                </a:lnTo>
                <a:lnTo>
                  <a:pt x="74191" y="13992"/>
                </a:lnTo>
                <a:lnTo>
                  <a:pt x="72132" y="15175"/>
                </a:lnTo>
                <a:lnTo>
                  <a:pt x="72098" y="15152"/>
                </a:lnTo>
                <a:lnTo>
                  <a:pt x="72064" y="15130"/>
                </a:lnTo>
                <a:lnTo>
                  <a:pt x="72030" y="15107"/>
                </a:lnTo>
                <a:lnTo>
                  <a:pt x="71950" y="15107"/>
                </a:lnTo>
                <a:lnTo>
                  <a:pt x="71916" y="15130"/>
                </a:lnTo>
                <a:lnTo>
                  <a:pt x="71882" y="15152"/>
                </a:lnTo>
                <a:lnTo>
                  <a:pt x="71859" y="15175"/>
                </a:lnTo>
                <a:lnTo>
                  <a:pt x="69846" y="14015"/>
                </a:lnTo>
                <a:lnTo>
                  <a:pt x="69857" y="13969"/>
                </a:lnTo>
                <a:lnTo>
                  <a:pt x="69857" y="13935"/>
                </a:lnTo>
                <a:lnTo>
                  <a:pt x="69857" y="13890"/>
                </a:lnTo>
                <a:lnTo>
                  <a:pt x="69846" y="13844"/>
                </a:lnTo>
                <a:lnTo>
                  <a:pt x="69823" y="13810"/>
                </a:lnTo>
                <a:lnTo>
                  <a:pt x="69800" y="13776"/>
                </a:lnTo>
                <a:lnTo>
                  <a:pt x="69766" y="13742"/>
                </a:lnTo>
                <a:lnTo>
                  <a:pt x="69732" y="13719"/>
                </a:lnTo>
                <a:lnTo>
                  <a:pt x="69687" y="13708"/>
                </a:lnTo>
                <a:lnTo>
                  <a:pt x="69641" y="13696"/>
                </a:lnTo>
                <a:lnTo>
                  <a:pt x="69641" y="11364"/>
                </a:lnTo>
                <a:lnTo>
                  <a:pt x="69709" y="11342"/>
                </a:lnTo>
                <a:lnTo>
                  <a:pt x="69766" y="11296"/>
                </a:lnTo>
                <a:lnTo>
                  <a:pt x="69800" y="11239"/>
                </a:lnTo>
                <a:lnTo>
                  <a:pt x="69812" y="11171"/>
                </a:lnTo>
                <a:lnTo>
                  <a:pt x="69812" y="11137"/>
                </a:lnTo>
                <a:lnTo>
                  <a:pt x="69800" y="11103"/>
                </a:lnTo>
                <a:lnTo>
                  <a:pt x="71780" y="9954"/>
                </a:lnTo>
                <a:lnTo>
                  <a:pt x="71825" y="9999"/>
                </a:lnTo>
                <a:lnTo>
                  <a:pt x="71871" y="10045"/>
                </a:lnTo>
                <a:lnTo>
                  <a:pt x="71928" y="10068"/>
                </a:lnTo>
                <a:lnTo>
                  <a:pt x="72053" y="10068"/>
                </a:lnTo>
                <a:lnTo>
                  <a:pt x="72110" y="10033"/>
                </a:lnTo>
                <a:lnTo>
                  <a:pt x="72166" y="9999"/>
                </a:lnTo>
                <a:lnTo>
                  <a:pt x="72201" y="9954"/>
                </a:lnTo>
                <a:close/>
                <a:moveTo>
                  <a:pt x="76899" y="9931"/>
                </a:moveTo>
                <a:lnTo>
                  <a:pt x="78912" y="11091"/>
                </a:lnTo>
                <a:lnTo>
                  <a:pt x="78901" y="11126"/>
                </a:lnTo>
                <a:lnTo>
                  <a:pt x="78889" y="11171"/>
                </a:lnTo>
                <a:lnTo>
                  <a:pt x="78889" y="11217"/>
                </a:lnTo>
                <a:lnTo>
                  <a:pt x="78901" y="11251"/>
                </a:lnTo>
                <a:lnTo>
                  <a:pt x="78923" y="11285"/>
                </a:lnTo>
                <a:lnTo>
                  <a:pt x="78946" y="11319"/>
                </a:lnTo>
                <a:lnTo>
                  <a:pt x="78980" y="11342"/>
                </a:lnTo>
                <a:lnTo>
                  <a:pt x="79003" y="11364"/>
                </a:lnTo>
                <a:lnTo>
                  <a:pt x="79049" y="11376"/>
                </a:lnTo>
                <a:lnTo>
                  <a:pt x="79083" y="11387"/>
                </a:lnTo>
                <a:lnTo>
                  <a:pt x="79083" y="13753"/>
                </a:lnTo>
                <a:lnTo>
                  <a:pt x="79014" y="13776"/>
                </a:lnTo>
                <a:lnTo>
                  <a:pt x="78969" y="13810"/>
                </a:lnTo>
                <a:lnTo>
                  <a:pt x="78935" y="13867"/>
                </a:lnTo>
                <a:lnTo>
                  <a:pt x="78923" y="13935"/>
                </a:lnTo>
                <a:lnTo>
                  <a:pt x="78935" y="13992"/>
                </a:lnTo>
                <a:lnTo>
                  <a:pt x="76865" y="15175"/>
                </a:lnTo>
                <a:lnTo>
                  <a:pt x="76842" y="15152"/>
                </a:lnTo>
                <a:lnTo>
                  <a:pt x="76808" y="15130"/>
                </a:lnTo>
                <a:lnTo>
                  <a:pt x="76774" y="15107"/>
                </a:lnTo>
                <a:lnTo>
                  <a:pt x="76694" y="15107"/>
                </a:lnTo>
                <a:lnTo>
                  <a:pt x="76648" y="15130"/>
                </a:lnTo>
                <a:lnTo>
                  <a:pt x="76626" y="15141"/>
                </a:lnTo>
                <a:lnTo>
                  <a:pt x="76592" y="15175"/>
                </a:lnTo>
                <a:lnTo>
                  <a:pt x="74533" y="13981"/>
                </a:lnTo>
                <a:lnTo>
                  <a:pt x="74544" y="13935"/>
                </a:lnTo>
                <a:lnTo>
                  <a:pt x="74533" y="13867"/>
                </a:lnTo>
                <a:lnTo>
                  <a:pt x="74498" y="13810"/>
                </a:lnTo>
                <a:lnTo>
                  <a:pt x="74453" y="13776"/>
                </a:lnTo>
                <a:lnTo>
                  <a:pt x="74385" y="13753"/>
                </a:lnTo>
                <a:lnTo>
                  <a:pt x="74385" y="11433"/>
                </a:lnTo>
                <a:lnTo>
                  <a:pt x="74442" y="11433"/>
                </a:lnTo>
                <a:lnTo>
                  <a:pt x="74476" y="11410"/>
                </a:lnTo>
                <a:lnTo>
                  <a:pt x="74521" y="11387"/>
                </a:lnTo>
                <a:lnTo>
                  <a:pt x="74555" y="11353"/>
                </a:lnTo>
                <a:lnTo>
                  <a:pt x="74589" y="11319"/>
                </a:lnTo>
                <a:lnTo>
                  <a:pt x="74612" y="11273"/>
                </a:lnTo>
                <a:lnTo>
                  <a:pt x="74624" y="11228"/>
                </a:lnTo>
                <a:lnTo>
                  <a:pt x="74624" y="11171"/>
                </a:lnTo>
                <a:lnTo>
                  <a:pt x="74624" y="11114"/>
                </a:lnTo>
                <a:lnTo>
                  <a:pt x="74601" y="11069"/>
                </a:lnTo>
                <a:lnTo>
                  <a:pt x="76569" y="9931"/>
                </a:lnTo>
                <a:lnTo>
                  <a:pt x="76603" y="9965"/>
                </a:lnTo>
                <a:lnTo>
                  <a:pt x="76637" y="9999"/>
                </a:lnTo>
                <a:lnTo>
                  <a:pt x="76683" y="10011"/>
                </a:lnTo>
                <a:lnTo>
                  <a:pt x="76728" y="10022"/>
                </a:lnTo>
                <a:lnTo>
                  <a:pt x="76785" y="10011"/>
                </a:lnTo>
                <a:lnTo>
                  <a:pt x="76830" y="9988"/>
                </a:lnTo>
                <a:lnTo>
                  <a:pt x="76865" y="9965"/>
                </a:lnTo>
                <a:lnTo>
                  <a:pt x="76899" y="9931"/>
                </a:lnTo>
                <a:close/>
                <a:moveTo>
                  <a:pt x="3391" y="14026"/>
                </a:moveTo>
                <a:lnTo>
                  <a:pt x="5382" y="15164"/>
                </a:lnTo>
                <a:lnTo>
                  <a:pt x="5359" y="15221"/>
                </a:lnTo>
                <a:lnTo>
                  <a:pt x="5359" y="15278"/>
                </a:lnTo>
                <a:lnTo>
                  <a:pt x="5359" y="15323"/>
                </a:lnTo>
                <a:lnTo>
                  <a:pt x="5370" y="15380"/>
                </a:lnTo>
                <a:lnTo>
                  <a:pt x="5393" y="15414"/>
                </a:lnTo>
                <a:lnTo>
                  <a:pt x="5427" y="15460"/>
                </a:lnTo>
                <a:lnTo>
                  <a:pt x="5461" y="15494"/>
                </a:lnTo>
                <a:lnTo>
                  <a:pt x="5507" y="15516"/>
                </a:lnTo>
                <a:lnTo>
                  <a:pt x="5552" y="15528"/>
                </a:lnTo>
                <a:lnTo>
                  <a:pt x="5598" y="15539"/>
                </a:lnTo>
                <a:lnTo>
                  <a:pt x="5598" y="17780"/>
                </a:lnTo>
                <a:lnTo>
                  <a:pt x="5552" y="17791"/>
                </a:lnTo>
                <a:lnTo>
                  <a:pt x="5507" y="17803"/>
                </a:lnTo>
                <a:lnTo>
                  <a:pt x="5461" y="17826"/>
                </a:lnTo>
                <a:lnTo>
                  <a:pt x="5427" y="17860"/>
                </a:lnTo>
                <a:lnTo>
                  <a:pt x="5404" y="17894"/>
                </a:lnTo>
                <a:lnTo>
                  <a:pt x="5382" y="17939"/>
                </a:lnTo>
                <a:lnTo>
                  <a:pt x="5370" y="17985"/>
                </a:lnTo>
                <a:lnTo>
                  <a:pt x="5359" y="18030"/>
                </a:lnTo>
                <a:lnTo>
                  <a:pt x="5370" y="18087"/>
                </a:lnTo>
                <a:lnTo>
                  <a:pt x="5382" y="18133"/>
                </a:lnTo>
                <a:lnTo>
                  <a:pt x="3459" y="19236"/>
                </a:lnTo>
                <a:lnTo>
                  <a:pt x="3414" y="19191"/>
                </a:lnTo>
                <a:lnTo>
                  <a:pt x="3368" y="19157"/>
                </a:lnTo>
                <a:lnTo>
                  <a:pt x="3311" y="19134"/>
                </a:lnTo>
                <a:lnTo>
                  <a:pt x="3186" y="19134"/>
                </a:lnTo>
                <a:lnTo>
                  <a:pt x="3129" y="19157"/>
                </a:lnTo>
                <a:lnTo>
                  <a:pt x="3084" y="19191"/>
                </a:lnTo>
                <a:lnTo>
                  <a:pt x="3038" y="19236"/>
                </a:lnTo>
                <a:lnTo>
                  <a:pt x="1116" y="18121"/>
                </a:lnTo>
                <a:lnTo>
                  <a:pt x="1127" y="18087"/>
                </a:lnTo>
                <a:lnTo>
                  <a:pt x="1127" y="18030"/>
                </a:lnTo>
                <a:lnTo>
                  <a:pt x="1127" y="17985"/>
                </a:lnTo>
                <a:lnTo>
                  <a:pt x="1116" y="17939"/>
                </a:lnTo>
                <a:lnTo>
                  <a:pt x="1093" y="17905"/>
                </a:lnTo>
                <a:lnTo>
                  <a:pt x="1059" y="17871"/>
                </a:lnTo>
                <a:lnTo>
                  <a:pt x="1025" y="17837"/>
                </a:lnTo>
                <a:lnTo>
                  <a:pt x="991" y="17814"/>
                </a:lnTo>
                <a:lnTo>
                  <a:pt x="945" y="17791"/>
                </a:lnTo>
                <a:lnTo>
                  <a:pt x="900" y="17791"/>
                </a:lnTo>
                <a:lnTo>
                  <a:pt x="900" y="15505"/>
                </a:lnTo>
                <a:lnTo>
                  <a:pt x="945" y="15494"/>
                </a:lnTo>
                <a:lnTo>
                  <a:pt x="979" y="15482"/>
                </a:lnTo>
                <a:lnTo>
                  <a:pt x="1013" y="15460"/>
                </a:lnTo>
                <a:lnTo>
                  <a:pt x="1047" y="15437"/>
                </a:lnTo>
                <a:lnTo>
                  <a:pt x="1070" y="15403"/>
                </a:lnTo>
                <a:lnTo>
                  <a:pt x="1093" y="15357"/>
                </a:lnTo>
                <a:lnTo>
                  <a:pt x="1104" y="15323"/>
                </a:lnTo>
                <a:lnTo>
                  <a:pt x="1104" y="15278"/>
                </a:lnTo>
                <a:lnTo>
                  <a:pt x="1104" y="15232"/>
                </a:lnTo>
                <a:lnTo>
                  <a:pt x="1093" y="15187"/>
                </a:lnTo>
                <a:lnTo>
                  <a:pt x="3106" y="14026"/>
                </a:lnTo>
                <a:lnTo>
                  <a:pt x="3129" y="14060"/>
                </a:lnTo>
                <a:lnTo>
                  <a:pt x="3163" y="14083"/>
                </a:lnTo>
                <a:lnTo>
                  <a:pt x="3209" y="14094"/>
                </a:lnTo>
                <a:lnTo>
                  <a:pt x="3254" y="14106"/>
                </a:lnTo>
                <a:lnTo>
                  <a:pt x="3288" y="14094"/>
                </a:lnTo>
                <a:lnTo>
                  <a:pt x="3334" y="14083"/>
                </a:lnTo>
                <a:lnTo>
                  <a:pt x="3368" y="14060"/>
                </a:lnTo>
                <a:lnTo>
                  <a:pt x="3391" y="14026"/>
                </a:lnTo>
                <a:close/>
                <a:moveTo>
                  <a:pt x="8214" y="14072"/>
                </a:moveTo>
                <a:lnTo>
                  <a:pt x="10114" y="15164"/>
                </a:lnTo>
                <a:lnTo>
                  <a:pt x="10102" y="15221"/>
                </a:lnTo>
                <a:lnTo>
                  <a:pt x="10091" y="15278"/>
                </a:lnTo>
                <a:lnTo>
                  <a:pt x="10102" y="15334"/>
                </a:lnTo>
                <a:lnTo>
                  <a:pt x="10114" y="15380"/>
                </a:lnTo>
                <a:lnTo>
                  <a:pt x="10136" y="15425"/>
                </a:lnTo>
                <a:lnTo>
                  <a:pt x="10159" y="15460"/>
                </a:lnTo>
                <a:lnTo>
                  <a:pt x="10205" y="15494"/>
                </a:lnTo>
                <a:lnTo>
                  <a:pt x="10239" y="15516"/>
                </a:lnTo>
                <a:lnTo>
                  <a:pt x="10284" y="15539"/>
                </a:lnTo>
                <a:lnTo>
                  <a:pt x="10341" y="15539"/>
                </a:lnTo>
                <a:lnTo>
                  <a:pt x="10341" y="17791"/>
                </a:lnTo>
                <a:lnTo>
                  <a:pt x="10296" y="17803"/>
                </a:lnTo>
                <a:lnTo>
                  <a:pt x="10250" y="17814"/>
                </a:lnTo>
                <a:lnTo>
                  <a:pt x="10216" y="17837"/>
                </a:lnTo>
                <a:lnTo>
                  <a:pt x="10182" y="17871"/>
                </a:lnTo>
                <a:lnTo>
                  <a:pt x="10148" y="17905"/>
                </a:lnTo>
                <a:lnTo>
                  <a:pt x="10125" y="17939"/>
                </a:lnTo>
                <a:lnTo>
                  <a:pt x="10114" y="17985"/>
                </a:lnTo>
                <a:lnTo>
                  <a:pt x="10114" y="18030"/>
                </a:lnTo>
                <a:lnTo>
                  <a:pt x="10114" y="18087"/>
                </a:lnTo>
                <a:lnTo>
                  <a:pt x="10125" y="18121"/>
                </a:lnTo>
                <a:lnTo>
                  <a:pt x="8203" y="19236"/>
                </a:lnTo>
                <a:lnTo>
                  <a:pt x="8168" y="19191"/>
                </a:lnTo>
                <a:lnTo>
                  <a:pt x="8112" y="19157"/>
                </a:lnTo>
                <a:lnTo>
                  <a:pt x="8055" y="19134"/>
                </a:lnTo>
                <a:lnTo>
                  <a:pt x="7986" y="19122"/>
                </a:lnTo>
                <a:lnTo>
                  <a:pt x="7930" y="19134"/>
                </a:lnTo>
                <a:lnTo>
                  <a:pt x="7861" y="19157"/>
                </a:lnTo>
                <a:lnTo>
                  <a:pt x="7816" y="19191"/>
                </a:lnTo>
                <a:lnTo>
                  <a:pt x="7770" y="19236"/>
                </a:lnTo>
                <a:lnTo>
                  <a:pt x="5859" y="18133"/>
                </a:lnTo>
                <a:lnTo>
                  <a:pt x="5871" y="18087"/>
                </a:lnTo>
                <a:lnTo>
                  <a:pt x="5882" y="18030"/>
                </a:lnTo>
                <a:lnTo>
                  <a:pt x="5871" y="17985"/>
                </a:lnTo>
                <a:lnTo>
                  <a:pt x="5859" y="17939"/>
                </a:lnTo>
                <a:lnTo>
                  <a:pt x="5837" y="17894"/>
                </a:lnTo>
                <a:lnTo>
                  <a:pt x="5814" y="17860"/>
                </a:lnTo>
                <a:lnTo>
                  <a:pt x="5780" y="17826"/>
                </a:lnTo>
                <a:lnTo>
                  <a:pt x="5734" y="17803"/>
                </a:lnTo>
                <a:lnTo>
                  <a:pt x="5689" y="17791"/>
                </a:lnTo>
                <a:lnTo>
                  <a:pt x="5643" y="17780"/>
                </a:lnTo>
                <a:lnTo>
                  <a:pt x="5643" y="15539"/>
                </a:lnTo>
                <a:lnTo>
                  <a:pt x="5689" y="15528"/>
                </a:lnTo>
                <a:lnTo>
                  <a:pt x="5734" y="15516"/>
                </a:lnTo>
                <a:lnTo>
                  <a:pt x="5780" y="15494"/>
                </a:lnTo>
                <a:lnTo>
                  <a:pt x="5814" y="15460"/>
                </a:lnTo>
                <a:lnTo>
                  <a:pt x="5848" y="15414"/>
                </a:lnTo>
                <a:lnTo>
                  <a:pt x="5859" y="15380"/>
                </a:lnTo>
                <a:lnTo>
                  <a:pt x="5882" y="15323"/>
                </a:lnTo>
                <a:lnTo>
                  <a:pt x="5882" y="15278"/>
                </a:lnTo>
                <a:lnTo>
                  <a:pt x="5882" y="15221"/>
                </a:lnTo>
                <a:lnTo>
                  <a:pt x="5859" y="15175"/>
                </a:lnTo>
                <a:lnTo>
                  <a:pt x="7759" y="14072"/>
                </a:lnTo>
                <a:lnTo>
                  <a:pt x="7804" y="14117"/>
                </a:lnTo>
                <a:lnTo>
                  <a:pt x="7861" y="14163"/>
                </a:lnTo>
                <a:lnTo>
                  <a:pt x="7918" y="14185"/>
                </a:lnTo>
                <a:lnTo>
                  <a:pt x="7986" y="14197"/>
                </a:lnTo>
                <a:lnTo>
                  <a:pt x="8055" y="14185"/>
                </a:lnTo>
                <a:lnTo>
                  <a:pt x="8123" y="14163"/>
                </a:lnTo>
                <a:lnTo>
                  <a:pt x="8180" y="14117"/>
                </a:lnTo>
                <a:lnTo>
                  <a:pt x="8214" y="14072"/>
                </a:lnTo>
                <a:close/>
                <a:moveTo>
                  <a:pt x="17621" y="14026"/>
                </a:moveTo>
                <a:lnTo>
                  <a:pt x="19680" y="15209"/>
                </a:lnTo>
                <a:lnTo>
                  <a:pt x="19669" y="15278"/>
                </a:lnTo>
                <a:lnTo>
                  <a:pt x="19680" y="15346"/>
                </a:lnTo>
                <a:lnTo>
                  <a:pt x="19715" y="15391"/>
                </a:lnTo>
                <a:lnTo>
                  <a:pt x="19760" y="15425"/>
                </a:lnTo>
                <a:lnTo>
                  <a:pt x="19817" y="15448"/>
                </a:lnTo>
                <a:lnTo>
                  <a:pt x="19817" y="17860"/>
                </a:lnTo>
                <a:lnTo>
                  <a:pt x="19760" y="17882"/>
                </a:lnTo>
                <a:lnTo>
                  <a:pt x="19715" y="17917"/>
                </a:lnTo>
                <a:lnTo>
                  <a:pt x="19680" y="17973"/>
                </a:lnTo>
                <a:lnTo>
                  <a:pt x="19669" y="18030"/>
                </a:lnTo>
                <a:lnTo>
                  <a:pt x="19669" y="18087"/>
                </a:lnTo>
                <a:lnTo>
                  <a:pt x="17690" y="19236"/>
                </a:lnTo>
                <a:lnTo>
                  <a:pt x="17644" y="19191"/>
                </a:lnTo>
                <a:lnTo>
                  <a:pt x="17599" y="19157"/>
                </a:lnTo>
                <a:lnTo>
                  <a:pt x="17530" y="19134"/>
                </a:lnTo>
                <a:lnTo>
                  <a:pt x="17474" y="19122"/>
                </a:lnTo>
                <a:lnTo>
                  <a:pt x="17405" y="19134"/>
                </a:lnTo>
                <a:lnTo>
                  <a:pt x="17348" y="19157"/>
                </a:lnTo>
                <a:lnTo>
                  <a:pt x="17292" y="19191"/>
                </a:lnTo>
                <a:lnTo>
                  <a:pt x="17257" y="19236"/>
                </a:lnTo>
                <a:lnTo>
                  <a:pt x="15335" y="18133"/>
                </a:lnTo>
                <a:lnTo>
                  <a:pt x="15358" y="18087"/>
                </a:lnTo>
                <a:lnTo>
                  <a:pt x="15358" y="18030"/>
                </a:lnTo>
                <a:lnTo>
                  <a:pt x="15358" y="17985"/>
                </a:lnTo>
                <a:lnTo>
                  <a:pt x="15335" y="17939"/>
                </a:lnTo>
                <a:lnTo>
                  <a:pt x="15324" y="17894"/>
                </a:lnTo>
                <a:lnTo>
                  <a:pt x="15289" y="17860"/>
                </a:lnTo>
                <a:lnTo>
                  <a:pt x="15255" y="17826"/>
                </a:lnTo>
                <a:lnTo>
                  <a:pt x="15221" y="17803"/>
                </a:lnTo>
                <a:lnTo>
                  <a:pt x="15176" y="17791"/>
                </a:lnTo>
                <a:lnTo>
                  <a:pt x="15130" y="17780"/>
                </a:lnTo>
                <a:lnTo>
                  <a:pt x="15130" y="15448"/>
                </a:lnTo>
                <a:lnTo>
                  <a:pt x="15187" y="15425"/>
                </a:lnTo>
                <a:lnTo>
                  <a:pt x="15233" y="15391"/>
                </a:lnTo>
                <a:lnTo>
                  <a:pt x="15255" y="15334"/>
                </a:lnTo>
                <a:lnTo>
                  <a:pt x="15267" y="15278"/>
                </a:lnTo>
                <a:lnTo>
                  <a:pt x="15255" y="15221"/>
                </a:lnTo>
                <a:lnTo>
                  <a:pt x="17314" y="14026"/>
                </a:lnTo>
                <a:lnTo>
                  <a:pt x="17348" y="14060"/>
                </a:lnTo>
                <a:lnTo>
                  <a:pt x="17383" y="14094"/>
                </a:lnTo>
                <a:lnTo>
                  <a:pt x="17428" y="14106"/>
                </a:lnTo>
                <a:lnTo>
                  <a:pt x="17474" y="14117"/>
                </a:lnTo>
                <a:lnTo>
                  <a:pt x="17519" y="14106"/>
                </a:lnTo>
                <a:lnTo>
                  <a:pt x="17553" y="14083"/>
                </a:lnTo>
                <a:lnTo>
                  <a:pt x="17599" y="14060"/>
                </a:lnTo>
                <a:lnTo>
                  <a:pt x="17621" y="14026"/>
                </a:lnTo>
                <a:close/>
                <a:moveTo>
                  <a:pt x="60279" y="14026"/>
                </a:moveTo>
                <a:lnTo>
                  <a:pt x="62270" y="15164"/>
                </a:lnTo>
                <a:lnTo>
                  <a:pt x="62259" y="15221"/>
                </a:lnTo>
                <a:lnTo>
                  <a:pt x="62247" y="15278"/>
                </a:lnTo>
                <a:lnTo>
                  <a:pt x="62247" y="15323"/>
                </a:lnTo>
                <a:lnTo>
                  <a:pt x="62270" y="15380"/>
                </a:lnTo>
                <a:lnTo>
                  <a:pt x="62293" y="15414"/>
                </a:lnTo>
                <a:lnTo>
                  <a:pt x="62315" y="15460"/>
                </a:lnTo>
                <a:lnTo>
                  <a:pt x="62350" y="15494"/>
                </a:lnTo>
                <a:lnTo>
                  <a:pt x="62395" y="15516"/>
                </a:lnTo>
                <a:lnTo>
                  <a:pt x="62441" y="15528"/>
                </a:lnTo>
                <a:lnTo>
                  <a:pt x="62486" y="15539"/>
                </a:lnTo>
                <a:lnTo>
                  <a:pt x="62486" y="17780"/>
                </a:lnTo>
                <a:lnTo>
                  <a:pt x="62441" y="17791"/>
                </a:lnTo>
                <a:lnTo>
                  <a:pt x="62395" y="17803"/>
                </a:lnTo>
                <a:lnTo>
                  <a:pt x="62361" y="17826"/>
                </a:lnTo>
                <a:lnTo>
                  <a:pt x="62315" y="17860"/>
                </a:lnTo>
                <a:lnTo>
                  <a:pt x="62293" y="17894"/>
                </a:lnTo>
                <a:lnTo>
                  <a:pt x="62270" y="17939"/>
                </a:lnTo>
                <a:lnTo>
                  <a:pt x="62259" y="17985"/>
                </a:lnTo>
                <a:lnTo>
                  <a:pt x="62247" y="18030"/>
                </a:lnTo>
                <a:lnTo>
                  <a:pt x="62259" y="18087"/>
                </a:lnTo>
                <a:lnTo>
                  <a:pt x="62270" y="18133"/>
                </a:lnTo>
                <a:lnTo>
                  <a:pt x="60347" y="19236"/>
                </a:lnTo>
                <a:lnTo>
                  <a:pt x="60313" y="19191"/>
                </a:lnTo>
                <a:lnTo>
                  <a:pt x="60256" y="19157"/>
                </a:lnTo>
                <a:lnTo>
                  <a:pt x="60200" y="19134"/>
                </a:lnTo>
                <a:lnTo>
                  <a:pt x="60074" y="19134"/>
                </a:lnTo>
                <a:lnTo>
                  <a:pt x="60018" y="19157"/>
                </a:lnTo>
                <a:lnTo>
                  <a:pt x="59972" y="19191"/>
                </a:lnTo>
                <a:lnTo>
                  <a:pt x="59927" y="19236"/>
                </a:lnTo>
                <a:lnTo>
                  <a:pt x="58004" y="18121"/>
                </a:lnTo>
                <a:lnTo>
                  <a:pt x="58015" y="18087"/>
                </a:lnTo>
                <a:lnTo>
                  <a:pt x="58015" y="18030"/>
                </a:lnTo>
                <a:lnTo>
                  <a:pt x="58015" y="17985"/>
                </a:lnTo>
                <a:lnTo>
                  <a:pt x="58004" y="17939"/>
                </a:lnTo>
                <a:lnTo>
                  <a:pt x="57981" y="17905"/>
                </a:lnTo>
                <a:lnTo>
                  <a:pt x="57959" y="17871"/>
                </a:lnTo>
                <a:lnTo>
                  <a:pt x="57924" y="17837"/>
                </a:lnTo>
                <a:lnTo>
                  <a:pt x="57879" y="17814"/>
                </a:lnTo>
                <a:lnTo>
                  <a:pt x="57845" y="17791"/>
                </a:lnTo>
                <a:lnTo>
                  <a:pt x="57799" y="17791"/>
                </a:lnTo>
                <a:lnTo>
                  <a:pt x="57799" y="15505"/>
                </a:lnTo>
                <a:lnTo>
                  <a:pt x="57833" y="15494"/>
                </a:lnTo>
                <a:lnTo>
                  <a:pt x="57879" y="15482"/>
                </a:lnTo>
                <a:lnTo>
                  <a:pt x="57913" y="15460"/>
                </a:lnTo>
                <a:lnTo>
                  <a:pt x="57936" y="15437"/>
                </a:lnTo>
                <a:lnTo>
                  <a:pt x="57970" y="15403"/>
                </a:lnTo>
                <a:lnTo>
                  <a:pt x="57981" y="15357"/>
                </a:lnTo>
                <a:lnTo>
                  <a:pt x="57993" y="15323"/>
                </a:lnTo>
                <a:lnTo>
                  <a:pt x="58004" y="15278"/>
                </a:lnTo>
                <a:lnTo>
                  <a:pt x="57993" y="15232"/>
                </a:lnTo>
                <a:lnTo>
                  <a:pt x="57981" y="15187"/>
                </a:lnTo>
                <a:lnTo>
                  <a:pt x="59995" y="14026"/>
                </a:lnTo>
                <a:lnTo>
                  <a:pt x="60029" y="14060"/>
                </a:lnTo>
                <a:lnTo>
                  <a:pt x="60063" y="14083"/>
                </a:lnTo>
                <a:lnTo>
                  <a:pt x="60097" y="14094"/>
                </a:lnTo>
                <a:lnTo>
                  <a:pt x="60143" y="14106"/>
                </a:lnTo>
                <a:lnTo>
                  <a:pt x="60188" y="14094"/>
                </a:lnTo>
                <a:lnTo>
                  <a:pt x="60222" y="14083"/>
                </a:lnTo>
                <a:lnTo>
                  <a:pt x="60256" y="14060"/>
                </a:lnTo>
                <a:lnTo>
                  <a:pt x="60279" y="14026"/>
                </a:lnTo>
                <a:close/>
                <a:moveTo>
                  <a:pt x="65102" y="14072"/>
                </a:moveTo>
                <a:lnTo>
                  <a:pt x="67013" y="15164"/>
                </a:lnTo>
                <a:lnTo>
                  <a:pt x="66991" y="15221"/>
                </a:lnTo>
                <a:lnTo>
                  <a:pt x="66979" y="15278"/>
                </a:lnTo>
                <a:lnTo>
                  <a:pt x="66991" y="15334"/>
                </a:lnTo>
                <a:lnTo>
                  <a:pt x="67002" y="15380"/>
                </a:lnTo>
                <a:lnTo>
                  <a:pt x="67025" y="15425"/>
                </a:lnTo>
                <a:lnTo>
                  <a:pt x="67059" y="15460"/>
                </a:lnTo>
                <a:lnTo>
                  <a:pt x="67093" y="15494"/>
                </a:lnTo>
                <a:lnTo>
                  <a:pt x="67139" y="15516"/>
                </a:lnTo>
                <a:lnTo>
                  <a:pt x="67184" y="15539"/>
                </a:lnTo>
                <a:lnTo>
                  <a:pt x="67230" y="15539"/>
                </a:lnTo>
                <a:lnTo>
                  <a:pt x="67230" y="17791"/>
                </a:lnTo>
                <a:lnTo>
                  <a:pt x="67184" y="17803"/>
                </a:lnTo>
                <a:lnTo>
                  <a:pt x="67139" y="17814"/>
                </a:lnTo>
                <a:lnTo>
                  <a:pt x="67104" y="17837"/>
                </a:lnTo>
                <a:lnTo>
                  <a:pt x="67070" y="17871"/>
                </a:lnTo>
                <a:lnTo>
                  <a:pt x="67048" y="17905"/>
                </a:lnTo>
                <a:lnTo>
                  <a:pt x="67025" y="17939"/>
                </a:lnTo>
                <a:lnTo>
                  <a:pt x="67013" y="17985"/>
                </a:lnTo>
                <a:lnTo>
                  <a:pt x="67002" y="18030"/>
                </a:lnTo>
                <a:lnTo>
                  <a:pt x="67013" y="18087"/>
                </a:lnTo>
                <a:lnTo>
                  <a:pt x="67025" y="18121"/>
                </a:lnTo>
                <a:lnTo>
                  <a:pt x="65102" y="19236"/>
                </a:lnTo>
                <a:lnTo>
                  <a:pt x="65057" y="19191"/>
                </a:lnTo>
                <a:lnTo>
                  <a:pt x="65000" y="19157"/>
                </a:lnTo>
                <a:lnTo>
                  <a:pt x="64943" y="19134"/>
                </a:lnTo>
                <a:lnTo>
                  <a:pt x="64886" y="19122"/>
                </a:lnTo>
                <a:lnTo>
                  <a:pt x="64818" y="19134"/>
                </a:lnTo>
                <a:lnTo>
                  <a:pt x="64761" y="19157"/>
                </a:lnTo>
                <a:lnTo>
                  <a:pt x="64704" y="19191"/>
                </a:lnTo>
                <a:lnTo>
                  <a:pt x="64670" y="19236"/>
                </a:lnTo>
                <a:lnTo>
                  <a:pt x="62748" y="18133"/>
                </a:lnTo>
                <a:lnTo>
                  <a:pt x="62770" y="18087"/>
                </a:lnTo>
                <a:lnTo>
                  <a:pt x="62770" y="18030"/>
                </a:lnTo>
                <a:lnTo>
                  <a:pt x="62770" y="17985"/>
                </a:lnTo>
                <a:lnTo>
                  <a:pt x="62748" y="17939"/>
                </a:lnTo>
                <a:lnTo>
                  <a:pt x="62725" y="17894"/>
                </a:lnTo>
                <a:lnTo>
                  <a:pt x="62702" y="17860"/>
                </a:lnTo>
                <a:lnTo>
                  <a:pt x="62668" y="17826"/>
                </a:lnTo>
                <a:lnTo>
                  <a:pt x="62623" y="17803"/>
                </a:lnTo>
                <a:lnTo>
                  <a:pt x="62577" y="17791"/>
                </a:lnTo>
                <a:lnTo>
                  <a:pt x="62532" y="17780"/>
                </a:lnTo>
                <a:lnTo>
                  <a:pt x="62532" y="15539"/>
                </a:lnTo>
                <a:lnTo>
                  <a:pt x="62588" y="15528"/>
                </a:lnTo>
                <a:lnTo>
                  <a:pt x="62634" y="15516"/>
                </a:lnTo>
                <a:lnTo>
                  <a:pt x="62668" y="15494"/>
                </a:lnTo>
                <a:lnTo>
                  <a:pt x="62702" y="15460"/>
                </a:lnTo>
                <a:lnTo>
                  <a:pt x="62736" y="15414"/>
                </a:lnTo>
                <a:lnTo>
                  <a:pt x="62759" y="15380"/>
                </a:lnTo>
                <a:lnTo>
                  <a:pt x="62770" y="15323"/>
                </a:lnTo>
                <a:lnTo>
                  <a:pt x="62770" y="15278"/>
                </a:lnTo>
                <a:lnTo>
                  <a:pt x="62770" y="15221"/>
                </a:lnTo>
                <a:lnTo>
                  <a:pt x="62748" y="15175"/>
                </a:lnTo>
                <a:lnTo>
                  <a:pt x="64659" y="14072"/>
                </a:lnTo>
                <a:lnTo>
                  <a:pt x="64693" y="14117"/>
                </a:lnTo>
                <a:lnTo>
                  <a:pt x="64750" y="14163"/>
                </a:lnTo>
                <a:lnTo>
                  <a:pt x="64807" y="14185"/>
                </a:lnTo>
                <a:lnTo>
                  <a:pt x="64886" y="14197"/>
                </a:lnTo>
                <a:lnTo>
                  <a:pt x="64954" y="14185"/>
                </a:lnTo>
                <a:lnTo>
                  <a:pt x="65011" y="14163"/>
                </a:lnTo>
                <a:lnTo>
                  <a:pt x="65068" y="14117"/>
                </a:lnTo>
                <a:lnTo>
                  <a:pt x="65102" y="14072"/>
                </a:lnTo>
                <a:close/>
                <a:moveTo>
                  <a:pt x="74510" y="14026"/>
                </a:moveTo>
                <a:lnTo>
                  <a:pt x="76569" y="15209"/>
                </a:lnTo>
                <a:lnTo>
                  <a:pt x="76557" y="15278"/>
                </a:lnTo>
                <a:lnTo>
                  <a:pt x="76569" y="15346"/>
                </a:lnTo>
                <a:lnTo>
                  <a:pt x="76603" y="15391"/>
                </a:lnTo>
                <a:lnTo>
                  <a:pt x="76648" y="15425"/>
                </a:lnTo>
                <a:lnTo>
                  <a:pt x="76717" y="15448"/>
                </a:lnTo>
                <a:lnTo>
                  <a:pt x="76717" y="17860"/>
                </a:lnTo>
                <a:lnTo>
                  <a:pt x="76648" y="17882"/>
                </a:lnTo>
                <a:lnTo>
                  <a:pt x="76603" y="17917"/>
                </a:lnTo>
                <a:lnTo>
                  <a:pt x="76569" y="17973"/>
                </a:lnTo>
                <a:lnTo>
                  <a:pt x="76557" y="18030"/>
                </a:lnTo>
                <a:lnTo>
                  <a:pt x="76569" y="18087"/>
                </a:lnTo>
                <a:lnTo>
                  <a:pt x="74578" y="19236"/>
                </a:lnTo>
                <a:lnTo>
                  <a:pt x="74533" y="19191"/>
                </a:lnTo>
                <a:lnTo>
                  <a:pt x="74487" y="19157"/>
                </a:lnTo>
                <a:lnTo>
                  <a:pt x="74430" y="19134"/>
                </a:lnTo>
                <a:lnTo>
                  <a:pt x="74362" y="19122"/>
                </a:lnTo>
                <a:lnTo>
                  <a:pt x="74294" y="19134"/>
                </a:lnTo>
                <a:lnTo>
                  <a:pt x="74237" y="19157"/>
                </a:lnTo>
                <a:lnTo>
                  <a:pt x="74180" y="19191"/>
                </a:lnTo>
                <a:lnTo>
                  <a:pt x="74146" y="19236"/>
                </a:lnTo>
                <a:lnTo>
                  <a:pt x="72235" y="18133"/>
                </a:lnTo>
                <a:lnTo>
                  <a:pt x="72246" y="18087"/>
                </a:lnTo>
                <a:lnTo>
                  <a:pt x="72246" y="18030"/>
                </a:lnTo>
                <a:lnTo>
                  <a:pt x="72246" y="17985"/>
                </a:lnTo>
                <a:lnTo>
                  <a:pt x="72235" y="17939"/>
                </a:lnTo>
                <a:lnTo>
                  <a:pt x="72212" y="17894"/>
                </a:lnTo>
                <a:lnTo>
                  <a:pt x="72178" y="17860"/>
                </a:lnTo>
                <a:lnTo>
                  <a:pt x="72144" y="17826"/>
                </a:lnTo>
                <a:lnTo>
                  <a:pt x="72110" y="17803"/>
                </a:lnTo>
                <a:lnTo>
                  <a:pt x="72064" y="17791"/>
                </a:lnTo>
                <a:lnTo>
                  <a:pt x="72019" y="17780"/>
                </a:lnTo>
                <a:lnTo>
                  <a:pt x="72019" y="15448"/>
                </a:lnTo>
                <a:lnTo>
                  <a:pt x="72075" y="15425"/>
                </a:lnTo>
                <a:lnTo>
                  <a:pt x="72121" y="15391"/>
                </a:lnTo>
                <a:lnTo>
                  <a:pt x="72155" y="15334"/>
                </a:lnTo>
                <a:lnTo>
                  <a:pt x="72166" y="15278"/>
                </a:lnTo>
                <a:lnTo>
                  <a:pt x="72155" y="15221"/>
                </a:lnTo>
                <a:lnTo>
                  <a:pt x="74214" y="14026"/>
                </a:lnTo>
                <a:lnTo>
                  <a:pt x="74237" y="14060"/>
                </a:lnTo>
                <a:lnTo>
                  <a:pt x="74271" y="14094"/>
                </a:lnTo>
                <a:lnTo>
                  <a:pt x="74316" y="14106"/>
                </a:lnTo>
                <a:lnTo>
                  <a:pt x="74362" y="14117"/>
                </a:lnTo>
                <a:lnTo>
                  <a:pt x="74407" y="14106"/>
                </a:lnTo>
                <a:lnTo>
                  <a:pt x="74453" y="14083"/>
                </a:lnTo>
                <a:lnTo>
                  <a:pt x="74487" y="14060"/>
                </a:lnTo>
                <a:lnTo>
                  <a:pt x="74510" y="14026"/>
                </a:lnTo>
                <a:close/>
                <a:moveTo>
                  <a:pt x="12935" y="14060"/>
                </a:moveTo>
                <a:lnTo>
                  <a:pt x="14937" y="15209"/>
                </a:lnTo>
                <a:lnTo>
                  <a:pt x="14925" y="15278"/>
                </a:lnTo>
                <a:lnTo>
                  <a:pt x="14937" y="15334"/>
                </a:lnTo>
                <a:lnTo>
                  <a:pt x="14971" y="15391"/>
                </a:lnTo>
                <a:lnTo>
                  <a:pt x="15016" y="15425"/>
                </a:lnTo>
                <a:lnTo>
                  <a:pt x="15085" y="15448"/>
                </a:lnTo>
                <a:lnTo>
                  <a:pt x="15085" y="17780"/>
                </a:lnTo>
                <a:lnTo>
                  <a:pt x="15028" y="17791"/>
                </a:lnTo>
                <a:lnTo>
                  <a:pt x="14982" y="17803"/>
                </a:lnTo>
                <a:lnTo>
                  <a:pt x="14948" y="17826"/>
                </a:lnTo>
                <a:lnTo>
                  <a:pt x="14914" y="17860"/>
                </a:lnTo>
                <a:lnTo>
                  <a:pt x="14880" y="17894"/>
                </a:lnTo>
                <a:lnTo>
                  <a:pt x="14857" y="17939"/>
                </a:lnTo>
                <a:lnTo>
                  <a:pt x="14846" y="17985"/>
                </a:lnTo>
                <a:lnTo>
                  <a:pt x="14846" y="18030"/>
                </a:lnTo>
                <a:lnTo>
                  <a:pt x="14846" y="18087"/>
                </a:lnTo>
                <a:lnTo>
                  <a:pt x="14857" y="18133"/>
                </a:lnTo>
                <a:lnTo>
                  <a:pt x="12912" y="19259"/>
                </a:lnTo>
                <a:lnTo>
                  <a:pt x="12878" y="19225"/>
                </a:lnTo>
                <a:lnTo>
                  <a:pt x="12832" y="19191"/>
                </a:lnTo>
                <a:lnTo>
                  <a:pt x="12787" y="19168"/>
                </a:lnTo>
                <a:lnTo>
                  <a:pt x="12673" y="19168"/>
                </a:lnTo>
                <a:lnTo>
                  <a:pt x="12628" y="19191"/>
                </a:lnTo>
                <a:lnTo>
                  <a:pt x="12582" y="19225"/>
                </a:lnTo>
                <a:lnTo>
                  <a:pt x="12548" y="19259"/>
                </a:lnTo>
                <a:lnTo>
                  <a:pt x="10591" y="18121"/>
                </a:lnTo>
                <a:lnTo>
                  <a:pt x="10603" y="18076"/>
                </a:lnTo>
                <a:lnTo>
                  <a:pt x="10603" y="18030"/>
                </a:lnTo>
                <a:lnTo>
                  <a:pt x="10603" y="17985"/>
                </a:lnTo>
                <a:lnTo>
                  <a:pt x="10591" y="17939"/>
                </a:lnTo>
                <a:lnTo>
                  <a:pt x="10569" y="17905"/>
                </a:lnTo>
                <a:lnTo>
                  <a:pt x="10546" y="17871"/>
                </a:lnTo>
                <a:lnTo>
                  <a:pt x="10512" y="17837"/>
                </a:lnTo>
                <a:lnTo>
                  <a:pt x="10466" y="17814"/>
                </a:lnTo>
                <a:lnTo>
                  <a:pt x="10432" y="17803"/>
                </a:lnTo>
                <a:lnTo>
                  <a:pt x="10387" y="17791"/>
                </a:lnTo>
                <a:lnTo>
                  <a:pt x="10387" y="15539"/>
                </a:lnTo>
                <a:lnTo>
                  <a:pt x="10432" y="15539"/>
                </a:lnTo>
                <a:lnTo>
                  <a:pt x="10478" y="15516"/>
                </a:lnTo>
                <a:lnTo>
                  <a:pt x="10523" y="15494"/>
                </a:lnTo>
                <a:lnTo>
                  <a:pt x="10557" y="15460"/>
                </a:lnTo>
                <a:lnTo>
                  <a:pt x="10580" y="15414"/>
                </a:lnTo>
                <a:lnTo>
                  <a:pt x="10603" y="15380"/>
                </a:lnTo>
                <a:lnTo>
                  <a:pt x="10626" y="15334"/>
                </a:lnTo>
                <a:lnTo>
                  <a:pt x="10626" y="15278"/>
                </a:lnTo>
                <a:lnTo>
                  <a:pt x="10614" y="15221"/>
                </a:lnTo>
                <a:lnTo>
                  <a:pt x="10603" y="15164"/>
                </a:lnTo>
                <a:lnTo>
                  <a:pt x="12525" y="14060"/>
                </a:lnTo>
                <a:lnTo>
                  <a:pt x="12559" y="14106"/>
                </a:lnTo>
                <a:lnTo>
                  <a:pt x="12616" y="14140"/>
                </a:lnTo>
                <a:lnTo>
                  <a:pt x="12673" y="14163"/>
                </a:lnTo>
                <a:lnTo>
                  <a:pt x="12730" y="14174"/>
                </a:lnTo>
                <a:lnTo>
                  <a:pt x="12787" y="14163"/>
                </a:lnTo>
                <a:lnTo>
                  <a:pt x="12844" y="14140"/>
                </a:lnTo>
                <a:lnTo>
                  <a:pt x="12901" y="14106"/>
                </a:lnTo>
                <a:lnTo>
                  <a:pt x="12935" y="14060"/>
                </a:lnTo>
                <a:close/>
                <a:moveTo>
                  <a:pt x="41396" y="14060"/>
                </a:moveTo>
                <a:lnTo>
                  <a:pt x="43307" y="15164"/>
                </a:lnTo>
                <a:lnTo>
                  <a:pt x="43284" y="15221"/>
                </a:lnTo>
                <a:lnTo>
                  <a:pt x="43273" y="15278"/>
                </a:lnTo>
                <a:lnTo>
                  <a:pt x="43284" y="15334"/>
                </a:lnTo>
                <a:lnTo>
                  <a:pt x="43296" y="15380"/>
                </a:lnTo>
                <a:lnTo>
                  <a:pt x="43318" y="15425"/>
                </a:lnTo>
                <a:lnTo>
                  <a:pt x="43353" y="15460"/>
                </a:lnTo>
                <a:lnTo>
                  <a:pt x="43387" y="15494"/>
                </a:lnTo>
                <a:lnTo>
                  <a:pt x="43432" y="15516"/>
                </a:lnTo>
                <a:lnTo>
                  <a:pt x="43478" y="15528"/>
                </a:lnTo>
                <a:lnTo>
                  <a:pt x="43523" y="15539"/>
                </a:lnTo>
                <a:lnTo>
                  <a:pt x="43523" y="17769"/>
                </a:lnTo>
                <a:lnTo>
                  <a:pt x="43478" y="17780"/>
                </a:lnTo>
                <a:lnTo>
                  <a:pt x="43421" y="17791"/>
                </a:lnTo>
                <a:lnTo>
                  <a:pt x="43387" y="17814"/>
                </a:lnTo>
                <a:lnTo>
                  <a:pt x="43341" y="17848"/>
                </a:lnTo>
                <a:lnTo>
                  <a:pt x="43318" y="17894"/>
                </a:lnTo>
                <a:lnTo>
                  <a:pt x="43296" y="17939"/>
                </a:lnTo>
                <a:lnTo>
                  <a:pt x="43273" y="17985"/>
                </a:lnTo>
                <a:lnTo>
                  <a:pt x="43273" y="18030"/>
                </a:lnTo>
                <a:lnTo>
                  <a:pt x="43273" y="18087"/>
                </a:lnTo>
                <a:lnTo>
                  <a:pt x="43296" y="18144"/>
                </a:lnTo>
                <a:lnTo>
                  <a:pt x="41362" y="19259"/>
                </a:lnTo>
                <a:lnTo>
                  <a:pt x="41316" y="19213"/>
                </a:lnTo>
                <a:lnTo>
                  <a:pt x="41282" y="19191"/>
                </a:lnTo>
                <a:lnTo>
                  <a:pt x="41225" y="19168"/>
                </a:lnTo>
                <a:lnTo>
                  <a:pt x="41169" y="19157"/>
                </a:lnTo>
                <a:lnTo>
                  <a:pt x="41112" y="19168"/>
                </a:lnTo>
                <a:lnTo>
                  <a:pt x="41066" y="19179"/>
                </a:lnTo>
                <a:lnTo>
                  <a:pt x="41021" y="19213"/>
                </a:lnTo>
                <a:lnTo>
                  <a:pt x="40987" y="19248"/>
                </a:lnTo>
                <a:lnTo>
                  <a:pt x="39019" y="18121"/>
                </a:lnTo>
                <a:lnTo>
                  <a:pt x="39030" y="18076"/>
                </a:lnTo>
                <a:lnTo>
                  <a:pt x="39041" y="18030"/>
                </a:lnTo>
                <a:lnTo>
                  <a:pt x="39030" y="17996"/>
                </a:lnTo>
                <a:lnTo>
                  <a:pt x="39019" y="17951"/>
                </a:lnTo>
                <a:lnTo>
                  <a:pt x="38996" y="17917"/>
                </a:lnTo>
                <a:lnTo>
                  <a:pt x="38973" y="17882"/>
                </a:lnTo>
                <a:lnTo>
                  <a:pt x="38950" y="17848"/>
                </a:lnTo>
                <a:lnTo>
                  <a:pt x="38916" y="17826"/>
                </a:lnTo>
                <a:lnTo>
                  <a:pt x="38871" y="17814"/>
                </a:lnTo>
                <a:lnTo>
                  <a:pt x="38825" y="17803"/>
                </a:lnTo>
                <a:lnTo>
                  <a:pt x="38825" y="15539"/>
                </a:lnTo>
                <a:lnTo>
                  <a:pt x="38882" y="15528"/>
                </a:lnTo>
                <a:lnTo>
                  <a:pt x="38916" y="15516"/>
                </a:lnTo>
                <a:lnTo>
                  <a:pt x="38962" y="15482"/>
                </a:lnTo>
                <a:lnTo>
                  <a:pt x="38996" y="15448"/>
                </a:lnTo>
                <a:lnTo>
                  <a:pt x="39019" y="15414"/>
                </a:lnTo>
                <a:lnTo>
                  <a:pt x="39041" y="15369"/>
                </a:lnTo>
                <a:lnTo>
                  <a:pt x="39053" y="15323"/>
                </a:lnTo>
                <a:lnTo>
                  <a:pt x="39064" y="15278"/>
                </a:lnTo>
                <a:lnTo>
                  <a:pt x="39053" y="15221"/>
                </a:lnTo>
                <a:lnTo>
                  <a:pt x="39041" y="15175"/>
                </a:lnTo>
                <a:lnTo>
                  <a:pt x="40952" y="14072"/>
                </a:lnTo>
                <a:lnTo>
                  <a:pt x="40987" y="14117"/>
                </a:lnTo>
                <a:lnTo>
                  <a:pt x="41043" y="14163"/>
                </a:lnTo>
                <a:lnTo>
                  <a:pt x="41100" y="14185"/>
                </a:lnTo>
                <a:lnTo>
                  <a:pt x="41169" y="14197"/>
                </a:lnTo>
                <a:lnTo>
                  <a:pt x="41237" y="14185"/>
                </a:lnTo>
                <a:lnTo>
                  <a:pt x="41305" y="14163"/>
                </a:lnTo>
                <a:lnTo>
                  <a:pt x="41351" y="14117"/>
                </a:lnTo>
                <a:lnTo>
                  <a:pt x="41396" y="14060"/>
                </a:lnTo>
                <a:close/>
                <a:moveTo>
                  <a:pt x="46105" y="14049"/>
                </a:moveTo>
                <a:lnTo>
                  <a:pt x="48051" y="15164"/>
                </a:lnTo>
                <a:lnTo>
                  <a:pt x="48028" y="15221"/>
                </a:lnTo>
                <a:lnTo>
                  <a:pt x="48017" y="15278"/>
                </a:lnTo>
                <a:lnTo>
                  <a:pt x="48028" y="15323"/>
                </a:lnTo>
                <a:lnTo>
                  <a:pt x="48039" y="15380"/>
                </a:lnTo>
                <a:lnTo>
                  <a:pt x="48062" y="15414"/>
                </a:lnTo>
                <a:lnTo>
                  <a:pt x="48096" y="15460"/>
                </a:lnTo>
                <a:lnTo>
                  <a:pt x="48130" y="15482"/>
                </a:lnTo>
                <a:lnTo>
                  <a:pt x="48176" y="15516"/>
                </a:lnTo>
                <a:lnTo>
                  <a:pt x="48221" y="15528"/>
                </a:lnTo>
                <a:lnTo>
                  <a:pt x="48267" y="15539"/>
                </a:lnTo>
                <a:lnTo>
                  <a:pt x="48267" y="17780"/>
                </a:lnTo>
                <a:lnTo>
                  <a:pt x="48221" y="17791"/>
                </a:lnTo>
                <a:lnTo>
                  <a:pt x="48176" y="17803"/>
                </a:lnTo>
                <a:lnTo>
                  <a:pt x="48130" y="17826"/>
                </a:lnTo>
                <a:lnTo>
                  <a:pt x="48096" y="17860"/>
                </a:lnTo>
                <a:lnTo>
                  <a:pt x="48062" y="17894"/>
                </a:lnTo>
                <a:lnTo>
                  <a:pt x="48051" y="17939"/>
                </a:lnTo>
                <a:lnTo>
                  <a:pt x="48028" y="17985"/>
                </a:lnTo>
                <a:lnTo>
                  <a:pt x="48028" y="18030"/>
                </a:lnTo>
                <a:lnTo>
                  <a:pt x="48028" y="18087"/>
                </a:lnTo>
                <a:lnTo>
                  <a:pt x="48051" y="18133"/>
                </a:lnTo>
                <a:lnTo>
                  <a:pt x="46094" y="19259"/>
                </a:lnTo>
                <a:lnTo>
                  <a:pt x="46060" y="19225"/>
                </a:lnTo>
                <a:lnTo>
                  <a:pt x="46014" y="19191"/>
                </a:lnTo>
                <a:lnTo>
                  <a:pt x="45969" y="19168"/>
                </a:lnTo>
                <a:lnTo>
                  <a:pt x="45855" y="19168"/>
                </a:lnTo>
                <a:lnTo>
                  <a:pt x="45810" y="19191"/>
                </a:lnTo>
                <a:lnTo>
                  <a:pt x="45764" y="19213"/>
                </a:lnTo>
                <a:lnTo>
                  <a:pt x="45730" y="19259"/>
                </a:lnTo>
                <a:lnTo>
                  <a:pt x="43785" y="18133"/>
                </a:lnTo>
                <a:lnTo>
                  <a:pt x="43808" y="18087"/>
                </a:lnTo>
                <a:lnTo>
                  <a:pt x="43808" y="18030"/>
                </a:lnTo>
                <a:lnTo>
                  <a:pt x="43808" y="17985"/>
                </a:lnTo>
                <a:lnTo>
                  <a:pt x="43785" y="17939"/>
                </a:lnTo>
                <a:lnTo>
                  <a:pt x="43773" y="17894"/>
                </a:lnTo>
                <a:lnTo>
                  <a:pt x="43739" y="17860"/>
                </a:lnTo>
                <a:lnTo>
                  <a:pt x="43705" y="17826"/>
                </a:lnTo>
                <a:lnTo>
                  <a:pt x="43660" y="17803"/>
                </a:lnTo>
                <a:lnTo>
                  <a:pt x="43614" y="17780"/>
                </a:lnTo>
                <a:lnTo>
                  <a:pt x="43569" y="17769"/>
                </a:lnTo>
                <a:lnTo>
                  <a:pt x="43569" y="15539"/>
                </a:lnTo>
                <a:lnTo>
                  <a:pt x="43614" y="15528"/>
                </a:lnTo>
                <a:lnTo>
                  <a:pt x="43660" y="15505"/>
                </a:lnTo>
                <a:lnTo>
                  <a:pt x="43705" y="15482"/>
                </a:lnTo>
                <a:lnTo>
                  <a:pt x="43739" y="15448"/>
                </a:lnTo>
                <a:lnTo>
                  <a:pt x="43762" y="15414"/>
                </a:lnTo>
                <a:lnTo>
                  <a:pt x="43785" y="15369"/>
                </a:lnTo>
                <a:lnTo>
                  <a:pt x="43796" y="15323"/>
                </a:lnTo>
                <a:lnTo>
                  <a:pt x="43796" y="15278"/>
                </a:lnTo>
                <a:lnTo>
                  <a:pt x="43796" y="15221"/>
                </a:lnTo>
                <a:lnTo>
                  <a:pt x="43785" y="15175"/>
                </a:lnTo>
                <a:lnTo>
                  <a:pt x="45707" y="14060"/>
                </a:lnTo>
                <a:lnTo>
                  <a:pt x="45753" y="14106"/>
                </a:lnTo>
                <a:lnTo>
                  <a:pt x="45798" y="14140"/>
                </a:lnTo>
                <a:lnTo>
                  <a:pt x="45855" y="14163"/>
                </a:lnTo>
                <a:lnTo>
                  <a:pt x="45969" y="14163"/>
                </a:lnTo>
                <a:lnTo>
                  <a:pt x="46026" y="14129"/>
                </a:lnTo>
                <a:lnTo>
                  <a:pt x="46071" y="14094"/>
                </a:lnTo>
                <a:lnTo>
                  <a:pt x="46105" y="14049"/>
                </a:lnTo>
                <a:close/>
                <a:moveTo>
                  <a:pt x="69823" y="14060"/>
                </a:moveTo>
                <a:lnTo>
                  <a:pt x="71837" y="15209"/>
                </a:lnTo>
                <a:lnTo>
                  <a:pt x="71825" y="15278"/>
                </a:lnTo>
                <a:lnTo>
                  <a:pt x="71837" y="15334"/>
                </a:lnTo>
                <a:lnTo>
                  <a:pt x="71859" y="15391"/>
                </a:lnTo>
                <a:lnTo>
                  <a:pt x="71916" y="15425"/>
                </a:lnTo>
                <a:lnTo>
                  <a:pt x="71973" y="15448"/>
                </a:lnTo>
                <a:lnTo>
                  <a:pt x="71973" y="17780"/>
                </a:lnTo>
                <a:lnTo>
                  <a:pt x="71928" y="17791"/>
                </a:lnTo>
                <a:lnTo>
                  <a:pt x="71882" y="17803"/>
                </a:lnTo>
                <a:lnTo>
                  <a:pt x="71837" y="17826"/>
                </a:lnTo>
                <a:lnTo>
                  <a:pt x="71802" y="17860"/>
                </a:lnTo>
                <a:lnTo>
                  <a:pt x="71768" y="17894"/>
                </a:lnTo>
                <a:lnTo>
                  <a:pt x="71746" y="17939"/>
                </a:lnTo>
                <a:lnTo>
                  <a:pt x="71734" y="17985"/>
                </a:lnTo>
                <a:lnTo>
                  <a:pt x="71734" y="18030"/>
                </a:lnTo>
                <a:lnTo>
                  <a:pt x="71734" y="18087"/>
                </a:lnTo>
                <a:lnTo>
                  <a:pt x="71746" y="18133"/>
                </a:lnTo>
                <a:lnTo>
                  <a:pt x="69800" y="19259"/>
                </a:lnTo>
                <a:lnTo>
                  <a:pt x="69766" y="19225"/>
                </a:lnTo>
                <a:lnTo>
                  <a:pt x="69721" y="19191"/>
                </a:lnTo>
                <a:lnTo>
                  <a:pt x="69675" y="19168"/>
                </a:lnTo>
                <a:lnTo>
                  <a:pt x="69573" y="19168"/>
                </a:lnTo>
                <a:lnTo>
                  <a:pt x="69516" y="19191"/>
                </a:lnTo>
                <a:lnTo>
                  <a:pt x="69482" y="19225"/>
                </a:lnTo>
                <a:lnTo>
                  <a:pt x="69448" y="19259"/>
                </a:lnTo>
                <a:lnTo>
                  <a:pt x="67480" y="18121"/>
                </a:lnTo>
                <a:lnTo>
                  <a:pt x="67491" y="18076"/>
                </a:lnTo>
                <a:lnTo>
                  <a:pt x="67503" y="18030"/>
                </a:lnTo>
                <a:lnTo>
                  <a:pt x="67491" y="17985"/>
                </a:lnTo>
                <a:lnTo>
                  <a:pt x="67480" y="17939"/>
                </a:lnTo>
                <a:lnTo>
                  <a:pt x="67457" y="17905"/>
                </a:lnTo>
                <a:lnTo>
                  <a:pt x="67434" y="17871"/>
                </a:lnTo>
                <a:lnTo>
                  <a:pt x="67400" y="17837"/>
                </a:lnTo>
                <a:lnTo>
                  <a:pt x="67366" y="17814"/>
                </a:lnTo>
                <a:lnTo>
                  <a:pt x="67321" y="17803"/>
                </a:lnTo>
                <a:lnTo>
                  <a:pt x="67275" y="17791"/>
                </a:lnTo>
                <a:lnTo>
                  <a:pt x="67275" y="15539"/>
                </a:lnTo>
                <a:lnTo>
                  <a:pt x="67321" y="15539"/>
                </a:lnTo>
                <a:lnTo>
                  <a:pt x="67366" y="15516"/>
                </a:lnTo>
                <a:lnTo>
                  <a:pt x="67412" y="15494"/>
                </a:lnTo>
                <a:lnTo>
                  <a:pt x="67446" y="15460"/>
                </a:lnTo>
                <a:lnTo>
                  <a:pt x="67480" y="15414"/>
                </a:lnTo>
                <a:lnTo>
                  <a:pt x="67503" y="15380"/>
                </a:lnTo>
                <a:lnTo>
                  <a:pt x="67514" y="15334"/>
                </a:lnTo>
                <a:lnTo>
                  <a:pt x="67514" y="15278"/>
                </a:lnTo>
                <a:lnTo>
                  <a:pt x="67514" y="15221"/>
                </a:lnTo>
                <a:lnTo>
                  <a:pt x="67491" y="15164"/>
                </a:lnTo>
                <a:lnTo>
                  <a:pt x="69414" y="14060"/>
                </a:lnTo>
                <a:lnTo>
                  <a:pt x="69459" y="14106"/>
                </a:lnTo>
                <a:lnTo>
                  <a:pt x="69505" y="14140"/>
                </a:lnTo>
                <a:lnTo>
                  <a:pt x="69562" y="14163"/>
                </a:lnTo>
                <a:lnTo>
                  <a:pt x="69618" y="14174"/>
                </a:lnTo>
                <a:lnTo>
                  <a:pt x="69687" y="14163"/>
                </a:lnTo>
                <a:lnTo>
                  <a:pt x="69744" y="14140"/>
                </a:lnTo>
                <a:lnTo>
                  <a:pt x="69789" y="14106"/>
                </a:lnTo>
                <a:lnTo>
                  <a:pt x="69823" y="14060"/>
                </a:lnTo>
                <a:close/>
                <a:moveTo>
                  <a:pt x="31909" y="14060"/>
                </a:moveTo>
                <a:lnTo>
                  <a:pt x="33877" y="15198"/>
                </a:lnTo>
                <a:lnTo>
                  <a:pt x="33866" y="15243"/>
                </a:lnTo>
                <a:lnTo>
                  <a:pt x="33866" y="15278"/>
                </a:lnTo>
                <a:lnTo>
                  <a:pt x="33866" y="15312"/>
                </a:lnTo>
                <a:lnTo>
                  <a:pt x="33877" y="15346"/>
                </a:lnTo>
                <a:lnTo>
                  <a:pt x="33911" y="15414"/>
                </a:lnTo>
                <a:lnTo>
                  <a:pt x="33968" y="15448"/>
                </a:lnTo>
                <a:lnTo>
                  <a:pt x="34002" y="15471"/>
                </a:lnTo>
                <a:lnTo>
                  <a:pt x="34048" y="15471"/>
                </a:lnTo>
                <a:lnTo>
                  <a:pt x="34048" y="17803"/>
                </a:lnTo>
                <a:lnTo>
                  <a:pt x="34002" y="17814"/>
                </a:lnTo>
                <a:lnTo>
                  <a:pt x="33957" y="17826"/>
                </a:lnTo>
                <a:lnTo>
                  <a:pt x="33922" y="17848"/>
                </a:lnTo>
                <a:lnTo>
                  <a:pt x="33888" y="17871"/>
                </a:lnTo>
                <a:lnTo>
                  <a:pt x="33866" y="17905"/>
                </a:lnTo>
                <a:lnTo>
                  <a:pt x="33843" y="17951"/>
                </a:lnTo>
                <a:lnTo>
                  <a:pt x="33831" y="17985"/>
                </a:lnTo>
                <a:lnTo>
                  <a:pt x="33820" y="18030"/>
                </a:lnTo>
                <a:lnTo>
                  <a:pt x="33831" y="18076"/>
                </a:lnTo>
                <a:lnTo>
                  <a:pt x="33843" y="18121"/>
                </a:lnTo>
                <a:lnTo>
                  <a:pt x="31863" y="19270"/>
                </a:lnTo>
                <a:lnTo>
                  <a:pt x="31829" y="19225"/>
                </a:lnTo>
                <a:lnTo>
                  <a:pt x="31784" y="19202"/>
                </a:lnTo>
                <a:lnTo>
                  <a:pt x="31738" y="19179"/>
                </a:lnTo>
                <a:lnTo>
                  <a:pt x="31636" y="19179"/>
                </a:lnTo>
                <a:lnTo>
                  <a:pt x="31590" y="19202"/>
                </a:lnTo>
                <a:lnTo>
                  <a:pt x="31556" y="19225"/>
                </a:lnTo>
                <a:lnTo>
                  <a:pt x="31522" y="19259"/>
                </a:lnTo>
                <a:lnTo>
                  <a:pt x="29509" y="18099"/>
                </a:lnTo>
                <a:lnTo>
                  <a:pt x="29520" y="18030"/>
                </a:lnTo>
                <a:lnTo>
                  <a:pt x="29520" y="17996"/>
                </a:lnTo>
                <a:lnTo>
                  <a:pt x="29509" y="17962"/>
                </a:lnTo>
                <a:lnTo>
                  <a:pt x="29475" y="17905"/>
                </a:lnTo>
                <a:lnTo>
                  <a:pt x="29418" y="17860"/>
                </a:lnTo>
                <a:lnTo>
                  <a:pt x="29349" y="17837"/>
                </a:lnTo>
                <a:lnTo>
                  <a:pt x="29349" y="15448"/>
                </a:lnTo>
                <a:lnTo>
                  <a:pt x="29406" y="15437"/>
                </a:lnTo>
                <a:lnTo>
                  <a:pt x="29452" y="15391"/>
                </a:lnTo>
                <a:lnTo>
                  <a:pt x="29486" y="15346"/>
                </a:lnTo>
                <a:lnTo>
                  <a:pt x="29497" y="15278"/>
                </a:lnTo>
                <a:lnTo>
                  <a:pt x="29486" y="15221"/>
                </a:lnTo>
                <a:lnTo>
                  <a:pt x="31477" y="14060"/>
                </a:lnTo>
                <a:lnTo>
                  <a:pt x="31511" y="14117"/>
                </a:lnTo>
                <a:lnTo>
                  <a:pt x="31568" y="14151"/>
                </a:lnTo>
                <a:lnTo>
                  <a:pt x="31625" y="14174"/>
                </a:lnTo>
                <a:lnTo>
                  <a:pt x="31693" y="14185"/>
                </a:lnTo>
                <a:lnTo>
                  <a:pt x="31761" y="14174"/>
                </a:lnTo>
                <a:lnTo>
                  <a:pt x="31818" y="14151"/>
                </a:lnTo>
                <a:lnTo>
                  <a:pt x="31863" y="14106"/>
                </a:lnTo>
                <a:lnTo>
                  <a:pt x="31909" y="14060"/>
                </a:lnTo>
                <a:close/>
                <a:moveTo>
                  <a:pt x="36652" y="14072"/>
                </a:moveTo>
                <a:lnTo>
                  <a:pt x="38564" y="15164"/>
                </a:lnTo>
                <a:lnTo>
                  <a:pt x="38541" y="15221"/>
                </a:lnTo>
                <a:lnTo>
                  <a:pt x="38541" y="15278"/>
                </a:lnTo>
                <a:lnTo>
                  <a:pt x="38541" y="15334"/>
                </a:lnTo>
                <a:lnTo>
                  <a:pt x="38552" y="15380"/>
                </a:lnTo>
                <a:lnTo>
                  <a:pt x="38575" y="15425"/>
                </a:lnTo>
                <a:lnTo>
                  <a:pt x="38609" y="15460"/>
                </a:lnTo>
                <a:lnTo>
                  <a:pt x="38643" y="15494"/>
                </a:lnTo>
                <a:lnTo>
                  <a:pt x="38689" y="15516"/>
                </a:lnTo>
                <a:lnTo>
                  <a:pt x="38734" y="15528"/>
                </a:lnTo>
                <a:lnTo>
                  <a:pt x="38780" y="15539"/>
                </a:lnTo>
                <a:lnTo>
                  <a:pt x="38780" y="17803"/>
                </a:lnTo>
                <a:lnTo>
                  <a:pt x="38734" y="17803"/>
                </a:lnTo>
                <a:lnTo>
                  <a:pt x="38700" y="17826"/>
                </a:lnTo>
                <a:lnTo>
                  <a:pt x="38655" y="17848"/>
                </a:lnTo>
                <a:lnTo>
                  <a:pt x="38632" y="17871"/>
                </a:lnTo>
                <a:lnTo>
                  <a:pt x="38598" y="17905"/>
                </a:lnTo>
                <a:lnTo>
                  <a:pt x="38575" y="17951"/>
                </a:lnTo>
                <a:lnTo>
                  <a:pt x="38564" y="17985"/>
                </a:lnTo>
                <a:lnTo>
                  <a:pt x="38564" y="18030"/>
                </a:lnTo>
                <a:lnTo>
                  <a:pt x="38564" y="18076"/>
                </a:lnTo>
                <a:lnTo>
                  <a:pt x="38575" y="18121"/>
                </a:lnTo>
                <a:lnTo>
                  <a:pt x="36596" y="19270"/>
                </a:lnTo>
                <a:lnTo>
                  <a:pt x="36573" y="19225"/>
                </a:lnTo>
                <a:lnTo>
                  <a:pt x="36527" y="19202"/>
                </a:lnTo>
                <a:lnTo>
                  <a:pt x="36482" y="19179"/>
                </a:lnTo>
                <a:lnTo>
                  <a:pt x="36379" y="19179"/>
                </a:lnTo>
                <a:lnTo>
                  <a:pt x="36334" y="19202"/>
                </a:lnTo>
                <a:lnTo>
                  <a:pt x="36300" y="19225"/>
                </a:lnTo>
                <a:lnTo>
                  <a:pt x="36266" y="19259"/>
                </a:lnTo>
                <a:lnTo>
                  <a:pt x="34275" y="18110"/>
                </a:lnTo>
                <a:lnTo>
                  <a:pt x="34286" y="18076"/>
                </a:lnTo>
                <a:lnTo>
                  <a:pt x="34298" y="18030"/>
                </a:lnTo>
                <a:lnTo>
                  <a:pt x="34286" y="17996"/>
                </a:lnTo>
                <a:lnTo>
                  <a:pt x="34275" y="17951"/>
                </a:lnTo>
                <a:lnTo>
                  <a:pt x="34264" y="17917"/>
                </a:lnTo>
                <a:lnTo>
                  <a:pt x="34230" y="17882"/>
                </a:lnTo>
                <a:lnTo>
                  <a:pt x="34207" y="17848"/>
                </a:lnTo>
                <a:lnTo>
                  <a:pt x="34173" y="17826"/>
                </a:lnTo>
                <a:lnTo>
                  <a:pt x="34127" y="17814"/>
                </a:lnTo>
                <a:lnTo>
                  <a:pt x="34093" y="17803"/>
                </a:lnTo>
                <a:lnTo>
                  <a:pt x="34093" y="15471"/>
                </a:lnTo>
                <a:lnTo>
                  <a:pt x="34150" y="15448"/>
                </a:lnTo>
                <a:lnTo>
                  <a:pt x="34207" y="15403"/>
                </a:lnTo>
                <a:lnTo>
                  <a:pt x="34241" y="15346"/>
                </a:lnTo>
                <a:lnTo>
                  <a:pt x="34252" y="15278"/>
                </a:lnTo>
                <a:lnTo>
                  <a:pt x="34252" y="15243"/>
                </a:lnTo>
                <a:lnTo>
                  <a:pt x="34241" y="15209"/>
                </a:lnTo>
                <a:lnTo>
                  <a:pt x="36209" y="14072"/>
                </a:lnTo>
                <a:lnTo>
                  <a:pt x="36243" y="14129"/>
                </a:lnTo>
                <a:lnTo>
                  <a:pt x="36300" y="14163"/>
                </a:lnTo>
                <a:lnTo>
                  <a:pt x="36357" y="14185"/>
                </a:lnTo>
                <a:lnTo>
                  <a:pt x="36425" y="14197"/>
                </a:lnTo>
                <a:lnTo>
                  <a:pt x="36505" y="14185"/>
                </a:lnTo>
                <a:lnTo>
                  <a:pt x="36561" y="14163"/>
                </a:lnTo>
                <a:lnTo>
                  <a:pt x="36618" y="14117"/>
                </a:lnTo>
                <a:lnTo>
                  <a:pt x="36652" y="14072"/>
                </a:lnTo>
                <a:close/>
                <a:moveTo>
                  <a:pt x="22365" y="14026"/>
                </a:moveTo>
                <a:lnTo>
                  <a:pt x="24356" y="15175"/>
                </a:lnTo>
                <a:lnTo>
                  <a:pt x="24333" y="15221"/>
                </a:lnTo>
                <a:lnTo>
                  <a:pt x="24333" y="15278"/>
                </a:lnTo>
                <a:lnTo>
                  <a:pt x="24333" y="15323"/>
                </a:lnTo>
                <a:lnTo>
                  <a:pt x="24344" y="15369"/>
                </a:lnTo>
                <a:lnTo>
                  <a:pt x="24367" y="15414"/>
                </a:lnTo>
                <a:lnTo>
                  <a:pt x="24401" y="15448"/>
                </a:lnTo>
                <a:lnTo>
                  <a:pt x="24435" y="15482"/>
                </a:lnTo>
                <a:lnTo>
                  <a:pt x="24469" y="15505"/>
                </a:lnTo>
                <a:lnTo>
                  <a:pt x="24515" y="15516"/>
                </a:lnTo>
                <a:lnTo>
                  <a:pt x="24560" y="15528"/>
                </a:lnTo>
                <a:lnTo>
                  <a:pt x="24560" y="17837"/>
                </a:lnTo>
                <a:lnTo>
                  <a:pt x="24526" y="17837"/>
                </a:lnTo>
                <a:lnTo>
                  <a:pt x="24492" y="17848"/>
                </a:lnTo>
                <a:lnTo>
                  <a:pt x="24424" y="17894"/>
                </a:lnTo>
                <a:lnTo>
                  <a:pt x="24413" y="17928"/>
                </a:lnTo>
                <a:lnTo>
                  <a:pt x="24390" y="17962"/>
                </a:lnTo>
                <a:lnTo>
                  <a:pt x="24378" y="17996"/>
                </a:lnTo>
                <a:lnTo>
                  <a:pt x="24378" y="18030"/>
                </a:lnTo>
                <a:lnTo>
                  <a:pt x="24378" y="18076"/>
                </a:lnTo>
                <a:lnTo>
                  <a:pt x="24390" y="18110"/>
                </a:lnTo>
                <a:lnTo>
                  <a:pt x="22354" y="19282"/>
                </a:lnTo>
                <a:lnTo>
                  <a:pt x="22319" y="19259"/>
                </a:lnTo>
                <a:lnTo>
                  <a:pt x="22285" y="19236"/>
                </a:lnTo>
                <a:lnTo>
                  <a:pt x="22251" y="19213"/>
                </a:lnTo>
                <a:lnTo>
                  <a:pt x="22172" y="19213"/>
                </a:lnTo>
                <a:lnTo>
                  <a:pt x="22137" y="19236"/>
                </a:lnTo>
                <a:lnTo>
                  <a:pt x="22103" y="19248"/>
                </a:lnTo>
                <a:lnTo>
                  <a:pt x="22069" y="19282"/>
                </a:lnTo>
                <a:lnTo>
                  <a:pt x="20010" y="18087"/>
                </a:lnTo>
                <a:lnTo>
                  <a:pt x="20010" y="18030"/>
                </a:lnTo>
                <a:lnTo>
                  <a:pt x="19999" y="17973"/>
                </a:lnTo>
                <a:lnTo>
                  <a:pt x="19976" y="17917"/>
                </a:lnTo>
                <a:lnTo>
                  <a:pt x="19919" y="17882"/>
                </a:lnTo>
                <a:lnTo>
                  <a:pt x="19862" y="17860"/>
                </a:lnTo>
                <a:lnTo>
                  <a:pt x="19862" y="15448"/>
                </a:lnTo>
                <a:lnTo>
                  <a:pt x="19919" y="15425"/>
                </a:lnTo>
                <a:lnTo>
                  <a:pt x="19965" y="15391"/>
                </a:lnTo>
                <a:lnTo>
                  <a:pt x="19999" y="15334"/>
                </a:lnTo>
                <a:lnTo>
                  <a:pt x="20010" y="15278"/>
                </a:lnTo>
                <a:lnTo>
                  <a:pt x="19999" y="15221"/>
                </a:lnTo>
                <a:lnTo>
                  <a:pt x="22058" y="14026"/>
                </a:lnTo>
                <a:lnTo>
                  <a:pt x="22081" y="14060"/>
                </a:lnTo>
                <a:lnTo>
                  <a:pt x="22126" y="14094"/>
                </a:lnTo>
                <a:lnTo>
                  <a:pt x="22160" y="14106"/>
                </a:lnTo>
                <a:lnTo>
                  <a:pt x="22206" y="14117"/>
                </a:lnTo>
                <a:lnTo>
                  <a:pt x="22251" y="14106"/>
                </a:lnTo>
                <a:lnTo>
                  <a:pt x="22297" y="14083"/>
                </a:lnTo>
                <a:lnTo>
                  <a:pt x="22331" y="14060"/>
                </a:lnTo>
                <a:lnTo>
                  <a:pt x="22365" y="14026"/>
                </a:lnTo>
                <a:close/>
                <a:moveTo>
                  <a:pt x="27165" y="14060"/>
                </a:moveTo>
                <a:lnTo>
                  <a:pt x="29156" y="15209"/>
                </a:lnTo>
                <a:lnTo>
                  <a:pt x="29145" y="15243"/>
                </a:lnTo>
                <a:lnTo>
                  <a:pt x="29145" y="15278"/>
                </a:lnTo>
                <a:lnTo>
                  <a:pt x="29156" y="15346"/>
                </a:lnTo>
                <a:lnTo>
                  <a:pt x="29190" y="15403"/>
                </a:lnTo>
                <a:lnTo>
                  <a:pt x="29236" y="15437"/>
                </a:lnTo>
                <a:lnTo>
                  <a:pt x="29304" y="15460"/>
                </a:lnTo>
                <a:lnTo>
                  <a:pt x="29304" y="17826"/>
                </a:lnTo>
                <a:lnTo>
                  <a:pt x="29258" y="17837"/>
                </a:lnTo>
                <a:lnTo>
                  <a:pt x="29224" y="17848"/>
                </a:lnTo>
                <a:lnTo>
                  <a:pt x="29202" y="17871"/>
                </a:lnTo>
                <a:lnTo>
                  <a:pt x="29167" y="17894"/>
                </a:lnTo>
                <a:lnTo>
                  <a:pt x="29145" y="17928"/>
                </a:lnTo>
                <a:lnTo>
                  <a:pt x="29133" y="17962"/>
                </a:lnTo>
                <a:lnTo>
                  <a:pt x="29122" y="17996"/>
                </a:lnTo>
                <a:lnTo>
                  <a:pt x="29111" y="18030"/>
                </a:lnTo>
                <a:lnTo>
                  <a:pt x="29122" y="18076"/>
                </a:lnTo>
                <a:lnTo>
                  <a:pt x="29122" y="18110"/>
                </a:lnTo>
                <a:lnTo>
                  <a:pt x="27097" y="19282"/>
                </a:lnTo>
                <a:lnTo>
                  <a:pt x="27063" y="19248"/>
                </a:lnTo>
                <a:lnTo>
                  <a:pt x="27029" y="19225"/>
                </a:lnTo>
                <a:lnTo>
                  <a:pt x="26995" y="19213"/>
                </a:lnTo>
                <a:lnTo>
                  <a:pt x="26949" y="19202"/>
                </a:lnTo>
                <a:lnTo>
                  <a:pt x="26904" y="19213"/>
                </a:lnTo>
                <a:lnTo>
                  <a:pt x="26870" y="19225"/>
                </a:lnTo>
                <a:lnTo>
                  <a:pt x="26836" y="19248"/>
                </a:lnTo>
                <a:lnTo>
                  <a:pt x="26813" y="19282"/>
                </a:lnTo>
                <a:lnTo>
                  <a:pt x="24777" y="18099"/>
                </a:lnTo>
                <a:lnTo>
                  <a:pt x="24788" y="18030"/>
                </a:lnTo>
                <a:lnTo>
                  <a:pt x="24777" y="17996"/>
                </a:lnTo>
                <a:lnTo>
                  <a:pt x="24765" y="17962"/>
                </a:lnTo>
                <a:lnTo>
                  <a:pt x="24731" y="17905"/>
                </a:lnTo>
                <a:lnTo>
                  <a:pt x="24674" y="17860"/>
                </a:lnTo>
                <a:lnTo>
                  <a:pt x="24606" y="17837"/>
                </a:lnTo>
                <a:lnTo>
                  <a:pt x="24606" y="15528"/>
                </a:lnTo>
                <a:lnTo>
                  <a:pt x="24651" y="15516"/>
                </a:lnTo>
                <a:lnTo>
                  <a:pt x="24697" y="15494"/>
                </a:lnTo>
                <a:lnTo>
                  <a:pt x="24731" y="15471"/>
                </a:lnTo>
                <a:lnTo>
                  <a:pt x="24765" y="15448"/>
                </a:lnTo>
                <a:lnTo>
                  <a:pt x="24788" y="15403"/>
                </a:lnTo>
                <a:lnTo>
                  <a:pt x="24811" y="15369"/>
                </a:lnTo>
                <a:lnTo>
                  <a:pt x="24822" y="15323"/>
                </a:lnTo>
                <a:lnTo>
                  <a:pt x="24822" y="15278"/>
                </a:lnTo>
                <a:lnTo>
                  <a:pt x="24822" y="15232"/>
                </a:lnTo>
                <a:lnTo>
                  <a:pt x="24811" y="15175"/>
                </a:lnTo>
                <a:lnTo>
                  <a:pt x="26745" y="14060"/>
                </a:lnTo>
                <a:lnTo>
                  <a:pt x="26779" y="14106"/>
                </a:lnTo>
                <a:lnTo>
                  <a:pt x="26824" y="14151"/>
                </a:lnTo>
                <a:lnTo>
                  <a:pt x="26881" y="14174"/>
                </a:lnTo>
                <a:lnTo>
                  <a:pt x="27018" y="14174"/>
                </a:lnTo>
                <a:lnTo>
                  <a:pt x="27074" y="14151"/>
                </a:lnTo>
                <a:lnTo>
                  <a:pt x="27120" y="14106"/>
                </a:lnTo>
                <a:lnTo>
                  <a:pt x="27165" y="14060"/>
                </a:lnTo>
                <a:close/>
                <a:moveTo>
                  <a:pt x="50792" y="14015"/>
                </a:moveTo>
                <a:lnTo>
                  <a:pt x="52840" y="15198"/>
                </a:lnTo>
                <a:lnTo>
                  <a:pt x="52828" y="15232"/>
                </a:lnTo>
                <a:lnTo>
                  <a:pt x="52817" y="15278"/>
                </a:lnTo>
                <a:lnTo>
                  <a:pt x="52828" y="15312"/>
                </a:lnTo>
                <a:lnTo>
                  <a:pt x="52840" y="15357"/>
                </a:lnTo>
                <a:lnTo>
                  <a:pt x="52851" y="15391"/>
                </a:lnTo>
                <a:lnTo>
                  <a:pt x="52874" y="15414"/>
                </a:lnTo>
                <a:lnTo>
                  <a:pt x="52897" y="15437"/>
                </a:lnTo>
                <a:lnTo>
                  <a:pt x="52931" y="15460"/>
                </a:lnTo>
                <a:lnTo>
                  <a:pt x="52965" y="15471"/>
                </a:lnTo>
                <a:lnTo>
                  <a:pt x="53010" y="15471"/>
                </a:lnTo>
                <a:lnTo>
                  <a:pt x="53010" y="17860"/>
                </a:lnTo>
                <a:lnTo>
                  <a:pt x="52942" y="17871"/>
                </a:lnTo>
                <a:lnTo>
                  <a:pt x="52885" y="17917"/>
                </a:lnTo>
                <a:lnTo>
                  <a:pt x="52851" y="17973"/>
                </a:lnTo>
                <a:lnTo>
                  <a:pt x="52840" y="18030"/>
                </a:lnTo>
                <a:lnTo>
                  <a:pt x="52851" y="18099"/>
                </a:lnTo>
                <a:lnTo>
                  <a:pt x="50792" y="19282"/>
                </a:lnTo>
                <a:lnTo>
                  <a:pt x="50758" y="19259"/>
                </a:lnTo>
                <a:lnTo>
                  <a:pt x="50735" y="19236"/>
                </a:lnTo>
                <a:lnTo>
                  <a:pt x="50690" y="19213"/>
                </a:lnTo>
                <a:lnTo>
                  <a:pt x="50610" y="19213"/>
                </a:lnTo>
                <a:lnTo>
                  <a:pt x="50576" y="19236"/>
                </a:lnTo>
                <a:lnTo>
                  <a:pt x="50542" y="19248"/>
                </a:lnTo>
                <a:lnTo>
                  <a:pt x="50519" y="19282"/>
                </a:lnTo>
                <a:lnTo>
                  <a:pt x="48517" y="18121"/>
                </a:lnTo>
                <a:lnTo>
                  <a:pt x="48528" y="18076"/>
                </a:lnTo>
                <a:lnTo>
                  <a:pt x="48528" y="18030"/>
                </a:lnTo>
                <a:lnTo>
                  <a:pt x="48528" y="17985"/>
                </a:lnTo>
                <a:lnTo>
                  <a:pt x="48517" y="17939"/>
                </a:lnTo>
                <a:lnTo>
                  <a:pt x="48494" y="17905"/>
                </a:lnTo>
                <a:lnTo>
                  <a:pt x="48472" y="17871"/>
                </a:lnTo>
                <a:lnTo>
                  <a:pt x="48437" y="17837"/>
                </a:lnTo>
                <a:lnTo>
                  <a:pt x="48403" y="17814"/>
                </a:lnTo>
                <a:lnTo>
                  <a:pt x="48358" y="17791"/>
                </a:lnTo>
                <a:lnTo>
                  <a:pt x="48312" y="17780"/>
                </a:lnTo>
                <a:lnTo>
                  <a:pt x="48312" y="15528"/>
                </a:lnTo>
                <a:lnTo>
                  <a:pt x="48358" y="15528"/>
                </a:lnTo>
                <a:lnTo>
                  <a:pt x="48403" y="15505"/>
                </a:lnTo>
                <a:lnTo>
                  <a:pt x="48437" y="15482"/>
                </a:lnTo>
                <a:lnTo>
                  <a:pt x="48472" y="15448"/>
                </a:lnTo>
                <a:lnTo>
                  <a:pt x="48494" y="15414"/>
                </a:lnTo>
                <a:lnTo>
                  <a:pt x="48517" y="15369"/>
                </a:lnTo>
                <a:lnTo>
                  <a:pt x="48528" y="15323"/>
                </a:lnTo>
                <a:lnTo>
                  <a:pt x="48540" y="15278"/>
                </a:lnTo>
                <a:lnTo>
                  <a:pt x="48528" y="15221"/>
                </a:lnTo>
                <a:lnTo>
                  <a:pt x="48517" y="15175"/>
                </a:lnTo>
                <a:lnTo>
                  <a:pt x="50508" y="14026"/>
                </a:lnTo>
                <a:lnTo>
                  <a:pt x="50530" y="14060"/>
                </a:lnTo>
                <a:lnTo>
                  <a:pt x="50565" y="14083"/>
                </a:lnTo>
                <a:lnTo>
                  <a:pt x="50610" y="14094"/>
                </a:lnTo>
                <a:lnTo>
                  <a:pt x="50644" y="14106"/>
                </a:lnTo>
                <a:lnTo>
                  <a:pt x="50690" y="14094"/>
                </a:lnTo>
                <a:lnTo>
                  <a:pt x="50735" y="14083"/>
                </a:lnTo>
                <a:lnTo>
                  <a:pt x="50769" y="14049"/>
                </a:lnTo>
                <a:lnTo>
                  <a:pt x="50792" y="14015"/>
                </a:lnTo>
                <a:close/>
                <a:moveTo>
                  <a:pt x="55558" y="14026"/>
                </a:moveTo>
                <a:lnTo>
                  <a:pt x="57560" y="15187"/>
                </a:lnTo>
                <a:lnTo>
                  <a:pt x="57549" y="15232"/>
                </a:lnTo>
                <a:lnTo>
                  <a:pt x="57538" y="15278"/>
                </a:lnTo>
                <a:lnTo>
                  <a:pt x="57549" y="15323"/>
                </a:lnTo>
                <a:lnTo>
                  <a:pt x="57560" y="15357"/>
                </a:lnTo>
                <a:lnTo>
                  <a:pt x="57572" y="15403"/>
                </a:lnTo>
                <a:lnTo>
                  <a:pt x="57606" y="15437"/>
                </a:lnTo>
                <a:lnTo>
                  <a:pt x="57629" y="15460"/>
                </a:lnTo>
                <a:lnTo>
                  <a:pt x="57663" y="15482"/>
                </a:lnTo>
                <a:lnTo>
                  <a:pt x="57708" y="15494"/>
                </a:lnTo>
                <a:lnTo>
                  <a:pt x="57754" y="15505"/>
                </a:lnTo>
                <a:lnTo>
                  <a:pt x="57754" y="17791"/>
                </a:lnTo>
                <a:lnTo>
                  <a:pt x="57697" y="17791"/>
                </a:lnTo>
                <a:lnTo>
                  <a:pt x="57663" y="17814"/>
                </a:lnTo>
                <a:lnTo>
                  <a:pt x="57617" y="17837"/>
                </a:lnTo>
                <a:lnTo>
                  <a:pt x="57583" y="17871"/>
                </a:lnTo>
                <a:lnTo>
                  <a:pt x="57560" y="17905"/>
                </a:lnTo>
                <a:lnTo>
                  <a:pt x="57538" y="17939"/>
                </a:lnTo>
                <a:lnTo>
                  <a:pt x="57526" y="17985"/>
                </a:lnTo>
                <a:lnTo>
                  <a:pt x="57515" y="18030"/>
                </a:lnTo>
                <a:lnTo>
                  <a:pt x="57526" y="18087"/>
                </a:lnTo>
                <a:lnTo>
                  <a:pt x="57538" y="18133"/>
                </a:lnTo>
                <a:lnTo>
                  <a:pt x="55547" y="19282"/>
                </a:lnTo>
                <a:lnTo>
                  <a:pt x="55513" y="19248"/>
                </a:lnTo>
                <a:lnTo>
                  <a:pt x="55479" y="19225"/>
                </a:lnTo>
                <a:lnTo>
                  <a:pt x="55433" y="19202"/>
                </a:lnTo>
                <a:lnTo>
                  <a:pt x="55354" y="19202"/>
                </a:lnTo>
                <a:lnTo>
                  <a:pt x="55308" y="19225"/>
                </a:lnTo>
                <a:lnTo>
                  <a:pt x="55274" y="19248"/>
                </a:lnTo>
                <a:lnTo>
                  <a:pt x="55251" y="19270"/>
                </a:lnTo>
                <a:lnTo>
                  <a:pt x="53192" y="18087"/>
                </a:lnTo>
                <a:lnTo>
                  <a:pt x="53192" y="18030"/>
                </a:lnTo>
                <a:lnTo>
                  <a:pt x="53181" y="17973"/>
                </a:lnTo>
                <a:lnTo>
                  <a:pt x="53158" y="17917"/>
                </a:lnTo>
                <a:lnTo>
                  <a:pt x="53113" y="17882"/>
                </a:lnTo>
                <a:lnTo>
                  <a:pt x="53056" y="17860"/>
                </a:lnTo>
                <a:lnTo>
                  <a:pt x="53056" y="15471"/>
                </a:lnTo>
                <a:lnTo>
                  <a:pt x="53124" y="15448"/>
                </a:lnTo>
                <a:lnTo>
                  <a:pt x="53170" y="15403"/>
                </a:lnTo>
                <a:lnTo>
                  <a:pt x="53204" y="15346"/>
                </a:lnTo>
                <a:lnTo>
                  <a:pt x="53215" y="15278"/>
                </a:lnTo>
                <a:lnTo>
                  <a:pt x="53215" y="15243"/>
                </a:lnTo>
                <a:lnTo>
                  <a:pt x="53204" y="15209"/>
                </a:lnTo>
                <a:lnTo>
                  <a:pt x="55240" y="14038"/>
                </a:lnTo>
                <a:lnTo>
                  <a:pt x="55263" y="14072"/>
                </a:lnTo>
                <a:lnTo>
                  <a:pt x="55297" y="14094"/>
                </a:lnTo>
                <a:lnTo>
                  <a:pt x="55342" y="14117"/>
                </a:lnTo>
                <a:lnTo>
                  <a:pt x="55445" y="14117"/>
                </a:lnTo>
                <a:lnTo>
                  <a:pt x="55490" y="14094"/>
                </a:lnTo>
                <a:lnTo>
                  <a:pt x="55524" y="14060"/>
                </a:lnTo>
                <a:lnTo>
                  <a:pt x="55558" y="14026"/>
                </a:lnTo>
                <a:close/>
                <a:moveTo>
                  <a:pt x="79253" y="14026"/>
                </a:moveTo>
                <a:lnTo>
                  <a:pt x="81244" y="15175"/>
                </a:lnTo>
                <a:lnTo>
                  <a:pt x="81233" y="15221"/>
                </a:lnTo>
                <a:lnTo>
                  <a:pt x="81221" y="15278"/>
                </a:lnTo>
                <a:lnTo>
                  <a:pt x="81233" y="15323"/>
                </a:lnTo>
                <a:lnTo>
                  <a:pt x="81244" y="15369"/>
                </a:lnTo>
                <a:lnTo>
                  <a:pt x="81267" y="15414"/>
                </a:lnTo>
                <a:lnTo>
                  <a:pt x="81290" y="15448"/>
                </a:lnTo>
                <a:lnTo>
                  <a:pt x="81324" y="15482"/>
                </a:lnTo>
                <a:lnTo>
                  <a:pt x="81358" y="15505"/>
                </a:lnTo>
                <a:lnTo>
                  <a:pt x="81403" y="15516"/>
                </a:lnTo>
                <a:lnTo>
                  <a:pt x="81449" y="15528"/>
                </a:lnTo>
                <a:lnTo>
                  <a:pt x="81449" y="17837"/>
                </a:lnTo>
                <a:lnTo>
                  <a:pt x="81415" y="17837"/>
                </a:lnTo>
                <a:lnTo>
                  <a:pt x="81381" y="17848"/>
                </a:lnTo>
                <a:lnTo>
                  <a:pt x="81324" y="17894"/>
                </a:lnTo>
                <a:lnTo>
                  <a:pt x="81301" y="17928"/>
                </a:lnTo>
                <a:lnTo>
                  <a:pt x="81278" y="17962"/>
                </a:lnTo>
                <a:lnTo>
                  <a:pt x="81267" y="17996"/>
                </a:lnTo>
                <a:lnTo>
                  <a:pt x="81267" y="18030"/>
                </a:lnTo>
                <a:lnTo>
                  <a:pt x="81267" y="18076"/>
                </a:lnTo>
                <a:lnTo>
                  <a:pt x="81278" y="18110"/>
                </a:lnTo>
                <a:lnTo>
                  <a:pt x="79242" y="19282"/>
                </a:lnTo>
                <a:lnTo>
                  <a:pt x="79208" y="19259"/>
                </a:lnTo>
                <a:lnTo>
                  <a:pt x="79185" y="19236"/>
                </a:lnTo>
                <a:lnTo>
                  <a:pt x="79140" y="19213"/>
                </a:lnTo>
                <a:lnTo>
                  <a:pt x="79060" y="19213"/>
                </a:lnTo>
                <a:lnTo>
                  <a:pt x="79026" y="19236"/>
                </a:lnTo>
                <a:lnTo>
                  <a:pt x="78992" y="19248"/>
                </a:lnTo>
                <a:lnTo>
                  <a:pt x="78969" y="19282"/>
                </a:lnTo>
                <a:lnTo>
                  <a:pt x="76899" y="18087"/>
                </a:lnTo>
                <a:lnTo>
                  <a:pt x="76910" y="18030"/>
                </a:lnTo>
                <a:lnTo>
                  <a:pt x="76899" y="17973"/>
                </a:lnTo>
                <a:lnTo>
                  <a:pt x="76865" y="17917"/>
                </a:lnTo>
                <a:lnTo>
                  <a:pt x="76819" y="17882"/>
                </a:lnTo>
                <a:lnTo>
                  <a:pt x="76762" y="17860"/>
                </a:lnTo>
                <a:lnTo>
                  <a:pt x="76762" y="15448"/>
                </a:lnTo>
                <a:lnTo>
                  <a:pt x="76819" y="15425"/>
                </a:lnTo>
                <a:lnTo>
                  <a:pt x="76865" y="15391"/>
                </a:lnTo>
                <a:lnTo>
                  <a:pt x="76887" y="15334"/>
                </a:lnTo>
                <a:lnTo>
                  <a:pt x="76899" y="15278"/>
                </a:lnTo>
                <a:lnTo>
                  <a:pt x="76887" y="15221"/>
                </a:lnTo>
                <a:lnTo>
                  <a:pt x="78946" y="14026"/>
                </a:lnTo>
                <a:lnTo>
                  <a:pt x="78980" y="14060"/>
                </a:lnTo>
                <a:lnTo>
                  <a:pt x="79014" y="14094"/>
                </a:lnTo>
                <a:lnTo>
                  <a:pt x="79060" y="14106"/>
                </a:lnTo>
                <a:lnTo>
                  <a:pt x="79105" y="14117"/>
                </a:lnTo>
                <a:lnTo>
                  <a:pt x="79151" y="14106"/>
                </a:lnTo>
                <a:lnTo>
                  <a:pt x="79185" y="14083"/>
                </a:lnTo>
                <a:lnTo>
                  <a:pt x="79231" y="14060"/>
                </a:lnTo>
                <a:lnTo>
                  <a:pt x="79253" y="14026"/>
                </a:lnTo>
                <a:close/>
                <a:moveTo>
                  <a:pt x="84054" y="14060"/>
                </a:moveTo>
                <a:lnTo>
                  <a:pt x="86044" y="15209"/>
                </a:lnTo>
                <a:lnTo>
                  <a:pt x="86033" y="15243"/>
                </a:lnTo>
                <a:lnTo>
                  <a:pt x="86033" y="15278"/>
                </a:lnTo>
                <a:lnTo>
                  <a:pt x="86044" y="15346"/>
                </a:lnTo>
                <a:lnTo>
                  <a:pt x="86079" y="15403"/>
                </a:lnTo>
                <a:lnTo>
                  <a:pt x="86135" y="15437"/>
                </a:lnTo>
                <a:lnTo>
                  <a:pt x="86192" y="15460"/>
                </a:lnTo>
                <a:lnTo>
                  <a:pt x="86192" y="17826"/>
                </a:lnTo>
                <a:lnTo>
                  <a:pt x="86158" y="17837"/>
                </a:lnTo>
                <a:lnTo>
                  <a:pt x="86124" y="17848"/>
                </a:lnTo>
                <a:lnTo>
                  <a:pt x="86090" y="17871"/>
                </a:lnTo>
                <a:lnTo>
                  <a:pt x="86056" y="17894"/>
                </a:lnTo>
                <a:lnTo>
                  <a:pt x="86033" y="17928"/>
                </a:lnTo>
                <a:lnTo>
                  <a:pt x="86022" y="17962"/>
                </a:lnTo>
                <a:lnTo>
                  <a:pt x="86010" y="17996"/>
                </a:lnTo>
                <a:lnTo>
                  <a:pt x="86010" y="18030"/>
                </a:lnTo>
                <a:lnTo>
                  <a:pt x="86010" y="18076"/>
                </a:lnTo>
                <a:lnTo>
                  <a:pt x="86022" y="18110"/>
                </a:lnTo>
                <a:lnTo>
                  <a:pt x="83986" y="19282"/>
                </a:lnTo>
                <a:lnTo>
                  <a:pt x="83963" y="19248"/>
                </a:lnTo>
                <a:lnTo>
                  <a:pt x="83929" y="19225"/>
                </a:lnTo>
                <a:lnTo>
                  <a:pt x="83883" y="19213"/>
                </a:lnTo>
                <a:lnTo>
                  <a:pt x="83838" y="19202"/>
                </a:lnTo>
                <a:lnTo>
                  <a:pt x="83804" y="19213"/>
                </a:lnTo>
                <a:lnTo>
                  <a:pt x="83758" y="19225"/>
                </a:lnTo>
                <a:lnTo>
                  <a:pt x="83724" y="19248"/>
                </a:lnTo>
                <a:lnTo>
                  <a:pt x="83701" y="19282"/>
                </a:lnTo>
                <a:lnTo>
                  <a:pt x="81665" y="18099"/>
                </a:lnTo>
                <a:lnTo>
                  <a:pt x="81676" y="18030"/>
                </a:lnTo>
                <a:lnTo>
                  <a:pt x="81676" y="17996"/>
                </a:lnTo>
                <a:lnTo>
                  <a:pt x="81665" y="17962"/>
                </a:lnTo>
                <a:lnTo>
                  <a:pt x="81619" y="17905"/>
                </a:lnTo>
                <a:lnTo>
                  <a:pt x="81563" y="17860"/>
                </a:lnTo>
                <a:lnTo>
                  <a:pt x="81494" y="17837"/>
                </a:lnTo>
                <a:lnTo>
                  <a:pt x="81494" y="15528"/>
                </a:lnTo>
                <a:lnTo>
                  <a:pt x="81540" y="15516"/>
                </a:lnTo>
                <a:lnTo>
                  <a:pt x="81585" y="15494"/>
                </a:lnTo>
                <a:lnTo>
                  <a:pt x="81619" y="15471"/>
                </a:lnTo>
                <a:lnTo>
                  <a:pt x="81654" y="15448"/>
                </a:lnTo>
                <a:lnTo>
                  <a:pt x="81676" y="15403"/>
                </a:lnTo>
                <a:lnTo>
                  <a:pt x="81699" y="15369"/>
                </a:lnTo>
                <a:lnTo>
                  <a:pt x="81710" y="15323"/>
                </a:lnTo>
                <a:lnTo>
                  <a:pt x="81722" y="15278"/>
                </a:lnTo>
                <a:lnTo>
                  <a:pt x="81710" y="15232"/>
                </a:lnTo>
                <a:lnTo>
                  <a:pt x="81699" y="15175"/>
                </a:lnTo>
                <a:lnTo>
                  <a:pt x="83633" y="14060"/>
                </a:lnTo>
                <a:lnTo>
                  <a:pt x="83667" y="14106"/>
                </a:lnTo>
                <a:lnTo>
                  <a:pt x="83724" y="14151"/>
                </a:lnTo>
                <a:lnTo>
                  <a:pt x="83781" y="14174"/>
                </a:lnTo>
                <a:lnTo>
                  <a:pt x="83906" y="14174"/>
                </a:lnTo>
                <a:lnTo>
                  <a:pt x="83963" y="14151"/>
                </a:lnTo>
                <a:lnTo>
                  <a:pt x="84020" y="14106"/>
                </a:lnTo>
                <a:lnTo>
                  <a:pt x="84054" y="14060"/>
                </a:lnTo>
                <a:close/>
                <a:moveTo>
                  <a:pt x="43773" y="18178"/>
                </a:moveTo>
                <a:lnTo>
                  <a:pt x="45707" y="19293"/>
                </a:lnTo>
                <a:lnTo>
                  <a:pt x="45696" y="19339"/>
                </a:lnTo>
                <a:lnTo>
                  <a:pt x="45696" y="19384"/>
                </a:lnTo>
                <a:lnTo>
                  <a:pt x="45696" y="19430"/>
                </a:lnTo>
                <a:lnTo>
                  <a:pt x="45707" y="19464"/>
                </a:lnTo>
                <a:lnTo>
                  <a:pt x="45730" y="19498"/>
                </a:lnTo>
                <a:lnTo>
                  <a:pt x="45753" y="19532"/>
                </a:lnTo>
                <a:lnTo>
                  <a:pt x="45787" y="19555"/>
                </a:lnTo>
                <a:lnTo>
                  <a:pt x="45821" y="19577"/>
                </a:lnTo>
                <a:lnTo>
                  <a:pt x="45855" y="19589"/>
                </a:lnTo>
                <a:lnTo>
                  <a:pt x="45901" y="19600"/>
                </a:lnTo>
                <a:lnTo>
                  <a:pt x="45901" y="21921"/>
                </a:lnTo>
                <a:lnTo>
                  <a:pt x="45855" y="21921"/>
                </a:lnTo>
                <a:lnTo>
                  <a:pt x="45810" y="21943"/>
                </a:lnTo>
                <a:lnTo>
                  <a:pt x="45776" y="21955"/>
                </a:lnTo>
                <a:lnTo>
                  <a:pt x="45741" y="21989"/>
                </a:lnTo>
                <a:lnTo>
                  <a:pt x="45719" y="22023"/>
                </a:lnTo>
                <a:lnTo>
                  <a:pt x="45696" y="22057"/>
                </a:lnTo>
                <a:lnTo>
                  <a:pt x="45685" y="22103"/>
                </a:lnTo>
                <a:lnTo>
                  <a:pt x="45685" y="22137"/>
                </a:lnTo>
                <a:lnTo>
                  <a:pt x="45685" y="22182"/>
                </a:lnTo>
                <a:lnTo>
                  <a:pt x="45696" y="22228"/>
                </a:lnTo>
                <a:lnTo>
                  <a:pt x="43762" y="23343"/>
                </a:lnTo>
                <a:lnTo>
                  <a:pt x="43717" y="23297"/>
                </a:lnTo>
                <a:lnTo>
                  <a:pt x="43671" y="23252"/>
                </a:lnTo>
                <a:lnTo>
                  <a:pt x="43603" y="23229"/>
                </a:lnTo>
                <a:lnTo>
                  <a:pt x="43478" y="23229"/>
                </a:lnTo>
                <a:lnTo>
                  <a:pt x="43421" y="23252"/>
                </a:lnTo>
                <a:lnTo>
                  <a:pt x="43364" y="23286"/>
                </a:lnTo>
                <a:lnTo>
                  <a:pt x="43318" y="23343"/>
                </a:lnTo>
                <a:lnTo>
                  <a:pt x="41373" y="22205"/>
                </a:lnTo>
                <a:lnTo>
                  <a:pt x="41385" y="22137"/>
                </a:lnTo>
                <a:lnTo>
                  <a:pt x="41373" y="22103"/>
                </a:lnTo>
                <a:lnTo>
                  <a:pt x="41373" y="22069"/>
                </a:lnTo>
                <a:lnTo>
                  <a:pt x="41328" y="22000"/>
                </a:lnTo>
                <a:lnTo>
                  <a:pt x="41271" y="21955"/>
                </a:lnTo>
                <a:lnTo>
                  <a:pt x="41237" y="21943"/>
                </a:lnTo>
                <a:lnTo>
                  <a:pt x="41203" y="21932"/>
                </a:lnTo>
                <a:lnTo>
                  <a:pt x="41203" y="19612"/>
                </a:lnTo>
                <a:lnTo>
                  <a:pt x="41237" y="19600"/>
                </a:lnTo>
                <a:lnTo>
                  <a:pt x="41282" y="19577"/>
                </a:lnTo>
                <a:lnTo>
                  <a:pt x="41305" y="19555"/>
                </a:lnTo>
                <a:lnTo>
                  <a:pt x="41339" y="19532"/>
                </a:lnTo>
                <a:lnTo>
                  <a:pt x="41362" y="19498"/>
                </a:lnTo>
                <a:lnTo>
                  <a:pt x="41385" y="19464"/>
                </a:lnTo>
                <a:lnTo>
                  <a:pt x="41396" y="19430"/>
                </a:lnTo>
                <a:lnTo>
                  <a:pt x="41396" y="19384"/>
                </a:lnTo>
                <a:lnTo>
                  <a:pt x="41396" y="19339"/>
                </a:lnTo>
                <a:lnTo>
                  <a:pt x="41373" y="19293"/>
                </a:lnTo>
                <a:lnTo>
                  <a:pt x="43318" y="18178"/>
                </a:lnTo>
                <a:lnTo>
                  <a:pt x="43353" y="18235"/>
                </a:lnTo>
                <a:lnTo>
                  <a:pt x="43409" y="18269"/>
                </a:lnTo>
                <a:lnTo>
                  <a:pt x="43466" y="18292"/>
                </a:lnTo>
                <a:lnTo>
                  <a:pt x="43535" y="18303"/>
                </a:lnTo>
                <a:lnTo>
                  <a:pt x="43614" y="18292"/>
                </a:lnTo>
                <a:lnTo>
                  <a:pt x="43671" y="18269"/>
                </a:lnTo>
                <a:lnTo>
                  <a:pt x="43728" y="18224"/>
                </a:lnTo>
                <a:lnTo>
                  <a:pt x="43773" y="18178"/>
                </a:lnTo>
                <a:close/>
                <a:moveTo>
                  <a:pt x="53170" y="18121"/>
                </a:moveTo>
                <a:lnTo>
                  <a:pt x="55217" y="19316"/>
                </a:lnTo>
                <a:lnTo>
                  <a:pt x="55206" y="19350"/>
                </a:lnTo>
                <a:lnTo>
                  <a:pt x="55206" y="19384"/>
                </a:lnTo>
                <a:lnTo>
                  <a:pt x="55206" y="19418"/>
                </a:lnTo>
                <a:lnTo>
                  <a:pt x="55217" y="19452"/>
                </a:lnTo>
                <a:lnTo>
                  <a:pt x="55263" y="19509"/>
                </a:lnTo>
                <a:lnTo>
                  <a:pt x="55308" y="19555"/>
                </a:lnTo>
                <a:lnTo>
                  <a:pt x="55376" y="19566"/>
                </a:lnTo>
                <a:lnTo>
                  <a:pt x="55376" y="21978"/>
                </a:lnTo>
                <a:lnTo>
                  <a:pt x="55320" y="21989"/>
                </a:lnTo>
                <a:lnTo>
                  <a:pt x="55263" y="22023"/>
                </a:lnTo>
                <a:lnTo>
                  <a:pt x="55240" y="22080"/>
                </a:lnTo>
                <a:lnTo>
                  <a:pt x="55229" y="22137"/>
                </a:lnTo>
                <a:lnTo>
                  <a:pt x="55229" y="22194"/>
                </a:lnTo>
                <a:lnTo>
                  <a:pt x="53249" y="23343"/>
                </a:lnTo>
                <a:lnTo>
                  <a:pt x="53204" y="23297"/>
                </a:lnTo>
                <a:lnTo>
                  <a:pt x="53147" y="23252"/>
                </a:lnTo>
                <a:lnTo>
                  <a:pt x="53090" y="23229"/>
                </a:lnTo>
                <a:lnTo>
                  <a:pt x="53022" y="23218"/>
                </a:lnTo>
                <a:lnTo>
                  <a:pt x="52953" y="23229"/>
                </a:lnTo>
                <a:lnTo>
                  <a:pt x="52897" y="23252"/>
                </a:lnTo>
                <a:lnTo>
                  <a:pt x="52840" y="23286"/>
                </a:lnTo>
                <a:lnTo>
                  <a:pt x="52794" y="23331"/>
                </a:lnTo>
                <a:lnTo>
                  <a:pt x="50906" y="22239"/>
                </a:lnTo>
                <a:lnTo>
                  <a:pt x="50917" y="22194"/>
                </a:lnTo>
                <a:lnTo>
                  <a:pt x="50917" y="22137"/>
                </a:lnTo>
                <a:lnTo>
                  <a:pt x="50917" y="22091"/>
                </a:lnTo>
                <a:lnTo>
                  <a:pt x="50906" y="22046"/>
                </a:lnTo>
                <a:lnTo>
                  <a:pt x="50883" y="22000"/>
                </a:lnTo>
                <a:lnTo>
                  <a:pt x="50849" y="21966"/>
                </a:lnTo>
                <a:lnTo>
                  <a:pt x="50815" y="21932"/>
                </a:lnTo>
                <a:lnTo>
                  <a:pt x="50781" y="21909"/>
                </a:lnTo>
                <a:lnTo>
                  <a:pt x="50735" y="21887"/>
                </a:lnTo>
                <a:lnTo>
                  <a:pt x="50678" y="21875"/>
                </a:lnTo>
                <a:lnTo>
                  <a:pt x="50678" y="19555"/>
                </a:lnTo>
                <a:lnTo>
                  <a:pt x="50735" y="19532"/>
                </a:lnTo>
                <a:lnTo>
                  <a:pt x="50781" y="19498"/>
                </a:lnTo>
                <a:lnTo>
                  <a:pt x="50815" y="19441"/>
                </a:lnTo>
                <a:lnTo>
                  <a:pt x="50815" y="19384"/>
                </a:lnTo>
                <a:lnTo>
                  <a:pt x="50815" y="19327"/>
                </a:lnTo>
                <a:lnTo>
                  <a:pt x="52874" y="18133"/>
                </a:lnTo>
                <a:lnTo>
                  <a:pt x="52897" y="18167"/>
                </a:lnTo>
                <a:lnTo>
                  <a:pt x="52931" y="18190"/>
                </a:lnTo>
                <a:lnTo>
                  <a:pt x="52976" y="18212"/>
                </a:lnTo>
                <a:lnTo>
                  <a:pt x="53067" y="18212"/>
                </a:lnTo>
                <a:lnTo>
                  <a:pt x="53113" y="18190"/>
                </a:lnTo>
                <a:lnTo>
                  <a:pt x="53147" y="18167"/>
                </a:lnTo>
                <a:lnTo>
                  <a:pt x="53170" y="18121"/>
                </a:lnTo>
                <a:close/>
                <a:moveTo>
                  <a:pt x="57981" y="18167"/>
                </a:moveTo>
                <a:lnTo>
                  <a:pt x="59904" y="19282"/>
                </a:lnTo>
                <a:lnTo>
                  <a:pt x="59892" y="19327"/>
                </a:lnTo>
                <a:lnTo>
                  <a:pt x="59881" y="19384"/>
                </a:lnTo>
                <a:lnTo>
                  <a:pt x="59892" y="19430"/>
                </a:lnTo>
                <a:lnTo>
                  <a:pt x="59904" y="19475"/>
                </a:lnTo>
                <a:lnTo>
                  <a:pt x="59927" y="19521"/>
                </a:lnTo>
                <a:lnTo>
                  <a:pt x="59949" y="19555"/>
                </a:lnTo>
                <a:lnTo>
                  <a:pt x="59983" y="19589"/>
                </a:lnTo>
                <a:lnTo>
                  <a:pt x="60029" y="19612"/>
                </a:lnTo>
                <a:lnTo>
                  <a:pt x="60074" y="19623"/>
                </a:lnTo>
                <a:lnTo>
                  <a:pt x="60120" y="19634"/>
                </a:lnTo>
                <a:lnTo>
                  <a:pt x="60120" y="21909"/>
                </a:lnTo>
                <a:lnTo>
                  <a:pt x="60074" y="21921"/>
                </a:lnTo>
                <a:lnTo>
                  <a:pt x="60029" y="21932"/>
                </a:lnTo>
                <a:lnTo>
                  <a:pt x="59995" y="21955"/>
                </a:lnTo>
                <a:lnTo>
                  <a:pt x="59961" y="21978"/>
                </a:lnTo>
                <a:lnTo>
                  <a:pt x="59938" y="22012"/>
                </a:lnTo>
                <a:lnTo>
                  <a:pt x="59915" y="22057"/>
                </a:lnTo>
                <a:lnTo>
                  <a:pt x="59904" y="22091"/>
                </a:lnTo>
                <a:lnTo>
                  <a:pt x="59904" y="22137"/>
                </a:lnTo>
                <a:lnTo>
                  <a:pt x="59904" y="22182"/>
                </a:lnTo>
                <a:lnTo>
                  <a:pt x="59915" y="22228"/>
                </a:lnTo>
                <a:lnTo>
                  <a:pt x="57981" y="23343"/>
                </a:lnTo>
                <a:lnTo>
                  <a:pt x="57936" y="23297"/>
                </a:lnTo>
                <a:lnTo>
                  <a:pt x="57890" y="23263"/>
                </a:lnTo>
                <a:lnTo>
                  <a:pt x="57833" y="23240"/>
                </a:lnTo>
                <a:lnTo>
                  <a:pt x="57708" y="23240"/>
                </a:lnTo>
                <a:lnTo>
                  <a:pt x="57651" y="23263"/>
                </a:lnTo>
                <a:lnTo>
                  <a:pt x="57606" y="23297"/>
                </a:lnTo>
                <a:lnTo>
                  <a:pt x="57560" y="23343"/>
                </a:lnTo>
                <a:lnTo>
                  <a:pt x="55558" y="22182"/>
                </a:lnTo>
                <a:lnTo>
                  <a:pt x="55558" y="22137"/>
                </a:lnTo>
                <a:lnTo>
                  <a:pt x="55547" y="22080"/>
                </a:lnTo>
                <a:lnTo>
                  <a:pt x="55524" y="22034"/>
                </a:lnTo>
                <a:lnTo>
                  <a:pt x="55479" y="22000"/>
                </a:lnTo>
                <a:lnTo>
                  <a:pt x="55422" y="21978"/>
                </a:lnTo>
                <a:lnTo>
                  <a:pt x="55422" y="19566"/>
                </a:lnTo>
                <a:lnTo>
                  <a:pt x="55479" y="19543"/>
                </a:lnTo>
                <a:lnTo>
                  <a:pt x="55536" y="19509"/>
                </a:lnTo>
                <a:lnTo>
                  <a:pt x="55570" y="19452"/>
                </a:lnTo>
                <a:lnTo>
                  <a:pt x="55581" y="19384"/>
                </a:lnTo>
                <a:lnTo>
                  <a:pt x="55570" y="19316"/>
                </a:lnTo>
                <a:lnTo>
                  <a:pt x="57560" y="18167"/>
                </a:lnTo>
                <a:lnTo>
                  <a:pt x="57595" y="18212"/>
                </a:lnTo>
                <a:lnTo>
                  <a:pt x="57651" y="18258"/>
                </a:lnTo>
                <a:lnTo>
                  <a:pt x="57708" y="18281"/>
                </a:lnTo>
                <a:lnTo>
                  <a:pt x="57833" y="18281"/>
                </a:lnTo>
                <a:lnTo>
                  <a:pt x="57890" y="18258"/>
                </a:lnTo>
                <a:lnTo>
                  <a:pt x="57947" y="18212"/>
                </a:lnTo>
                <a:lnTo>
                  <a:pt x="57981" y="18167"/>
                </a:lnTo>
                <a:close/>
                <a:moveTo>
                  <a:pt x="10569" y="18167"/>
                </a:moveTo>
                <a:lnTo>
                  <a:pt x="12525" y="19293"/>
                </a:lnTo>
                <a:lnTo>
                  <a:pt x="12514" y="19339"/>
                </a:lnTo>
                <a:lnTo>
                  <a:pt x="12514" y="19384"/>
                </a:lnTo>
                <a:lnTo>
                  <a:pt x="12514" y="19430"/>
                </a:lnTo>
                <a:lnTo>
                  <a:pt x="12525" y="19464"/>
                </a:lnTo>
                <a:lnTo>
                  <a:pt x="12548" y="19498"/>
                </a:lnTo>
                <a:lnTo>
                  <a:pt x="12571" y="19532"/>
                </a:lnTo>
                <a:lnTo>
                  <a:pt x="12594" y="19555"/>
                </a:lnTo>
                <a:lnTo>
                  <a:pt x="12628" y="19577"/>
                </a:lnTo>
                <a:lnTo>
                  <a:pt x="12673" y="19589"/>
                </a:lnTo>
                <a:lnTo>
                  <a:pt x="12707" y="19600"/>
                </a:lnTo>
                <a:lnTo>
                  <a:pt x="12707" y="21955"/>
                </a:lnTo>
                <a:lnTo>
                  <a:pt x="12639" y="21978"/>
                </a:lnTo>
                <a:lnTo>
                  <a:pt x="12594" y="22012"/>
                </a:lnTo>
                <a:lnTo>
                  <a:pt x="12548" y="22069"/>
                </a:lnTo>
                <a:lnTo>
                  <a:pt x="12537" y="22137"/>
                </a:lnTo>
                <a:lnTo>
                  <a:pt x="12548" y="22205"/>
                </a:lnTo>
                <a:lnTo>
                  <a:pt x="10535" y="23365"/>
                </a:lnTo>
                <a:lnTo>
                  <a:pt x="10500" y="23331"/>
                </a:lnTo>
                <a:lnTo>
                  <a:pt x="10466" y="23297"/>
                </a:lnTo>
                <a:lnTo>
                  <a:pt x="10409" y="23274"/>
                </a:lnTo>
                <a:lnTo>
                  <a:pt x="10307" y="23274"/>
                </a:lnTo>
                <a:lnTo>
                  <a:pt x="10262" y="23297"/>
                </a:lnTo>
                <a:lnTo>
                  <a:pt x="10216" y="23331"/>
                </a:lnTo>
                <a:lnTo>
                  <a:pt x="10182" y="23365"/>
                </a:lnTo>
                <a:lnTo>
                  <a:pt x="8225" y="22239"/>
                </a:lnTo>
                <a:lnTo>
                  <a:pt x="8237" y="22194"/>
                </a:lnTo>
                <a:lnTo>
                  <a:pt x="8237" y="22137"/>
                </a:lnTo>
                <a:lnTo>
                  <a:pt x="8237" y="22091"/>
                </a:lnTo>
                <a:lnTo>
                  <a:pt x="8225" y="22046"/>
                </a:lnTo>
                <a:lnTo>
                  <a:pt x="8203" y="22012"/>
                </a:lnTo>
                <a:lnTo>
                  <a:pt x="8180" y="21966"/>
                </a:lnTo>
                <a:lnTo>
                  <a:pt x="8146" y="21943"/>
                </a:lnTo>
                <a:lnTo>
                  <a:pt x="8100" y="21921"/>
                </a:lnTo>
                <a:lnTo>
                  <a:pt x="8066" y="21898"/>
                </a:lnTo>
                <a:lnTo>
                  <a:pt x="8009" y="21887"/>
                </a:lnTo>
                <a:lnTo>
                  <a:pt x="8009" y="19646"/>
                </a:lnTo>
                <a:lnTo>
                  <a:pt x="8066" y="19634"/>
                </a:lnTo>
                <a:lnTo>
                  <a:pt x="8112" y="19623"/>
                </a:lnTo>
                <a:lnTo>
                  <a:pt x="8146" y="19589"/>
                </a:lnTo>
                <a:lnTo>
                  <a:pt x="8180" y="19566"/>
                </a:lnTo>
                <a:lnTo>
                  <a:pt x="8214" y="19521"/>
                </a:lnTo>
                <a:lnTo>
                  <a:pt x="8237" y="19475"/>
                </a:lnTo>
                <a:lnTo>
                  <a:pt x="8248" y="19430"/>
                </a:lnTo>
                <a:lnTo>
                  <a:pt x="8248" y="19384"/>
                </a:lnTo>
                <a:lnTo>
                  <a:pt x="8248" y="19327"/>
                </a:lnTo>
                <a:lnTo>
                  <a:pt x="8225" y="19282"/>
                </a:lnTo>
                <a:lnTo>
                  <a:pt x="10148" y="18167"/>
                </a:lnTo>
                <a:lnTo>
                  <a:pt x="10193" y="18212"/>
                </a:lnTo>
                <a:lnTo>
                  <a:pt x="10239" y="18246"/>
                </a:lnTo>
                <a:lnTo>
                  <a:pt x="10296" y="18269"/>
                </a:lnTo>
                <a:lnTo>
                  <a:pt x="10364" y="18281"/>
                </a:lnTo>
                <a:lnTo>
                  <a:pt x="10421" y="18269"/>
                </a:lnTo>
                <a:lnTo>
                  <a:pt x="10478" y="18246"/>
                </a:lnTo>
                <a:lnTo>
                  <a:pt x="10535" y="18212"/>
                </a:lnTo>
                <a:lnTo>
                  <a:pt x="10569" y="18167"/>
                </a:lnTo>
                <a:close/>
                <a:moveTo>
                  <a:pt x="34264" y="18155"/>
                </a:moveTo>
                <a:lnTo>
                  <a:pt x="36243" y="19304"/>
                </a:lnTo>
                <a:lnTo>
                  <a:pt x="36220" y="19339"/>
                </a:lnTo>
                <a:lnTo>
                  <a:pt x="36220" y="19384"/>
                </a:lnTo>
                <a:lnTo>
                  <a:pt x="36220" y="19430"/>
                </a:lnTo>
                <a:lnTo>
                  <a:pt x="36232" y="19464"/>
                </a:lnTo>
                <a:lnTo>
                  <a:pt x="36254" y="19498"/>
                </a:lnTo>
                <a:lnTo>
                  <a:pt x="36277" y="19521"/>
                </a:lnTo>
                <a:lnTo>
                  <a:pt x="36311" y="19555"/>
                </a:lnTo>
                <a:lnTo>
                  <a:pt x="36334" y="19566"/>
                </a:lnTo>
                <a:lnTo>
                  <a:pt x="36379" y="19589"/>
                </a:lnTo>
                <a:lnTo>
                  <a:pt x="36414" y="19589"/>
                </a:lnTo>
                <a:lnTo>
                  <a:pt x="36414" y="21887"/>
                </a:lnTo>
                <a:lnTo>
                  <a:pt x="36368" y="21887"/>
                </a:lnTo>
                <a:lnTo>
                  <a:pt x="36323" y="21909"/>
                </a:lnTo>
                <a:lnTo>
                  <a:pt x="36277" y="21932"/>
                </a:lnTo>
                <a:lnTo>
                  <a:pt x="36243" y="21966"/>
                </a:lnTo>
                <a:lnTo>
                  <a:pt x="36209" y="22000"/>
                </a:lnTo>
                <a:lnTo>
                  <a:pt x="36186" y="22046"/>
                </a:lnTo>
                <a:lnTo>
                  <a:pt x="36175" y="22091"/>
                </a:lnTo>
                <a:lnTo>
                  <a:pt x="36175" y="22137"/>
                </a:lnTo>
                <a:lnTo>
                  <a:pt x="36175" y="22194"/>
                </a:lnTo>
                <a:lnTo>
                  <a:pt x="36186" y="22239"/>
                </a:lnTo>
                <a:lnTo>
                  <a:pt x="34241" y="23365"/>
                </a:lnTo>
                <a:lnTo>
                  <a:pt x="34207" y="23331"/>
                </a:lnTo>
                <a:lnTo>
                  <a:pt x="34161" y="23297"/>
                </a:lnTo>
                <a:lnTo>
                  <a:pt x="34116" y="23274"/>
                </a:lnTo>
                <a:lnTo>
                  <a:pt x="34002" y="23274"/>
                </a:lnTo>
                <a:lnTo>
                  <a:pt x="33957" y="23297"/>
                </a:lnTo>
                <a:lnTo>
                  <a:pt x="33922" y="23331"/>
                </a:lnTo>
                <a:lnTo>
                  <a:pt x="33888" y="23365"/>
                </a:lnTo>
                <a:lnTo>
                  <a:pt x="31863" y="22194"/>
                </a:lnTo>
                <a:lnTo>
                  <a:pt x="31875" y="22137"/>
                </a:lnTo>
                <a:lnTo>
                  <a:pt x="31863" y="22080"/>
                </a:lnTo>
                <a:lnTo>
                  <a:pt x="31829" y="22023"/>
                </a:lnTo>
                <a:lnTo>
                  <a:pt x="31784" y="21978"/>
                </a:lnTo>
                <a:lnTo>
                  <a:pt x="31716" y="21955"/>
                </a:lnTo>
                <a:lnTo>
                  <a:pt x="31716" y="19589"/>
                </a:lnTo>
                <a:lnTo>
                  <a:pt x="31784" y="19566"/>
                </a:lnTo>
                <a:lnTo>
                  <a:pt x="31841" y="19521"/>
                </a:lnTo>
                <a:lnTo>
                  <a:pt x="31886" y="19452"/>
                </a:lnTo>
                <a:lnTo>
                  <a:pt x="31898" y="19418"/>
                </a:lnTo>
                <a:lnTo>
                  <a:pt x="31898" y="19384"/>
                </a:lnTo>
                <a:lnTo>
                  <a:pt x="31898" y="19350"/>
                </a:lnTo>
                <a:lnTo>
                  <a:pt x="31886" y="19304"/>
                </a:lnTo>
                <a:lnTo>
                  <a:pt x="33866" y="18167"/>
                </a:lnTo>
                <a:lnTo>
                  <a:pt x="33900" y="18201"/>
                </a:lnTo>
                <a:lnTo>
                  <a:pt x="33945" y="18235"/>
                </a:lnTo>
                <a:lnTo>
                  <a:pt x="34002" y="18258"/>
                </a:lnTo>
                <a:lnTo>
                  <a:pt x="34059" y="18269"/>
                </a:lnTo>
                <a:lnTo>
                  <a:pt x="34116" y="18258"/>
                </a:lnTo>
                <a:lnTo>
                  <a:pt x="34173" y="18235"/>
                </a:lnTo>
                <a:lnTo>
                  <a:pt x="34218" y="18201"/>
                </a:lnTo>
                <a:lnTo>
                  <a:pt x="34264" y="18155"/>
                </a:lnTo>
                <a:close/>
                <a:moveTo>
                  <a:pt x="67457" y="18167"/>
                </a:moveTo>
                <a:lnTo>
                  <a:pt x="69425" y="19293"/>
                </a:lnTo>
                <a:lnTo>
                  <a:pt x="69414" y="19339"/>
                </a:lnTo>
                <a:lnTo>
                  <a:pt x="69402" y="19384"/>
                </a:lnTo>
                <a:lnTo>
                  <a:pt x="69402" y="19430"/>
                </a:lnTo>
                <a:lnTo>
                  <a:pt x="69414" y="19464"/>
                </a:lnTo>
                <a:lnTo>
                  <a:pt x="69436" y="19498"/>
                </a:lnTo>
                <a:lnTo>
                  <a:pt x="69459" y="19532"/>
                </a:lnTo>
                <a:lnTo>
                  <a:pt x="69493" y="19555"/>
                </a:lnTo>
                <a:lnTo>
                  <a:pt x="69527" y="19577"/>
                </a:lnTo>
                <a:lnTo>
                  <a:pt x="69562" y="19589"/>
                </a:lnTo>
                <a:lnTo>
                  <a:pt x="69596" y="19600"/>
                </a:lnTo>
                <a:lnTo>
                  <a:pt x="69596" y="21955"/>
                </a:lnTo>
                <a:lnTo>
                  <a:pt x="69539" y="21978"/>
                </a:lnTo>
                <a:lnTo>
                  <a:pt x="69482" y="22012"/>
                </a:lnTo>
                <a:lnTo>
                  <a:pt x="69448" y="22069"/>
                </a:lnTo>
                <a:lnTo>
                  <a:pt x="69436" y="22137"/>
                </a:lnTo>
                <a:lnTo>
                  <a:pt x="69448" y="22205"/>
                </a:lnTo>
                <a:lnTo>
                  <a:pt x="67434" y="23365"/>
                </a:lnTo>
                <a:lnTo>
                  <a:pt x="67400" y="23331"/>
                </a:lnTo>
                <a:lnTo>
                  <a:pt x="67355" y="23297"/>
                </a:lnTo>
                <a:lnTo>
                  <a:pt x="67309" y="23274"/>
                </a:lnTo>
                <a:lnTo>
                  <a:pt x="67195" y="23274"/>
                </a:lnTo>
                <a:lnTo>
                  <a:pt x="67150" y="23297"/>
                </a:lnTo>
                <a:lnTo>
                  <a:pt x="67104" y="23331"/>
                </a:lnTo>
                <a:lnTo>
                  <a:pt x="67070" y="23365"/>
                </a:lnTo>
                <a:lnTo>
                  <a:pt x="65114" y="22239"/>
                </a:lnTo>
                <a:lnTo>
                  <a:pt x="65125" y="22194"/>
                </a:lnTo>
                <a:lnTo>
                  <a:pt x="65136" y="22137"/>
                </a:lnTo>
                <a:lnTo>
                  <a:pt x="65125" y="22091"/>
                </a:lnTo>
                <a:lnTo>
                  <a:pt x="65114" y="22046"/>
                </a:lnTo>
                <a:lnTo>
                  <a:pt x="65091" y="22012"/>
                </a:lnTo>
                <a:lnTo>
                  <a:pt x="65068" y="21966"/>
                </a:lnTo>
                <a:lnTo>
                  <a:pt x="65034" y="21943"/>
                </a:lnTo>
                <a:lnTo>
                  <a:pt x="65000" y="21921"/>
                </a:lnTo>
                <a:lnTo>
                  <a:pt x="64954" y="21898"/>
                </a:lnTo>
                <a:lnTo>
                  <a:pt x="64909" y="21887"/>
                </a:lnTo>
                <a:lnTo>
                  <a:pt x="64909" y="19646"/>
                </a:lnTo>
                <a:lnTo>
                  <a:pt x="64954" y="19634"/>
                </a:lnTo>
                <a:lnTo>
                  <a:pt x="65000" y="19623"/>
                </a:lnTo>
                <a:lnTo>
                  <a:pt x="65034" y="19589"/>
                </a:lnTo>
                <a:lnTo>
                  <a:pt x="65068" y="19566"/>
                </a:lnTo>
                <a:lnTo>
                  <a:pt x="65102" y="19521"/>
                </a:lnTo>
                <a:lnTo>
                  <a:pt x="65125" y="19475"/>
                </a:lnTo>
                <a:lnTo>
                  <a:pt x="65136" y="19430"/>
                </a:lnTo>
                <a:lnTo>
                  <a:pt x="65136" y="19384"/>
                </a:lnTo>
                <a:lnTo>
                  <a:pt x="65136" y="19327"/>
                </a:lnTo>
                <a:lnTo>
                  <a:pt x="65114" y="19282"/>
                </a:lnTo>
                <a:lnTo>
                  <a:pt x="67048" y="18167"/>
                </a:lnTo>
                <a:lnTo>
                  <a:pt x="67082" y="18212"/>
                </a:lnTo>
                <a:lnTo>
                  <a:pt x="67127" y="18246"/>
                </a:lnTo>
                <a:lnTo>
                  <a:pt x="67184" y="18269"/>
                </a:lnTo>
                <a:lnTo>
                  <a:pt x="67252" y="18281"/>
                </a:lnTo>
                <a:lnTo>
                  <a:pt x="67309" y="18269"/>
                </a:lnTo>
                <a:lnTo>
                  <a:pt x="67377" y="18246"/>
                </a:lnTo>
                <a:lnTo>
                  <a:pt x="67423" y="18212"/>
                </a:lnTo>
                <a:lnTo>
                  <a:pt x="67457" y="18167"/>
                </a:lnTo>
                <a:close/>
                <a:moveTo>
                  <a:pt x="5837" y="18167"/>
                </a:moveTo>
                <a:lnTo>
                  <a:pt x="7748" y="19270"/>
                </a:lnTo>
                <a:lnTo>
                  <a:pt x="7736" y="19327"/>
                </a:lnTo>
                <a:lnTo>
                  <a:pt x="7725" y="19384"/>
                </a:lnTo>
                <a:lnTo>
                  <a:pt x="7736" y="19430"/>
                </a:lnTo>
                <a:lnTo>
                  <a:pt x="7748" y="19486"/>
                </a:lnTo>
                <a:lnTo>
                  <a:pt x="7770" y="19521"/>
                </a:lnTo>
                <a:lnTo>
                  <a:pt x="7793" y="19566"/>
                </a:lnTo>
                <a:lnTo>
                  <a:pt x="7839" y="19589"/>
                </a:lnTo>
                <a:lnTo>
                  <a:pt x="7873" y="19623"/>
                </a:lnTo>
                <a:lnTo>
                  <a:pt x="7918" y="19634"/>
                </a:lnTo>
                <a:lnTo>
                  <a:pt x="7964" y="19646"/>
                </a:lnTo>
                <a:lnTo>
                  <a:pt x="7964" y="21887"/>
                </a:lnTo>
                <a:lnTo>
                  <a:pt x="7918" y="21898"/>
                </a:lnTo>
                <a:lnTo>
                  <a:pt x="7873" y="21909"/>
                </a:lnTo>
                <a:lnTo>
                  <a:pt x="7839" y="21943"/>
                </a:lnTo>
                <a:lnTo>
                  <a:pt x="7804" y="21966"/>
                </a:lnTo>
                <a:lnTo>
                  <a:pt x="7770" y="22012"/>
                </a:lnTo>
                <a:lnTo>
                  <a:pt x="7759" y="22046"/>
                </a:lnTo>
                <a:lnTo>
                  <a:pt x="7736" y="22091"/>
                </a:lnTo>
                <a:lnTo>
                  <a:pt x="7736" y="22137"/>
                </a:lnTo>
                <a:lnTo>
                  <a:pt x="7736" y="22194"/>
                </a:lnTo>
                <a:lnTo>
                  <a:pt x="7759" y="22239"/>
                </a:lnTo>
                <a:lnTo>
                  <a:pt x="5780" y="23377"/>
                </a:lnTo>
                <a:lnTo>
                  <a:pt x="5746" y="23343"/>
                </a:lnTo>
                <a:lnTo>
                  <a:pt x="5711" y="23320"/>
                </a:lnTo>
                <a:lnTo>
                  <a:pt x="5666" y="23309"/>
                </a:lnTo>
                <a:lnTo>
                  <a:pt x="5620" y="23297"/>
                </a:lnTo>
                <a:lnTo>
                  <a:pt x="5575" y="23309"/>
                </a:lnTo>
                <a:lnTo>
                  <a:pt x="5529" y="23320"/>
                </a:lnTo>
                <a:lnTo>
                  <a:pt x="5495" y="23343"/>
                </a:lnTo>
                <a:lnTo>
                  <a:pt x="5461" y="23377"/>
                </a:lnTo>
                <a:lnTo>
                  <a:pt x="3470" y="22228"/>
                </a:lnTo>
                <a:lnTo>
                  <a:pt x="3482" y="22182"/>
                </a:lnTo>
                <a:lnTo>
                  <a:pt x="3482" y="22137"/>
                </a:lnTo>
                <a:lnTo>
                  <a:pt x="3482" y="22091"/>
                </a:lnTo>
                <a:lnTo>
                  <a:pt x="3470" y="22057"/>
                </a:lnTo>
                <a:lnTo>
                  <a:pt x="3448" y="22012"/>
                </a:lnTo>
                <a:lnTo>
                  <a:pt x="3425" y="21978"/>
                </a:lnTo>
                <a:lnTo>
                  <a:pt x="3391" y="21955"/>
                </a:lnTo>
                <a:lnTo>
                  <a:pt x="3357" y="21932"/>
                </a:lnTo>
                <a:lnTo>
                  <a:pt x="3311" y="21921"/>
                </a:lnTo>
                <a:lnTo>
                  <a:pt x="3277" y="21909"/>
                </a:lnTo>
                <a:lnTo>
                  <a:pt x="3277" y="19634"/>
                </a:lnTo>
                <a:lnTo>
                  <a:pt x="3323" y="19623"/>
                </a:lnTo>
                <a:lnTo>
                  <a:pt x="3368" y="19612"/>
                </a:lnTo>
                <a:lnTo>
                  <a:pt x="3402" y="19589"/>
                </a:lnTo>
                <a:lnTo>
                  <a:pt x="3436" y="19555"/>
                </a:lnTo>
                <a:lnTo>
                  <a:pt x="3459" y="19521"/>
                </a:lnTo>
                <a:lnTo>
                  <a:pt x="3482" y="19475"/>
                </a:lnTo>
                <a:lnTo>
                  <a:pt x="3493" y="19430"/>
                </a:lnTo>
                <a:lnTo>
                  <a:pt x="3505" y="19384"/>
                </a:lnTo>
                <a:lnTo>
                  <a:pt x="3493" y="19327"/>
                </a:lnTo>
                <a:lnTo>
                  <a:pt x="3482" y="19282"/>
                </a:lnTo>
                <a:lnTo>
                  <a:pt x="5404" y="18178"/>
                </a:lnTo>
                <a:lnTo>
                  <a:pt x="5438" y="18224"/>
                </a:lnTo>
                <a:lnTo>
                  <a:pt x="5495" y="18258"/>
                </a:lnTo>
                <a:lnTo>
                  <a:pt x="5552" y="18281"/>
                </a:lnTo>
                <a:lnTo>
                  <a:pt x="5620" y="18292"/>
                </a:lnTo>
                <a:lnTo>
                  <a:pt x="5689" y="18281"/>
                </a:lnTo>
                <a:lnTo>
                  <a:pt x="5746" y="18258"/>
                </a:lnTo>
                <a:lnTo>
                  <a:pt x="5802" y="18224"/>
                </a:lnTo>
                <a:lnTo>
                  <a:pt x="5837" y="18167"/>
                </a:lnTo>
                <a:close/>
                <a:moveTo>
                  <a:pt x="15324" y="18167"/>
                </a:moveTo>
                <a:lnTo>
                  <a:pt x="17235" y="19270"/>
                </a:lnTo>
                <a:lnTo>
                  <a:pt x="17212" y="19327"/>
                </a:lnTo>
                <a:lnTo>
                  <a:pt x="17201" y="19384"/>
                </a:lnTo>
                <a:lnTo>
                  <a:pt x="17212" y="19430"/>
                </a:lnTo>
                <a:lnTo>
                  <a:pt x="17223" y="19486"/>
                </a:lnTo>
                <a:lnTo>
                  <a:pt x="17246" y="19521"/>
                </a:lnTo>
                <a:lnTo>
                  <a:pt x="17280" y="19566"/>
                </a:lnTo>
                <a:lnTo>
                  <a:pt x="17314" y="19600"/>
                </a:lnTo>
                <a:lnTo>
                  <a:pt x="17360" y="19623"/>
                </a:lnTo>
                <a:lnTo>
                  <a:pt x="17405" y="19634"/>
                </a:lnTo>
                <a:lnTo>
                  <a:pt x="17451" y="19646"/>
                </a:lnTo>
                <a:lnTo>
                  <a:pt x="17451" y="21943"/>
                </a:lnTo>
                <a:lnTo>
                  <a:pt x="17417" y="21955"/>
                </a:lnTo>
                <a:lnTo>
                  <a:pt x="17383" y="21966"/>
                </a:lnTo>
                <a:lnTo>
                  <a:pt x="17326" y="22012"/>
                </a:lnTo>
                <a:lnTo>
                  <a:pt x="17280" y="22069"/>
                </a:lnTo>
                <a:lnTo>
                  <a:pt x="17269" y="22103"/>
                </a:lnTo>
                <a:lnTo>
                  <a:pt x="17269" y="22137"/>
                </a:lnTo>
                <a:lnTo>
                  <a:pt x="17280" y="22205"/>
                </a:lnTo>
                <a:lnTo>
                  <a:pt x="15267" y="23377"/>
                </a:lnTo>
                <a:lnTo>
                  <a:pt x="15233" y="23343"/>
                </a:lnTo>
                <a:lnTo>
                  <a:pt x="15198" y="23309"/>
                </a:lnTo>
                <a:lnTo>
                  <a:pt x="15153" y="23297"/>
                </a:lnTo>
                <a:lnTo>
                  <a:pt x="15096" y="23286"/>
                </a:lnTo>
                <a:lnTo>
                  <a:pt x="15051" y="23297"/>
                </a:lnTo>
                <a:lnTo>
                  <a:pt x="15005" y="23309"/>
                </a:lnTo>
                <a:lnTo>
                  <a:pt x="14971" y="23343"/>
                </a:lnTo>
                <a:lnTo>
                  <a:pt x="14937" y="23377"/>
                </a:lnTo>
                <a:lnTo>
                  <a:pt x="12912" y="22205"/>
                </a:lnTo>
                <a:lnTo>
                  <a:pt x="12923" y="22137"/>
                </a:lnTo>
                <a:lnTo>
                  <a:pt x="12901" y="22069"/>
                </a:lnTo>
                <a:lnTo>
                  <a:pt x="12867" y="22012"/>
                </a:lnTo>
                <a:lnTo>
                  <a:pt x="12821" y="21978"/>
                </a:lnTo>
                <a:lnTo>
                  <a:pt x="12753" y="21955"/>
                </a:lnTo>
                <a:lnTo>
                  <a:pt x="12753" y="19600"/>
                </a:lnTo>
                <a:lnTo>
                  <a:pt x="12798" y="19589"/>
                </a:lnTo>
                <a:lnTo>
                  <a:pt x="12832" y="19577"/>
                </a:lnTo>
                <a:lnTo>
                  <a:pt x="12867" y="19555"/>
                </a:lnTo>
                <a:lnTo>
                  <a:pt x="12889" y="19532"/>
                </a:lnTo>
                <a:lnTo>
                  <a:pt x="12912" y="19498"/>
                </a:lnTo>
                <a:lnTo>
                  <a:pt x="12935" y="19464"/>
                </a:lnTo>
                <a:lnTo>
                  <a:pt x="12946" y="19430"/>
                </a:lnTo>
                <a:lnTo>
                  <a:pt x="12946" y="19384"/>
                </a:lnTo>
                <a:lnTo>
                  <a:pt x="12946" y="19339"/>
                </a:lnTo>
                <a:lnTo>
                  <a:pt x="12935" y="19304"/>
                </a:lnTo>
                <a:lnTo>
                  <a:pt x="14880" y="18178"/>
                </a:lnTo>
                <a:lnTo>
                  <a:pt x="14925" y="18224"/>
                </a:lnTo>
                <a:lnTo>
                  <a:pt x="14971" y="18258"/>
                </a:lnTo>
                <a:lnTo>
                  <a:pt x="15028" y="18281"/>
                </a:lnTo>
                <a:lnTo>
                  <a:pt x="15096" y="18292"/>
                </a:lnTo>
                <a:lnTo>
                  <a:pt x="15164" y="18281"/>
                </a:lnTo>
                <a:lnTo>
                  <a:pt x="15233" y="18258"/>
                </a:lnTo>
                <a:lnTo>
                  <a:pt x="15278" y="18224"/>
                </a:lnTo>
                <a:lnTo>
                  <a:pt x="15324" y="18167"/>
                </a:lnTo>
                <a:close/>
                <a:moveTo>
                  <a:pt x="19988" y="18133"/>
                </a:moveTo>
                <a:lnTo>
                  <a:pt x="22046" y="19316"/>
                </a:lnTo>
                <a:lnTo>
                  <a:pt x="22035" y="19384"/>
                </a:lnTo>
                <a:lnTo>
                  <a:pt x="22046" y="19452"/>
                </a:lnTo>
                <a:lnTo>
                  <a:pt x="22081" y="19498"/>
                </a:lnTo>
                <a:lnTo>
                  <a:pt x="22126" y="19532"/>
                </a:lnTo>
                <a:lnTo>
                  <a:pt x="22194" y="19555"/>
                </a:lnTo>
                <a:lnTo>
                  <a:pt x="22194" y="21909"/>
                </a:lnTo>
                <a:lnTo>
                  <a:pt x="22149" y="21921"/>
                </a:lnTo>
                <a:lnTo>
                  <a:pt x="22103" y="21932"/>
                </a:lnTo>
                <a:lnTo>
                  <a:pt x="22069" y="21955"/>
                </a:lnTo>
                <a:lnTo>
                  <a:pt x="22046" y="21989"/>
                </a:lnTo>
                <a:lnTo>
                  <a:pt x="22012" y="22023"/>
                </a:lnTo>
                <a:lnTo>
                  <a:pt x="22001" y="22057"/>
                </a:lnTo>
                <a:lnTo>
                  <a:pt x="21978" y="22103"/>
                </a:lnTo>
                <a:lnTo>
                  <a:pt x="21978" y="22137"/>
                </a:lnTo>
                <a:lnTo>
                  <a:pt x="21978" y="22182"/>
                </a:lnTo>
                <a:lnTo>
                  <a:pt x="22001" y="22228"/>
                </a:lnTo>
                <a:lnTo>
                  <a:pt x="20010" y="23377"/>
                </a:lnTo>
                <a:lnTo>
                  <a:pt x="19976" y="23331"/>
                </a:lnTo>
                <a:lnTo>
                  <a:pt x="19931" y="23309"/>
                </a:lnTo>
                <a:lnTo>
                  <a:pt x="19885" y="23286"/>
                </a:lnTo>
                <a:lnTo>
                  <a:pt x="19794" y="23286"/>
                </a:lnTo>
                <a:lnTo>
                  <a:pt x="19749" y="23309"/>
                </a:lnTo>
                <a:lnTo>
                  <a:pt x="19703" y="23331"/>
                </a:lnTo>
                <a:lnTo>
                  <a:pt x="19669" y="23365"/>
                </a:lnTo>
                <a:lnTo>
                  <a:pt x="17656" y="22205"/>
                </a:lnTo>
                <a:lnTo>
                  <a:pt x="17667" y="22137"/>
                </a:lnTo>
                <a:lnTo>
                  <a:pt x="17667" y="22103"/>
                </a:lnTo>
                <a:lnTo>
                  <a:pt x="17656" y="22069"/>
                </a:lnTo>
                <a:lnTo>
                  <a:pt x="17621" y="22012"/>
                </a:lnTo>
                <a:lnTo>
                  <a:pt x="17565" y="21966"/>
                </a:lnTo>
                <a:lnTo>
                  <a:pt x="17496" y="21943"/>
                </a:lnTo>
                <a:lnTo>
                  <a:pt x="17496" y="19646"/>
                </a:lnTo>
                <a:lnTo>
                  <a:pt x="17542" y="19634"/>
                </a:lnTo>
                <a:lnTo>
                  <a:pt x="17587" y="19623"/>
                </a:lnTo>
                <a:lnTo>
                  <a:pt x="17633" y="19589"/>
                </a:lnTo>
                <a:lnTo>
                  <a:pt x="17667" y="19566"/>
                </a:lnTo>
                <a:lnTo>
                  <a:pt x="17690" y="19521"/>
                </a:lnTo>
                <a:lnTo>
                  <a:pt x="17712" y="19486"/>
                </a:lnTo>
                <a:lnTo>
                  <a:pt x="17724" y="19430"/>
                </a:lnTo>
                <a:lnTo>
                  <a:pt x="17735" y="19384"/>
                </a:lnTo>
                <a:lnTo>
                  <a:pt x="17724" y="19327"/>
                </a:lnTo>
                <a:lnTo>
                  <a:pt x="17712" y="19282"/>
                </a:lnTo>
                <a:lnTo>
                  <a:pt x="19692" y="18133"/>
                </a:lnTo>
                <a:lnTo>
                  <a:pt x="19726" y="18167"/>
                </a:lnTo>
                <a:lnTo>
                  <a:pt x="19760" y="18190"/>
                </a:lnTo>
                <a:lnTo>
                  <a:pt x="19794" y="18201"/>
                </a:lnTo>
                <a:lnTo>
                  <a:pt x="19840" y="18212"/>
                </a:lnTo>
                <a:lnTo>
                  <a:pt x="19885" y="18201"/>
                </a:lnTo>
                <a:lnTo>
                  <a:pt x="19931" y="18190"/>
                </a:lnTo>
                <a:lnTo>
                  <a:pt x="19965" y="18167"/>
                </a:lnTo>
                <a:lnTo>
                  <a:pt x="19988" y="18133"/>
                </a:lnTo>
                <a:close/>
                <a:moveTo>
                  <a:pt x="38996" y="18155"/>
                </a:moveTo>
                <a:lnTo>
                  <a:pt x="40964" y="19293"/>
                </a:lnTo>
                <a:lnTo>
                  <a:pt x="40952" y="19339"/>
                </a:lnTo>
                <a:lnTo>
                  <a:pt x="40941" y="19384"/>
                </a:lnTo>
                <a:lnTo>
                  <a:pt x="40952" y="19430"/>
                </a:lnTo>
                <a:lnTo>
                  <a:pt x="40964" y="19464"/>
                </a:lnTo>
                <a:lnTo>
                  <a:pt x="40975" y="19509"/>
                </a:lnTo>
                <a:lnTo>
                  <a:pt x="41009" y="19543"/>
                </a:lnTo>
                <a:lnTo>
                  <a:pt x="41032" y="19566"/>
                </a:lnTo>
                <a:lnTo>
                  <a:pt x="41078" y="19589"/>
                </a:lnTo>
                <a:lnTo>
                  <a:pt x="41112" y="19600"/>
                </a:lnTo>
                <a:lnTo>
                  <a:pt x="41157" y="19612"/>
                </a:lnTo>
                <a:lnTo>
                  <a:pt x="41157" y="21932"/>
                </a:lnTo>
                <a:lnTo>
                  <a:pt x="41112" y="21932"/>
                </a:lnTo>
                <a:lnTo>
                  <a:pt x="41078" y="21955"/>
                </a:lnTo>
                <a:lnTo>
                  <a:pt x="41043" y="21966"/>
                </a:lnTo>
                <a:lnTo>
                  <a:pt x="41009" y="22000"/>
                </a:lnTo>
                <a:lnTo>
                  <a:pt x="40987" y="22023"/>
                </a:lnTo>
                <a:lnTo>
                  <a:pt x="40975" y="22057"/>
                </a:lnTo>
                <a:lnTo>
                  <a:pt x="40964" y="22103"/>
                </a:lnTo>
                <a:lnTo>
                  <a:pt x="40952" y="22137"/>
                </a:lnTo>
                <a:lnTo>
                  <a:pt x="40964" y="22182"/>
                </a:lnTo>
                <a:lnTo>
                  <a:pt x="40975" y="22216"/>
                </a:lnTo>
                <a:lnTo>
                  <a:pt x="38973" y="23377"/>
                </a:lnTo>
                <a:lnTo>
                  <a:pt x="38939" y="23331"/>
                </a:lnTo>
                <a:lnTo>
                  <a:pt x="38893" y="23309"/>
                </a:lnTo>
                <a:lnTo>
                  <a:pt x="38848" y="23286"/>
                </a:lnTo>
                <a:lnTo>
                  <a:pt x="38746" y="23286"/>
                </a:lnTo>
                <a:lnTo>
                  <a:pt x="38700" y="23309"/>
                </a:lnTo>
                <a:lnTo>
                  <a:pt x="38666" y="23331"/>
                </a:lnTo>
                <a:lnTo>
                  <a:pt x="38632" y="23365"/>
                </a:lnTo>
                <a:lnTo>
                  <a:pt x="36675" y="22239"/>
                </a:lnTo>
                <a:lnTo>
                  <a:pt x="36687" y="22194"/>
                </a:lnTo>
                <a:lnTo>
                  <a:pt x="36687" y="22137"/>
                </a:lnTo>
                <a:lnTo>
                  <a:pt x="36687" y="22091"/>
                </a:lnTo>
                <a:lnTo>
                  <a:pt x="36675" y="22046"/>
                </a:lnTo>
                <a:lnTo>
                  <a:pt x="36652" y="22012"/>
                </a:lnTo>
                <a:lnTo>
                  <a:pt x="36618" y="21966"/>
                </a:lnTo>
                <a:lnTo>
                  <a:pt x="36584" y="21943"/>
                </a:lnTo>
                <a:lnTo>
                  <a:pt x="36550" y="21909"/>
                </a:lnTo>
                <a:lnTo>
                  <a:pt x="36505" y="21898"/>
                </a:lnTo>
                <a:lnTo>
                  <a:pt x="36459" y="21887"/>
                </a:lnTo>
                <a:lnTo>
                  <a:pt x="36459" y="19589"/>
                </a:lnTo>
                <a:lnTo>
                  <a:pt x="36527" y="19566"/>
                </a:lnTo>
                <a:lnTo>
                  <a:pt x="36584" y="19521"/>
                </a:lnTo>
                <a:lnTo>
                  <a:pt x="36630" y="19464"/>
                </a:lnTo>
                <a:lnTo>
                  <a:pt x="36630" y="19418"/>
                </a:lnTo>
                <a:lnTo>
                  <a:pt x="36641" y="19384"/>
                </a:lnTo>
                <a:lnTo>
                  <a:pt x="36630" y="19339"/>
                </a:lnTo>
                <a:lnTo>
                  <a:pt x="36618" y="19304"/>
                </a:lnTo>
                <a:lnTo>
                  <a:pt x="38598" y="18167"/>
                </a:lnTo>
                <a:lnTo>
                  <a:pt x="38643" y="18212"/>
                </a:lnTo>
                <a:lnTo>
                  <a:pt x="38689" y="18246"/>
                </a:lnTo>
                <a:lnTo>
                  <a:pt x="38734" y="18269"/>
                </a:lnTo>
                <a:lnTo>
                  <a:pt x="38859" y="18269"/>
                </a:lnTo>
                <a:lnTo>
                  <a:pt x="38916" y="18235"/>
                </a:lnTo>
                <a:lnTo>
                  <a:pt x="38962" y="18201"/>
                </a:lnTo>
                <a:lnTo>
                  <a:pt x="38996" y="18155"/>
                </a:lnTo>
                <a:close/>
                <a:moveTo>
                  <a:pt x="62736" y="18167"/>
                </a:moveTo>
                <a:lnTo>
                  <a:pt x="64647" y="19270"/>
                </a:lnTo>
                <a:lnTo>
                  <a:pt x="64625" y="19327"/>
                </a:lnTo>
                <a:lnTo>
                  <a:pt x="64625" y="19384"/>
                </a:lnTo>
                <a:lnTo>
                  <a:pt x="64625" y="19430"/>
                </a:lnTo>
                <a:lnTo>
                  <a:pt x="64636" y="19486"/>
                </a:lnTo>
                <a:lnTo>
                  <a:pt x="64659" y="19521"/>
                </a:lnTo>
                <a:lnTo>
                  <a:pt x="64693" y="19566"/>
                </a:lnTo>
                <a:lnTo>
                  <a:pt x="64727" y="19589"/>
                </a:lnTo>
                <a:lnTo>
                  <a:pt x="64761" y="19623"/>
                </a:lnTo>
                <a:lnTo>
                  <a:pt x="64807" y="19634"/>
                </a:lnTo>
                <a:lnTo>
                  <a:pt x="64863" y="19646"/>
                </a:lnTo>
                <a:lnTo>
                  <a:pt x="64863" y="21887"/>
                </a:lnTo>
                <a:lnTo>
                  <a:pt x="64818" y="21898"/>
                </a:lnTo>
                <a:lnTo>
                  <a:pt x="64772" y="21909"/>
                </a:lnTo>
                <a:lnTo>
                  <a:pt x="64727" y="21943"/>
                </a:lnTo>
                <a:lnTo>
                  <a:pt x="64693" y="21966"/>
                </a:lnTo>
                <a:lnTo>
                  <a:pt x="64670" y="22012"/>
                </a:lnTo>
                <a:lnTo>
                  <a:pt x="64647" y="22046"/>
                </a:lnTo>
                <a:lnTo>
                  <a:pt x="64636" y="22091"/>
                </a:lnTo>
                <a:lnTo>
                  <a:pt x="64625" y="22137"/>
                </a:lnTo>
                <a:lnTo>
                  <a:pt x="64636" y="22194"/>
                </a:lnTo>
                <a:lnTo>
                  <a:pt x="64647" y="22239"/>
                </a:lnTo>
                <a:lnTo>
                  <a:pt x="62668" y="23377"/>
                </a:lnTo>
                <a:lnTo>
                  <a:pt x="62634" y="23343"/>
                </a:lnTo>
                <a:lnTo>
                  <a:pt x="62600" y="23320"/>
                </a:lnTo>
                <a:lnTo>
                  <a:pt x="62554" y="23309"/>
                </a:lnTo>
                <a:lnTo>
                  <a:pt x="62509" y="23297"/>
                </a:lnTo>
                <a:lnTo>
                  <a:pt x="62463" y="23309"/>
                </a:lnTo>
                <a:lnTo>
                  <a:pt x="62418" y="23320"/>
                </a:lnTo>
                <a:lnTo>
                  <a:pt x="62384" y="23343"/>
                </a:lnTo>
                <a:lnTo>
                  <a:pt x="62361" y="23377"/>
                </a:lnTo>
                <a:lnTo>
                  <a:pt x="60359" y="22228"/>
                </a:lnTo>
                <a:lnTo>
                  <a:pt x="60370" y="22182"/>
                </a:lnTo>
                <a:lnTo>
                  <a:pt x="60382" y="22137"/>
                </a:lnTo>
                <a:lnTo>
                  <a:pt x="60370" y="22091"/>
                </a:lnTo>
                <a:lnTo>
                  <a:pt x="60359" y="22057"/>
                </a:lnTo>
                <a:lnTo>
                  <a:pt x="60336" y="22012"/>
                </a:lnTo>
                <a:lnTo>
                  <a:pt x="60313" y="21978"/>
                </a:lnTo>
                <a:lnTo>
                  <a:pt x="60279" y="21955"/>
                </a:lnTo>
                <a:lnTo>
                  <a:pt x="60245" y="21932"/>
                </a:lnTo>
                <a:lnTo>
                  <a:pt x="60211" y="21921"/>
                </a:lnTo>
                <a:lnTo>
                  <a:pt x="60165" y="21909"/>
                </a:lnTo>
                <a:lnTo>
                  <a:pt x="60165" y="19634"/>
                </a:lnTo>
                <a:lnTo>
                  <a:pt x="60211" y="19623"/>
                </a:lnTo>
                <a:lnTo>
                  <a:pt x="60256" y="19612"/>
                </a:lnTo>
                <a:lnTo>
                  <a:pt x="60291" y="19589"/>
                </a:lnTo>
                <a:lnTo>
                  <a:pt x="60325" y="19555"/>
                </a:lnTo>
                <a:lnTo>
                  <a:pt x="60359" y="19521"/>
                </a:lnTo>
                <a:lnTo>
                  <a:pt x="60382" y="19475"/>
                </a:lnTo>
                <a:lnTo>
                  <a:pt x="60393" y="19430"/>
                </a:lnTo>
                <a:lnTo>
                  <a:pt x="60393" y="19384"/>
                </a:lnTo>
                <a:lnTo>
                  <a:pt x="60393" y="19327"/>
                </a:lnTo>
                <a:lnTo>
                  <a:pt x="60370" y="19282"/>
                </a:lnTo>
                <a:lnTo>
                  <a:pt x="62293" y="18178"/>
                </a:lnTo>
                <a:lnTo>
                  <a:pt x="62327" y="18224"/>
                </a:lnTo>
                <a:lnTo>
                  <a:pt x="62384" y="18258"/>
                </a:lnTo>
                <a:lnTo>
                  <a:pt x="62441" y="18281"/>
                </a:lnTo>
                <a:lnTo>
                  <a:pt x="62509" y="18292"/>
                </a:lnTo>
                <a:lnTo>
                  <a:pt x="62577" y="18281"/>
                </a:lnTo>
                <a:lnTo>
                  <a:pt x="62634" y="18258"/>
                </a:lnTo>
                <a:lnTo>
                  <a:pt x="62691" y="18224"/>
                </a:lnTo>
                <a:lnTo>
                  <a:pt x="62736" y="18167"/>
                </a:lnTo>
                <a:close/>
                <a:moveTo>
                  <a:pt x="72212" y="18167"/>
                </a:moveTo>
                <a:lnTo>
                  <a:pt x="74123" y="19270"/>
                </a:lnTo>
                <a:lnTo>
                  <a:pt x="74100" y="19327"/>
                </a:lnTo>
                <a:lnTo>
                  <a:pt x="74100" y="19384"/>
                </a:lnTo>
                <a:lnTo>
                  <a:pt x="74100" y="19430"/>
                </a:lnTo>
                <a:lnTo>
                  <a:pt x="74112" y="19486"/>
                </a:lnTo>
                <a:lnTo>
                  <a:pt x="74134" y="19521"/>
                </a:lnTo>
                <a:lnTo>
                  <a:pt x="74169" y="19566"/>
                </a:lnTo>
                <a:lnTo>
                  <a:pt x="74203" y="19600"/>
                </a:lnTo>
                <a:lnTo>
                  <a:pt x="74248" y="19623"/>
                </a:lnTo>
                <a:lnTo>
                  <a:pt x="74294" y="19634"/>
                </a:lnTo>
                <a:lnTo>
                  <a:pt x="74339" y="19646"/>
                </a:lnTo>
                <a:lnTo>
                  <a:pt x="74339" y="21943"/>
                </a:lnTo>
                <a:lnTo>
                  <a:pt x="74305" y="21955"/>
                </a:lnTo>
                <a:lnTo>
                  <a:pt x="74271" y="21966"/>
                </a:lnTo>
                <a:lnTo>
                  <a:pt x="74214" y="22012"/>
                </a:lnTo>
                <a:lnTo>
                  <a:pt x="74180" y="22069"/>
                </a:lnTo>
                <a:lnTo>
                  <a:pt x="74169" y="22103"/>
                </a:lnTo>
                <a:lnTo>
                  <a:pt x="74157" y="22137"/>
                </a:lnTo>
                <a:lnTo>
                  <a:pt x="74169" y="22205"/>
                </a:lnTo>
                <a:lnTo>
                  <a:pt x="72155" y="23377"/>
                </a:lnTo>
                <a:lnTo>
                  <a:pt x="72121" y="23343"/>
                </a:lnTo>
                <a:lnTo>
                  <a:pt x="72087" y="23309"/>
                </a:lnTo>
                <a:lnTo>
                  <a:pt x="72041" y="23297"/>
                </a:lnTo>
                <a:lnTo>
                  <a:pt x="71996" y="23286"/>
                </a:lnTo>
                <a:lnTo>
                  <a:pt x="71939" y="23297"/>
                </a:lnTo>
                <a:lnTo>
                  <a:pt x="71893" y="23309"/>
                </a:lnTo>
                <a:lnTo>
                  <a:pt x="71859" y="23343"/>
                </a:lnTo>
                <a:lnTo>
                  <a:pt x="71825" y="23377"/>
                </a:lnTo>
                <a:lnTo>
                  <a:pt x="69800" y="22205"/>
                </a:lnTo>
                <a:lnTo>
                  <a:pt x="69812" y="22137"/>
                </a:lnTo>
                <a:lnTo>
                  <a:pt x="69800" y="22069"/>
                </a:lnTo>
                <a:lnTo>
                  <a:pt x="69766" y="22012"/>
                </a:lnTo>
                <a:lnTo>
                  <a:pt x="69709" y="21978"/>
                </a:lnTo>
                <a:lnTo>
                  <a:pt x="69641" y="21955"/>
                </a:lnTo>
                <a:lnTo>
                  <a:pt x="69641" y="19600"/>
                </a:lnTo>
                <a:lnTo>
                  <a:pt x="69687" y="19589"/>
                </a:lnTo>
                <a:lnTo>
                  <a:pt x="69721" y="19577"/>
                </a:lnTo>
                <a:lnTo>
                  <a:pt x="69755" y="19555"/>
                </a:lnTo>
                <a:lnTo>
                  <a:pt x="69778" y="19532"/>
                </a:lnTo>
                <a:lnTo>
                  <a:pt x="69800" y="19498"/>
                </a:lnTo>
                <a:lnTo>
                  <a:pt x="69823" y="19464"/>
                </a:lnTo>
                <a:lnTo>
                  <a:pt x="69835" y="19430"/>
                </a:lnTo>
                <a:lnTo>
                  <a:pt x="69835" y="19384"/>
                </a:lnTo>
                <a:lnTo>
                  <a:pt x="69835" y="19339"/>
                </a:lnTo>
                <a:lnTo>
                  <a:pt x="69823" y="19304"/>
                </a:lnTo>
                <a:lnTo>
                  <a:pt x="71768" y="18178"/>
                </a:lnTo>
                <a:lnTo>
                  <a:pt x="71814" y="18224"/>
                </a:lnTo>
                <a:lnTo>
                  <a:pt x="71859" y="18258"/>
                </a:lnTo>
                <a:lnTo>
                  <a:pt x="71928" y="18281"/>
                </a:lnTo>
                <a:lnTo>
                  <a:pt x="71996" y="18292"/>
                </a:lnTo>
                <a:lnTo>
                  <a:pt x="72053" y="18281"/>
                </a:lnTo>
                <a:lnTo>
                  <a:pt x="72121" y="18258"/>
                </a:lnTo>
                <a:lnTo>
                  <a:pt x="72166" y="18224"/>
                </a:lnTo>
                <a:lnTo>
                  <a:pt x="72212" y="18167"/>
                </a:lnTo>
                <a:close/>
                <a:moveTo>
                  <a:pt x="76876" y="18133"/>
                </a:moveTo>
                <a:lnTo>
                  <a:pt x="78946" y="19316"/>
                </a:lnTo>
                <a:lnTo>
                  <a:pt x="78923" y="19384"/>
                </a:lnTo>
                <a:lnTo>
                  <a:pt x="78935" y="19452"/>
                </a:lnTo>
                <a:lnTo>
                  <a:pt x="78969" y="19498"/>
                </a:lnTo>
                <a:lnTo>
                  <a:pt x="79026" y="19532"/>
                </a:lnTo>
                <a:lnTo>
                  <a:pt x="79083" y="19555"/>
                </a:lnTo>
                <a:lnTo>
                  <a:pt x="79083" y="21909"/>
                </a:lnTo>
                <a:lnTo>
                  <a:pt x="79037" y="21921"/>
                </a:lnTo>
                <a:lnTo>
                  <a:pt x="79003" y="21932"/>
                </a:lnTo>
                <a:lnTo>
                  <a:pt x="78969" y="21955"/>
                </a:lnTo>
                <a:lnTo>
                  <a:pt x="78935" y="21989"/>
                </a:lnTo>
                <a:lnTo>
                  <a:pt x="78912" y="22023"/>
                </a:lnTo>
                <a:lnTo>
                  <a:pt x="78889" y="22057"/>
                </a:lnTo>
                <a:lnTo>
                  <a:pt x="78878" y="22103"/>
                </a:lnTo>
                <a:lnTo>
                  <a:pt x="78867" y="22137"/>
                </a:lnTo>
                <a:lnTo>
                  <a:pt x="78878" y="22182"/>
                </a:lnTo>
                <a:lnTo>
                  <a:pt x="78889" y="22228"/>
                </a:lnTo>
                <a:lnTo>
                  <a:pt x="76899" y="23377"/>
                </a:lnTo>
                <a:lnTo>
                  <a:pt x="76865" y="23331"/>
                </a:lnTo>
                <a:lnTo>
                  <a:pt x="76830" y="23309"/>
                </a:lnTo>
                <a:lnTo>
                  <a:pt x="76785" y="23286"/>
                </a:lnTo>
                <a:lnTo>
                  <a:pt x="76683" y="23286"/>
                </a:lnTo>
                <a:lnTo>
                  <a:pt x="76637" y="23309"/>
                </a:lnTo>
                <a:lnTo>
                  <a:pt x="76603" y="23331"/>
                </a:lnTo>
                <a:lnTo>
                  <a:pt x="76569" y="23365"/>
                </a:lnTo>
                <a:lnTo>
                  <a:pt x="74544" y="22205"/>
                </a:lnTo>
                <a:lnTo>
                  <a:pt x="74555" y="22137"/>
                </a:lnTo>
                <a:lnTo>
                  <a:pt x="74555" y="22103"/>
                </a:lnTo>
                <a:lnTo>
                  <a:pt x="74544" y="22069"/>
                </a:lnTo>
                <a:lnTo>
                  <a:pt x="74510" y="22012"/>
                </a:lnTo>
                <a:lnTo>
                  <a:pt x="74453" y="21966"/>
                </a:lnTo>
                <a:lnTo>
                  <a:pt x="74385" y="21943"/>
                </a:lnTo>
                <a:lnTo>
                  <a:pt x="74385" y="19646"/>
                </a:lnTo>
                <a:lnTo>
                  <a:pt x="74430" y="19634"/>
                </a:lnTo>
                <a:lnTo>
                  <a:pt x="74476" y="19623"/>
                </a:lnTo>
                <a:lnTo>
                  <a:pt x="74521" y="19589"/>
                </a:lnTo>
                <a:lnTo>
                  <a:pt x="74555" y="19566"/>
                </a:lnTo>
                <a:lnTo>
                  <a:pt x="74589" y="19521"/>
                </a:lnTo>
                <a:lnTo>
                  <a:pt x="74601" y="19486"/>
                </a:lnTo>
                <a:lnTo>
                  <a:pt x="74624" y="19430"/>
                </a:lnTo>
                <a:lnTo>
                  <a:pt x="74624" y="19384"/>
                </a:lnTo>
                <a:lnTo>
                  <a:pt x="74624" y="19327"/>
                </a:lnTo>
                <a:lnTo>
                  <a:pt x="74601" y="19282"/>
                </a:lnTo>
                <a:lnTo>
                  <a:pt x="76580" y="18133"/>
                </a:lnTo>
                <a:lnTo>
                  <a:pt x="76614" y="18167"/>
                </a:lnTo>
                <a:lnTo>
                  <a:pt x="76648" y="18190"/>
                </a:lnTo>
                <a:lnTo>
                  <a:pt x="76683" y="18201"/>
                </a:lnTo>
                <a:lnTo>
                  <a:pt x="76728" y="18212"/>
                </a:lnTo>
                <a:lnTo>
                  <a:pt x="76774" y="18201"/>
                </a:lnTo>
                <a:lnTo>
                  <a:pt x="76819" y="18190"/>
                </a:lnTo>
                <a:lnTo>
                  <a:pt x="76853" y="18167"/>
                </a:lnTo>
                <a:lnTo>
                  <a:pt x="76876" y="18133"/>
                </a:lnTo>
                <a:close/>
                <a:moveTo>
                  <a:pt x="24754" y="18144"/>
                </a:moveTo>
                <a:lnTo>
                  <a:pt x="26790" y="19316"/>
                </a:lnTo>
                <a:lnTo>
                  <a:pt x="26779" y="19350"/>
                </a:lnTo>
                <a:lnTo>
                  <a:pt x="26767" y="19384"/>
                </a:lnTo>
                <a:lnTo>
                  <a:pt x="26790" y="19452"/>
                </a:lnTo>
                <a:lnTo>
                  <a:pt x="26813" y="19498"/>
                </a:lnTo>
                <a:lnTo>
                  <a:pt x="26870" y="19543"/>
                </a:lnTo>
                <a:lnTo>
                  <a:pt x="26927" y="19555"/>
                </a:lnTo>
                <a:lnTo>
                  <a:pt x="26927" y="21955"/>
                </a:lnTo>
                <a:lnTo>
                  <a:pt x="26870" y="21966"/>
                </a:lnTo>
                <a:lnTo>
                  <a:pt x="26813" y="22012"/>
                </a:lnTo>
                <a:lnTo>
                  <a:pt x="26767" y="22069"/>
                </a:lnTo>
                <a:lnTo>
                  <a:pt x="26767" y="22103"/>
                </a:lnTo>
                <a:lnTo>
                  <a:pt x="26756" y="22137"/>
                </a:lnTo>
                <a:lnTo>
                  <a:pt x="26767" y="22205"/>
                </a:lnTo>
                <a:lnTo>
                  <a:pt x="24720" y="23388"/>
                </a:lnTo>
                <a:lnTo>
                  <a:pt x="24697" y="23354"/>
                </a:lnTo>
                <a:lnTo>
                  <a:pt x="24663" y="23331"/>
                </a:lnTo>
                <a:lnTo>
                  <a:pt x="24617" y="23320"/>
                </a:lnTo>
                <a:lnTo>
                  <a:pt x="24583" y="23309"/>
                </a:lnTo>
                <a:lnTo>
                  <a:pt x="24538" y="23320"/>
                </a:lnTo>
                <a:lnTo>
                  <a:pt x="24504" y="23331"/>
                </a:lnTo>
                <a:lnTo>
                  <a:pt x="24469" y="23354"/>
                </a:lnTo>
                <a:lnTo>
                  <a:pt x="24435" y="23388"/>
                </a:lnTo>
                <a:lnTo>
                  <a:pt x="22422" y="22216"/>
                </a:lnTo>
                <a:lnTo>
                  <a:pt x="22433" y="22182"/>
                </a:lnTo>
                <a:lnTo>
                  <a:pt x="22445" y="22137"/>
                </a:lnTo>
                <a:lnTo>
                  <a:pt x="22433" y="22103"/>
                </a:lnTo>
                <a:lnTo>
                  <a:pt x="22422" y="22057"/>
                </a:lnTo>
                <a:lnTo>
                  <a:pt x="22410" y="22023"/>
                </a:lnTo>
                <a:lnTo>
                  <a:pt x="22376" y="21989"/>
                </a:lnTo>
                <a:lnTo>
                  <a:pt x="22354" y="21966"/>
                </a:lnTo>
                <a:lnTo>
                  <a:pt x="22319" y="21943"/>
                </a:lnTo>
                <a:lnTo>
                  <a:pt x="22274" y="21921"/>
                </a:lnTo>
                <a:lnTo>
                  <a:pt x="22240" y="21909"/>
                </a:lnTo>
                <a:lnTo>
                  <a:pt x="22240" y="19555"/>
                </a:lnTo>
                <a:lnTo>
                  <a:pt x="22297" y="19532"/>
                </a:lnTo>
                <a:lnTo>
                  <a:pt x="22342" y="19498"/>
                </a:lnTo>
                <a:lnTo>
                  <a:pt x="22365" y="19441"/>
                </a:lnTo>
                <a:lnTo>
                  <a:pt x="22376" y="19384"/>
                </a:lnTo>
                <a:lnTo>
                  <a:pt x="22365" y="19327"/>
                </a:lnTo>
                <a:lnTo>
                  <a:pt x="24413" y="18144"/>
                </a:lnTo>
                <a:lnTo>
                  <a:pt x="24435" y="18190"/>
                </a:lnTo>
                <a:lnTo>
                  <a:pt x="24481" y="18212"/>
                </a:lnTo>
                <a:lnTo>
                  <a:pt x="24526" y="18235"/>
                </a:lnTo>
                <a:lnTo>
                  <a:pt x="24629" y="18235"/>
                </a:lnTo>
                <a:lnTo>
                  <a:pt x="24674" y="18212"/>
                </a:lnTo>
                <a:lnTo>
                  <a:pt x="24720" y="18178"/>
                </a:lnTo>
                <a:lnTo>
                  <a:pt x="24754" y="18144"/>
                </a:lnTo>
                <a:close/>
                <a:moveTo>
                  <a:pt x="29497" y="18144"/>
                </a:moveTo>
                <a:lnTo>
                  <a:pt x="31499" y="19304"/>
                </a:lnTo>
                <a:lnTo>
                  <a:pt x="31488" y="19339"/>
                </a:lnTo>
                <a:lnTo>
                  <a:pt x="31488" y="19384"/>
                </a:lnTo>
                <a:lnTo>
                  <a:pt x="31488" y="19418"/>
                </a:lnTo>
                <a:lnTo>
                  <a:pt x="31499" y="19464"/>
                </a:lnTo>
                <a:lnTo>
                  <a:pt x="31511" y="19498"/>
                </a:lnTo>
                <a:lnTo>
                  <a:pt x="31534" y="19521"/>
                </a:lnTo>
                <a:lnTo>
                  <a:pt x="31568" y="19555"/>
                </a:lnTo>
                <a:lnTo>
                  <a:pt x="31602" y="19566"/>
                </a:lnTo>
                <a:lnTo>
                  <a:pt x="31636" y="19577"/>
                </a:lnTo>
                <a:lnTo>
                  <a:pt x="31670" y="19589"/>
                </a:lnTo>
                <a:lnTo>
                  <a:pt x="31670" y="21955"/>
                </a:lnTo>
                <a:lnTo>
                  <a:pt x="31602" y="21978"/>
                </a:lnTo>
                <a:lnTo>
                  <a:pt x="31556" y="22012"/>
                </a:lnTo>
                <a:lnTo>
                  <a:pt x="31522" y="22069"/>
                </a:lnTo>
                <a:lnTo>
                  <a:pt x="31511" y="22103"/>
                </a:lnTo>
                <a:lnTo>
                  <a:pt x="31499" y="22137"/>
                </a:lnTo>
                <a:lnTo>
                  <a:pt x="31511" y="22205"/>
                </a:lnTo>
                <a:lnTo>
                  <a:pt x="29475" y="23388"/>
                </a:lnTo>
                <a:lnTo>
                  <a:pt x="29440" y="23354"/>
                </a:lnTo>
                <a:lnTo>
                  <a:pt x="29406" y="23331"/>
                </a:lnTo>
                <a:lnTo>
                  <a:pt x="29361" y="23309"/>
                </a:lnTo>
                <a:lnTo>
                  <a:pt x="29281" y="23309"/>
                </a:lnTo>
                <a:lnTo>
                  <a:pt x="29236" y="23320"/>
                </a:lnTo>
                <a:lnTo>
                  <a:pt x="29202" y="23354"/>
                </a:lnTo>
                <a:lnTo>
                  <a:pt x="29167" y="23377"/>
                </a:lnTo>
                <a:lnTo>
                  <a:pt x="27131" y="22205"/>
                </a:lnTo>
                <a:lnTo>
                  <a:pt x="27143" y="22137"/>
                </a:lnTo>
                <a:lnTo>
                  <a:pt x="27131" y="22069"/>
                </a:lnTo>
                <a:lnTo>
                  <a:pt x="27097" y="22012"/>
                </a:lnTo>
                <a:lnTo>
                  <a:pt x="27040" y="21978"/>
                </a:lnTo>
                <a:lnTo>
                  <a:pt x="26972" y="21955"/>
                </a:lnTo>
                <a:lnTo>
                  <a:pt x="26972" y="19555"/>
                </a:lnTo>
                <a:lnTo>
                  <a:pt x="27040" y="19543"/>
                </a:lnTo>
                <a:lnTo>
                  <a:pt x="27086" y="19498"/>
                </a:lnTo>
                <a:lnTo>
                  <a:pt x="27120" y="19452"/>
                </a:lnTo>
                <a:lnTo>
                  <a:pt x="27131" y="19384"/>
                </a:lnTo>
                <a:lnTo>
                  <a:pt x="27120" y="19327"/>
                </a:lnTo>
                <a:lnTo>
                  <a:pt x="29145" y="18144"/>
                </a:lnTo>
                <a:lnTo>
                  <a:pt x="29179" y="18190"/>
                </a:lnTo>
                <a:lnTo>
                  <a:pt x="29224" y="18212"/>
                </a:lnTo>
                <a:lnTo>
                  <a:pt x="29270" y="18235"/>
                </a:lnTo>
                <a:lnTo>
                  <a:pt x="29315" y="18246"/>
                </a:lnTo>
                <a:lnTo>
                  <a:pt x="29372" y="18235"/>
                </a:lnTo>
                <a:lnTo>
                  <a:pt x="29418" y="18212"/>
                </a:lnTo>
                <a:lnTo>
                  <a:pt x="29463" y="18178"/>
                </a:lnTo>
                <a:lnTo>
                  <a:pt x="29497" y="18144"/>
                </a:lnTo>
                <a:close/>
                <a:moveTo>
                  <a:pt x="48494" y="18167"/>
                </a:moveTo>
                <a:lnTo>
                  <a:pt x="50496" y="19316"/>
                </a:lnTo>
                <a:lnTo>
                  <a:pt x="50485" y="19350"/>
                </a:lnTo>
                <a:lnTo>
                  <a:pt x="50474" y="19384"/>
                </a:lnTo>
                <a:lnTo>
                  <a:pt x="50496" y="19452"/>
                </a:lnTo>
                <a:lnTo>
                  <a:pt x="50519" y="19498"/>
                </a:lnTo>
                <a:lnTo>
                  <a:pt x="50576" y="19532"/>
                </a:lnTo>
                <a:lnTo>
                  <a:pt x="50633" y="19555"/>
                </a:lnTo>
                <a:lnTo>
                  <a:pt x="50633" y="21875"/>
                </a:lnTo>
                <a:lnTo>
                  <a:pt x="50587" y="21875"/>
                </a:lnTo>
                <a:lnTo>
                  <a:pt x="50542" y="21898"/>
                </a:lnTo>
                <a:lnTo>
                  <a:pt x="50496" y="21921"/>
                </a:lnTo>
                <a:lnTo>
                  <a:pt x="50451" y="21955"/>
                </a:lnTo>
                <a:lnTo>
                  <a:pt x="50428" y="22000"/>
                </a:lnTo>
                <a:lnTo>
                  <a:pt x="50405" y="22034"/>
                </a:lnTo>
                <a:lnTo>
                  <a:pt x="50383" y="22091"/>
                </a:lnTo>
                <a:lnTo>
                  <a:pt x="50383" y="22137"/>
                </a:lnTo>
                <a:lnTo>
                  <a:pt x="50383" y="22194"/>
                </a:lnTo>
                <a:lnTo>
                  <a:pt x="50405" y="22251"/>
                </a:lnTo>
                <a:lnTo>
                  <a:pt x="48437" y="23388"/>
                </a:lnTo>
                <a:lnTo>
                  <a:pt x="48403" y="23354"/>
                </a:lnTo>
                <a:lnTo>
                  <a:pt x="48369" y="23320"/>
                </a:lnTo>
                <a:lnTo>
                  <a:pt x="48324" y="23309"/>
                </a:lnTo>
                <a:lnTo>
                  <a:pt x="48278" y="23297"/>
                </a:lnTo>
                <a:lnTo>
                  <a:pt x="48233" y="23309"/>
                </a:lnTo>
                <a:lnTo>
                  <a:pt x="48199" y="23320"/>
                </a:lnTo>
                <a:lnTo>
                  <a:pt x="48164" y="23343"/>
                </a:lnTo>
                <a:lnTo>
                  <a:pt x="48130" y="23377"/>
                </a:lnTo>
                <a:lnTo>
                  <a:pt x="46117" y="22216"/>
                </a:lnTo>
                <a:lnTo>
                  <a:pt x="46128" y="22182"/>
                </a:lnTo>
                <a:lnTo>
                  <a:pt x="46140" y="22137"/>
                </a:lnTo>
                <a:lnTo>
                  <a:pt x="46128" y="22103"/>
                </a:lnTo>
                <a:lnTo>
                  <a:pt x="46117" y="22057"/>
                </a:lnTo>
                <a:lnTo>
                  <a:pt x="46105" y="22023"/>
                </a:lnTo>
                <a:lnTo>
                  <a:pt x="46083" y="21989"/>
                </a:lnTo>
                <a:lnTo>
                  <a:pt x="46049" y="21966"/>
                </a:lnTo>
                <a:lnTo>
                  <a:pt x="46014" y="21943"/>
                </a:lnTo>
                <a:lnTo>
                  <a:pt x="45980" y="21932"/>
                </a:lnTo>
                <a:lnTo>
                  <a:pt x="45946" y="21921"/>
                </a:lnTo>
                <a:lnTo>
                  <a:pt x="45946" y="19600"/>
                </a:lnTo>
                <a:lnTo>
                  <a:pt x="45980" y="19589"/>
                </a:lnTo>
                <a:lnTo>
                  <a:pt x="46014" y="19577"/>
                </a:lnTo>
                <a:lnTo>
                  <a:pt x="46071" y="19532"/>
                </a:lnTo>
                <a:lnTo>
                  <a:pt x="46117" y="19464"/>
                </a:lnTo>
                <a:lnTo>
                  <a:pt x="46128" y="19430"/>
                </a:lnTo>
                <a:lnTo>
                  <a:pt x="46128" y="19384"/>
                </a:lnTo>
                <a:lnTo>
                  <a:pt x="46128" y="19339"/>
                </a:lnTo>
                <a:lnTo>
                  <a:pt x="46117" y="19304"/>
                </a:lnTo>
                <a:lnTo>
                  <a:pt x="48062" y="18178"/>
                </a:lnTo>
                <a:lnTo>
                  <a:pt x="48108" y="18224"/>
                </a:lnTo>
                <a:lnTo>
                  <a:pt x="48153" y="18258"/>
                </a:lnTo>
                <a:lnTo>
                  <a:pt x="48210" y="18281"/>
                </a:lnTo>
                <a:lnTo>
                  <a:pt x="48278" y="18292"/>
                </a:lnTo>
                <a:lnTo>
                  <a:pt x="48346" y="18281"/>
                </a:lnTo>
                <a:lnTo>
                  <a:pt x="48403" y="18258"/>
                </a:lnTo>
                <a:lnTo>
                  <a:pt x="48460" y="18212"/>
                </a:lnTo>
                <a:lnTo>
                  <a:pt x="48494" y="18167"/>
                </a:lnTo>
                <a:close/>
                <a:moveTo>
                  <a:pt x="81642" y="18144"/>
                </a:moveTo>
                <a:lnTo>
                  <a:pt x="83678" y="19316"/>
                </a:lnTo>
                <a:lnTo>
                  <a:pt x="83667" y="19350"/>
                </a:lnTo>
                <a:lnTo>
                  <a:pt x="83667" y="19384"/>
                </a:lnTo>
                <a:lnTo>
                  <a:pt x="83678" y="19452"/>
                </a:lnTo>
                <a:lnTo>
                  <a:pt x="83713" y="19498"/>
                </a:lnTo>
                <a:lnTo>
                  <a:pt x="83758" y="19543"/>
                </a:lnTo>
                <a:lnTo>
                  <a:pt x="83826" y="19555"/>
                </a:lnTo>
                <a:lnTo>
                  <a:pt x="83826" y="21955"/>
                </a:lnTo>
                <a:lnTo>
                  <a:pt x="83758" y="21966"/>
                </a:lnTo>
                <a:lnTo>
                  <a:pt x="83701" y="22012"/>
                </a:lnTo>
                <a:lnTo>
                  <a:pt x="83667" y="22069"/>
                </a:lnTo>
                <a:lnTo>
                  <a:pt x="83656" y="22103"/>
                </a:lnTo>
                <a:lnTo>
                  <a:pt x="83656" y="22137"/>
                </a:lnTo>
                <a:lnTo>
                  <a:pt x="83667" y="22205"/>
                </a:lnTo>
                <a:lnTo>
                  <a:pt x="81608" y="23388"/>
                </a:lnTo>
                <a:lnTo>
                  <a:pt x="81585" y="23354"/>
                </a:lnTo>
                <a:lnTo>
                  <a:pt x="81551" y="23331"/>
                </a:lnTo>
                <a:lnTo>
                  <a:pt x="81517" y="23320"/>
                </a:lnTo>
                <a:lnTo>
                  <a:pt x="81472" y="23309"/>
                </a:lnTo>
                <a:lnTo>
                  <a:pt x="81426" y="23320"/>
                </a:lnTo>
                <a:lnTo>
                  <a:pt x="81392" y="23331"/>
                </a:lnTo>
                <a:lnTo>
                  <a:pt x="81358" y="23354"/>
                </a:lnTo>
                <a:lnTo>
                  <a:pt x="81335" y="23388"/>
                </a:lnTo>
                <a:lnTo>
                  <a:pt x="79310" y="22216"/>
                </a:lnTo>
                <a:lnTo>
                  <a:pt x="79322" y="22182"/>
                </a:lnTo>
                <a:lnTo>
                  <a:pt x="79333" y="22137"/>
                </a:lnTo>
                <a:lnTo>
                  <a:pt x="79322" y="22103"/>
                </a:lnTo>
                <a:lnTo>
                  <a:pt x="79310" y="22057"/>
                </a:lnTo>
                <a:lnTo>
                  <a:pt x="79299" y="22023"/>
                </a:lnTo>
                <a:lnTo>
                  <a:pt x="79276" y="21989"/>
                </a:lnTo>
                <a:lnTo>
                  <a:pt x="79242" y="21966"/>
                </a:lnTo>
                <a:lnTo>
                  <a:pt x="79208" y="21943"/>
                </a:lnTo>
                <a:lnTo>
                  <a:pt x="79174" y="21921"/>
                </a:lnTo>
                <a:lnTo>
                  <a:pt x="79128" y="21909"/>
                </a:lnTo>
                <a:lnTo>
                  <a:pt x="79128" y="19555"/>
                </a:lnTo>
                <a:lnTo>
                  <a:pt x="79185" y="19532"/>
                </a:lnTo>
                <a:lnTo>
                  <a:pt x="79231" y="19498"/>
                </a:lnTo>
                <a:lnTo>
                  <a:pt x="79265" y="19441"/>
                </a:lnTo>
                <a:lnTo>
                  <a:pt x="79276" y="19384"/>
                </a:lnTo>
                <a:lnTo>
                  <a:pt x="79265" y="19327"/>
                </a:lnTo>
                <a:lnTo>
                  <a:pt x="81301" y="18144"/>
                </a:lnTo>
                <a:lnTo>
                  <a:pt x="81335" y="18190"/>
                </a:lnTo>
                <a:lnTo>
                  <a:pt x="81369" y="18212"/>
                </a:lnTo>
                <a:lnTo>
                  <a:pt x="81415" y="18235"/>
                </a:lnTo>
                <a:lnTo>
                  <a:pt x="81528" y="18235"/>
                </a:lnTo>
                <a:lnTo>
                  <a:pt x="81574" y="18212"/>
                </a:lnTo>
                <a:lnTo>
                  <a:pt x="81608" y="18178"/>
                </a:lnTo>
                <a:lnTo>
                  <a:pt x="81642" y="18144"/>
                </a:lnTo>
                <a:close/>
                <a:moveTo>
                  <a:pt x="46105" y="22262"/>
                </a:moveTo>
                <a:lnTo>
                  <a:pt x="48108" y="23411"/>
                </a:lnTo>
                <a:lnTo>
                  <a:pt x="48096" y="23445"/>
                </a:lnTo>
                <a:lnTo>
                  <a:pt x="48096" y="23491"/>
                </a:lnTo>
                <a:lnTo>
                  <a:pt x="48096" y="23525"/>
                </a:lnTo>
                <a:lnTo>
                  <a:pt x="48108" y="23559"/>
                </a:lnTo>
                <a:lnTo>
                  <a:pt x="48142" y="23616"/>
                </a:lnTo>
                <a:lnTo>
                  <a:pt x="48199" y="23661"/>
                </a:lnTo>
                <a:lnTo>
                  <a:pt x="48233" y="23673"/>
                </a:lnTo>
                <a:lnTo>
                  <a:pt x="48267" y="23673"/>
                </a:lnTo>
                <a:lnTo>
                  <a:pt x="48267" y="26004"/>
                </a:lnTo>
                <a:lnTo>
                  <a:pt x="48221" y="26016"/>
                </a:lnTo>
                <a:lnTo>
                  <a:pt x="48176" y="26027"/>
                </a:lnTo>
                <a:lnTo>
                  <a:pt x="48142" y="26050"/>
                </a:lnTo>
                <a:lnTo>
                  <a:pt x="48108" y="26084"/>
                </a:lnTo>
                <a:lnTo>
                  <a:pt x="48073" y="26118"/>
                </a:lnTo>
                <a:lnTo>
                  <a:pt x="48051" y="26152"/>
                </a:lnTo>
                <a:lnTo>
                  <a:pt x="48039" y="26198"/>
                </a:lnTo>
                <a:lnTo>
                  <a:pt x="48039" y="26243"/>
                </a:lnTo>
                <a:lnTo>
                  <a:pt x="48039" y="26289"/>
                </a:lnTo>
                <a:lnTo>
                  <a:pt x="48062" y="26334"/>
                </a:lnTo>
                <a:lnTo>
                  <a:pt x="46128" y="27449"/>
                </a:lnTo>
                <a:lnTo>
                  <a:pt x="46083" y="27404"/>
                </a:lnTo>
                <a:lnTo>
                  <a:pt x="46037" y="27370"/>
                </a:lnTo>
                <a:lnTo>
                  <a:pt x="45980" y="27347"/>
                </a:lnTo>
                <a:lnTo>
                  <a:pt x="45912" y="27335"/>
                </a:lnTo>
                <a:lnTo>
                  <a:pt x="45844" y="27347"/>
                </a:lnTo>
                <a:lnTo>
                  <a:pt x="45787" y="27370"/>
                </a:lnTo>
                <a:lnTo>
                  <a:pt x="45741" y="27404"/>
                </a:lnTo>
                <a:lnTo>
                  <a:pt x="45696" y="27449"/>
                </a:lnTo>
                <a:lnTo>
                  <a:pt x="43762" y="26334"/>
                </a:lnTo>
                <a:lnTo>
                  <a:pt x="43773" y="26289"/>
                </a:lnTo>
                <a:lnTo>
                  <a:pt x="43785" y="26243"/>
                </a:lnTo>
                <a:lnTo>
                  <a:pt x="43773" y="26198"/>
                </a:lnTo>
                <a:lnTo>
                  <a:pt x="43762" y="26164"/>
                </a:lnTo>
                <a:lnTo>
                  <a:pt x="43751" y="26118"/>
                </a:lnTo>
                <a:lnTo>
                  <a:pt x="43717" y="26084"/>
                </a:lnTo>
                <a:lnTo>
                  <a:pt x="43694" y="26050"/>
                </a:lnTo>
                <a:lnTo>
                  <a:pt x="43660" y="26027"/>
                </a:lnTo>
                <a:lnTo>
                  <a:pt x="43614" y="26016"/>
                </a:lnTo>
                <a:lnTo>
                  <a:pt x="43569" y="26004"/>
                </a:lnTo>
                <a:lnTo>
                  <a:pt x="43569" y="23752"/>
                </a:lnTo>
                <a:lnTo>
                  <a:pt x="43614" y="23741"/>
                </a:lnTo>
                <a:lnTo>
                  <a:pt x="43660" y="23718"/>
                </a:lnTo>
                <a:lnTo>
                  <a:pt x="43705" y="23695"/>
                </a:lnTo>
                <a:lnTo>
                  <a:pt x="43739" y="23661"/>
                </a:lnTo>
                <a:lnTo>
                  <a:pt x="43762" y="23627"/>
                </a:lnTo>
                <a:lnTo>
                  <a:pt x="43785" y="23582"/>
                </a:lnTo>
                <a:lnTo>
                  <a:pt x="43796" y="23536"/>
                </a:lnTo>
                <a:lnTo>
                  <a:pt x="43808" y="23491"/>
                </a:lnTo>
                <a:lnTo>
                  <a:pt x="43796" y="23434"/>
                </a:lnTo>
                <a:lnTo>
                  <a:pt x="43785" y="23388"/>
                </a:lnTo>
                <a:lnTo>
                  <a:pt x="45719" y="22262"/>
                </a:lnTo>
                <a:lnTo>
                  <a:pt x="45753" y="22307"/>
                </a:lnTo>
                <a:lnTo>
                  <a:pt x="45798" y="22342"/>
                </a:lnTo>
                <a:lnTo>
                  <a:pt x="45855" y="22364"/>
                </a:lnTo>
                <a:lnTo>
                  <a:pt x="45969" y="22364"/>
                </a:lnTo>
                <a:lnTo>
                  <a:pt x="46026" y="22342"/>
                </a:lnTo>
                <a:lnTo>
                  <a:pt x="46071" y="22307"/>
                </a:lnTo>
                <a:lnTo>
                  <a:pt x="46105" y="22262"/>
                </a:lnTo>
                <a:close/>
                <a:moveTo>
                  <a:pt x="12889" y="22239"/>
                </a:moveTo>
                <a:lnTo>
                  <a:pt x="14914" y="23411"/>
                </a:lnTo>
                <a:lnTo>
                  <a:pt x="14903" y="23445"/>
                </a:lnTo>
                <a:lnTo>
                  <a:pt x="14903" y="23491"/>
                </a:lnTo>
                <a:lnTo>
                  <a:pt x="14903" y="23525"/>
                </a:lnTo>
                <a:lnTo>
                  <a:pt x="14914" y="23559"/>
                </a:lnTo>
                <a:lnTo>
                  <a:pt x="14948" y="23627"/>
                </a:lnTo>
                <a:lnTo>
                  <a:pt x="15005" y="23661"/>
                </a:lnTo>
                <a:lnTo>
                  <a:pt x="15039" y="23673"/>
                </a:lnTo>
                <a:lnTo>
                  <a:pt x="15085" y="23684"/>
                </a:lnTo>
                <a:lnTo>
                  <a:pt x="15085" y="26004"/>
                </a:lnTo>
                <a:lnTo>
                  <a:pt x="15039" y="26016"/>
                </a:lnTo>
                <a:lnTo>
                  <a:pt x="14994" y="26039"/>
                </a:lnTo>
                <a:lnTo>
                  <a:pt x="14960" y="26061"/>
                </a:lnTo>
                <a:lnTo>
                  <a:pt x="14925" y="26084"/>
                </a:lnTo>
                <a:lnTo>
                  <a:pt x="14903" y="26118"/>
                </a:lnTo>
                <a:lnTo>
                  <a:pt x="14880" y="26152"/>
                </a:lnTo>
                <a:lnTo>
                  <a:pt x="14869" y="26198"/>
                </a:lnTo>
                <a:lnTo>
                  <a:pt x="14857" y="26243"/>
                </a:lnTo>
                <a:lnTo>
                  <a:pt x="14869" y="26289"/>
                </a:lnTo>
                <a:lnTo>
                  <a:pt x="14880" y="26334"/>
                </a:lnTo>
                <a:lnTo>
                  <a:pt x="12935" y="27461"/>
                </a:lnTo>
                <a:lnTo>
                  <a:pt x="12901" y="27415"/>
                </a:lnTo>
                <a:lnTo>
                  <a:pt x="12844" y="27381"/>
                </a:lnTo>
                <a:lnTo>
                  <a:pt x="12787" y="27358"/>
                </a:lnTo>
                <a:lnTo>
                  <a:pt x="12730" y="27347"/>
                </a:lnTo>
                <a:lnTo>
                  <a:pt x="12673" y="27358"/>
                </a:lnTo>
                <a:lnTo>
                  <a:pt x="12616" y="27381"/>
                </a:lnTo>
                <a:lnTo>
                  <a:pt x="12559" y="27415"/>
                </a:lnTo>
                <a:lnTo>
                  <a:pt x="12525" y="27449"/>
                </a:lnTo>
                <a:lnTo>
                  <a:pt x="10569" y="26323"/>
                </a:lnTo>
                <a:lnTo>
                  <a:pt x="10580" y="26289"/>
                </a:lnTo>
                <a:lnTo>
                  <a:pt x="10591" y="26243"/>
                </a:lnTo>
                <a:lnTo>
                  <a:pt x="10580" y="26198"/>
                </a:lnTo>
                <a:lnTo>
                  <a:pt x="10569" y="26164"/>
                </a:lnTo>
                <a:lnTo>
                  <a:pt x="10557" y="26130"/>
                </a:lnTo>
                <a:lnTo>
                  <a:pt x="10523" y="26095"/>
                </a:lnTo>
                <a:lnTo>
                  <a:pt x="10500" y="26061"/>
                </a:lnTo>
                <a:lnTo>
                  <a:pt x="10466" y="26050"/>
                </a:lnTo>
                <a:lnTo>
                  <a:pt x="10421" y="26027"/>
                </a:lnTo>
                <a:lnTo>
                  <a:pt x="10387" y="26016"/>
                </a:lnTo>
                <a:lnTo>
                  <a:pt x="10387" y="23707"/>
                </a:lnTo>
                <a:lnTo>
                  <a:pt x="10421" y="23695"/>
                </a:lnTo>
                <a:lnTo>
                  <a:pt x="10455" y="23684"/>
                </a:lnTo>
                <a:lnTo>
                  <a:pt x="10489" y="23661"/>
                </a:lnTo>
                <a:lnTo>
                  <a:pt x="10523" y="23627"/>
                </a:lnTo>
                <a:lnTo>
                  <a:pt x="10546" y="23604"/>
                </a:lnTo>
                <a:lnTo>
                  <a:pt x="10557" y="23570"/>
                </a:lnTo>
                <a:lnTo>
                  <a:pt x="10569" y="23525"/>
                </a:lnTo>
                <a:lnTo>
                  <a:pt x="10580" y="23491"/>
                </a:lnTo>
                <a:lnTo>
                  <a:pt x="10569" y="23445"/>
                </a:lnTo>
                <a:lnTo>
                  <a:pt x="10557" y="23411"/>
                </a:lnTo>
                <a:lnTo>
                  <a:pt x="12571" y="22239"/>
                </a:lnTo>
                <a:lnTo>
                  <a:pt x="12605" y="22285"/>
                </a:lnTo>
                <a:lnTo>
                  <a:pt x="12639" y="22307"/>
                </a:lnTo>
                <a:lnTo>
                  <a:pt x="12685" y="22319"/>
                </a:lnTo>
                <a:lnTo>
                  <a:pt x="12730" y="22330"/>
                </a:lnTo>
                <a:lnTo>
                  <a:pt x="12776" y="22319"/>
                </a:lnTo>
                <a:lnTo>
                  <a:pt x="12821" y="22307"/>
                </a:lnTo>
                <a:lnTo>
                  <a:pt x="12855" y="22273"/>
                </a:lnTo>
                <a:lnTo>
                  <a:pt x="12889" y="22239"/>
                </a:lnTo>
                <a:close/>
                <a:moveTo>
                  <a:pt x="31852" y="22239"/>
                </a:moveTo>
                <a:lnTo>
                  <a:pt x="33866" y="23400"/>
                </a:lnTo>
                <a:lnTo>
                  <a:pt x="33854" y="23445"/>
                </a:lnTo>
                <a:lnTo>
                  <a:pt x="33843" y="23491"/>
                </a:lnTo>
                <a:lnTo>
                  <a:pt x="33843" y="23525"/>
                </a:lnTo>
                <a:lnTo>
                  <a:pt x="33854" y="23570"/>
                </a:lnTo>
                <a:lnTo>
                  <a:pt x="33877" y="23604"/>
                </a:lnTo>
                <a:lnTo>
                  <a:pt x="33900" y="23638"/>
                </a:lnTo>
                <a:lnTo>
                  <a:pt x="33934" y="23661"/>
                </a:lnTo>
                <a:lnTo>
                  <a:pt x="33968" y="23684"/>
                </a:lnTo>
                <a:lnTo>
                  <a:pt x="34002" y="23695"/>
                </a:lnTo>
                <a:lnTo>
                  <a:pt x="34048" y="23707"/>
                </a:lnTo>
                <a:lnTo>
                  <a:pt x="34048" y="26027"/>
                </a:lnTo>
                <a:lnTo>
                  <a:pt x="34002" y="26039"/>
                </a:lnTo>
                <a:lnTo>
                  <a:pt x="33968" y="26050"/>
                </a:lnTo>
                <a:lnTo>
                  <a:pt x="33934" y="26073"/>
                </a:lnTo>
                <a:lnTo>
                  <a:pt x="33900" y="26095"/>
                </a:lnTo>
                <a:lnTo>
                  <a:pt x="33877" y="26130"/>
                </a:lnTo>
                <a:lnTo>
                  <a:pt x="33854" y="26164"/>
                </a:lnTo>
                <a:lnTo>
                  <a:pt x="33843" y="26209"/>
                </a:lnTo>
                <a:lnTo>
                  <a:pt x="33843" y="26243"/>
                </a:lnTo>
                <a:lnTo>
                  <a:pt x="33843" y="26289"/>
                </a:lnTo>
                <a:lnTo>
                  <a:pt x="33854" y="26323"/>
                </a:lnTo>
                <a:lnTo>
                  <a:pt x="31898" y="27461"/>
                </a:lnTo>
                <a:lnTo>
                  <a:pt x="31863" y="27404"/>
                </a:lnTo>
                <a:lnTo>
                  <a:pt x="31807" y="27370"/>
                </a:lnTo>
                <a:lnTo>
                  <a:pt x="31750" y="27347"/>
                </a:lnTo>
                <a:lnTo>
                  <a:pt x="31625" y="27347"/>
                </a:lnTo>
                <a:lnTo>
                  <a:pt x="31568" y="27370"/>
                </a:lnTo>
                <a:lnTo>
                  <a:pt x="31522" y="27404"/>
                </a:lnTo>
                <a:lnTo>
                  <a:pt x="31477" y="27449"/>
                </a:lnTo>
                <a:lnTo>
                  <a:pt x="29531" y="26323"/>
                </a:lnTo>
                <a:lnTo>
                  <a:pt x="29543" y="26289"/>
                </a:lnTo>
                <a:lnTo>
                  <a:pt x="29543" y="26243"/>
                </a:lnTo>
                <a:lnTo>
                  <a:pt x="29543" y="26198"/>
                </a:lnTo>
                <a:lnTo>
                  <a:pt x="29531" y="26164"/>
                </a:lnTo>
                <a:lnTo>
                  <a:pt x="29509" y="26130"/>
                </a:lnTo>
                <a:lnTo>
                  <a:pt x="29486" y="26095"/>
                </a:lnTo>
                <a:lnTo>
                  <a:pt x="29463" y="26073"/>
                </a:lnTo>
                <a:lnTo>
                  <a:pt x="29429" y="26050"/>
                </a:lnTo>
                <a:lnTo>
                  <a:pt x="29384" y="26027"/>
                </a:lnTo>
                <a:lnTo>
                  <a:pt x="29349" y="26016"/>
                </a:lnTo>
                <a:lnTo>
                  <a:pt x="29349" y="23673"/>
                </a:lnTo>
                <a:lnTo>
                  <a:pt x="29406" y="23650"/>
                </a:lnTo>
                <a:lnTo>
                  <a:pt x="29463" y="23604"/>
                </a:lnTo>
                <a:lnTo>
                  <a:pt x="29486" y="23547"/>
                </a:lnTo>
                <a:lnTo>
                  <a:pt x="29497" y="23491"/>
                </a:lnTo>
                <a:lnTo>
                  <a:pt x="29486" y="23422"/>
                </a:lnTo>
                <a:lnTo>
                  <a:pt x="31534" y="22239"/>
                </a:lnTo>
                <a:lnTo>
                  <a:pt x="31568" y="22273"/>
                </a:lnTo>
                <a:lnTo>
                  <a:pt x="31602" y="22307"/>
                </a:lnTo>
                <a:lnTo>
                  <a:pt x="31647" y="22319"/>
                </a:lnTo>
                <a:lnTo>
                  <a:pt x="31693" y="22330"/>
                </a:lnTo>
                <a:lnTo>
                  <a:pt x="31738" y="22319"/>
                </a:lnTo>
                <a:lnTo>
                  <a:pt x="31784" y="22307"/>
                </a:lnTo>
                <a:lnTo>
                  <a:pt x="31818" y="22273"/>
                </a:lnTo>
                <a:lnTo>
                  <a:pt x="31852" y="22239"/>
                </a:lnTo>
                <a:close/>
                <a:moveTo>
                  <a:pt x="36652" y="22273"/>
                </a:moveTo>
                <a:lnTo>
                  <a:pt x="38609" y="23411"/>
                </a:lnTo>
                <a:lnTo>
                  <a:pt x="38598" y="23445"/>
                </a:lnTo>
                <a:lnTo>
                  <a:pt x="38598" y="23491"/>
                </a:lnTo>
                <a:lnTo>
                  <a:pt x="38598" y="23525"/>
                </a:lnTo>
                <a:lnTo>
                  <a:pt x="38609" y="23570"/>
                </a:lnTo>
                <a:lnTo>
                  <a:pt x="38632" y="23593"/>
                </a:lnTo>
                <a:lnTo>
                  <a:pt x="38655" y="23627"/>
                </a:lnTo>
                <a:lnTo>
                  <a:pt x="38677" y="23650"/>
                </a:lnTo>
                <a:lnTo>
                  <a:pt x="38711" y="23673"/>
                </a:lnTo>
                <a:lnTo>
                  <a:pt x="38746" y="23684"/>
                </a:lnTo>
                <a:lnTo>
                  <a:pt x="38780" y="23695"/>
                </a:lnTo>
                <a:lnTo>
                  <a:pt x="38780" y="26027"/>
                </a:lnTo>
                <a:lnTo>
                  <a:pt x="38746" y="26039"/>
                </a:lnTo>
                <a:lnTo>
                  <a:pt x="38711" y="26050"/>
                </a:lnTo>
                <a:lnTo>
                  <a:pt x="38677" y="26073"/>
                </a:lnTo>
                <a:lnTo>
                  <a:pt x="38643" y="26095"/>
                </a:lnTo>
                <a:lnTo>
                  <a:pt x="38620" y="26130"/>
                </a:lnTo>
                <a:lnTo>
                  <a:pt x="38598" y="26164"/>
                </a:lnTo>
                <a:lnTo>
                  <a:pt x="38586" y="26209"/>
                </a:lnTo>
                <a:lnTo>
                  <a:pt x="38586" y="26243"/>
                </a:lnTo>
                <a:lnTo>
                  <a:pt x="38586" y="26289"/>
                </a:lnTo>
                <a:lnTo>
                  <a:pt x="38598" y="26323"/>
                </a:lnTo>
                <a:lnTo>
                  <a:pt x="36641" y="27461"/>
                </a:lnTo>
                <a:lnTo>
                  <a:pt x="36607" y="27404"/>
                </a:lnTo>
                <a:lnTo>
                  <a:pt x="36550" y="27370"/>
                </a:lnTo>
                <a:lnTo>
                  <a:pt x="36493" y="27347"/>
                </a:lnTo>
                <a:lnTo>
                  <a:pt x="36425" y="27335"/>
                </a:lnTo>
                <a:lnTo>
                  <a:pt x="36368" y="27347"/>
                </a:lnTo>
                <a:lnTo>
                  <a:pt x="36311" y="27370"/>
                </a:lnTo>
                <a:lnTo>
                  <a:pt x="36266" y="27404"/>
                </a:lnTo>
                <a:lnTo>
                  <a:pt x="36220" y="27449"/>
                </a:lnTo>
                <a:lnTo>
                  <a:pt x="34264" y="26323"/>
                </a:lnTo>
                <a:lnTo>
                  <a:pt x="34275" y="26278"/>
                </a:lnTo>
                <a:lnTo>
                  <a:pt x="34275" y="26243"/>
                </a:lnTo>
                <a:lnTo>
                  <a:pt x="34275" y="26209"/>
                </a:lnTo>
                <a:lnTo>
                  <a:pt x="34264" y="26164"/>
                </a:lnTo>
                <a:lnTo>
                  <a:pt x="34241" y="26130"/>
                </a:lnTo>
                <a:lnTo>
                  <a:pt x="34218" y="26107"/>
                </a:lnTo>
                <a:lnTo>
                  <a:pt x="34161" y="26050"/>
                </a:lnTo>
                <a:lnTo>
                  <a:pt x="34127" y="26039"/>
                </a:lnTo>
                <a:lnTo>
                  <a:pt x="34093" y="26027"/>
                </a:lnTo>
                <a:lnTo>
                  <a:pt x="34093" y="23695"/>
                </a:lnTo>
                <a:lnTo>
                  <a:pt x="34127" y="23695"/>
                </a:lnTo>
                <a:lnTo>
                  <a:pt x="34161" y="23673"/>
                </a:lnTo>
                <a:lnTo>
                  <a:pt x="34218" y="23627"/>
                </a:lnTo>
                <a:lnTo>
                  <a:pt x="34264" y="23570"/>
                </a:lnTo>
                <a:lnTo>
                  <a:pt x="34275" y="23525"/>
                </a:lnTo>
                <a:lnTo>
                  <a:pt x="34275" y="23491"/>
                </a:lnTo>
                <a:lnTo>
                  <a:pt x="34275" y="23445"/>
                </a:lnTo>
                <a:lnTo>
                  <a:pt x="34264" y="23411"/>
                </a:lnTo>
                <a:lnTo>
                  <a:pt x="36209" y="22285"/>
                </a:lnTo>
                <a:lnTo>
                  <a:pt x="36254" y="22330"/>
                </a:lnTo>
                <a:lnTo>
                  <a:pt x="36300" y="22364"/>
                </a:lnTo>
                <a:lnTo>
                  <a:pt x="36368" y="22387"/>
                </a:lnTo>
                <a:lnTo>
                  <a:pt x="36425" y="22398"/>
                </a:lnTo>
                <a:lnTo>
                  <a:pt x="36493" y="22387"/>
                </a:lnTo>
                <a:lnTo>
                  <a:pt x="36561" y="22364"/>
                </a:lnTo>
                <a:lnTo>
                  <a:pt x="36607" y="22330"/>
                </a:lnTo>
                <a:lnTo>
                  <a:pt x="36652" y="22273"/>
                </a:lnTo>
                <a:close/>
                <a:moveTo>
                  <a:pt x="69778" y="22239"/>
                </a:moveTo>
                <a:lnTo>
                  <a:pt x="71802" y="23411"/>
                </a:lnTo>
                <a:lnTo>
                  <a:pt x="71791" y="23445"/>
                </a:lnTo>
                <a:lnTo>
                  <a:pt x="71791" y="23491"/>
                </a:lnTo>
                <a:lnTo>
                  <a:pt x="71791" y="23525"/>
                </a:lnTo>
                <a:lnTo>
                  <a:pt x="71802" y="23559"/>
                </a:lnTo>
                <a:lnTo>
                  <a:pt x="71848" y="23627"/>
                </a:lnTo>
                <a:lnTo>
                  <a:pt x="71905" y="23661"/>
                </a:lnTo>
                <a:lnTo>
                  <a:pt x="71939" y="23673"/>
                </a:lnTo>
                <a:lnTo>
                  <a:pt x="71973" y="23684"/>
                </a:lnTo>
                <a:lnTo>
                  <a:pt x="71973" y="26004"/>
                </a:lnTo>
                <a:lnTo>
                  <a:pt x="71928" y="26016"/>
                </a:lnTo>
                <a:lnTo>
                  <a:pt x="71882" y="26039"/>
                </a:lnTo>
                <a:lnTo>
                  <a:pt x="71848" y="26061"/>
                </a:lnTo>
                <a:lnTo>
                  <a:pt x="71814" y="26084"/>
                </a:lnTo>
                <a:lnTo>
                  <a:pt x="71791" y="26118"/>
                </a:lnTo>
                <a:lnTo>
                  <a:pt x="71768" y="26152"/>
                </a:lnTo>
                <a:lnTo>
                  <a:pt x="71757" y="26198"/>
                </a:lnTo>
                <a:lnTo>
                  <a:pt x="71757" y="26243"/>
                </a:lnTo>
                <a:lnTo>
                  <a:pt x="71757" y="26289"/>
                </a:lnTo>
                <a:lnTo>
                  <a:pt x="71768" y="26334"/>
                </a:lnTo>
                <a:lnTo>
                  <a:pt x="69823" y="27461"/>
                </a:lnTo>
                <a:lnTo>
                  <a:pt x="69789" y="27415"/>
                </a:lnTo>
                <a:lnTo>
                  <a:pt x="69744" y="27381"/>
                </a:lnTo>
                <a:lnTo>
                  <a:pt x="69687" y="27358"/>
                </a:lnTo>
                <a:lnTo>
                  <a:pt x="69618" y="27347"/>
                </a:lnTo>
                <a:lnTo>
                  <a:pt x="69562" y="27358"/>
                </a:lnTo>
                <a:lnTo>
                  <a:pt x="69505" y="27381"/>
                </a:lnTo>
                <a:lnTo>
                  <a:pt x="69459" y="27415"/>
                </a:lnTo>
                <a:lnTo>
                  <a:pt x="69414" y="27449"/>
                </a:lnTo>
                <a:lnTo>
                  <a:pt x="67468" y="26323"/>
                </a:lnTo>
                <a:lnTo>
                  <a:pt x="67468" y="26289"/>
                </a:lnTo>
                <a:lnTo>
                  <a:pt x="67480" y="26243"/>
                </a:lnTo>
                <a:lnTo>
                  <a:pt x="67468" y="26198"/>
                </a:lnTo>
                <a:lnTo>
                  <a:pt x="67457" y="26164"/>
                </a:lnTo>
                <a:lnTo>
                  <a:pt x="67446" y="26130"/>
                </a:lnTo>
                <a:lnTo>
                  <a:pt x="67423" y="26095"/>
                </a:lnTo>
                <a:lnTo>
                  <a:pt x="67389" y="26061"/>
                </a:lnTo>
                <a:lnTo>
                  <a:pt x="67355" y="26050"/>
                </a:lnTo>
                <a:lnTo>
                  <a:pt x="67321" y="26027"/>
                </a:lnTo>
                <a:lnTo>
                  <a:pt x="67275" y="26016"/>
                </a:lnTo>
                <a:lnTo>
                  <a:pt x="67275" y="23707"/>
                </a:lnTo>
                <a:lnTo>
                  <a:pt x="67309" y="23695"/>
                </a:lnTo>
                <a:lnTo>
                  <a:pt x="67355" y="23684"/>
                </a:lnTo>
                <a:lnTo>
                  <a:pt x="67389" y="23661"/>
                </a:lnTo>
                <a:lnTo>
                  <a:pt x="67412" y="23627"/>
                </a:lnTo>
                <a:lnTo>
                  <a:pt x="67434" y="23604"/>
                </a:lnTo>
                <a:lnTo>
                  <a:pt x="67457" y="23570"/>
                </a:lnTo>
                <a:lnTo>
                  <a:pt x="67468" y="23525"/>
                </a:lnTo>
                <a:lnTo>
                  <a:pt x="67468" y="23491"/>
                </a:lnTo>
                <a:lnTo>
                  <a:pt x="67468" y="23445"/>
                </a:lnTo>
                <a:lnTo>
                  <a:pt x="67446" y="23411"/>
                </a:lnTo>
                <a:lnTo>
                  <a:pt x="69459" y="22239"/>
                </a:lnTo>
                <a:lnTo>
                  <a:pt x="69493" y="22285"/>
                </a:lnTo>
                <a:lnTo>
                  <a:pt x="69527" y="22307"/>
                </a:lnTo>
                <a:lnTo>
                  <a:pt x="69573" y="22319"/>
                </a:lnTo>
                <a:lnTo>
                  <a:pt x="69618" y="22330"/>
                </a:lnTo>
                <a:lnTo>
                  <a:pt x="69664" y="22319"/>
                </a:lnTo>
                <a:lnTo>
                  <a:pt x="69709" y="22307"/>
                </a:lnTo>
                <a:lnTo>
                  <a:pt x="69755" y="22273"/>
                </a:lnTo>
                <a:lnTo>
                  <a:pt x="69778" y="22239"/>
                </a:lnTo>
                <a:close/>
                <a:moveTo>
                  <a:pt x="3448" y="22262"/>
                </a:moveTo>
                <a:lnTo>
                  <a:pt x="5438" y="23422"/>
                </a:lnTo>
                <a:lnTo>
                  <a:pt x="5427" y="23456"/>
                </a:lnTo>
                <a:lnTo>
                  <a:pt x="5427" y="23491"/>
                </a:lnTo>
                <a:lnTo>
                  <a:pt x="5438" y="23559"/>
                </a:lnTo>
                <a:lnTo>
                  <a:pt x="5473" y="23616"/>
                </a:lnTo>
                <a:lnTo>
                  <a:pt x="5529" y="23661"/>
                </a:lnTo>
                <a:lnTo>
                  <a:pt x="5598" y="23673"/>
                </a:lnTo>
                <a:lnTo>
                  <a:pt x="5598" y="26004"/>
                </a:lnTo>
                <a:lnTo>
                  <a:pt x="5552" y="26016"/>
                </a:lnTo>
                <a:lnTo>
                  <a:pt x="5507" y="26027"/>
                </a:lnTo>
                <a:lnTo>
                  <a:pt x="5473" y="26050"/>
                </a:lnTo>
                <a:lnTo>
                  <a:pt x="5438" y="26084"/>
                </a:lnTo>
                <a:lnTo>
                  <a:pt x="5416" y="26118"/>
                </a:lnTo>
                <a:lnTo>
                  <a:pt x="5393" y="26152"/>
                </a:lnTo>
                <a:lnTo>
                  <a:pt x="5382" y="26198"/>
                </a:lnTo>
                <a:lnTo>
                  <a:pt x="5382" y="26243"/>
                </a:lnTo>
                <a:lnTo>
                  <a:pt x="5382" y="26289"/>
                </a:lnTo>
                <a:lnTo>
                  <a:pt x="5393" y="26334"/>
                </a:lnTo>
                <a:lnTo>
                  <a:pt x="3425" y="27472"/>
                </a:lnTo>
                <a:lnTo>
                  <a:pt x="3391" y="27426"/>
                </a:lnTo>
                <a:lnTo>
                  <a:pt x="3357" y="27404"/>
                </a:lnTo>
                <a:lnTo>
                  <a:pt x="3300" y="27381"/>
                </a:lnTo>
                <a:lnTo>
                  <a:pt x="3254" y="27370"/>
                </a:lnTo>
                <a:lnTo>
                  <a:pt x="3197" y="27381"/>
                </a:lnTo>
                <a:lnTo>
                  <a:pt x="3152" y="27404"/>
                </a:lnTo>
                <a:lnTo>
                  <a:pt x="3106" y="27426"/>
                </a:lnTo>
                <a:lnTo>
                  <a:pt x="3072" y="27472"/>
                </a:lnTo>
                <a:lnTo>
                  <a:pt x="1059" y="26312"/>
                </a:lnTo>
                <a:lnTo>
                  <a:pt x="1070" y="26243"/>
                </a:lnTo>
                <a:lnTo>
                  <a:pt x="1070" y="26209"/>
                </a:lnTo>
                <a:lnTo>
                  <a:pt x="1059" y="26175"/>
                </a:lnTo>
                <a:lnTo>
                  <a:pt x="1025" y="26118"/>
                </a:lnTo>
                <a:lnTo>
                  <a:pt x="968" y="26073"/>
                </a:lnTo>
                <a:lnTo>
                  <a:pt x="900" y="26050"/>
                </a:lnTo>
                <a:lnTo>
                  <a:pt x="900" y="23741"/>
                </a:lnTo>
                <a:lnTo>
                  <a:pt x="945" y="23729"/>
                </a:lnTo>
                <a:lnTo>
                  <a:pt x="991" y="23707"/>
                </a:lnTo>
                <a:lnTo>
                  <a:pt x="1025" y="23684"/>
                </a:lnTo>
                <a:lnTo>
                  <a:pt x="1059" y="23661"/>
                </a:lnTo>
                <a:lnTo>
                  <a:pt x="1093" y="23627"/>
                </a:lnTo>
                <a:lnTo>
                  <a:pt x="1116" y="23582"/>
                </a:lnTo>
                <a:lnTo>
                  <a:pt x="1127" y="23536"/>
                </a:lnTo>
                <a:lnTo>
                  <a:pt x="1127" y="23491"/>
                </a:lnTo>
                <a:lnTo>
                  <a:pt x="1127" y="23434"/>
                </a:lnTo>
                <a:lnTo>
                  <a:pt x="1104" y="23388"/>
                </a:lnTo>
                <a:lnTo>
                  <a:pt x="3050" y="22262"/>
                </a:lnTo>
                <a:lnTo>
                  <a:pt x="3084" y="22307"/>
                </a:lnTo>
                <a:lnTo>
                  <a:pt x="3129" y="22353"/>
                </a:lnTo>
                <a:lnTo>
                  <a:pt x="3186" y="22376"/>
                </a:lnTo>
                <a:lnTo>
                  <a:pt x="3254" y="22376"/>
                </a:lnTo>
                <a:lnTo>
                  <a:pt x="3311" y="22364"/>
                </a:lnTo>
                <a:lnTo>
                  <a:pt x="3368" y="22353"/>
                </a:lnTo>
                <a:lnTo>
                  <a:pt x="3414" y="22307"/>
                </a:lnTo>
                <a:lnTo>
                  <a:pt x="3448" y="22262"/>
                </a:lnTo>
                <a:close/>
                <a:moveTo>
                  <a:pt x="22399" y="22262"/>
                </a:moveTo>
                <a:lnTo>
                  <a:pt x="24413" y="23422"/>
                </a:lnTo>
                <a:lnTo>
                  <a:pt x="24401" y="23491"/>
                </a:lnTo>
                <a:lnTo>
                  <a:pt x="24413" y="23547"/>
                </a:lnTo>
                <a:lnTo>
                  <a:pt x="24447" y="23604"/>
                </a:lnTo>
                <a:lnTo>
                  <a:pt x="24504" y="23638"/>
                </a:lnTo>
                <a:lnTo>
                  <a:pt x="24560" y="23661"/>
                </a:lnTo>
                <a:lnTo>
                  <a:pt x="24560" y="26050"/>
                </a:lnTo>
                <a:lnTo>
                  <a:pt x="24526" y="26050"/>
                </a:lnTo>
                <a:lnTo>
                  <a:pt x="24492" y="26061"/>
                </a:lnTo>
                <a:lnTo>
                  <a:pt x="24435" y="26107"/>
                </a:lnTo>
                <a:lnTo>
                  <a:pt x="24390" y="26175"/>
                </a:lnTo>
                <a:lnTo>
                  <a:pt x="24378" y="26209"/>
                </a:lnTo>
                <a:lnTo>
                  <a:pt x="24378" y="26243"/>
                </a:lnTo>
                <a:lnTo>
                  <a:pt x="24378" y="26278"/>
                </a:lnTo>
                <a:lnTo>
                  <a:pt x="24390" y="26312"/>
                </a:lnTo>
                <a:lnTo>
                  <a:pt x="22388" y="27472"/>
                </a:lnTo>
                <a:lnTo>
                  <a:pt x="22354" y="27438"/>
                </a:lnTo>
                <a:lnTo>
                  <a:pt x="22308" y="27404"/>
                </a:lnTo>
                <a:lnTo>
                  <a:pt x="22263" y="27381"/>
                </a:lnTo>
                <a:lnTo>
                  <a:pt x="22160" y="27381"/>
                </a:lnTo>
                <a:lnTo>
                  <a:pt x="22103" y="27404"/>
                </a:lnTo>
                <a:lnTo>
                  <a:pt x="22069" y="27426"/>
                </a:lnTo>
                <a:lnTo>
                  <a:pt x="22035" y="27472"/>
                </a:lnTo>
                <a:lnTo>
                  <a:pt x="20033" y="26312"/>
                </a:lnTo>
                <a:lnTo>
                  <a:pt x="20044" y="26243"/>
                </a:lnTo>
                <a:lnTo>
                  <a:pt x="20033" y="26209"/>
                </a:lnTo>
                <a:lnTo>
                  <a:pt x="20033" y="26175"/>
                </a:lnTo>
                <a:lnTo>
                  <a:pt x="19988" y="26107"/>
                </a:lnTo>
                <a:lnTo>
                  <a:pt x="19931" y="26073"/>
                </a:lnTo>
                <a:lnTo>
                  <a:pt x="19862" y="26050"/>
                </a:lnTo>
                <a:lnTo>
                  <a:pt x="19862" y="23684"/>
                </a:lnTo>
                <a:lnTo>
                  <a:pt x="19931" y="23673"/>
                </a:lnTo>
                <a:lnTo>
                  <a:pt x="19988" y="23627"/>
                </a:lnTo>
                <a:lnTo>
                  <a:pt x="20033" y="23559"/>
                </a:lnTo>
                <a:lnTo>
                  <a:pt x="20044" y="23525"/>
                </a:lnTo>
                <a:lnTo>
                  <a:pt x="20044" y="23491"/>
                </a:lnTo>
                <a:lnTo>
                  <a:pt x="20044" y="23445"/>
                </a:lnTo>
                <a:lnTo>
                  <a:pt x="20033" y="23411"/>
                </a:lnTo>
                <a:lnTo>
                  <a:pt x="22012" y="22262"/>
                </a:lnTo>
                <a:lnTo>
                  <a:pt x="22058" y="22307"/>
                </a:lnTo>
                <a:lnTo>
                  <a:pt x="22103" y="22342"/>
                </a:lnTo>
                <a:lnTo>
                  <a:pt x="22149" y="22364"/>
                </a:lnTo>
                <a:lnTo>
                  <a:pt x="22206" y="22376"/>
                </a:lnTo>
                <a:lnTo>
                  <a:pt x="22274" y="22364"/>
                </a:lnTo>
                <a:lnTo>
                  <a:pt x="22319" y="22342"/>
                </a:lnTo>
                <a:lnTo>
                  <a:pt x="22365" y="22307"/>
                </a:lnTo>
                <a:lnTo>
                  <a:pt x="22399" y="22262"/>
                </a:lnTo>
                <a:close/>
                <a:moveTo>
                  <a:pt x="41351" y="22251"/>
                </a:moveTo>
                <a:lnTo>
                  <a:pt x="43296" y="23377"/>
                </a:lnTo>
                <a:lnTo>
                  <a:pt x="43284" y="23434"/>
                </a:lnTo>
                <a:lnTo>
                  <a:pt x="43273" y="23491"/>
                </a:lnTo>
                <a:lnTo>
                  <a:pt x="43284" y="23536"/>
                </a:lnTo>
                <a:lnTo>
                  <a:pt x="43296" y="23593"/>
                </a:lnTo>
                <a:lnTo>
                  <a:pt x="43318" y="23627"/>
                </a:lnTo>
                <a:lnTo>
                  <a:pt x="43353" y="23673"/>
                </a:lnTo>
                <a:lnTo>
                  <a:pt x="43387" y="23707"/>
                </a:lnTo>
                <a:lnTo>
                  <a:pt x="43432" y="23729"/>
                </a:lnTo>
                <a:lnTo>
                  <a:pt x="43478" y="23741"/>
                </a:lnTo>
                <a:lnTo>
                  <a:pt x="43523" y="23752"/>
                </a:lnTo>
                <a:lnTo>
                  <a:pt x="43523" y="26004"/>
                </a:lnTo>
                <a:lnTo>
                  <a:pt x="43478" y="26016"/>
                </a:lnTo>
                <a:lnTo>
                  <a:pt x="43432" y="26027"/>
                </a:lnTo>
                <a:lnTo>
                  <a:pt x="43398" y="26050"/>
                </a:lnTo>
                <a:lnTo>
                  <a:pt x="43364" y="26084"/>
                </a:lnTo>
                <a:lnTo>
                  <a:pt x="43330" y="26118"/>
                </a:lnTo>
                <a:lnTo>
                  <a:pt x="43318" y="26152"/>
                </a:lnTo>
                <a:lnTo>
                  <a:pt x="43296" y="26198"/>
                </a:lnTo>
                <a:lnTo>
                  <a:pt x="43296" y="26243"/>
                </a:lnTo>
                <a:lnTo>
                  <a:pt x="43296" y="26289"/>
                </a:lnTo>
                <a:lnTo>
                  <a:pt x="43318" y="26334"/>
                </a:lnTo>
                <a:lnTo>
                  <a:pt x="41362" y="27472"/>
                </a:lnTo>
                <a:lnTo>
                  <a:pt x="41328" y="27426"/>
                </a:lnTo>
                <a:lnTo>
                  <a:pt x="41282" y="27392"/>
                </a:lnTo>
                <a:lnTo>
                  <a:pt x="41225" y="27370"/>
                </a:lnTo>
                <a:lnTo>
                  <a:pt x="41112" y="27370"/>
                </a:lnTo>
                <a:lnTo>
                  <a:pt x="41066" y="27392"/>
                </a:lnTo>
                <a:lnTo>
                  <a:pt x="41021" y="27426"/>
                </a:lnTo>
                <a:lnTo>
                  <a:pt x="40987" y="27461"/>
                </a:lnTo>
                <a:lnTo>
                  <a:pt x="39007" y="26312"/>
                </a:lnTo>
                <a:lnTo>
                  <a:pt x="39019" y="26243"/>
                </a:lnTo>
                <a:lnTo>
                  <a:pt x="39007" y="26209"/>
                </a:lnTo>
                <a:lnTo>
                  <a:pt x="38996" y="26164"/>
                </a:lnTo>
                <a:lnTo>
                  <a:pt x="38962" y="26107"/>
                </a:lnTo>
                <a:lnTo>
                  <a:pt x="38905" y="26061"/>
                </a:lnTo>
                <a:lnTo>
                  <a:pt x="38871" y="26039"/>
                </a:lnTo>
                <a:lnTo>
                  <a:pt x="38825" y="26039"/>
                </a:lnTo>
                <a:lnTo>
                  <a:pt x="38825" y="23695"/>
                </a:lnTo>
                <a:lnTo>
                  <a:pt x="38893" y="23673"/>
                </a:lnTo>
                <a:lnTo>
                  <a:pt x="38950" y="23627"/>
                </a:lnTo>
                <a:lnTo>
                  <a:pt x="38996" y="23559"/>
                </a:lnTo>
                <a:lnTo>
                  <a:pt x="38996" y="23525"/>
                </a:lnTo>
                <a:lnTo>
                  <a:pt x="39007" y="23491"/>
                </a:lnTo>
                <a:lnTo>
                  <a:pt x="38996" y="23445"/>
                </a:lnTo>
                <a:lnTo>
                  <a:pt x="38996" y="23411"/>
                </a:lnTo>
                <a:lnTo>
                  <a:pt x="40998" y="22262"/>
                </a:lnTo>
                <a:lnTo>
                  <a:pt x="41021" y="22296"/>
                </a:lnTo>
                <a:lnTo>
                  <a:pt x="41066" y="22330"/>
                </a:lnTo>
                <a:lnTo>
                  <a:pt x="41112" y="22342"/>
                </a:lnTo>
                <a:lnTo>
                  <a:pt x="41169" y="22353"/>
                </a:lnTo>
                <a:lnTo>
                  <a:pt x="41225" y="22342"/>
                </a:lnTo>
                <a:lnTo>
                  <a:pt x="41271" y="22330"/>
                </a:lnTo>
                <a:lnTo>
                  <a:pt x="41316" y="22296"/>
                </a:lnTo>
                <a:lnTo>
                  <a:pt x="41351" y="22251"/>
                </a:lnTo>
                <a:close/>
                <a:moveTo>
                  <a:pt x="60336" y="22262"/>
                </a:moveTo>
                <a:lnTo>
                  <a:pt x="62338" y="23422"/>
                </a:lnTo>
                <a:lnTo>
                  <a:pt x="62327" y="23456"/>
                </a:lnTo>
                <a:lnTo>
                  <a:pt x="62315" y="23491"/>
                </a:lnTo>
                <a:lnTo>
                  <a:pt x="62338" y="23559"/>
                </a:lnTo>
                <a:lnTo>
                  <a:pt x="62372" y="23616"/>
                </a:lnTo>
                <a:lnTo>
                  <a:pt x="62418" y="23661"/>
                </a:lnTo>
                <a:lnTo>
                  <a:pt x="62486" y="23673"/>
                </a:lnTo>
                <a:lnTo>
                  <a:pt x="62486" y="26004"/>
                </a:lnTo>
                <a:lnTo>
                  <a:pt x="62441" y="26016"/>
                </a:lnTo>
                <a:lnTo>
                  <a:pt x="62406" y="26027"/>
                </a:lnTo>
                <a:lnTo>
                  <a:pt x="62361" y="26050"/>
                </a:lnTo>
                <a:lnTo>
                  <a:pt x="62338" y="26084"/>
                </a:lnTo>
                <a:lnTo>
                  <a:pt x="62304" y="26118"/>
                </a:lnTo>
                <a:lnTo>
                  <a:pt x="62293" y="26152"/>
                </a:lnTo>
                <a:lnTo>
                  <a:pt x="62270" y="26198"/>
                </a:lnTo>
                <a:lnTo>
                  <a:pt x="62270" y="26243"/>
                </a:lnTo>
                <a:lnTo>
                  <a:pt x="62270" y="26289"/>
                </a:lnTo>
                <a:lnTo>
                  <a:pt x="62293" y="26334"/>
                </a:lnTo>
                <a:lnTo>
                  <a:pt x="60325" y="27472"/>
                </a:lnTo>
                <a:lnTo>
                  <a:pt x="60291" y="27426"/>
                </a:lnTo>
                <a:lnTo>
                  <a:pt x="60245" y="27404"/>
                </a:lnTo>
                <a:lnTo>
                  <a:pt x="60200" y="27381"/>
                </a:lnTo>
                <a:lnTo>
                  <a:pt x="60143" y="27370"/>
                </a:lnTo>
                <a:lnTo>
                  <a:pt x="60086" y="27381"/>
                </a:lnTo>
                <a:lnTo>
                  <a:pt x="60040" y="27404"/>
                </a:lnTo>
                <a:lnTo>
                  <a:pt x="59995" y="27426"/>
                </a:lnTo>
                <a:lnTo>
                  <a:pt x="59961" y="27472"/>
                </a:lnTo>
                <a:lnTo>
                  <a:pt x="57959" y="26312"/>
                </a:lnTo>
                <a:lnTo>
                  <a:pt x="57970" y="26243"/>
                </a:lnTo>
                <a:lnTo>
                  <a:pt x="57959" y="26209"/>
                </a:lnTo>
                <a:lnTo>
                  <a:pt x="57947" y="26175"/>
                </a:lnTo>
                <a:lnTo>
                  <a:pt x="57913" y="26118"/>
                </a:lnTo>
                <a:lnTo>
                  <a:pt x="57856" y="26073"/>
                </a:lnTo>
                <a:lnTo>
                  <a:pt x="57799" y="26050"/>
                </a:lnTo>
                <a:lnTo>
                  <a:pt x="57799" y="23741"/>
                </a:lnTo>
                <a:lnTo>
                  <a:pt x="57845" y="23729"/>
                </a:lnTo>
                <a:lnTo>
                  <a:pt x="57879" y="23707"/>
                </a:lnTo>
                <a:lnTo>
                  <a:pt x="57924" y="23684"/>
                </a:lnTo>
                <a:lnTo>
                  <a:pt x="57959" y="23661"/>
                </a:lnTo>
                <a:lnTo>
                  <a:pt x="57981" y="23627"/>
                </a:lnTo>
                <a:lnTo>
                  <a:pt x="58004" y="23582"/>
                </a:lnTo>
                <a:lnTo>
                  <a:pt x="58015" y="23536"/>
                </a:lnTo>
                <a:lnTo>
                  <a:pt x="58015" y="23491"/>
                </a:lnTo>
                <a:lnTo>
                  <a:pt x="58015" y="23434"/>
                </a:lnTo>
                <a:lnTo>
                  <a:pt x="58004" y="23388"/>
                </a:lnTo>
                <a:lnTo>
                  <a:pt x="59938" y="22262"/>
                </a:lnTo>
                <a:lnTo>
                  <a:pt x="59983" y="22307"/>
                </a:lnTo>
                <a:lnTo>
                  <a:pt x="60029" y="22353"/>
                </a:lnTo>
                <a:lnTo>
                  <a:pt x="60074" y="22376"/>
                </a:lnTo>
                <a:lnTo>
                  <a:pt x="60143" y="22376"/>
                </a:lnTo>
                <a:lnTo>
                  <a:pt x="60200" y="22364"/>
                </a:lnTo>
                <a:lnTo>
                  <a:pt x="60256" y="22353"/>
                </a:lnTo>
                <a:lnTo>
                  <a:pt x="60302" y="22307"/>
                </a:lnTo>
                <a:lnTo>
                  <a:pt x="60336" y="22262"/>
                </a:lnTo>
                <a:close/>
                <a:moveTo>
                  <a:pt x="79299" y="22262"/>
                </a:moveTo>
                <a:lnTo>
                  <a:pt x="81312" y="23422"/>
                </a:lnTo>
                <a:lnTo>
                  <a:pt x="81301" y="23491"/>
                </a:lnTo>
                <a:lnTo>
                  <a:pt x="81312" y="23547"/>
                </a:lnTo>
                <a:lnTo>
                  <a:pt x="81346" y="23604"/>
                </a:lnTo>
                <a:lnTo>
                  <a:pt x="81392" y="23638"/>
                </a:lnTo>
                <a:lnTo>
                  <a:pt x="81449" y="23661"/>
                </a:lnTo>
                <a:lnTo>
                  <a:pt x="81449" y="26050"/>
                </a:lnTo>
                <a:lnTo>
                  <a:pt x="81415" y="26050"/>
                </a:lnTo>
                <a:lnTo>
                  <a:pt x="81381" y="26061"/>
                </a:lnTo>
                <a:lnTo>
                  <a:pt x="81324" y="26107"/>
                </a:lnTo>
                <a:lnTo>
                  <a:pt x="81278" y="26175"/>
                </a:lnTo>
                <a:lnTo>
                  <a:pt x="81278" y="26209"/>
                </a:lnTo>
                <a:lnTo>
                  <a:pt x="81267" y="26243"/>
                </a:lnTo>
                <a:lnTo>
                  <a:pt x="81278" y="26278"/>
                </a:lnTo>
                <a:lnTo>
                  <a:pt x="81278" y="26312"/>
                </a:lnTo>
                <a:lnTo>
                  <a:pt x="79287" y="27472"/>
                </a:lnTo>
                <a:lnTo>
                  <a:pt x="79242" y="27438"/>
                </a:lnTo>
                <a:lnTo>
                  <a:pt x="79208" y="27404"/>
                </a:lnTo>
                <a:lnTo>
                  <a:pt x="79151" y="27381"/>
                </a:lnTo>
                <a:lnTo>
                  <a:pt x="79049" y="27381"/>
                </a:lnTo>
                <a:lnTo>
                  <a:pt x="79003" y="27404"/>
                </a:lnTo>
                <a:lnTo>
                  <a:pt x="78958" y="27426"/>
                </a:lnTo>
                <a:lnTo>
                  <a:pt x="78923" y="27472"/>
                </a:lnTo>
                <a:lnTo>
                  <a:pt x="76921" y="26312"/>
                </a:lnTo>
                <a:lnTo>
                  <a:pt x="76933" y="26243"/>
                </a:lnTo>
                <a:lnTo>
                  <a:pt x="76933" y="26209"/>
                </a:lnTo>
                <a:lnTo>
                  <a:pt x="76921" y="26175"/>
                </a:lnTo>
                <a:lnTo>
                  <a:pt x="76887" y="26107"/>
                </a:lnTo>
                <a:lnTo>
                  <a:pt x="76830" y="26073"/>
                </a:lnTo>
                <a:lnTo>
                  <a:pt x="76762" y="26050"/>
                </a:lnTo>
                <a:lnTo>
                  <a:pt x="76762" y="23684"/>
                </a:lnTo>
                <a:lnTo>
                  <a:pt x="76830" y="23673"/>
                </a:lnTo>
                <a:lnTo>
                  <a:pt x="76887" y="23627"/>
                </a:lnTo>
                <a:lnTo>
                  <a:pt x="76921" y="23559"/>
                </a:lnTo>
                <a:lnTo>
                  <a:pt x="76933" y="23525"/>
                </a:lnTo>
                <a:lnTo>
                  <a:pt x="76933" y="23491"/>
                </a:lnTo>
                <a:lnTo>
                  <a:pt x="76933" y="23445"/>
                </a:lnTo>
                <a:lnTo>
                  <a:pt x="76921" y="23411"/>
                </a:lnTo>
                <a:lnTo>
                  <a:pt x="78912" y="22262"/>
                </a:lnTo>
                <a:lnTo>
                  <a:pt x="78946" y="22307"/>
                </a:lnTo>
                <a:lnTo>
                  <a:pt x="78992" y="22342"/>
                </a:lnTo>
                <a:lnTo>
                  <a:pt x="79037" y="22364"/>
                </a:lnTo>
                <a:lnTo>
                  <a:pt x="79105" y="22376"/>
                </a:lnTo>
                <a:lnTo>
                  <a:pt x="79162" y="22364"/>
                </a:lnTo>
                <a:lnTo>
                  <a:pt x="79219" y="22342"/>
                </a:lnTo>
                <a:lnTo>
                  <a:pt x="79265" y="22307"/>
                </a:lnTo>
                <a:lnTo>
                  <a:pt x="79299" y="22262"/>
                </a:lnTo>
                <a:close/>
                <a:moveTo>
                  <a:pt x="8203" y="22273"/>
                </a:moveTo>
                <a:lnTo>
                  <a:pt x="10159" y="23400"/>
                </a:lnTo>
                <a:lnTo>
                  <a:pt x="10148" y="23445"/>
                </a:lnTo>
                <a:lnTo>
                  <a:pt x="10148" y="23491"/>
                </a:lnTo>
                <a:lnTo>
                  <a:pt x="10148" y="23525"/>
                </a:lnTo>
                <a:lnTo>
                  <a:pt x="10159" y="23570"/>
                </a:lnTo>
                <a:lnTo>
                  <a:pt x="10171" y="23604"/>
                </a:lnTo>
                <a:lnTo>
                  <a:pt x="10205" y="23638"/>
                </a:lnTo>
                <a:lnTo>
                  <a:pt x="10227" y="23661"/>
                </a:lnTo>
                <a:lnTo>
                  <a:pt x="10262" y="23684"/>
                </a:lnTo>
                <a:lnTo>
                  <a:pt x="10296" y="23695"/>
                </a:lnTo>
                <a:lnTo>
                  <a:pt x="10341" y="23707"/>
                </a:lnTo>
                <a:lnTo>
                  <a:pt x="10341" y="26016"/>
                </a:lnTo>
                <a:lnTo>
                  <a:pt x="10296" y="26027"/>
                </a:lnTo>
                <a:lnTo>
                  <a:pt x="10262" y="26039"/>
                </a:lnTo>
                <a:lnTo>
                  <a:pt x="10227" y="26061"/>
                </a:lnTo>
                <a:lnTo>
                  <a:pt x="10193" y="26095"/>
                </a:lnTo>
                <a:lnTo>
                  <a:pt x="10171" y="26130"/>
                </a:lnTo>
                <a:lnTo>
                  <a:pt x="10148" y="26164"/>
                </a:lnTo>
                <a:lnTo>
                  <a:pt x="10136" y="26198"/>
                </a:lnTo>
                <a:lnTo>
                  <a:pt x="10136" y="26243"/>
                </a:lnTo>
                <a:lnTo>
                  <a:pt x="10136" y="26289"/>
                </a:lnTo>
                <a:lnTo>
                  <a:pt x="10148" y="26323"/>
                </a:lnTo>
                <a:lnTo>
                  <a:pt x="8146" y="27483"/>
                </a:lnTo>
                <a:lnTo>
                  <a:pt x="8112" y="27449"/>
                </a:lnTo>
                <a:lnTo>
                  <a:pt x="8077" y="27426"/>
                </a:lnTo>
                <a:lnTo>
                  <a:pt x="8032" y="27415"/>
                </a:lnTo>
                <a:lnTo>
                  <a:pt x="7986" y="27404"/>
                </a:lnTo>
                <a:lnTo>
                  <a:pt x="7941" y="27415"/>
                </a:lnTo>
                <a:lnTo>
                  <a:pt x="7907" y="27426"/>
                </a:lnTo>
                <a:lnTo>
                  <a:pt x="7861" y="27449"/>
                </a:lnTo>
                <a:lnTo>
                  <a:pt x="7839" y="27483"/>
                </a:lnTo>
                <a:lnTo>
                  <a:pt x="5837" y="26334"/>
                </a:lnTo>
                <a:lnTo>
                  <a:pt x="5859" y="26289"/>
                </a:lnTo>
                <a:lnTo>
                  <a:pt x="5859" y="26243"/>
                </a:lnTo>
                <a:lnTo>
                  <a:pt x="5859" y="26198"/>
                </a:lnTo>
                <a:lnTo>
                  <a:pt x="5837" y="26152"/>
                </a:lnTo>
                <a:lnTo>
                  <a:pt x="5825" y="26118"/>
                </a:lnTo>
                <a:lnTo>
                  <a:pt x="5791" y="26084"/>
                </a:lnTo>
                <a:lnTo>
                  <a:pt x="5768" y="26061"/>
                </a:lnTo>
                <a:lnTo>
                  <a:pt x="5723" y="26039"/>
                </a:lnTo>
                <a:lnTo>
                  <a:pt x="5689" y="26016"/>
                </a:lnTo>
                <a:lnTo>
                  <a:pt x="5643" y="26004"/>
                </a:lnTo>
                <a:lnTo>
                  <a:pt x="5643" y="23673"/>
                </a:lnTo>
                <a:lnTo>
                  <a:pt x="5711" y="23661"/>
                </a:lnTo>
                <a:lnTo>
                  <a:pt x="5757" y="23616"/>
                </a:lnTo>
                <a:lnTo>
                  <a:pt x="5802" y="23559"/>
                </a:lnTo>
                <a:lnTo>
                  <a:pt x="5814" y="23491"/>
                </a:lnTo>
                <a:lnTo>
                  <a:pt x="5802" y="23456"/>
                </a:lnTo>
                <a:lnTo>
                  <a:pt x="5791" y="23422"/>
                </a:lnTo>
                <a:lnTo>
                  <a:pt x="7770" y="22273"/>
                </a:lnTo>
                <a:lnTo>
                  <a:pt x="7816" y="22319"/>
                </a:lnTo>
                <a:lnTo>
                  <a:pt x="7861" y="22364"/>
                </a:lnTo>
                <a:lnTo>
                  <a:pt x="7930" y="22387"/>
                </a:lnTo>
                <a:lnTo>
                  <a:pt x="7986" y="22398"/>
                </a:lnTo>
                <a:lnTo>
                  <a:pt x="8055" y="22387"/>
                </a:lnTo>
                <a:lnTo>
                  <a:pt x="8112" y="22364"/>
                </a:lnTo>
                <a:lnTo>
                  <a:pt x="8168" y="22319"/>
                </a:lnTo>
                <a:lnTo>
                  <a:pt x="8203" y="22273"/>
                </a:lnTo>
                <a:close/>
                <a:moveTo>
                  <a:pt x="65091" y="22273"/>
                </a:moveTo>
                <a:lnTo>
                  <a:pt x="67048" y="23400"/>
                </a:lnTo>
                <a:lnTo>
                  <a:pt x="67036" y="23445"/>
                </a:lnTo>
                <a:lnTo>
                  <a:pt x="67036" y="23491"/>
                </a:lnTo>
                <a:lnTo>
                  <a:pt x="67036" y="23525"/>
                </a:lnTo>
                <a:lnTo>
                  <a:pt x="67048" y="23570"/>
                </a:lnTo>
                <a:lnTo>
                  <a:pt x="67070" y="23604"/>
                </a:lnTo>
                <a:lnTo>
                  <a:pt x="67093" y="23638"/>
                </a:lnTo>
                <a:lnTo>
                  <a:pt x="67116" y="23661"/>
                </a:lnTo>
                <a:lnTo>
                  <a:pt x="67150" y="23684"/>
                </a:lnTo>
                <a:lnTo>
                  <a:pt x="67195" y="23695"/>
                </a:lnTo>
                <a:lnTo>
                  <a:pt x="67230" y="23707"/>
                </a:lnTo>
                <a:lnTo>
                  <a:pt x="67230" y="26016"/>
                </a:lnTo>
                <a:lnTo>
                  <a:pt x="67184" y="26027"/>
                </a:lnTo>
                <a:lnTo>
                  <a:pt x="67150" y="26039"/>
                </a:lnTo>
                <a:lnTo>
                  <a:pt x="67116" y="26061"/>
                </a:lnTo>
                <a:lnTo>
                  <a:pt x="67082" y="26095"/>
                </a:lnTo>
                <a:lnTo>
                  <a:pt x="67059" y="26130"/>
                </a:lnTo>
                <a:lnTo>
                  <a:pt x="67036" y="26164"/>
                </a:lnTo>
                <a:lnTo>
                  <a:pt x="67025" y="26198"/>
                </a:lnTo>
                <a:lnTo>
                  <a:pt x="67025" y="26243"/>
                </a:lnTo>
                <a:lnTo>
                  <a:pt x="67025" y="26289"/>
                </a:lnTo>
                <a:lnTo>
                  <a:pt x="67036" y="26323"/>
                </a:lnTo>
                <a:lnTo>
                  <a:pt x="65034" y="27483"/>
                </a:lnTo>
                <a:lnTo>
                  <a:pt x="65000" y="27449"/>
                </a:lnTo>
                <a:lnTo>
                  <a:pt x="64966" y="27426"/>
                </a:lnTo>
                <a:lnTo>
                  <a:pt x="64932" y="27415"/>
                </a:lnTo>
                <a:lnTo>
                  <a:pt x="64886" y="27404"/>
                </a:lnTo>
                <a:lnTo>
                  <a:pt x="64829" y="27415"/>
                </a:lnTo>
                <a:lnTo>
                  <a:pt x="64795" y="27426"/>
                </a:lnTo>
                <a:lnTo>
                  <a:pt x="64761" y="27449"/>
                </a:lnTo>
                <a:lnTo>
                  <a:pt x="64727" y="27483"/>
                </a:lnTo>
                <a:lnTo>
                  <a:pt x="62736" y="26334"/>
                </a:lnTo>
                <a:lnTo>
                  <a:pt x="62748" y="26289"/>
                </a:lnTo>
                <a:lnTo>
                  <a:pt x="62748" y="26243"/>
                </a:lnTo>
                <a:lnTo>
                  <a:pt x="62748" y="26198"/>
                </a:lnTo>
                <a:lnTo>
                  <a:pt x="62736" y="26152"/>
                </a:lnTo>
                <a:lnTo>
                  <a:pt x="62714" y="26118"/>
                </a:lnTo>
                <a:lnTo>
                  <a:pt x="62691" y="26084"/>
                </a:lnTo>
                <a:lnTo>
                  <a:pt x="62657" y="26061"/>
                </a:lnTo>
                <a:lnTo>
                  <a:pt x="62623" y="26039"/>
                </a:lnTo>
                <a:lnTo>
                  <a:pt x="62577" y="26016"/>
                </a:lnTo>
                <a:lnTo>
                  <a:pt x="62532" y="26004"/>
                </a:lnTo>
                <a:lnTo>
                  <a:pt x="62532" y="23673"/>
                </a:lnTo>
                <a:lnTo>
                  <a:pt x="62600" y="23661"/>
                </a:lnTo>
                <a:lnTo>
                  <a:pt x="62657" y="23616"/>
                </a:lnTo>
                <a:lnTo>
                  <a:pt x="62691" y="23559"/>
                </a:lnTo>
                <a:lnTo>
                  <a:pt x="62702" y="23491"/>
                </a:lnTo>
                <a:lnTo>
                  <a:pt x="62702" y="23456"/>
                </a:lnTo>
                <a:lnTo>
                  <a:pt x="62691" y="23422"/>
                </a:lnTo>
                <a:lnTo>
                  <a:pt x="64670" y="22273"/>
                </a:lnTo>
                <a:lnTo>
                  <a:pt x="64704" y="22319"/>
                </a:lnTo>
                <a:lnTo>
                  <a:pt x="64761" y="22364"/>
                </a:lnTo>
                <a:lnTo>
                  <a:pt x="64818" y="22387"/>
                </a:lnTo>
                <a:lnTo>
                  <a:pt x="64886" y="22398"/>
                </a:lnTo>
                <a:lnTo>
                  <a:pt x="64943" y="22387"/>
                </a:lnTo>
                <a:lnTo>
                  <a:pt x="65000" y="22364"/>
                </a:lnTo>
                <a:lnTo>
                  <a:pt x="65057" y="22319"/>
                </a:lnTo>
                <a:lnTo>
                  <a:pt x="65091" y="22273"/>
                </a:lnTo>
                <a:close/>
                <a:moveTo>
                  <a:pt x="17633" y="22251"/>
                </a:moveTo>
                <a:lnTo>
                  <a:pt x="19646" y="23411"/>
                </a:lnTo>
                <a:lnTo>
                  <a:pt x="19635" y="23445"/>
                </a:lnTo>
                <a:lnTo>
                  <a:pt x="19635" y="23491"/>
                </a:lnTo>
                <a:lnTo>
                  <a:pt x="19635" y="23525"/>
                </a:lnTo>
                <a:lnTo>
                  <a:pt x="19646" y="23559"/>
                </a:lnTo>
                <a:lnTo>
                  <a:pt x="19669" y="23593"/>
                </a:lnTo>
                <a:lnTo>
                  <a:pt x="19692" y="23627"/>
                </a:lnTo>
                <a:lnTo>
                  <a:pt x="19749" y="23673"/>
                </a:lnTo>
                <a:lnTo>
                  <a:pt x="19783" y="23684"/>
                </a:lnTo>
                <a:lnTo>
                  <a:pt x="19817" y="23695"/>
                </a:lnTo>
                <a:lnTo>
                  <a:pt x="19817" y="26050"/>
                </a:lnTo>
                <a:lnTo>
                  <a:pt x="19783" y="26050"/>
                </a:lnTo>
                <a:lnTo>
                  <a:pt x="19749" y="26061"/>
                </a:lnTo>
                <a:lnTo>
                  <a:pt x="19692" y="26107"/>
                </a:lnTo>
                <a:lnTo>
                  <a:pt x="19646" y="26175"/>
                </a:lnTo>
                <a:lnTo>
                  <a:pt x="19635" y="26209"/>
                </a:lnTo>
                <a:lnTo>
                  <a:pt x="19635" y="26243"/>
                </a:lnTo>
                <a:lnTo>
                  <a:pt x="19635" y="26278"/>
                </a:lnTo>
                <a:lnTo>
                  <a:pt x="19646" y="26312"/>
                </a:lnTo>
                <a:lnTo>
                  <a:pt x="17610" y="27495"/>
                </a:lnTo>
                <a:lnTo>
                  <a:pt x="17587" y="27461"/>
                </a:lnTo>
                <a:lnTo>
                  <a:pt x="17553" y="27438"/>
                </a:lnTo>
                <a:lnTo>
                  <a:pt x="17508" y="27415"/>
                </a:lnTo>
                <a:lnTo>
                  <a:pt x="17428" y="27415"/>
                </a:lnTo>
                <a:lnTo>
                  <a:pt x="17383" y="27438"/>
                </a:lnTo>
                <a:lnTo>
                  <a:pt x="17348" y="27461"/>
                </a:lnTo>
                <a:lnTo>
                  <a:pt x="17326" y="27483"/>
                </a:lnTo>
                <a:lnTo>
                  <a:pt x="15324" y="26334"/>
                </a:lnTo>
                <a:lnTo>
                  <a:pt x="15335" y="26289"/>
                </a:lnTo>
                <a:lnTo>
                  <a:pt x="15335" y="26243"/>
                </a:lnTo>
                <a:lnTo>
                  <a:pt x="15335" y="26198"/>
                </a:lnTo>
                <a:lnTo>
                  <a:pt x="15324" y="26164"/>
                </a:lnTo>
                <a:lnTo>
                  <a:pt x="15301" y="26118"/>
                </a:lnTo>
                <a:lnTo>
                  <a:pt x="15278" y="26084"/>
                </a:lnTo>
                <a:lnTo>
                  <a:pt x="15244" y="26061"/>
                </a:lnTo>
                <a:lnTo>
                  <a:pt x="15210" y="26039"/>
                </a:lnTo>
                <a:lnTo>
                  <a:pt x="15164" y="26016"/>
                </a:lnTo>
                <a:lnTo>
                  <a:pt x="15130" y="26016"/>
                </a:lnTo>
                <a:lnTo>
                  <a:pt x="15130" y="23684"/>
                </a:lnTo>
                <a:lnTo>
                  <a:pt x="15198" y="23661"/>
                </a:lnTo>
                <a:lnTo>
                  <a:pt x="15244" y="23616"/>
                </a:lnTo>
                <a:lnTo>
                  <a:pt x="15289" y="23559"/>
                </a:lnTo>
                <a:lnTo>
                  <a:pt x="15289" y="23525"/>
                </a:lnTo>
                <a:lnTo>
                  <a:pt x="15301" y="23491"/>
                </a:lnTo>
                <a:lnTo>
                  <a:pt x="15289" y="23445"/>
                </a:lnTo>
                <a:lnTo>
                  <a:pt x="15289" y="23411"/>
                </a:lnTo>
                <a:lnTo>
                  <a:pt x="17303" y="22251"/>
                </a:lnTo>
                <a:lnTo>
                  <a:pt x="17337" y="22285"/>
                </a:lnTo>
                <a:lnTo>
                  <a:pt x="17371" y="22319"/>
                </a:lnTo>
                <a:lnTo>
                  <a:pt x="17417" y="22330"/>
                </a:lnTo>
                <a:lnTo>
                  <a:pt x="17474" y="22342"/>
                </a:lnTo>
                <a:lnTo>
                  <a:pt x="17519" y="22330"/>
                </a:lnTo>
                <a:lnTo>
                  <a:pt x="17565" y="22319"/>
                </a:lnTo>
                <a:lnTo>
                  <a:pt x="17610" y="22285"/>
                </a:lnTo>
                <a:lnTo>
                  <a:pt x="17633" y="22251"/>
                </a:lnTo>
                <a:close/>
                <a:moveTo>
                  <a:pt x="27109" y="22239"/>
                </a:moveTo>
                <a:lnTo>
                  <a:pt x="29145" y="23422"/>
                </a:lnTo>
                <a:lnTo>
                  <a:pt x="29145" y="23456"/>
                </a:lnTo>
                <a:lnTo>
                  <a:pt x="29133" y="23491"/>
                </a:lnTo>
                <a:lnTo>
                  <a:pt x="29145" y="23559"/>
                </a:lnTo>
                <a:lnTo>
                  <a:pt x="29179" y="23616"/>
                </a:lnTo>
                <a:lnTo>
                  <a:pt x="29236" y="23650"/>
                </a:lnTo>
                <a:lnTo>
                  <a:pt x="29304" y="23673"/>
                </a:lnTo>
                <a:lnTo>
                  <a:pt x="29304" y="26016"/>
                </a:lnTo>
                <a:lnTo>
                  <a:pt x="29258" y="26027"/>
                </a:lnTo>
                <a:lnTo>
                  <a:pt x="29224" y="26039"/>
                </a:lnTo>
                <a:lnTo>
                  <a:pt x="29179" y="26061"/>
                </a:lnTo>
                <a:lnTo>
                  <a:pt x="29156" y="26095"/>
                </a:lnTo>
                <a:lnTo>
                  <a:pt x="29122" y="26118"/>
                </a:lnTo>
                <a:lnTo>
                  <a:pt x="29111" y="26164"/>
                </a:lnTo>
                <a:lnTo>
                  <a:pt x="29099" y="26198"/>
                </a:lnTo>
                <a:lnTo>
                  <a:pt x="29088" y="26243"/>
                </a:lnTo>
                <a:lnTo>
                  <a:pt x="29099" y="26289"/>
                </a:lnTo>
                <a:lnTo>
                  <a:pt x="29111" y="26334"/>
                </a:lnTo>
                <a:lnTo>
                  <a:pt x="27086" y="27495"/>
                </a:lnTo>
                <a:lnTo>
                  <a:pt x="27063" y="27472"/>
                </a:lnTo>
                <a:lnTo>
                  <a:pt x="27029" y="27449"/>
                </a:lnTo>
                <a:lnTo>
                  <a:pt x="26995" y="27438"/>
                </a:lnTo>
                <a:lnTo>
                  <a:pt x="26949" y="27426"/>
                </a:lnTo>
                <a:lnTo>
                  <a:pt x="26915" y="27438"/>
                </a:lnTo>
                <a:lnTo>
                  <a:pt x="26870" y="27449"/>
                </a:lnTo>
                <a:lnTo>
                  <a:pt x="26847" y="27472"/>
                </a:lnTo>
                <a:lnTo>
                  <a:pt x="26813" y="27495"/>
                </a:lnTo>
                <a:lnTo>
                  <a:pt x="24765" y="26312"/>
                </a:lnTo>
                <a:lnTo>
                  <a:pt x="24777" y="26243"/>
                </a:lnTo>
                <a:lnTo>
                  <a:pt x="24777" y="26209"/>
                </a:lnTo>
                <a:lnTo>
                  <a:pt x="24765" y="26175"/>
                </a:lnTo>
                <a:lnTo>
                  <a:pt x="24731" y="26118"/>
                </a:lnTo>
                <a:lnTo>
                  <a:pt x="24674" y="26073"/>
                </a:lnTo>
                <a:lnTo>
                  <a:pt x="24606" y="26050"/>
                </a:lnTo>
                <a:lnTo>
                  <a:pt x="24606" y="23661"/>
                </a:lnTo>
                <a:lnTo>
                  <a:pt x="24663" y="23638"/>
                </a:lnTo>
                <a:lnTo>
                  <a:pt x="24708" y="23604"/>
                </a:lnTo>
                <a:lnTo>
                  <a:pt x="24742" y="23547"/>
                </a:lnTo>
                <a:lnTo>
                  <a:pt x="24754" y="23491"/>
                </a:lnTo>
                <a:lnTo>
                  <a:pt x="24742" y="23434"/>
                </a:lnTo>
                <a:lnTo>
                  <a:pt x="26790" y="22251"/>
                </a:lnTo>
                <a:lnTo>
                  <a:pt x="26824" y="22285"/>
                </a:lnTo>
                <a:lnTo>
                  <a:pt x="26858" y="22307"/>
                </a:lnTo>
                <a:lnTo>
                  <a:pt x="26904" y="22330"/>
                </a:lnTo>
                <a:lnTo>
                  <a:pt x="26995" y="22330"/>
                </a:lnTo>
                <a:lnTo>
                  <a:pt x="27040" y="22307"/>
                </a:lnTo>
                <a:lnTo>
                  <a:pt x="27086" y="22273"/>
                </a:lnTo>
                <a:lnTo>
                  <a:pt x="27109" y="22239"/>
                </a:lnTo>
                <a:close/>
                <a:moveTo>
                  <a:pt x="50883" y="22273"/>
                </a:moveTo>
                <a:lnTo>
                  <a:pt x="52771" y="23377"/>
                </a:lnTo>
                <a:lnTo>
                  <a:pt x="52760" y="23434"/>
                </a:lnTo>
                <a:lnTo>
                  <a:pt x="52749" y="23491"/>
                </a:lnTo>
                <a:lnTo>
                  <a:pt x="52760" y="23536"/>
                </a:lnTo>
                <a:lnTo>
                  <a:pt x="52771" y="23593"/>
                </a:lnTo>
                <a:lnTo>
                  <a:pt x="52794" y="23638"/>
                </a:lnTo>
                <a:lnTo>
                  <a:pt x="52828" y="23673"/>
                </a:lnTo>
                <a:lnTo>
                  <a:pt x="52862" y="23707"/>
                </a:lnTo>
                <a:lnTo>
                  <a:pt x="52908" y="23729"/>
                </a:lnTo>
                <a:lnTo>
                  <a:pt x="52953" y="23752"/>
                </a:lnTo>
                <a:lnTo>
                  <a:pt x="53010" y="23764"/>
                </a:lnTo>
                <a:lnTo>
                  <a:pt x="53010" y="26073"/>
                </a:lnTo>
                <a:lnTo>
                  <a:pt x="52942" y="26095"/>
                </a:lnTo>
                <a:lnTo>
                  <a:pt x="52897" y="26130"/>
                </a:lnTo>
                <a:lnTo>
                  <a:pt x="52862" y="26186"/>
                </a:lnTo>
                <a:lnTo>
                  <a:pt x="52851" y="26243"/>
                </a:lnTo>
                <a:lnTo>
                  <a:pt x="52862" y="26300"/>
                </a:lnTo>
                <a:lnTo>
                  <a:pt x="50803" y="27495"/>
                </a:lnTo>
                <a:lnTo>
                  <a:pt x="50781" y="27461"/>
                </a:lnTo>
                <a:lnTo>
                  <a:pt x="50735" y="27426"/>
                </a:lnTo>
                <a:lnTo>
                  <a:pt x="50701" y="27415"/>
                </a:lnTo>
                <a:lnTo>
                  <a:pt x="50644" y="27404"/>
                </a:lnTo>
                <a:lnTo>
                  <a:pt x="50610" y="27415"/>
                </a:lnTo>
                <a:lnTo>
                  <a:pt x="50565" y="27426"/>
                </a:lnTo>
                <a:lnTo>
                  <a:pt x="50530" y="27449"/>
                </a:lnTo>
                <a:lnTo>
                  <a:pt x="50496" y="27483"/>
                </a:lnTo>
                <a:lnTo>
                  <a:pt x="48506" y="26334"/>
                </a:lnTo>
                <a:lnTo>
                  <a:pt x="48517" y="26289"/>
                </a:lnTo>
                <a:lnTo>
                  <a:pt x="48517" y="26243"/>
                </a:lnTo>
                <a:lnTo>
                  <a:pt x="48517" y="26198"/>
                </a:lnTo>
                <a:lnTo>
                  <a:pt x="48506" y="26164"/>
                </a:lnTo>
                <a:lnTo>
                  <a:pt x="48483" y="26118"/>
                </a:lnTo>
                <a:lnTo>
                  <a:pt x="48460" y="26084"/>
                </a:lnTo>
                <a:lnTo>
                  <a:pt x="48426" y="26061"/>
                </a:lnTo>
                <a:lnTo>
                  <a:pt x="48392" y="26039"/>
                </a:lnTo>
                <a:lnTo>
                  <a:pt x="48358" y="26016"/>
                </a:lnTo>
                <a:lnTo>
                  <a:pt x="48312" y="26004"/>
                </a:lnTo>
                <a:lnTo>
                  <a:pt x="48312" y="23673"/>
                </a:lnTo>
                <a:lnTo>
                  <a:pt x="48369" y="23650"/>
                </a:lnTo>
                <a:lnTo>
                  <a:pt x="48426" y="23604"/>
                </a:lnTo>
                <a:lnTo>
                  <a:pt x="48460" y="23559"/>
                </a:lnTo>
                <a:lnTo>
                  <a:pt x="48472" y="23491"/>
                </a:lnTo>
                <a:lnTo>
                  <a:pt x="48460" y="23422"/>
                </a:lnTo>
                <a:lnTo>
                  <a:pt x="50428" y="22285"/>
                </a:lnTo>
                <a:lnTo>
                  <a:pt x="50462" y="22342"/>
                </a:lnTo>
                <a:lnTo>
                  <a:pt x="50519" y="22376"/>
                </a:lnTo>
                <a:lnTo>
                  <a:pt x="50576" y="22398"/>
                </a:lnTo>
                <a:lnTo>
                  <a:pt x="50644" y="22410"/>
                </a:lnTo>
                <a:lnTo>
                  <a:pt x="50724" y="22398"/>
                </a:lnTo>
                <a:lnTo>
                  <a:pt x="50781" y="22376"/>
                </a:lnTo>
                <a:lnTo>
                  <a:pt x="50838" y="22330"/>
                </a:lnTo>
                <a:lnTo>
                  <a:pt x="50883" y="22273"/>
                </a:lnTo>
                <a:close/>
                <a:moveTo>
                  <a:pt x="55536" y="22228"/>
                </a:moveTo>
                <a:lnTo>
                  <a:pt x="57538" y="23388"/>
                </a:lnTo>
                <a:lnTo>
                  <a:pt x="57526" y="23434"/>
                </a:lnTo>
                <a:lnTo>
                  <a:pt x="57515" y="23491"/>
                </a:lnTo>
                <a:lnTo>
                  <a:pt x="57526" y="23536"/>
                </a:lnTo>
                <a:lnTo>
                  <a:pt x="57538" y="23582"/>
                </a:lnTo>
                <a:lnTo>
                  <a:pt x="57560" y="23627"/>
                </a:lnTo>
                <a:lnTo>
                  <a:pt x="57583" y="23661"/>
                </a:lnTo>
                <a:lnTo>
                  <a:pt x="57617" y="23684"/>
                </a:lnTo>
                <a:lnTo>
                  <a:pt x="57663" y="23718"/>
                </a:lnTo>
                <a:lnTo>
                  <a:pt x="57697" y="23729"/>
                </a:lnTo>
                <a:lnTo>
                  <a:pt x="57754" y="23741"/>
                </a:lnTo>
                <a:lnTo>
                  <a:pt x="57754" y="26050"/>
                </a:lnTo>
                <a:lnTo>
                  <a:pt x="57686" y="26073"/>
                </a:lnTo>
                <a:lnTo>
                  <a:pt x="57629" y="26118"/>
                </a:lnTo>
                <a:lnTo>
                  <a:pt x="57595" y="26175"/>
                </a:lnTo>
                <a:lnTo>
                  <a:pt x="57583" y="26209"/>
                </a:lnTo>
                <a:lnTo>
                  <a:pt x="57572" y="26243"/>
                </a:lnTo>
                <a:lnTo>
                  <a:pt x="57583" y="26312"/>
                </a:lnTo>
                <a:lnTo>
                  <a:pt x="55536" y="27495"/>
                </a:lnTo>
                <a:lnTo>
                  <a:pt x="55513" y="27461"/>
                </a:lnTo>
                <a:lnTo>
                  <a:pt x="55479" y="27438"/>
                </a:lnTo>
                <a:lnTo>
                  <a:pt x="55433" y="27426"/>
                </a:lnTo>
                <a:lnTo>
                  <a:pt x="55388" y="27415"/>
                </a:lnTo>
                <a:lnTo>
                  <a:pt x="55354" y="27426"/>
                </a:lnTo>
                <a:lnTo>
                  <a:pt x="55308" y="27438"/>
                </a:lnTo>
                <a:lnTo>
                  <a:pt x="55285" y="27461"/>
                </a:lnTo>
                <a:lnTo>
                  <a:pt x="55251" y="27483"/>
                </a:lnTo>
                <a:lnTo>
                  <a:pt x="53181" y="26289"/>
                </a:lnTo>
                <a:lnTo>
                  <a:pt x="53192" y="26243"/>
                </a:lnTo>
                <a:lnTo>
                  <a:pt x="53181" y="26186"/>
                </a:lnTo>
                <a:lnTo>
                  <a:pt x="53147" y="26141"/>
                </a:lnTo>
                <a:lnTo>
                  <a:pt x="53113" y="26095"/>
                </a:lnTo>
                <a:lnTo>
                  <a:pt x="53056" y="26073"/>
                </a:lnTo>
                <a:lnTo>
                  <a:pt x="53056" y="23752"/>
                </a:lnTo>
                <a:lnTo>
                  <a:pt x="53101" y="23741"/>
                </a:lnTo>
                <a:lnTo>
                  <a:pt x="53147" y="23729"/>
                </a:lnTo>
                <a:lnTo>
                  <a:pt x="53181" y="23695"/>
                </a:lnTo>
                <a:lnTo>
                  <a:pt x="53226" y="23673"/>
                </a:lnTo>
                <a:lnTo>
                  <a:pt x="53249" y="23627"/>
                </a:lnTo>
                <a:lnTo>
                  <a:pt x="53272" y="23582"/>
                </a:lnTo>
                <a:lnTo>
                  <a:pt x="53283" y="23536"/>
                </a:lnTo>
                <a:lnTo>
                  <a:pt x="53295" y="23491"/>
                </a:lnTo>
                <a:lnTo>
                  <a:pt x="53283" y="23434"/>
                </a:lnTo>
                <a:lnTo>
                  <a:pt x="53272" y="23388"/>
                </a:lnTo>
                <a:lnTo>
                  <a:pt x="55251" y="22239"/>
                </a:lnTo>
                <a:lnTo>
                  <a:pt x="55274" y="22262"/>
                </a:lnTo>
                <a:lnTo>
                  <a:pt x="55308" y="22296"/>
                </a:lnTo>
                <a:lnTo>
                  <a:pt x="55354" y="22307"/>
                </a:lnTo>
                <a:lnTo>
                  <a:pt x="55433" y="22307"/>
                </a:lnTo>
                <a:lnTo>
                  <a:pt x="55479" y="22285"/>
                </a:lnTo>
                <a:lnTo>
                  <a:pt x="55513" y="22262"/>
                </a:lnTo>
                <a:lnTo>
                  <a:pt x="55536" y="22228"/>
                </a:lnTo>
                <a:close/>
                <a:moveTo>
                  <a:pt x="74533" y="22251"/>
                </a:moveTo>
                <a:lnTo>
                  <a:pt x="76546" y="23411"/>
                </a:lnTo>
                <a:lnTo>
                  <a:pt x="76535" y="23445"/>
                </a:lnTo>
                <a:lnTo>
                  <a:pt x="76523" y="23491"/>
                </a:lnTo>
                <a:lnTo>
                  <a:pt x="76535" y="23525"/>
                </a:lnTo>
                <a:lnTo>
                  <a:pt x="76546" y="23559"/>
                </a:lnTo>
                <a:lnTo>
                  <a:pt x="76557" y="23593"/>
                </a:lnTo>
                <a:lnTo>
                  <a:pt x="76580" y="23627"/>
                </a:lnTo>
                <a:lnTo>
                  <a:pt x="76637" y="23673"/>
                </a:lnTo>
                <a:lnTo>
                  <a:pt x="76671" y="23684"/>
                </a:lnTo>
                <a:lnTo>
                  <a:pt x="76717" y="23695"/>
                </a:lnTo>
                <a:lnTo>
                  <a:pt x="76717" y="26050"/>
                </a:lnTo>
                <a:lnTo>
                  <a:pt x="76671" y="26050"/>
                </a:lnTo>
                <a:lnTo>
                  <a:pt x="76637" y="26061"/>
                </a:lnTo>
                <a:lnTo>
                  <a:pt x="76580" y="26107"/>
                </a:lnTo>
                <a:lnTo>
                  <a:pt x="76546" y="26175"/>
                </a:lnTo>
                <a:lnTo>
                  <a:pt x="76535" y="26209"/>
                </a:lnTo>
                <a:lnTo>
                  <a:pt x="76523" y="26243"/>
                </a:lnTo>
                <a:lnTo>
                  <a:pt x="76535" y="26278"/>
                </a:lnTo>
                <a:lnTo>
                  <a:pt x="76546" y="26312"/>
                </a:lnTo>
                <a:lnTo>
                  <a:pt x="74510" y="27495"/>
                </a:lnTo>
                <a:lnTo>
                  <a:pt x="74476" y="27461"/>
                </a:lnTo>
                <a:lnTo>
                  <a:pt x="74442" y="27438"/>
                </a:lnTo>
                <a:lnTo>
                  <a:pt x="74407" y="27415"/>
                </a:lnTo>
                <a:lnTo>
                  <a:pt x="74316" y="27415"/>
                </a:lnTo>
                <a:lnTo>
                  <a:pt x="74282" y="27438"/>
                </a:lnTo>
                <a:lnTo>
                  <a:pt x="74248" y="27461"/>
                </a:lnTo>
                <a:lnTo>
                  <a:pt x="74214" y="27483"/>
                </a:lnTo>
                <a:lnTo>
                  <a:pt x="72212" y="26334"/>
                </a:lnTo>
                <a:lnTo>
                  <a:pt x="72223" y="26289"/>
                </a:lnTo>
                <a:lnTo>
                  <a:pt x="72223" y="26243"/>
                </a:lnTo>
                <a:lnTo>
                  <a:pt x="72223" y="26198"/>
                </a:lnTo>
                <a:lnTo>
                  <a:pt x="72212" y="26164"/>
                </a:lnTo>
                <a:lnTo>
                  <a:pt x="72189" y="26118"/>
                </a:lnTo>
                <a:lnTo>
                  <a:pt x="72166" y="26084"/>
                </a:lnTo>
                <a:lnTo>
                  <a:pt x="72132" y="26061"/>
                </a:lnTo>
                <a:lnTo>
                  <a:pt x="72098" y="26039"/>
                </a:lnTo>
                <a:lnTo>
                  <a:pt x="72064" y="26016"/>
                </a:lnTo>
                <a:lnTo>
                  <a:pt x="72019" y="26016"/>
                </a:lnTo>
                <a:lnTo>
                  <a:pt x="72019" y="23684"/>
                </a:lnTo>
                <a:lnTo>
                  <a:pt x="72087" y="23661"/>
                </a:lnTo>
                <a:lnTo>
                  <a:pt x="72144" y="23616"/>
                </a:lnTo>
                <a:lnTo>
                  <a:pt x="72178" y="23559"/>
                </a:lnTo>
                <a:lnTo>
                  <a:pt x="72189" y="23525"/>
                </a:lnTo>
                <a:lnTo>
                  <a:pt x="72189" y="23491"/>
                </a:lnTo>
                <a:lnTo>
                  <a:pt x="72189" y="23445"/>
                </a:lnTo>
                <a:lnTo>
                  <a:pt x="72178" y="23411"/>
                </a:lnTo>
                <a:lnTo>
                  <a:pt x="74191" y="22251"/>
                </a:lnTo>
                <a:lnTo>
                  <a:pt x="74225" y="22285"/>
                </a:lnTo>
                <a:lnTo>
                  <a:pt x="74260" y="22319"/>
                </a:lnTo>
                <a:lnTo>
                  <a:pt x="74305" y="22330"/>
                </a:lnTo>
                <a:lnTo>
                  <a:pt x="74362" y="22342"/>
                </a:lnTo>
                <a:lnTo>
                  <a:pt x="74407" y="22330"/>
                </a:lnTo>
                <a:lnTo>
                  <a:pt x="74453" y="22319"/>
                </a:lnTo>
                <a:lnTo>
                  <a:pt x="74498" y="22285"/>
                </a:lnTo>
                <a:lnTo>
                  <a:pt x="74533" y="22251"/>
                </a:lnTo>
                <a:close/>
                <a:moveTo>
                  <a:pt x="83997" y="22239"/>
                </a:moveTo>
                <a:lnTo>
                  <a:pt x="86044" y="23422"/>
                </a:lnTo>
                <a:lnTo>
                  <a:pt x="86033" y="23456"/>
                </a:lnTo>
                <a:lnTo>
                  <a:pt x="86033" y="23491"/>
                </a:lnTo>
                <a:lnTo>
                  <a:pt x="86044" y="23559"/>
                </a:lnTo>
                <a:lnTo>
                  <a:pt x="86079" y="23616"/>
                </a:lnTo>
                <a:lnTo>
                  <a:pt x="86124" y="23650"/>
                </a:lnTo>
                <a:lnTo>
                  <a:pt x="86192" y="23673"/>
                </a:lnTo>
                <a:lnTo>
                  <a:pt x="86192" y="26016"/>
                </a:lnTo>
                <a:lnTo>
                  <a:pt x="86147" y="26027"/>
                </a:lnTo>
                <a:lnTo>
                  <a:pt x="86113" y="26039"/>
                </a:lnTo>
                <a:lnTo>
                  <a:pt x="86079" y="26061"/>
                </a:lnTo>
                <a:lnTo>
                  <a:pt x="86044" y="26095"/>
                </a:lnTo>
                <a:lnTo>
                  <a:pt x="86022" y="26118"/>
                </a:lnTo>
                <a:lnTo>
                  <a:pt x="85999" y="26164"/>
                </a:lnTo>
                <a:lnTo>
                  <a:pt x="85988" y="26198"/>
                </a:lnTo>
                <a:lnTo>
                  <a:pt x="85988" y="26243"/>
                </a:lnTo>
                <a:lnTo>
                  <a:pt x="85988" y="26289"/>
                </a:lnTo>
                <a:lnTo>
                  <a:pt x="85999" y="26334"/>
                </a:lnTo>
                <a:lnTo>
                  <a:pt x="83974" y="27495"/>
                </a:lnTo>
                <a:lnTo>
                  <a:pt x="83951" y="27472"/>
                </a:lnTo>
                <a:lnTo>
                  <a:pt x="83917" y="27449"/>
                </a:lnTo>
                <a:lnTo>
                  <a:pt x="83883" y="27438"/>
                </a:lnTo>
                <a:lnTo>
                  <a:pt x="83838" y="27426"/>
                </a:lnTo>
                <a:lnTo>
                  <a:pt x="83804" y="27438"/>
                </a:lnTo>
                <a:lnTo>
                  <a:pt x="83769" y="27449"/>
                </a:lnTo>
                <a:lnTo>
                  <a:pt x="83735" y="27472"/>
                </a:lnTo>
                <a:lnTo>
                  <a:pt x="83713" y="27495"/>
                </a:lnTo>
                <a:lnTo>
                  <a:pt x="81665" y="26312"/>
                </a:lnTo>
                <a:lnTo>
                  <a:pt x="81676" y="26243"/>
                </a:lnTo>
                <a:lnTo>
                  <a:pt x="81665" y="26209"/>
                </a:lnTo>
                <a:lnTo>
                  <a:pt x="81654" y="26175"/>
                </a:lnTo>
                <a:lnTo>
                  <a:pt x="81619" y="26118"/>
                </a:lnTo>
                <a:lnTo>
                  <a:pt x="81563" y="26073"/>
                </a:lnTo>
                <a:lnTo>
                  <a:pt x="81494" y="26050"/>
                </a:lnTo>
                <a:lnTo>
                  <a:pt x="81494" y="23661"/>
                </a:lnTo>
                <a:lnTo>
                  <a:pt x="81551" y="23638"/>
                </a:lnTo>
                <a:lnTo>
                  <a:pt x="81608" y="23604"/>
                </a:lnTo>
                <a:lnTo>
                  <a:pt x="81631" y="23547"/>
                </a:lnTo>
                <a:lnTo>
                  <a:pt x="81642" y="23491"/>
                </a:lnTo>
                <a:lnTo>
                  <a:pt x="81631" y="23434"/>
                </a:lnTo>
                <a:lnTo>
                  <a:pt x="83678" y="22251"/>
                </a:lnTo>
                <a:lnTo>
                  <a:pt x="83713" y="22285"/>
                </a:lnTo>
                <a:lnTo>
                  <a:pt x="83747" y="22307"/>
                </a:lnTo>
                <a:lnTo>
                  <a:pt x="83792" y="22330"/>
                </a:lnTo>
                <a:lnTo>
                  <a:pt x="83895" y="22330"/>
                </a:lnTo>
                <a:lnTo>
                  <a:pt x="83940" y="22307"/>
                </a:lnTo>
                <a:lnTo>
                  <a:pt x="83974" y="22273"/>
                </a:lnTo>
                <a:lnTo>
                  <a:pt x="83997" y="22239"/>
                </a:lnTo>
                <a:close/>
                <a:moveTo>
                  <a:pt x="34241" y="26357"/>
                </a:moveTo>
                <a:lnTo>
                  <a:pt x="36197" y="27483"/>
                </a:lnTo>
                <a:lnTo>
                  <a:pt x="36186" y="27540"/>
                </a:lnTo>
                <a:lnTo>
                  <a:pt x="36175" y="27597"/>
                </a:lnTo>
                <a:lnTo>
                  <a:pt x="36175" y="27643"/>
                </a:lnTo>
                <a:lnTo>
                  <a:pt x="36197" y="27688"/>
                </a:lnTo>
                <a:lnTo>
                  <a:pt x="36220" y="27734"/>
                </a:lnTo>
                <a:lnTo>
                  <a:pt x="36243" y="27768"/>
                </a:lnTo>
                <a:lnTo>
                  <a:pt x="36277" y="27802"/>
                </a:lnTo>
                <a:lnTo>
                  <a:pt x="36323" y="27825"/>
                </a:lnTo>
                <a:lnTo>
                  <a:pt x="36368" y="27836"/>
                </a:lnTo>
                <a:lnTo>
                  <a:pt x="36414" y="27847"/>
                </a:lnTo>
                <a:lnTo>
                  <a:pt x="36414" y="30168"/>
                </a:lnTo>
                <a:lnTo>
                  <a:pt x="36379" y="30168"/>
                </a:lnTo>
                <a:lnTo>
                  <a:pt x="36345" y="30179"/>
                </a:lnTo>
                <a:lnTo>
                  <a:pt x="36288" y="30225"/>
                </a:lnTo>
                <a:lnTo>
                  <a:pt x="36254" y="30282"/>
                </a:lnTo>
                <a:lnTo>
                  <a:pt x="36243" y="30316"/>
                </a:lnTo>
                <a:lnTo>
                  <a:pt x="36243" y="30350"/>
                </a:lnTo>
                <a:lnTo>
                  <a:pt x="36254" y="30418"/>
                </a:lnTo>
                <a:lnTo>
                  <a:pt x="34286" y="31556"/>
                </a:lnTo>
                <a:lnTo>
                  <a:pt x="34241" y="31499"/>
                </a:lnTo>
                <a:lnTo>
                  <a:pt x="34195" y="31465"/>
                </a:lnTo>
                <a:lnTo>
                  <a:pt x="34127" y="31442"/>
                </a:lnTo>
                <a:lnTo>
                  <a:pt x="34059" y="31431"/>
                </a:lnTo>
                <a:lnTo>
                  <a:pt x="33991" y="31442"/>
                </a:lnTo>
                <a:lnTo>
                  <a:pt x="33934" y="31465"/>
                </a:lnTo>
                <a:lnTo>
                  <a:pt x="33877" y="31499"/>
                </a:lnTo>
                <a:lnTo>
                  <a:pt x="33831" y="31544"/>
                </a:lnTo>
                <a:lnTo>
                  <a:pt x="31920" y="30441"/>
                </a:lnTo>
                <a:lnTo>
                  <a:pt x="31932" y="30395"/>
                </a:lnTo>
                <a:lnTo>
                  <a:pt x="31932" y="30350"/>
                </a:lnTo>
                <a:lnTo>
                  <a:pt x="31932" y="30304"/>
                </a:lnTo>
                <a:lnTo>
                  <a:pt x="31920" y="30259"/>
                </a:lnTo>
                <a:lnTo>
                  <a:pt x="31898" y="30225"/>
                </a:lnTo>
                <a:lnTo>
                  <a:pt x="31875" y="30191"/>
                </a:lnTo>
                <a:lnTo>
                  <a:pt x="31841" y="30157"/>
                </a:lnTo>
                <a:lnTo>
                  <a:pt x="31807" y="30134"/>
                </a:lnTo>
                <a:lnTo>
                  <a:pt x="31761" y="30122"/>
                </a:lnTo>
                <a:lnTo>
                  <a:pt x="31716" y="30111"/>
                </a:lnTo>
                <a:lnTo>
                  <a:pt x="31716" y="27847"/>
                </a:lnTo>
                <a:lnTo>
                  <a:pt x="31761" y="27836"/>
                </a:lnTo>
                <a:lnTo>
                  <a:pt x="31807" y="27813"/>
                </a:lnTo>
                <a:lnTo>
                  <a:pt x="31841" y="27790"/>
                </a:lnTo>
                <a:lnTo>
                  <a:pt x="31875" y="27768"/>
                </a:lnTo>
                <a:lnTo>
                  <a:pt x="31909" y="27722"/>
                </a:lnTo>
                <a:lnTo>
                  <a:pt x="31920" y="27688"/>
                </a:lnTo>
                <a:lnTo>
                  <a:pt x="31943" y="27643"/>
                </a:lnTo>
                <a:lnTo>
                  <a:pt x="31943" y="27597"/>
                </a:lnTo>
                <a:lnTo>
                  <a:pt x="31932" y="27540"/>
                </a:lnTo>
                <a:lnTo>
                  <a:pt x="31920" y="27495"/>
                </a:lnTo>
                <a:lnTo>
                  <a:pt x="33877" y="26369"/>
                </a:lnTo>
                <a:lnTo>
                  <a:pt x="33911" y="26403"/>
                </a:lnTo>
                <a:lnTo>
                  <a:pt x="33957" y="26437"/>
                </a:lnTo>
                <a:lnTo>
                  <a:pt x="34002" y="26460"/>
                </a:lnTo>
                <a:lnTo>
                  <a:pt x="34116" y="26460"/>
                </a:lnTo>
                <a:lnTo>
                  <a:pt x="34161" y="26437"/>
                </a:lnTo>
                <a:lnTo>
                  <a:pt x="34207" y="26403"/>
                </a:lnTo>
                <a:lnTo>
                  <a:pt x="34241" y="26357"/>
                </a:lnTo>
                <a:close/>
                <a:moveTo>
                  <a:pt x="15301" y="26369"/>
                </a:moveTo>
                <a:lnTo>
                  <a:pt x="17303" y="27529"/>
                </a:lnTo>
                <a:lnTo>
                  <a:pt x="17292" y="27597"/>
                </a:lnTo>
                <a:lnTo>
                  <a:pt x="17303" y="27665"/>
                </a:lnTo>
                <a:lnTo>
                  <a:pt x="17337" y="27711"/>
                </a:lnTo>
                <a:lnTo>
                  <a:pt x="17383" y="27756"/>
                </a:lnTo>
                <a:lnTo>
                  <a:pt x="17451" y="27768"/>
                </a:lnTo>
                <a:lnTo>
                  <a:pt x="17451" y="30157"/>
                </a:lnTo>
                <a:lnTo>
                  <a:pt x="17417" y="30157"/>
                </a:lnTo>
                <a:lnTo>
                  <a:pt x="17383" y="30168"/>
                </a:lnTo>
                <a:lnTo>
                  <a:pt x="17314" y="30213"/>
                </a:lnTo>
                <a:lnTo>
                  <a:pt x="17280" y="30282"/>
                </a:lnTo>
                <a:lnTo>
                  <a:pt x="17269" y="30316"/>
                </a:lnTo>
                <a:lnTo>
                  <a:pt x="17269" y="30350"/>
                </a:lnTo>
                <a:lnTo>
                  <a:pt x="17269" y="30384"/>
                </a:lnTo>
                <a:lnTo>
                  <a:pt x="17280" y="30418"/>
                </a:lnTo>
                <a:lnTo>
                  <a:pt x="15301" y="31567"/>
                </a:lnTo>
                <a:lnTo>
                  <a:pt x="15267" y="31522"/>
                </a:lnTo>
                <a:lnTo>
                  <a:pt x="15210" y="31487"/>
                </a:lnTo>
                <a:lnTo>
                  <a:pt x="15164" y="31465"/>
                </a:lnTo>
                <a:lnTo>
                  <a:pt x="15096" y="31453"/>
                </a:lnTo>
                <a:lnTo>
                  <a:pt x="15039" y="31465"/>
                </a:lnTo>
                <a:lnTo>
                  <a:pt x="14982" y="31487"/>
                </a:lnTo>
                <a:lnTo>
                  <a:pt x="14937" y="31522"/>
                </a:lnTo>
                <a:lnTo>
                  <a:pt x="14903" y="31567"/>
                </a:lnTo>
                <a:lnTo>
                  <a:pt x="12935" y="30430"/>
                </a:lnTo>
                <a:lnTo>
                  <a:pt x="12935" y="30384"/>
                </a:lnTo>
                <a:lnTo>
                  <a:pt x="12946" y="30350"/>
                </a:lnTo>
                <a:lnTo>
                  <a:pt x="12935" y="30316"/>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8" y="27688"/>
                </a:lnTo>
                <a:lnTo>
                  <a:pt x="12969" y="27643"/>
                </a:lnTo>
                <a:lnTo>
                  <a:pt x="12980" y="27597"/>
                </a:lnTo>
                <a:lnTo>
                  <a:pt x="12969" y="27540"/>
                </a:lnTo>
                <a:lnTo>
                  <a:pt x="12958" y="27495"/>
                </a:lnTo>
                <a:lnTo>
                  <a:pt x="14903" y="26380"/>
                </a:lnTo>
                <a:lnTo>
                  <a:pt x="14937" y="26414"/>
                </a:lnTo>
                <a:lnTo>
                  <a:pt x="14982" y="26448"/>
                </a:lnTo>
                <a:lnTo>
                  <a:pt x="15039" y="26471"/>
                </a:lnTo>
                <a:lnTo>
                  <a:pt x="15096" y="26482"/>
                </a:lnTo>
                <a:lnTo>
                  <a:pt x="15164" y="26471"/>
                </a:lnTo>
                <a:lnTo>
                  <a:pt x="15221" y="26448"/>
                </a:lnTo>
                <a:lnTo>
                  <a:pt x="15267" y="26414"/>
                </a:lnTo>
                <a:lnTo>
                  <a:pt x="15301" y="26369"/>
                </a:lnTo>
                <a:close/>
                <a:moveTo>
                  <a:pt x="20010" y="26357"/>
                </a:moveTo>
                <a:lnTo>
                  <a:pt x="22012" y="27506"/>
                </a:lnTo>
                <a:lnTo>
                  <a:pt x="21990" y="27552"/>
                </a:lnTo>
                <a:lnTo>
                  <a:pt x="21990" y="27597"/>
                </a:lnTo>
                <a:lnTo>
                  <a:pt x="21990" y="27631"/>
                </a:lnTo>
                <a:lnTo>
                  <a:pt x="22001" y="27677"/>
                </a:lnTo>
                <a:lnTo>
                  <a:pt x="22024" y="27711"/>
                </a:lnTo>
                <a:lnTo>
                  <a:pt x="22046" y="27745"/>
                </a:lnTo>
                <a:lnTo>
                  <a:pt x="22081" y="27768"/>
                </a:lnTo>
                <a:lnTo>
                  <a:pt x="22115" y="27790"/>
                </a:lnTo>
                <a:lnTo>
                  <a:pt x="22149" y="27802"/>
                </a:lnTo>
                <a:lnTo>
                  <a:pt x="22194" y="27813"/>
                </a:lnTo>
                <a:lnTo>
                  <a:pt x="22194" y="30145"/>
                </a:lnTo>
                <a:lnTo>
                  <a:pt x="22149" y="30145"/>
                </a:lnTo>
                <a:lnTo>
                  <a:pt x="22115" y="30157"/>
                </a:lnTo>
                <a:lnTo>
                  <a:pt x="22081" y="30179"/>
                </a:lnTo>
                <a:lnTo>
                  <a:pt x="22058" y="30202"/>
                </a:lnTo>
                <a:lnTo>
                  <a:pt x="22024" y="30236"/>
                </a:lnTo>
                <a:lnTo>
                  <a:pt x="22012" y="30270"/>
                </a:lnTo>
                <a:lnTo>
                  <a:pt x="22001" y="30316"/>
                </a:lnTo>
                <a:lnTo>
                  <a:pt x="22001" y="30350"/>
                </a:lnTo>
                <a:lnTo>
                  <a:pt x="22001" y="30395"/>
                </a:lnTo>
                <a:lnTo>
                  <a:pt x="22012" y="30430"/>
                </a:lnTo>
                <a:lnTo>
                  <a:pt x="20033" y="31567"/>
                </a:lnTo>
                <a:lnTo>
                  <a:pt x="19999" y="31533"/>
                </a:lnTo>
                <a:lnTo>
                  <a:pt x="19953" y="31499"/>
                </a:lnTo>
                <a:lnTo>
                  <a:pt x="19897" y="31476"/>
                </a:lnTo>
                <a:lnTo>
                  <a:pt x="19840" y="31465"/>
                </a:lnTo>
                <a:lnTo>
                  <a:pt x="19783" y="31476"/>
                </a:lnTo>
                <a:lnTo>
                  <a:pt x="19726" y="31499"/>
                </a:lnTo>
                <a:lnTo>
                  <a:pt x="19692" y="31533"/>
                </a:lnTo>
                <a:lnTo>
                  <a:pt x="19646" y="31567"/>
                </a:lnTo>
                <a:lnTo>
                  <a:pt x="17656" y="30418"/>
                </a:lnTo>
                <a:lnTo>
                  <a:pt x="17667" y="30350"/>
                </a:lnTo>
                <a:lnTo>
                  <a:pt x="17667" y="30316"/>
                </a:lnTo>
                <a:lnTo>
                  <a:pt x="17656" y="30282"/>
                </a:lnTo>
                <a:lnTo>
                  <a:pt x="17621" y="30213"/>
                </a:lnTo>
                <a:lnTo>
                  <a:pt x="17565" y="30179"/>
                </a:lnTo>
                <a:lnTo>
                  <a:pt x="17496" y="30157"/>
                </a:lnTo>
                <a:lnTo>
                  <a:pt x="17496" y="27768"/>
                </a:lnTo>
                <a:lnTo>
                  <a:pt x="17553" y="27745"/>
                </a:lnTo>
                <a:lnTo>
                  <a:pt x="17610" y="27711"/>
                </a:lnTo>
                <a:lnTo>
                  <a:pt x="17633" y="27654"/>
                </a:lnTo>
                <a:lnTo>
                  <a:pt x="17644" y="27597"/>
                </a:lnTo>
                <a:lnTo>
                  <a:pt x="17633" y="27529"/>
                </a:lnTo>
                <a:lnTo>
                  <a:pt x="19669" y="26357"/>
                </a:lnTo>
                <a:lnTo>
                  <a:pt x="19703" y="26391"/>
                </a:lnTo>
                <a:lnTo>
                  <a:pt x="19737" y="26425"/>
                </a:lnTo>
                <a:lnTo>
                  <a:pt x="19783" y="26437"/>
                </a:lnTo>
                <a:lnTo>
                  <a:pt x="19840" y="26448"/>
                </a:lnTo>
                <a:lnTo>
                  <a:pt x="19897" y="26437"/>
                </a:lnTo>
                <a:lnTo>
                  <a:pt x="19942" y="26425"/>
                </a:lnTo>
                <a:lnTo>
                  <a:pt x="19976" y="26391"/>
                </a:lnTo>
                <a:lnTo>
                  <a:pt x="20010" y="26357"/>
                </a:lnTo>
                <a:close/>
                <a:moveTo>
                  <a:pt x="24754" y="26357"/>
                </a:moveTo>
                <a:lnTo>
                  <a:pt x="26790" y="27529"/>
                </a:lnTo>
                <a:lnTo>
                  <a:pt x="26779" y="27597"/>
                </a:lnTo>
                <a:lnTo>
                  <a:pt x="26790" y="27654"/>
                </a:lnTo>
                <a:lnTo>
                  <a:pt x="26824" y="27711"/>
                </a:lnTo>
                <a:lnTo>
                  <a:pt x="26870" y="27745"/>
                </a:lnTo>
                <a:lnTo>
                  <a:pt x="26927" y="27756"/>
                </a:lnTo>
                <a:lnTo>
                  <a:pt x="26927" y="30168"/>
                </a:lnTo>
                <a:lnTo>
                  <a:pt x="26870" y="30191"/>
                </a:lnTo>
                <a:lnTo>
                  <a:pt x="26813" y="30225"/>
                </a:lnTo>
                <a:lnTo>
                  <a:pt x="26779" y="30282"/>
                </a:lnTo>
                <a:lnTo>
                  <a:pt x="26767" y="30350"/>
                </a:lnTo>
                <a:lnTo>
                  <a:pt x="26779" y="30418"/>
                </a:lnTo>
                <a:lnTo>
                  <a:pt x="24777" y="31567"/>
                </a:lnTo>
                <a:lnTo>
                  <a:pt x="24742" y="31522"/>
                </a:lnTo>
                <a:lnTo>
                  <a:pt x="24697" y="31487"/>
                </a:lnTo>
                <a:lnTo>
                  <a:pt x="24640" y="31465"/>
                </a:lnTo>
                <a:lnTo>
                  <a:pt x="24583" y="31453"/>
                </a:lnTo>
                <a:lnTo>
                  <a:pt x="24515" y="31465"/>
                </a:lnTo>
                <a:lnTo>
                  <a:pt x="24469" y="31487"/>
                </a:lnTo>
                <a:lnTo>
                  <a:pt x="24413" y="31522"/>
                </a:lnTo>
                <a:lnTo>
                  <a:pt x="24378" y="31567"/>
                </a:lnTo>
                <a:lnTo>
                  <a:pt x="22410" y="30430"/>
                </a:lnTo>
                <a:lnTo>
                  <a:pt x="22422" y="30384"/>
                </a:lnTo>
                <a:lnTo>
                  <a:pt x="22422" y="30350"/>
                </a:lnTo>
                <a:lnTo>
                  <a:pt x="22422" y="30316"/>
                </a:lnTo>
                <a:lnTo>
                  <a:pt x="22410" y="30270"/>
                </a:lnTo>
                <a:lnTo>
                  <a:pt x="22388" y="30236"/>
                </a:lnTo>
                <a:lnTo>
                  <a:pt x="22365" y="30213"/>
                </a:lnTo>
                <a:lnTo>
                  <a:pt x="22308" y="30168"/>
                </a:lnTo>
                <a:lnTo>
                  <a:pt x="22274" y="30145"/>
                </a:lnTo>
                <a:lnTo>
                  <a:pt x="22240" y="30145"/>
                </a:lnTo>
                <a:lnTo>
                  <a:pt x="22240" y="27813"/>
                </a:lnTo>
                <a:lnTo>
                  <a:pt x="22274" y="27802"/>
                </a:lnTo>
                <a:lnTo>
                  <a:pt x="22308" y="27790"/>
                </a:lnTo>
                <a:lnTo>
                  <a:pt x="22342" y="27768"/>
                </a:lnTo>
                <a:lnTo>
                  <a:pt x="22376" y="27734"/>
                </a:lnTo>
                <a:lnTo>
                  <a:pt x="22399" y="27711"/>
                </a:lnTo>
                <a:lnTo>
                  <a:pt x="22410" y="27677"/>
                </a:lnTo>
                <a:lnTo>
                  <a:pt x="22422" y="27631"/>
                </a:lnTo>
                <a:lnTo>
                  <a:pt x="22433" y="27597"/>
                </a:lnTo>
                <a:lnTo>
                  <a:pt x="22422" y="27552"/>
                </a:lnTo>
                <a:lnTo>
                  <a:pt x="22410" y="27517"/>
                </a:lnTo>
                <a:lnTo>
                  <a:pt x="24413" y="26357"/>
                </a:lnTo>
                <a:lnTo>
                  <a:pt x="24447" y="26391"/>
                </a:lnTo>
                <a:lnTo>
                  <a:pt x="24481" y="26425"/>
                </a:lnTo>
                <a:lnTo>
                  <a:pt x="24526" y="26437"/>
                </a:lnTo>
                <a:lnTo>
                  <a:pt x="24583" y="26448"/>
                </a:lnTo>
                <a:lnTo>
                  <a:pt x="24629" y="26437"/>
                </a:lnTo>
                <a:lnTo>
                  <a:pt x="24674" y="26425"/>
                </a:lnTo>
                <a:lnTo>
                  <a:pt x="24720" y="26391"/>
                </a:lnTo>
                <a:lnTo>
                  <a:pt x="24754" y="26357"/>
                </a:lnTo>
                <a:close/>
                <a:moveTo>
                  <a:pt x="53170" y="26334"/>
                </a:moveTo>
                <a:lnTo>
                  <a:pt x="55229" y="27529"/>
                </a:lnTo>
                <a:lnTo>
                  <a:pt x="55217" y="27563"/>
                </a:lnTo>
                <a:lnTo>
                  <a:pt x="55217" y="27597"/>
                </a:lnTo>
                <a:lnTo>
                  <a:pt x="55229" y="27665"/>
                </a:lnTo>
                <a:lnTo>
                  <a:pt x="55263" y="27711"/>
                </a:lnTo>
                <a:lnTo>
                  <a:pt x="55320" y="27756"/>
                </a:lnTo>
                <a:lnTo>
                  <a:pt x="55376" y="27768"/>
                </a:lnTo>
                <a:lnTo>
                  <a:pt x="55376" y="30134"/>
                </a:lnTo>
                <a:lnTo>
                  <a:pt x="55331" y="30145"/>
                </a:lnTo>
                <a:lnTo>
                  <a:pt x="55297" y="30157"/>
                </a:lnTo>
                <a:lnTo>
                  <a:pt x="55263" y="30179"/>
                </a:lnTo>
                <a:lnTo>
                  <a:pt x="55229" y="30202"/>
                </a:lnTo>
                <a:lnTo>
                  <a:pt x="55206" y="30236"/>
                </a:lnTo>
                <a:lnTo>
                  <a:pt x="55183" y="30270"/>
                </a:lnTo>
                <a:lnTo>
                  <a:pt x="55172" y="30304"/>
                </a:lnTo>
                <a:lnTo>
                  <a:pt x="55172" y="30350"/>
                </a:lnTo>
                <a:lnTo>
                  <a:pt x="55172" y="30395"/>
                </a:lnTo>
                <a:lnTo>
                  <a:pt x="55183" y="30430"/>
                </a:lnTo>
                <a:lnTo>
                  <a:pt x="53226" y="31567"/>
                </a:lnTo>
                <a:lnTo>
                  <a:pt x="53192" y="31522"/>
                </a:lnTo>
                <a:lnTo>
                  <a:pt x="53135" y="31487"/>
                </a:lnTo>
                <a:lnTo>
                  <a:pt x="53079" y="31465"/>
                </a:lnTo>
                <a:lnTo>
                  <a:pt x="53022" y="31453"/>
                </a:lnTo>
                <a:lnTo>
                  <a:pt x="52965" y="31465"/>
                </a:lnTo>
                <a:lnTo>
                  <a:pt x="52908" y="31476"/>
                </a:lnTo>
                <a:lnTo>
                  <a:pt x="52862" y="31510"/>
                </a:lnTo>
                <a:lnTo>
                  <a:pt x="52817" y="31556"/>
                </a:lnTo>
                <a:lnTo>
                  <a:pt x="50815" y="30395"/>
                </a:lnTo>
                <a:lnTo>
                  <a:pt x="50815" y="30350"/>
                </a:lnTo>
                <a:lnTo>
                  <a:pt x="50803" y="30293"/>
                </a:lnTo>
                <a:lnTo>
                  <a:pt x="50781" y="30248"/>
                </a:lnTo>
                <a:lnTo>
                  <a:pt x="50735" y="30213"/>
                </a:lnTo>
                <a:lnTo>
                  <a:pt x="50678" y="30191"/>
                </a:lnTo>
                <a:lnTo>
                  <a:pt x="50678" y="27779"/>
                </a:lnTo>
                <a:lnTo>
                  <a:pt x="50747" y="27756"/>
                </a:lnTo>
                <a:lnTo>
                  <a:pt x="50792" y="27711"/>
                </a:lnTo>
                <a:lnTo>
                  <a:pt x="50826" y="27665"/>
                </a:lnTo>
                <a:lnTo>
                  <a:pt x="50838" y="27597"/>
                </a:lnTo>
                <a:lnTo>
                  <a:pt x="50826" y="27529"/>
                </a:lnTo>
                <a:lnTo>
                  <a:pt x="52874" y="26346"/>
                </a:lnTo>
                <a:lnTo>
                  <a:pt x="52908" y="26380"/>
                </a:lnTo>
                <a:lnTo>
                  <a:pt x="52942" y="26403"/>
                </a:lnTo>
                <a:lnTo>
                  <a:pt x="52976" y="26414"/>
                </a:lnTo>
                <a:lnTo>
                  <a:pt x="53067" y="26414"/>
                </a:lnTo>
                <a:lnTo>
                  <a:pt x="53101" y="26391"/>
                </a:lnTo>
                <a:lnTo>
                  <a:pt x="53135" y="26369"/>
                </a:lnTo>
                <a:lnTo>
                  <a:pt x="53170" y="26334"/>
                </a:lnTo>
                <a:close/>
                <a:moveTo>
                  <a:pt x="72189" y="26369"/>
                </a:moveTo>
                <a:lnTo>
                  <a:pt x="74191" y="27529"/>
                </a:lnTo>
                <a:lnTo>
                  <a:pt x="74180" y="27597"/>
                </a:lnTo>
                <a:lnTo>
                  <a:pt x="74191" y="27665"/>
                </a:lnTo>
                <a:lnTo>
                  <a:pt x="74225" y="27711"/>
                </a:lnTo>
                <a:lnTo>
                  <a:pt x="74282" y="27756"/>
                </a:lnTo>
                <a:lnTo>
                  <a:pt x="74339" y="27768"/>
                </a:lnTo>
                <a:lnTo>
                  <a:pt x="74339" y="30157"/>
                </a:lnTo>
                <a:lnTo>
                  <a:pt x="74305" y="30157"/>
                </a:lnTo>
                <a:lnTo>
                  <a:pt x="74271" y="30168"/>
                </a:lnTo>
                <a:lnTo>
                  <a:pt x="74214" y="30213"/>
                </a:lnTo>
                <a:lnTo>
                  <a:pt x="74169" y="30282"/>
                </a:lnTo>
                <a:lnTo>
                  <a:pt x="74157" y="30316"/>
                </a:lnTo>
                <a:lnTo>
                  <a:pt x="74157" y="30350"/>
                </a:lnTo>
                <a:lnTo>
                  <a:pt x="74157" y="30384"/>
                </a:lnTo>
                <a:lnTo>
                  <a:pt x="74169" y="30418"/>
                </a:lnTo>
                <a:lnTo>
                  <a:pt x="72189" y="31567"/>
                </a:lnTo>
                <a:lnTo>
                  <a:pt x="72155" y="31522"/>
                </a:lnTo>
                <a:lnTo>
                  <a:pt x="72110" y="31487"/>
                </a:lnTo>
                <a:lnTo>
                  <a:pt x="72053" y="31465"/>
                </a:lnTo>
                <a:lnTo>
                  <a:pt x="71996" y="31453"/>
                </a:lnTo>
                <a:lnTo>
                  <a:pt x="71928" y="31465"/>
                </a:lnTo>
                <a:lnTo>
                  <a:pt x="71871" y="31487"/>
                </a:lnTo>
                <a:lnTo>
                  <a:pt x="71825" y="31522"/>
                </a:lnTo>
                <a:lnTo>
                  <a:pt x="71791" y="31567"/>
                </a:lnTo>
                <a:lnTo>
                  <a:pt x="69823" y="30430"/>
                </a:lnTo>
                <a:lnTo>
                  <a:pt x="69835" y="30384"/>
                </a:lnTo>
                <a:lnTo>
                  <a:pt x="69835" y="30350"/>
                </a:lnTo>
                <a:lnTo>
                  <a:pt x="69835" y="30316"/>
                </a:lnTo>
                <a:lnTo>
                  <a:pt x="69823" y="30270"/>
                </a:lnTo>
                <a:lnTo>
                  <a:pt x="69800" y="30236"/>
                </a:lnTo>
                <a:lnTo>
                  <a:pt x="69778" y="30213"/>
                </a:lnTo>
                <a:lnTo>
                  <a:pt x="69721" y="30168"/>
                </a:lnTo>
                <a:lnTo>
                  <a:pt x="69687" y="30145"/>
                </a:lnTo>
                <a:lnTo>
                  <a:pt x="69641" y="30145"/>
                </a:lnTo>
                <a:lnTo>
                  <a:pt x="69641" y="27836"/>
                </a:lnTo>
                <a:lnTo>
                  <a:pt x="69687" y="27836"/>
                </a:lnTo>
                <a:lnTo>
                  <a:pt x="69732" y="27813"/>
                </a:lnTo>
                <a:lnTo>
                  <a:pt x="69766" y="27790"/>
                </a:lnTo>
                <a:lnTo>
                  <a:pt x="69800" y="27756"/>
                </a:lnTo>
                <a:lnTo>
                  <a:pt x="69835" y="27722"/>
                </a:lnTo>
                <a:lnTo>
                  <a:pt x="69846" y="27688"/>
                </a:lnTo>
                <a:lnTo>
                  <a:pt x="69869" y="27643"/>
                </a:lnTo>
                <a:lnTo>
                  <a:pt x="69869" y="27597"/>
                </a:lnTo>
                <a:lnTo>
                  <a:pt x="69857" y="27540"/>
                </a:lnTo>
                <a:lnTo>
                  <a:pt x="69846" y="27495"/>
                </a:lnTo>
                <a:lnTo>
                  <a:pt x="71791" y="26380"/>
                </a:lnTo>
                <a:lnTo>
                  <a:pt x="71825" y="26414"/>
                </a:lnTo>
                <a:lnTo>
                  <a:pt x="71871" y="26448"/>
                </a:lnTo>
                <a:lnTo>
                  <a:pt x="71928" y="26471"/>
                </a:lnTo>
                <a:lnTo>
                  <a:pt x="71996" y="26482"/>
                </a:lnTo>
                <a:lnTo>
                  <a:pt x="72053" y="26471"/>
                </a:lnTo>
                <a:lnTo>
                  <a:pt x="72110" y="26448"/>
                </a:lnTo>
                <a:lnTo>
                  <a:pt x="72155" y="26414"/>
                </a:lnTo>
                <a:lnTo>
                  <a:pt x="72189" y="26369"/>
                </a:lnTo>
                <a:close/>
                <a:moveTo>
                  <a:pt x="76899" y="26357"/>
                </a:moveTo>
                <a:lnTo>
                  <a:pt x="78901" y="27506"/>
                </a:lnTo>
                <a:lnTo>
                  <a:pt x="78889" y="27552"/>
                </a:lnTo>
                <a:lnTo>
                  <a:pt x="78878" y="27597"/>
                </a:lnTo>
                <a:lnTo>
                  <a:pt x="78889" y="27631"/>
                </a:lnTo>
                <a:lnTo>
                  <a:pt x="78901" y="27677"/>
                </a:lnTo>
                <a:lnTo>
                  <a:pt x="78912" y="27711"/>
                </a:lnTo>
                <a:lnTo>
                  <a:pt x="78935" y="27745"/>
                </a:lnTo>
                <a:lnTo>
                  <a:pt x="78969" y="27768"/>
                </a:lnTo>
                <a:lnTo>
                  <a:pt x="79003" y="27790"/>
                </a:lnTo>
                <a:lnTo>
                  <a:pt x="79037" y="27802"/>
                </a:lnTo>
                <a:lnTo>
                  <a:pt x="79083" y="27813"/>
                </a:lnTo>
                <a:lnTo>
                  <a:pt x="79083" y="30145"/>
                </a:lnTo>
                <a:lnTo>
                  <a:pt x="79037" y="30145"/>
                </a:lnTo>
                <a:lnTo>
                  <a:pt x="79003" y="30157"/>
                </a:lnTo>
                <a:lnTo>
                  <a:pt x="78969" y="30179"/>
                </a:lnTo>
                <a:lnTo>
                  <a:pt x="78946" y="30202"/>
                </a:lnTo>
                <a:lnTo>
                  <a:pt x="78923" y="30236"/>
                </a:lnTo>
                <a:lnTo>
                  <a:pt x="78901" y="30270"/>
                </a:lnTo>
                <a:lnTo>
                  <a:pt x="78889" y="30316"/>
                </a:lnTo>
                <a:lnTo>
                  <a:pt x="78889" y="30350"/>
                </a:lnTo>
                <a:lnTo>
                  <a:pt x="78889" y="30395"/>
                </a:lnTo>
                <a:lnTo>
                  <a:pt x="78901" y="30430"/>
                </a:lnTo>
                <a:lnTo>
                  <a:pt x="76921" y="31567"/>
                </a:lnTo>
                <a:lnTo>
                  <a:pt x="76887" y="31533"/>
                </a:lnTo>
                <a:lnTo>
                  <a:pt x="76842" y="31499"/>
                </a:lnTo>
                <a:lnTo>
                  <a:pt x="76785" y="31476"/>
                </a:lnTo>
                <a:lnTo>
                  <a:pt x="76728" y="31465"/>
                </a:lnTo>
                <a:lnTo>
                  <a:pt x="76671" y="31476"/>
                </a:lnTo>
                <a:lnTo>
                  <a:pt x="76626" y="31499"/>
                </a:lnTo>
                <a:lnTo>
                  <a:pt x="76580" y="31533"/>
                </a:lnTo>
                <a:lnTo>
                  <a:pt x="76546" y="31567"/>
                </a:lnTo>
                <a:lnTo>
                  <a:pt x="74555" y="30418"/>
                </a:lnTo>
                <a:lnTo>
                  <a:pt x="74567" y="30350"/>
                </a:lnTo>
                <a:lnTo>
                  <a:pt x="74555" y="30316"/>
                </a:lnTo>
                <a:lnTo>
                  <a:pt x="74555" y="30282"/>
                </a:lnTo>
                <a:lnTo>
                  <a:pt x="74510" y="30213"/>
                </a:lnTo>
                <a:lnTo>
                  <a:pt x="74453" y="30179"/>
                </a:lnTo>
                <a:lnTo>
                  <a:pt x="74385" y="30157"/>
                </a:lnTo>
                <a:lnTo>
                  <a:pt x="74385" y="27768"/>
                </a:lnTo>
                <a:lnTo>
                  <a:pt x="74453" y="27745"/>
                </a:lnTo>
                <a:lnTo>
                  <a:pt x="74498" y="27711"/>
                </a:lnTo>
                <a:lnTo>
                  <a:pt x="74533" y="27654"/>
                </a:lnTo>
                <a:lnTo>
                  <a:pt x="74544" y="27597"/>
                </a:lnTo>
                <a:lnTo>
                  <a:pt x="74533" y="27529"/>
                </a:lnTo>
                <a:lnTo>
                  <a:pt x="76557" y="26357"/>
                </a:lnTo>
                <a:lnTo>
                  <a:pt x="76592" y="26391"/>
                </a:lnTo>
                <a:lnTo>
                  <a:pt x="76637" y="26425"/>
                </a:lnTo>
                <a:lnTo>
                  <a:pt x="76683" y="26437"/>
                </a:lnTo>
                <a:lnTo>
                  <a:pt x="76728" y="26448"/>
                </a:lnTo>
                <a:lnTo>
                  <a:pt x="76785" y="26437"/>
                </a:lnTo>
                <a:lnTo>
                  <a:pt x="76830" y="26425"/>
                </a:lnTo>
                <a:lnTo>
                  <a:pt x="76865" y="26391"/>
                </a:lnTo>
                <a:lnTo>
                  <a:pt x="76899" y="26357"/>
                </a:lnTo>
                <a:close/>
                <a:moveTo>
                  <a:pt x="81642" y="26357"/>
                </a:moveTo>
                <a:lnTo>
                  <a:pt x="83690" y="27529"/>
                </a:lnTo>
                <a:lnTo>
                  <a:pt x="83678" y="27597"/>
                </a:lnTo>
                <a:lnTo>
                  <a:pt x="83690" y="27654"/>
                </a:lnTo>
                <a:lnTo>
                  <a:pt x="83713" y="27711"/>
                </a:lnTo>
                <a:lnTo>
                  <a:pt x="83769" y="27745"/>
                </a:lnTo>
                <a:lnTo>
                  <a:pt x="83826" y="27756"/>
                </a:lnTo>
                <a:lnTo>
                  <a:pt x="83826" y="30168"/>
                </a:lnTo>
                <a:lnTo>
                  <a:pt x="83758" y="30191"/>
                </a:lnTo>
                <a:lnTo>
                  <a:pt x="83701" y="30225"/>
                </a:lnTo>
                <a:lnTo>
                  <a:pt x="83667" y="30282"/>
                </a:lnTo>
                <a:lnTo>
                  <a:pt x="83656" y="30350"/>
                </a:lnTo>
                <a:lnTo>
                  <a:pt x="83667" y="30418"/>
                </a:lnTo>
                <a:lnTo>
                  <a:pt x="81676" y="31567"/>
                </a:lnTo>
                <a:lnTo>
                  <a:pt x="81631" y="31522"/>
                </a:lnTo>
                <a:lnTo>
                  <a:pt x="81585" y="31487"/>
                </a:lnTo>
                <a:lnTo>
                  <a:pt x="81528" y="31465"/>
                </a:lnTo>
                <a:lnTo>
                  <a:pt x="81472" y="31453"/>
                </a:lnTo>
                <a:lnTo>
                  <a:pt x="81415" y="31465"/>
                </a:lnTo>
                <a:lnTo>
                  <a:pt x="81358" y="31487"/>
                </a:lnTo>
                <a:lnTo>
                  <a:pt x="81312" y="31522"/>
                </a:lnTo>
                <a:lnTo>
                  <a:pt x="81267" y="31567"/>
                </a:lnTo>
                <a:lnTo>
                  <a:pt x="79299" y="30430"/>
                </a:lnTo>
                <a:lnTo>
                  <a:pt x="79310" y="30384"/>
                </a:lnTo>
                <a:lnTo>
                  <a:pt x="79310" y="30350"/>
                </a:lnTo>
                <a:lnTo>
                  <a:pt x="79310" y="30316"/>
                </a:lnTo>
                <a:lnTo>
                  <a:pt x="79299" y="30270"/>
                </a:lnTo>
                <a:lnTo>
                  <a:pt x="79287" y="30236"/>
                </a:lnTo>
                <a:lnTo>
                  <a:pt x="79265" y="30213"/>
                </a:lnTo>
                <a:lnTo>
                  <a:pt x="79196" y="30168"/>
                </a:lnTo>
                <a:lnTo>
                  <a:pt x="79162" y="30145"/>
                </a:lnTo>
                <a:lnTo>
                  <a:pt x="79128" y="30145"/>
                </a:lnTo>
                <a:lnTo>
                  <a:pt x="79128" y="27813"/>
                </a:lnTo>
                <a:lnTo>
                  <a:pt x="79162" y="27802"/>
                </a:lnTo>
                <a:lnTo>
                  <a:pt x="79208" y="27790"/>
                </a:lnTo>
                <a:lnTo>
                  <a:pt x="79231" y="27768"/>
                </a:lnTo>
                <a:lnTo>
                  <a:pt x="79265" y="27734"/>
                </a:lnTo>
                <a:lnTo>
                  <a:pt x="79287" y="27711"/>
                </a:lnTo>
                <a:lnTo>
                  <a:pt x="79310" y="27677"/>
                </a:lnTo>
                <a:lnTo>
                  <a:pt x="79310" y="27631"/>
                </a:lnTo>
                <a:lnTo>
                  <a:pt x="79322" y="27597"/>
                </a:lnTo>
                <a:lnTo>
                  <a:pt x="79310" y="27552"/>
                </a:lnTo>
                <a:lnTo>
                  <a:pt x="79299" y="27517"/>
                </a:lnTo>
                <a:lnTo>
                  <a:pt x="81301" y="26357"/>
                </a:lnTo>
                <a:lnTo>
                  <a:pt x="81335" y="26391"/>
                </a:lnTo>
                <a:lnTo>
                  <a:pt x="81369" y="26425"/>
                </a:lnTo>
                <a:lnTo>
                  <a:pt x="81415" y="26437"/>
                </a:lnTo>
                <a:lnTo>
                  <a:pt x="81472" y="26448"/>
                </a:lnTo>
                <a:lnTo>
                  <a:pt x="81517" y="26437"/>
                </a:lnTo>
                <a:lnTo>
                  <a:pt x="81574" y="26425"/>
                </a:lnTo>
                <a:lnTo>
                  <a:pt x="81608" y="26391"/>
                </a:lnTo>
                <a:lnTo>
                  <a:pt x="81642" y="26357"/>
                </a:lnTo>
                <a:close/>
                <a:moveTo>
                  <a:pt x="10546" y="26369"/>
                </a:moveTo>
                <a:lnTo>
                  <a:pt x="12503" y="27495"/>
                </a:lnTo>
                <a:lnTo>
                  <a:pt x="12491" y="27540"/>
                </a:lnTo>
                <a:lnTo>
                  <a:pt x="12480" y="27597"/>
                </a:lnTo>
                <a:lnTo>
                  <a:pt x="12491" y="27643"/>
                </a:lnTo>
                <a:lnTo>
                  <a:pt x="12503" y="27688"/>
                </a:lnTo>
                <a:lnTo>
                  <a:pt x="12525" y="27722"/>
                </a:lnTo>
                <a:lnTo>
                  <a:pt x="12548" y="27768"/>
                </a:lnTo>
                <a:lnTo>
                  <a:pt x="12582" y="27790"/>
                </a:lnTo>
                <a:lnTo>
                  <a:pt x="12616" y="27813"/>
                </a:lnTo>
                <a:lnTo>
                  <a:pt x="12662" y="27836"/>
                </a:lnTo>
                <a:lnTo>
                  <a:pt x="12707" y="27836"/>
                </a:lnTo>
                <a:lnTo>
                  <a:pt x="12707" y="30134"/>
                </a:lnTo>
                <a:lnTo>
                  <a:pt x="12673" y="30145"/>
                </a:lnTo>
                <a:lnTo>
                  <a:pt x="12628" y="30157"/>
                </a:lnTo>
                <a:lnTo>
                  <a:pt x="12605" y="30179"/>
                </a:lnTo>
                <a:lnTo>
                  <a:pt x="12571" y="30202"/>
                </a:lnTo>
                <a:lnTo>
                  <a:pt x="12548" y="30236"/>
                </a:lnTo>
                <a:lnTo>
                  <a:pt x="12525" y="30270"/>
                </a:lnTo>
                <a:lnTo>
                  <a:pt x="12514" y="30316"/>
                </a:lnTo>
                <a:lnTo>
                  <a:pt x="12514" y="30350"/>
                </a:lnTo>
                <a:lnTo>
                  <a:pt x="12514" y="30395"/>
                </a:lnTo>
                <a:lnTo>
                  <a:pt x="12525" y="30430"/>
                </a:lnTo>
                <a:lnTo>
                  <a:pt x="10535" y="31578"/>
                </a:lnTo>
                <a:lnTo>
                  <a:pt x="10500" y="31544"/>
                </a:lnTo>
                <a:lnTo>
                  <a:pt x="10455" y="31510"/>
                </a:lnTo>
                <a:lnTo>
                  <a:pt x="10409" y="31499"/>
                </a:lnTo>
                <a:lnTo>
                  <a:pt x="10364" y="31487"/>
                </a:lnTo>
                <a:lnTo>
                  <a:pt x="10307" y="31499"/>
                </a:lnTo>
                <a:lnTo>
                  <a:pt x="10262" y="31510"/>
                </a:lnTo>
                <a:lnTo>
                  <a:pt x="10216" y="31544"/>
                </a:lnTo>
                <a:lnTo>
                  <a:pt x="10182" y="31578"/>
                </a:lnTo>
                <a:lnTo>
                  <a:pt x="8225" y="30452"/>
                </a:lnTo>
                <a:lnTo>
                  <a:pt x="8248" y="30407"/>
                </a:lnTo>
                <a:lnTo>
                  <a:pt x="8248" y="30350"/>
                </a:lnTo>
                <a:lnTo>
                  <a:pt x="8248" y="30304"/>
                </a:lnTo>
                <a:lnTo>
                  <a:pt x="8225" y="30259"/>
                </a:lnTo>
                <a:lnTo>
                  <a:pt x="8203" y="30213"/>
                </a:lnTo>
                <a:lnTo>
                  <a:pt x="8180" y="30179"/>
                </a:lnTo>
                <a:lnTo>
                  <a:pt x="8146" y="30145"/>
                </a:lnTo>
                <a:lnTo>
                  <a:pt x="8100" y="30122"/>
                </a:lnTo>
                <a:lnTo>
                  <a:pt x="8066" y="30100"/>
                </a:lnTo>
                <a:lnTo>
                  <a:pt x="8009" y="30100"/>
                </a:lnTo>
                <a:lnTo>
                  <a:pt x="8009" y="27779"/>
                </a:lnTo>
                <a:lnTo>
                  <a:pt x="8077" y="27756"/>
                </a:lnTo>
                <a:lnTo>
                  <a:pt x="8134" y="27722"/>
                </a:lnTo>
                <a:lnTo>
                  <a:pt x="8168" y="27665"/>
                </a:lnTo>
                <a:lnTo>
                  <a:pt x="8180" y="27597"/>
                </a:lnTo>
                <a:lnTo>
                  <a:pt x="8180" y="27563"/>
                </a:lnTo>
                <a:lnTo>
                  <a:pt x="8168" y="27529"/>
                </a:lnTo>
                <a:lnTo>
                  <a:pt x="10171" y="26369"/>
                </a:lnTo>
                <a:lnTo>
                  <a:pt x="10205" y="26414"/>
                </a:lnTo>
                <a:lnTo>
                  <a:pt x="10250" y="26448"/>
                </a:lnTo>
                <a:lnTo>
                  <a:pt x="10296" y="26471"/>
                </a:lnTo>
                <a:lnTo>
                  <a:pt x="10421" y="26471"/>
                </a:lnTo>
                <a:lnTo>
                  <a:pt x="10466" y="26448"/>
                </a:lnTo>
                <a:lnTo>
                  <a:pt x="10512" y="26414"/>
                </a:lnTo>
                <a:lnTo>
                  <a:pt x="10546" y="26369"/>
                </a:lnTo>
                <a:close/>
                <a:moveTo>
                  <a:pt x="57936" y="26346"/>
                </a:moveTo>
                <a:lnTo>
                  <a:pt x="59938" y="27506"/>
                </a:lnTo>
                <a:lnTo>
                  <a:pt x="59927" y="27552"/>
                </a:lnTo>
                <a:lnTo>
                  <a:pt x="59927" y="27597"/>
                </a:lnTo>
                <a:lnTo>
                  <a:pt x="59927" y="27631"/>
                </a:lnTo>
                <a:lnTo>
                  <a:pt x="59938" y="27677"/>
                </a:lnTo>
                <a:lnTo>
                  <a:pt x="59949" y="27711"/>
                </a:lnTo>
                <a:lnTo>
                  <a:pt x="59983" y="27745"/>
                </a:lnTo>
                <a:lnTo>
                  <a:pt x="60006" y="27768"/>
                </a:lnTo>
                <a:lnTo>
                  <a:pt x="60040" y="27790"/>
                </a:lnTo>
                <a:lnTo>
                  <a:pt x="60074" y="27802"/>
                </a:lnTo>
                <a:lnTo>
                  <a:pt x="60120" y="27813"/>
                </a:lnTo>
                <a:lnTo>
                  <a:pt x="60120" y="30145"/>
                </a:lnTo>
                <a:lnTo>
                  <a:pt x="60086" y="30157"/>
                </a:lnTo>
                <a:lnTo>
                  <a:pt x="60040" y="30168"/>
                </a:lnTo>
                <a:lnTo>
                  <a:pt x="59983" y="30213"/>
                </a:lnTo>
                <a:lnTo>
                  <a:pt x="59961" y="30236"/>
                </a:lnTo>
                <a:lnTo>
                  <a:pt x="59949" y="30270"/>
                </a:lnTo>
                <a:lnTo>
                  <a:pt x="59938" y="30316"/>
                </a:lnTo>
                <a:lnTo>
                  <a:pt x="59927" y="30350"/>
                </a:lnTo>
                <a:lnTo>
                  <a:pt x="59938" y="30384"/>
                </a:lnTo>
                <a:lnTo>
                  <a:pt x="59949" y="30430"/>
                </a:lnTo>
                <a:lnTo>
                  <a:pt x="57936" y="31578"/>
                </a:lnTo>
                <a:lnTo>
                  <a:pt x="57902" y="31544"/>
                </a:lnTo>
                <a:lnTo>
                  <a:pt x="57868" y="31522"/>
                </a:lnTo>
                <a:lnTo>
                  <a:pt x="57822" y="31499"/>
                </a:lnTo>
                <a:lnTo>
                  <a:pt x="57720" y="31499"/>
                </a:lnTo>
                <a:lnTo>
                  <a:pt x="57674" y="31522"/>
                </a:lnTo>
                <a:lnTo>
                  <a:pt x="57640" y="31544"/>
                </a:lnTo>
                <a:lnTo>
                  <a:pt x="57606" y="31578"/>
                </a:lnTo>
                <a:lnTo>
                  <a:pt x="55604" y="30430"/>
                </a:lnTo>
                <a:lnTo>
                  <a:pt x="55604" y="30384"/>
                </a:lnTo>
                <a:lnTo>
                  <a:pt x="55615" y="30350"/>
                </a:lnTo>
                <a:lnTo>
                  <a:pt x="55604" y="30316"/>
                </a:lnTo>
                <a:lnTo>
                  <a:pt x="55593" y="30270"/>
                </a:lnTo>
                <a:lnTo>
                  <a:pt x="55581" y="30236"/>
                </a:lnTo>
                <a:lnTo>
                  <a:pt x="55558" y="30202"/>
                </a:lnTo>
                <a:lnTo>
                  <a:pt x="55502" y="30157"/>
                </a:lnTo>
                <a:lnTo>
                  <a:pt x="55467" y="30145"/>
                </a:lnTo>
                <a:lnTo>
                  <a:pt x="55422" y="30134"/>
                </a:lnTo>
                <a:lnTo>
                  <a:pt x="55422" y="27768"/>
                </a:lnTo>
                <a:lnTo>
                  <a:pt x="55479" y="27745"/>
                </a:lnTo>
                <a:lnTo>
                  <a:pt x="55524" y="27711"/>
                </a:lnTo>
                <a:lnTo>
                  <a:pt x="55558" y="27654"/>
                </a:lnTo>
                <a:lnTo>
                  <a:pt x="55570" y="27597"/>
                </a:lnTo>
                <a:lnTo>
                  <a:pt x="55558" y="27540"/>
                </a:lnTo>
                <a:lnTo>
                  <a:pt x="57606" y="26357"/>
                </a:lnTo>
                <a:lnTo>
                  <a:pt x="57640" y="26391"/>
                </a:lnTo>
                <a:lnTo>
                  <a:pt x="57674" y="26414"/>
                </a:lnTo>
                <a:lnTo>
                  <a:pt x="57720" y="26437"/>
                </a:lnTo>
                <a:lnTo>
                  <a:pt x="57822" y="26437"/>
                </a:lnTo>
                <a:lnTo>
                  <a:pt x="57868" y="26414"/>
                </a:lnTo>
                <a:lnTo>
                  <a:pt x="57902" y="26391"/>
                </a:lnTo>
                <a:lnTo>
                  <a:pt x="57936" y="26346"/>
                </a:lnTo>
                <a:close/>
                <a:moveTo>
                  <a:pt x="67446" y="26369"/>
                </a:moveTo>
                <a:lnTo>
                  <a:pt x="69391" y="27495"/>
                </a:lnTo>
                <a:lnTo>
                  <a:pt x="69380" y="27540"/>
                </a:lnTo>
                <a:lnTo>
                  <a:pt x="69368" y="27597"/>
                </a:lnTo>
                <a:lnTo>
                  <a:pt x="69380" y="27643"/>
                </a:lnTo>
                <a:lnTo>
                  <a:pt x="69391" y="27688"/>
                </a:lnTo>
                <a:lnTo>
                  <a:pt x="69414" y="27722"/>
                </a:lnTo>
                <a:lnTo>
                  <a:pt x="69436" y="27768"/>
                </a:lnTo>
                <a:lnTo>
                  <a:pt x="69471" y="27790"/>
                </a:lnTo>
                <a:lnTo>
                  <a:pt x="69516" y="27813"/>
                </a:lnTo>
                <a:lnTo>
                  <a:pt x="69550" y="27836"/>
                </a:lnTo>
                <a:lnTo>
                  <a:pt x="69596" y="27836"/>
                </a:lnTo>
                <a:lnTo>
                  <a:pt x="69596" y="30134"/>
                </a:lnTo>
                <a:lnTo>
                  <a:pt x="69562" y="30145"/>
                </a:lnTo>
                <a:lnTo>
                  <a:pt x="69527" y="30157"/>
                </a:lnTo>
                <a:lnTo>
                  <a:pt x="69493" y="30179"/>
                </a:lnTo>
                <a:lnTo>
                  <a:pt x="69459" y="30202"/>
                </a:lnTo>
                <a:lnTo>
                  <a:pt x="69436" y="30236"/>
                </a:lnTo>
                <a:lnTo>
                  <a:pt x="69425" y="30270"/>
                </a:lnTo>
                <a:lnTo>
                  <a:pt x="69414" y="30316"/>
                </a:lnTo>
                <a:lnTo>
                  <a:pt x="69402" y="30350"/>
                </a:lnTo>
                <a:lnTo>
                  <a:pt x="69414" y="30395"/>
                </a:lnTo>
                <a:lnTo>
                  <a:pt x="69425" y="30430"/>
                </a:lnTo>
                <a:lnTo>
                  <a:pt x="67423" y="31578"/>
                </a:lnTo>
                <a:lnTo>
                  <a:pt x="67389" y="31544"/>
                </a:lnTo>
                <a:lnTo>
                  <a:pt x="67355" y="31510"/>
                </a:lnTo>
                <a:lnTo>
                  <a:pt x="67298" y="31499"/>
                </a:lnTo>
                <a:lnTo>
                  <a:pt x="67252" y="31487"/>
                </a:lnTo>
                <a:lnTo>
                  <a:pt x="67195" y="31499"/>
                </a:lnTo>
                <a:lnTo>
                  <a:pt x="67150" y="31510"/>
                </a:lnTo>
                <a:lnTo>
                  <a:pt x="67116" y="31544"/>
                </a:lnTo>
                <a:lnTo>
                  <a:pt x="67082" y="31578"/>
                </a:lnTo>
                <a:lnTo>
                  <a:pt x="65125" y="30452"/>
                </a:lnTo>
                <a:lnTo>
                  <a:pt x="65136" y="30407"/>
                </a:lnTo>
                <a:lnTo>
                  <a:pt x="65136" y="30350"/>
                </a:lnTo>
                <a:lnTo>
                  <a:pt x="65136" y="30304"/>
                </a:lnTo>
                <a:lnTo>
                  <a:pt x="65125" y="30259"/>
                </a:lnTo>
                <a:lnTo>
                  <a:pt x="65102" y="30213"/>
                </a:lnTo>
                <a:lnTo>
                  <a:pt x="65068" y="30179"/>
                </a:lnTo>
                <a:lnTo>
                  <a:pt x="65034" y="30145"/>
                </a:lnTo>
                <a:lnTo>
                  <a:pt x="65000" y="30122"/>
                </a:lnTo>
                <a:lnTo>
                  <a:pt x="64954" y="30100"/>
                </a:lnTo>
                <a:lnTo>
                  <a:pt x="64909" y="30100"/>
                </a:lnTo>
                <a:lnTo>
                  <a:pt x="64909" y="27779"/>
                </a:lnTo>
                <a:lnTo>
                  <a:pt x="64966" y="27756"/>
                </a:lnTo>
                <a:lnTo>
                  <a:pt x="65023" y="27722"/>
                </a:lnTo>
                <a:lnTo>
                  <a:pt x="65057" y="27665"/>
                </a:lnTo>
                <a:lnTo>
                  <a:pt x="65068" y="27597"/>
                </a:lnTo>
                <a:lnTo>
                  <a:pt x="65068" y="27563"/>
                </a:lnTo>
                <a:lnTo>
                  <a:pt x="65057" y="27529"/>
                </a:lnTo>
                <a:lnTo>
                  <a:pt x="67059" y="26369"/>
                </a:lnTo>
                <a:lnTo>
                  <a:pt x="67093" y="26414"/>
                </a:lnTo>
                <a:lnTo>
                  <a:pt x="67139" y="26448"/>
                </a:lnTo>
                <a:lnTo>
                  <a:pt x="67195" y="26471"/>
                </a:lnTo>
                <a:lnTo>
                  <a:pt x="67309" y="26471"/>
                </a:lnTo>
                <a:lnTo>
                  <a:pt x="67366" y="26448"/>
                </a:lnTo>
                <a:lnTo>
                  <a:pt x="67412" y="26414"/>
                </a:lnTo>
                <a:lnTo>
                  <a:pt x="67446" y="26369"/>
                </a:lnTo>
                <a:close/>
                <a:moveTo>
                  <a:pt x="43751" y="26369"/>
                </a:moveTo>
                <a:lnTo>
                  <a:pt x="45673" y="27483"/>
                </a:lnTo>
                <a:lnTo>
                  <a:pt x="45662" y="27540"/>
                </a:lnTo>
                <a:lnTo>
                  <a:pt x="45650" y="27597"/>
                </a:lnTo>
                <a:lnTo>
                  <a:pt x="45662" y="27643"/>
                </a:lnTo>
                <a:lnTo>
                  <a:pt x="45673" y="27688"/>
                </a:lnTo>
                <a:lnTo>
                  <a:pt x="45696" y="27734"/>
                </a:lnTo>
                <a:lnTo>
                  <a:pt x="45719" y="27768"/>
                </a:lnTo>
                <a:lnTo>
                  <a:pt x="45764" y="27802"/>
                </a:lnTo>
                <a:lnTo>
                  <a:pt x="45798" y="27825"/>
                </a:lnTo>
                <a:lnTo>
                  <a:pt x="45844" y="27847"/>
                </a:lnTo>
                <a:lnTo>
                  <a:pt x="45901" y="27847"/>
                </a:lnTo>
                <a:lnTo>
                  <a:pt x="45901" y="30111"/>
                </a:lnTo>
                <a:lnTo>
                  <a:pt x="45844" y="30111"/>
                </a:lnTo>
                <a:lnTo>
                  <a:pt x="45810" y="30134"/>
                </a:lnTo>
                <a:lnTo>
                  <a:pt x="45764" y="30157"/>
                </a:lnTo>
                <a:lnTo>
                  <a:pt x="45730" y="30179"/>
                </a:lnTo>
                <a:lnTo>
                  <a:pt x="45707" y="30225"/>
                </a:lnTo>
                <a:lnTo>
                  <a:pt x="45685" y="30259"/>
                </a:lnTo>
                <a:lnTo>
                  <a:pt x="45673" y="30304"/>
                </a:lnTo>
                <a:lnTo>
                  <a:pt x="45662" y="30350"/>
                </a:lnTo>
                <a:lnTo>
                  <a:pt x="45673" y="30395"/>
                </a:lnTo>
                <a:lnTo>
                  <a:pt x="45685" y="30441"/>
                </a:lnTo>
                <a:lnTo>
                  <a:pt x="43705" y="31590"/>
                </a:lnTo>
                <a:lnTo>
                  <a:pt x="43671" y="31556"/>
                </a:lnTo>
                <a:lnTo>
                  <a:pt x="43637" y="31533"/>
                </a:lnTo>
                <a:lnTo>
                  <a:pt x="43591" y="31510"/>
                </a:lnTo>
                <a:lnTo>
                  <a:pt x="43489" y="31510"/>
                </a:lnTo>
                <a:lnTo>
                  <a:pt x="43455" y="31522"/>
                </a:lnTo>
                <a:lnTo>
                  <a:pt x="43409" y="31556"/>
                </a:lnTo>
                <a:lnTo>
                  <a:pt x="43387" y="31590"/>
                </a:lnTo>
                <a:lnTo>
                  <a:pt x="41373" y="30430"/>
                </a:lnTo>
                <a:lnTo>
                  <a:pt x="41385" y="30384"/>
                </a:lnTo>
                <a:lnTo>
                  <a:pt x="41385" y="30350"/>
                </a:lnTo>
                <a:lnTo>
                  <a:pt x="41385" y="30316"/>
                </a:lnTo>
                <a:lnTo>
                  <a:pt x="41373" y="30270"/>
                </a:lnTo>
                <a:lnTo>
                  <a:pt x="41362" y="30236"/>
                </a:lnTo>
                <a:lnTo>
                  <a:pt x="41339" y="30202"/>
                </a:lnTo>
                <a:lnTo>
                  <a:pt x="41271" y="30157"/>
                </a:lnTo>
                <a:lnTo>
                  <a:pt x="41237" y="30145"/>
                </a:lnTo>
                <a:lnTo>
                  <a:pt x="41203" y="30134"/>
                </a:lnTo>
                <a:lnTo>
                  <a:pt x="41203" y="27813"/>
                </a:lnTo>
                <a:lnTo>
                  <a:pt x="41237" y="27813"/>
                </a:lnTo>
                <a:lnTo>
                  <a:pt x="41282" y="27790"/>
                </a:lnTo>
                <a:lnTo>
                  <a:pt x="41316" y="27768"/>
                </a:lnTo>
                <a:lnTo>
                  <a:pt x="41339" y="27745"/>
                </a:lnTo>
                <a:lnTo>
                  <a:pt x="41362" y="27711"/>
                </a:lnTo>
                <a:lnTo>
                  <a:pt x="41385" y="27677"/>
                </a:lnTo>
                <a:lnTo>
                  <a:pt x="41396" y="27631"/>
                </a:lnTo>
                <a:lnTo>
                  <a:pt x="41396" y="27597"/>
                </a:lnTo>
                <a:lnTo>
                  <a:pt x="41396" y="27552"/>
                </a:lnTo>
                <a:lnTo>
                  <a:pt x="41385" y="27506"/>
                </a:lnTo>
                <a:lnTo>
                  <a:pt x="43341" y="26380"/>
                </a:lnTo>
                <a:lnTo>
                  <a:pt x="43375" y="26425"/>
                </a:lnTo>
                <a:lnTo>
                  <a:pt x="43421" y="26460"/>
                </a:lnTo>
                <a:lnTo>
                  <a:pt x="43478" y="26482"/>
                </a:lnTo>
                <a:lnTo>
                  <a:pt x="43535" y="26494"/>
                </a:lnTo>
                <a:lnTo>
                  <a:pt x="43603" y="26482"/>
                </a:lnTo>
                <a:lnTo>
                  <a:pt x="43660" y="26460"/>
                </a:lnTo>
                <a:lnTo>
                  <a:pt x="43705" y="26425"/>
                </a:lnTo>
                <a:lnTo>
                  <a:pt x="43751" y="26369"/>
                </a:lnTo>
                <a:close/>
                <a:moveTo>
                  <a:pt x="5825" y="26369"/>
                </a:moveTo>
                <a:lnTo>
                  <a:pt x="7816" y="27529"/>
                </a:lnTo>
                <a:lnTo>
                  <a:pt x="7804" y="27563"/>
                </a:lnTo>
                <a:lnTo>
                  <a:pt x="7804" y="27597"/>
                </a:lnTo>
                <a:lnTo>
                  <a:pt x="7816" y="27665"/>
                </a:lnTo>
                <a:lnTo>
                  <a:pt x="7850" y="27722"/>
                </a:lnTo>
                <a:lnTo>
                  <a:pt x="7907" y="27756"/>
                </a:lnTo>
                <a:lnTo>
                  <a:pt x="7964" y="27779"/>
                </a:lnTo>
                <a:lnTo>
                  <a:pt x="7964" y="30100"/>
                </a:lnTo>
                <a:lnTo>
                  <a:pt x="7918" y="30100"/>
                </a:lnTo>
                <a:lnTo>
                  <a:pt x="7873" y="30122"/>
                </a:lnTo>
                <a:lnTo>
                  <a:pt x="7839" y="30145"/>
                </a:lnTo>
                <a:lnTo>
                  <a:pt x="7804" y="30179"/>
                </a:lnTo>
                <a:lnTo>
                  <a:pt x="7770" y="30213"/>
                </a:lnTo>
                <a:lnTo>
                  <a:pt x="7748" y="30259"/>
                </a:lnTo>
                <a:lnTo>
                  <a:pt x="7736" y="30304"/>
                </a:lnTo>
                <a:lnTo>
                  <a:pt x="7736" y="30350"/>
                </a:lnTo>
                <a:lnTo>
                  <a:pt x="7736" y="30407"/>
                </a:lnTo>
                <a:lnTo>
                  <a:pt x="7748" y="30452"/>
                </a:lnTo>
                <a:lnTo>
                  <a:pt x="5757" y="31601"/>
                </a:lnTo>
                <a:lnTo>
                  <a:pt x="5734" y="31578"/>
                </a:lnTo>
                <a:lnTo>
                  <a:pt x="5700" y="31556"/>
                </a:lnTo>
                <a:lnTo>
                  <a:pt x="5655" y="31533"/>
                </a:lnTo>
                <a:lnTo>
                  <a:pt x="5575" y="31533"/>
                </a:lnTo>
                <a:lnTo>
                  <a:pt x="5541" y="31556"/>
                </a:lnTo>
                <a:lnTo>
                  <a:pt x="5507" y="31567"/>
                </a:lnTo>
                <a:lnTo>
                  <a:pt x="5484" y="31601"/>
                </a:lnTo>
                <a:lnTo>
                  <a:pt x="3448" y="30430"/>
                </a:lnTo>
                <a:lnTo>
                  <a:pt x="3459" y="30384"/>
                </a:lnTo>
                <a:lnTo>
                  <a:pt x="3459" y="30350"/>
                </a:lnTo>
                <a:lnTo>
                  <a:pt x="3459" y="30316"/>
                </a:lnTo>
                <a:lnTo>
                  <a:pt x="3448" y="30270"/>
                </a:lnTo>
                <a:lnTo>
                  <a:pt x="3425" y="30236"/>
                </a:lnTo>
                <a:lnTo>
                  <a:pt x="3402" y="30213"/>
                </a:lnTo>
                <a:lnTo>
                  <a:pt x="3345" y="30168"/>
                </a:lnTo>
                <a:lnTo>
                  <a:pt x="3311" y="30157"/>
                </a:lnTo>
                <a:lnTo>
                  <a:pt x="3277" y="30145"/>
                </a:lnTo>
                <a:lnTo>
                  <a:pt x="3277" y="27813"/>
                </a:lnTo>
                <a:lnTo>
                  <a:pt x="3311" y="27802"/>
                </a:lnTo>
                <a:lnTo>
                  <a:pt x="3345" y="27790"/>
                </a:lnTo>
                <a:lnTo>
                  <a:pt x="3379" y="27768"/>
                </a:lnTo>
                <a:lnTo>
                  <a:pt x="3414" y="27745"/>
                </a:lnTo>
                <a:lnTo>
                  <a:pt x="3436" y="27711"/>
                </a:lnTo>
                <a:lnTo>
                  <a:pt x="3448" y="27677"/>
                </a:lnTo>
                <a:lnTo>
                  <a:pt x="3459" y="27631"/>
                </a:lnTo>
                <a:lnTo>
                  <a:pt x="3470" y="27597"/>
                </a:lnTo>
                <a:lnTo>
                  <a:pt x="3459" y="27552"/>
                </a:lnTo>
                <a:lnTo>
                  <a:pt x="3448" y="27506"/>
                </a:lnTo>
                <a:lnTo>
                  <a:pt x="5416" y="26380"/>
                </a:lnTo>
                <a:lnTo>
                  <a:pt x="5450" y="26425"/>
                </a:lnTo>
                <a:lnTo>
                  <a:pt x="5507" y="26460"/>
                </a:lnTo>
                <a:lnTo>
                  <a:pt x="5564" y="26482"/>
                </a:lnTo>
                <a:lnTo>
                  <a:pt x="5677" y="26482"/>
                </a:lnTo>
                <a:lnTo>
                  <a:pt x="5734" y="26460"/>
                </a:lnTo>
                <a:lnTo>
                  <a:pt x="5780" y="26414"/>
                </a:lnTo>
                <a:lnTo>
                  <a:pt x="5825" y="26369"/>
                </a:lnTo>
                <a:close/>
                <a:moveTo>
                  <a:pt x="29509" y="26369"/>
                </a:moveTo>
                <a:lnTo>
                  <a:pt x="31465" y="27495"/>
                </a:lnTo>
                <a:lnTo>
                  <a:pt x="31443" y="27540"/>
                </a:lnTo>
                <a:lnTo>
                  <a:pt x="31431" y="27597"/>
                </a:lnTo>
                <a:lnTo>
                  <a:pt x="31443" y="27643"/>
                </a:lnTo>
                <a:lnTo>
                  <a:pt x="31454" y="27688"/>
                </a:lnTo>
                <a:lnTo>
                  <a:pt x="31477" y="27734"/>
                </a:lnTo>
                <a:lnTo>
                  <a:pt x="31511" y="27768"/>
                </a:lnTo>
                <a:lnTo>
                  <a:pt x="31545" y="27802"/>
                </a:lnTo>
                <a:lnTo>
                  <a:pt x="31579" y="27825"/>
                </a:lnTo>
                <a:lnTo>
                  <a:pt x="31625" y="27836"/>
                </a:lnTo>
                <a:lnTo>
                  <a:pt x="31670" y="27847"/>
                </a:lnTo>
                <a:lnTo>
                  <a:pt x="31670" y="30111"/>
                </a:lnTo>
                <a:lnTo>
                  <a:pt x="31625" y="30111"/>
                </a:lnTo>
                <a:lnTo>
                  <a:pt x="31579" y="30134"/>
                </a:lnTo>
                <a:lnTo>
                  <a:pt x="31545" y="30157"/>
                </a:lnTo>
                <a:lnTo>
                  <a:pt x="31511" y="30179"/>
                </a:lnTo>
                <a:lnTo>
                  <a:pt x="31488" y="30225"/>
                </a:lnTo>
                <a:lnTo>
                  <a:pt x="31465" y="30259"/>
                </a:lnTo>
                <a:lnTo>
                  <a:pt x="31454" y="30304"/>
                </a:lnTo>
                <a:lnTo>
                  <a:pt x="31443" y="30350"/>
                </a:lnTo>
                <a:lnTo>
                  <a:pt x="31454" y="30395"/>
                </a:lnTo>
                <a:lnTo>
                  <a:pt x="31465" y="30441"/>
                </a:lnTo>
                <a:lnTo>
                  <a:pt x="29463" y="31601"/>
                </a:lnTo>
                <a:lnTo>
                  <a:pt x="29429" y="31567"/>
                </a:lnTo>
                <a:lnTo>
                  <a:pt x="29395" y="31544"/>
                </a:lnTo>
                <a:lnTo>
                  <a:pt x="29361" y="31533"/>
                </a:lnTo>
                <a:lnTo>
                  <a:pt x="29315" y="31522"/>
                </a:lnTo>
                <a:lnTo>
                  <a:pt x="29281" y="31533"/>
                </a:lnTo>
                <a:lnTo>
                  <a:pt x="29236" y="31544"/>
                </a:lnTo>
                <a:lnTo>
                  <a:pt x="29213" y="31567"/>
                </a:lnTo>
                <a:lnTo>
                  <a:pt x="29179" y="31601"/>
                </a:lnTo>
                <a:lnTo>
                  <a:pt x="27120" y="30407"/>
                </a:lnTo>
                <a:lnTo>
                  <a:pt x="27131" y="30350"/>
                </a:lnTo>
                <a:lnTo>
                  <a:pt x="27120" y="30282"/>
                </a:lnTo>
                <a:lnTo>
                  <a:pt x="27086" y="30236"/>
                </a:lnTo>
                <a:lnTo>
                  <a:pt x="27040" y="30191"/>
                </a:lnTo>
                <a:lnTo>
                  <a:pt x="26972" y="30168"/>
                </a:lnTo>
                <a:lnTo>
                  <a:pt x="26972" y="27756"/>
                </a:lnTo>
                <a:lnTo>
                  <a:pt x="27029" y="27734"/>
                </a:lnTo>
                <a:lnTo>
                  <a:pt x="27074" y="27699"/>
                </a:lnTo>
                <a:lnTo>
                  <a:pt x="27109" y="27654"/>
                </a:lnTo>
                <a:lnTo>
                  <a:pt x="27120" y="27597"/>
                </a:lnTo>
                <a:lnTo>
                  <a:pt x="27109" y="27540"/>
                </a:lnTo>
                <a:lnTo>
                  <a:pt x="29133" y="26369"/>
                </a:lnTo>
                <a:lnTo>
                  <a:pt x="29167" y="26414"/>
                </a:lnTo>
                <a:lnTo>
                  <a:pt x="29213" y="26448"/>
                </a:lnTo>
                <a:lnTo>
                  <a:pt x="29258" y="26471"/>
                </a:lnTo>
                <a:lnTo>
                  <a:pt x="29384" y="26471"/>
                </a:lnTo>
                <a:lnTo>
                  <a:pt x="29429" y="26448"/>
                </a:lnTo>
                <a:lnTo>
                  <a:pt x="29475" y="26414"/>
                </a:lnTo>
                <a:lnTo>
                  <a:pt x="29509" y="26369"/>
                </a:lnTo>
                <a:close/>
                <a:moveTo>
                  <a:pt x="38984" y="26357"/>
                </a:moveTo>
                <a:lnTo>
                  <a:pt x="40964" y="27506"/>
                </a:lnTo>
                <a:lnTo>
                  <a:pt x="40952" y="27552"/>
                </a:lnTo>
                <a:lnTo>
                  <a:pt x="40941" y="27597"/>
                </a:lnTo>
                <a:lnTo>
                  <a:pt x="40941" y="27643"/>
                </a:lnTo>
                <a:lnTo>
                  <a:pt x="40964" y="27677"/>
                </a:lnTo>
                <a:lnTo>
                  <a:pt x="40975" y="27722"/>
                </a:lnTo>
                <a:lnTo>
                  <a:pt x="41009" y="27745"/>
                </a:lnTo>
                <a:lnTo>
                  <a:pt x="41032" y="27779"/>
                </a:lnTo>
                <a:lnTo>
                  <a:pt x="41066" y="27802"/>
                </a:lnTo>
                <a:lnTo>
                  <a:pt x="41112" y="27813"/>
                </a:lnTo>
                <a:lnTo>
                  <a:pt x="41157" y="27825"/>
                </a:lnTo>
                <a:lnTo>
                  <a:pt x="41157" y="30134"/>
                </a:lnTo>
                <a:lnTo>
                  <a:pt x="41112" y="30145"/>
                </a:lnTo>
                <a:lnTo>
                  <a:pt x="41078" y="30157"/>
                </a:lnTo>
                <a:lnTo>
                  <a:pt x="41043" y="30179"/>
                </a:lnTo>
                <a:lnTo>
                  <a:pt x="41009" y="30202"/>
                </a:lnTo>
                <a:lnTo>
                  <a:pt x="40987" y="30236"/>
                </a:lnTo>
                <a:lnTo>
                  <a:pt x="40964" y="30270"/>
                </a:lnTo>
                <a:lnTo>
                  <a:pt x="40952" y="30304"/>
                </a:lnTo>
                <a:lnTo>
                  <a:pt x="40952" y="30350"/>
                </a:lnTo>
                <a:lnTo>
                  <a:pt x="40952" y="30395"/>
                </a:lnTo>
                <a:lnTo>
                  <a:pt x="40964" y="30430"/>
                </a:lnTo>
                <a:lnTo>
                  <a:pt x="38939" y="31601"/>
                </a:lnTo>
                <a:lnTo>
                  <a:pt x="38916" y="31567"/>
                </a:lnTo>
                <a:lnTo>
                  <a:pt x="38882" y="31544"/>
                </a:lnTo>
                <a:lnTo>
                  <a:pt x="38848" y="31533"/>
                </a:lnTo>
                <a:lnTo>
                  <a:pt x="38802" y="31522"/>
                </a:lnTo>
                <a:lnTo>
                  <a:pt x="38757" y="31533"/>
                </a:lnTo>
                <a:lnTo>
                  <a:pt x="38723" y="31544"/>
                </a:lnTo>
                <a:lnTo>
                  <a:pt x="38689" y="31567"/>
                </a:lnTo>
                <a:lnTo>
                  <a:pt x="38666" y="31590"/>
                </a:lnTo>
                <a:lnTo>
                  <a:pt x="36607" y="30407"/>
                </a:lnTo>
                <a:lnTo>
                  <a:pt x="36618" y="30350"/>
                </a:lnTo>
                <a:lnTo>
                  <a:pt x="36607" y="30282"/>
                </a:lnTo>
                <a:lnTo>
                  <a:pt x="36573" y="30225"/>
                </a:lnTo>
                <a:lnTo>
                  <a:pt x="36527" y="30191"/>
                </a:lnTo>
                <a:lnTo>
                  <a:pt x="36459" y="30168"/>
                </a:lnTo>
                <a:lnTo>
                  <a:pt x="36459" y="27847"/>
                </a:lnTo>
                <a:lnTo>
                  <a:pt x="36505" y="27836"/>
                </a:lnTo>
                <a:lnTo>
                  <a:pt x="36550" y="27825"/>
                </a:lnTo>
                <a:lnTo>
                  <a:pt x="36584" y="27790"/>
                </a:lnTo>
                <a:lnTo>
                  <a:pt x="36618" y="27768"/>
                </a:lnTo>
                <a:lnTo>
                  <a:pt x="36641" y="27722"/>
                </a:lnTo>
                <a:lnTo>
                  <a:pt x="36664" y="27688"/>
                </a:lnTo>
                <a:lnTo>
                  <a:pt x="36675" y="27643"/>
                </a:lnTo>
                <a:lnTo>
                  <a:pt x="36687" y="27597"/>
                </a:lnTo>
                <a:lnTo>
                  <a:pt x="36675" y="27540"/>
                </a:lnTo>
                <a:lnTo>
                  <a:pt x="36664" y="27495"/>
                </a:lnTo>
                <a:lnTo>
                  <a:pt x="38620" y="26369"/>
                </a:lnTo>
                <a:lnTo>
                  <a:pt x="38655" y="26403"/>
                </a:lnTo>
                <a:lnTo>
                  <a:pt x="38700" y="26437"/>
                </a:lnTo>
                <a:lnTo>
                  <a:pt x="38746" y="26460"/>
                </a:lnTo>
                <a:lnTo>
                  <a:pt x="38859" y="26460"/>
                </a:lnTo>
                <a:lnTo>
                  <a:pt x="38905" y="26437"/>
                </a:lnTo>
                <a:lnTo>
                  <a:pt x="38950" y="26403"/>
                </a:lnTo>
                <a:lnTo>
                  <a:pt x="38984" y="26357"/>
                </a:lnTo>
                <a:close/>
                <a:moveTo>
                  <a:pt x="48483" y="26369"/>
                </a:moveTo>
                <a:lnTo>
                  <a:pt x="50474" y="27517"/>
                </a:lnTo>
                <a:lnTo>
                  <a:pt x="50462" y="27552"/>
                </a:lnTo>
                <a:lnTo>
                  <a:pt x="50462" y="27597"/>
                </a:lnTo>
                <a:lnTo>
                  <a:pt x="50462" y="27631"/>
                </a:lnTo>
                <a:lnTo>
                  <a:pt x="50474" y="27665"/>
                </a:lnTo>
                <a:lnTo>
                  <a:pt x="50508" y="27722"/>
                </a:lnTo>
                <a:lnTo>
                  <a:pt x="50565" y="27768"/>
                </a:lnTo>
                <a:lnTo>
                  <a:pt x="50599" y="27779"/>
                </a:lnTo>
                <a:lnTo>
                  <a:pt x="50633" y="27779"/>
                </a:lnTo>
                <a:lnTo>
                  <a:pt x="50633" y="30191"/>
                </a:lnTo>
                <a:lnTo>
                  <a:pt x="50576" y="30202"/>
                </a:lnTo>
                <a:lnTo>
                  <a:pt x="50530" y="30236"/>
                </a:lnTo>
                <a:lnTo>
                  <a:pt x="50496" y="30293"/>
                </a:lnTo>
                <a:lnTo>
                  <a:pt x="50485" y="30350"/>
                </a:lnTo>
                <a:lnTo>
                  <a:pt x="50496" y="30407"/>
                </a:lnTo>
                <a:lnTo>
                  <a:pt x="48426" y="31601"/>
                </a:lnTo>
                <a:lnTo>
                  <a:pt x="48392" y="31567"/>
                </a:lnTo>
                <a:lnTo>
                  <a:pt x="48358" y="31544"/>
                </a:lnTo>
                <a:lnTo>
                  <a:pt x="48324" y="31533"/>
                </a:lnTo>
                <a:lnTo>
                  <a:pt x="48278" y="31522"/>
                </a:lnTo>
                <a:lnTo>
                  <a:pt x="48244" y="31533"/>
                </a:lnTo>
                <a:lnTo>
                  <a:pt x="48199" y="31544"/>
                </a:lnTo>
                <a:lnTo>
                  <a:pt x="48164" y="31567"/>
                </a:lnTo>
                <a:lnTo>
                  <a:pt x="48142" y="31590"/>
                </a:lnTo>
                <a:lnTo>
                  <a:pt x="46140" y="30441"/>
                </a:lnTo>
                <a:lnTo>
                  <a:pt x="46151" y="30395"/>
                </a:lnTo>
                <a:lnTo>
                  <a:pt x="46151" y="30350"/>
                </a:lnTo>
                <a:lnTo>
                  <a:pt x="46151" y="30304"/>
                </a:lnTo>
                <a:lnTo>
                  <a:pt x="46140" y="30259"/>
                </a:lnTo>
                <a:lnTo>
                  <a:pt x="46117" y="30225"/>
                </a:lnTo>
                <a:lnTo>
                  <a:pt x="46094" y="30191"/>
                </a:lnTo>
                <a:lnTo>
                  <a:pt x="46060" y="30157"/>
                </a:lnTo>
                <a:lnTo>
                  <a:pt x="46026" y="30134"/>
                </a:lnTo>
                <a:lnTo>
                  <a:pt x="45980" y="30122"/>
                </a:lnTo>
                <a:lnTo>
                  <a:pt x="45946" y="30111"/>
                </a:lnTo>
                <a:lnTo>
                  <a:pt x="45946" y="27847"/>
                </a:lnTo>
                <a:lnTo>
                  <a:pt x="45992" y="27836"/>
                </a:lnTo>
                <a:lnTo>
                  <a:pt x="46026" y="27825"/>
                </a:lnTo>
                <a:lnTo>
                  <a:pt x="46071" y="27802"/>
                </a:lnTo>
                <a:lnTo>
                  <a:pt x="46105" y="27768"/>
                </a:lnTo>
                <a:lnTo>
                  <a:pt x="46128" y="27734"/>
                </a:lnTo>
                <a:lnTo>
                  <a:pt x="46151" y="27688"/>
                </a:lnTo>
                <a:lnTo>
                  <a:pt x="46162" y="27643"/>
                </a:lnTo>
                <a:lnTo>
                  <a:pt x="46162" y="27597"/>
                </a:lnTo>
                <a:lnTo>
                  <a:pt x="46162" y="27540"/>
                </a:lnTo>
                <a:lnTo>
                  <a:pt x="46151" y="27495"/>
                </a:lnTo>
                <a:lnTo>
                  <a:pt x="48073" y="26380"/>
                </a:lnTo>
                <a:lnTo>
                  <a:pt x="48119" y="26425"/>
                </a:lnTo>
                <a:lnTo>
                  <a:pt x="48164" y="26460"/>
                </a:lnTo>
                <a:lnTo>
                  <a:pt x="48221" y="26482"/>
                </a:lnTo>
                <a:lnTo>
                  <a:pt x="48346" y="26482"/>
                </a:lnTo>
                <a:lnTo>
                  <a:pt x="48403" y="26460"/>
                </a:lnTo>
                <a:lnTo>
                  <a:pt x="48449" y="26414"/>
                </a:lnTo>
                <a:lnTo>
                  <a:pt x="48483" y="26369"/>
                </a:lnTo>
                <a:close/>
                <a:moveTo>
                  <a:pt x="62714" y="26369"/>
                </a:moveTo>
                <a:lnTo>
                  <a:pt x="64704" y="27529"/>
                </a:lnTo>
                <a:lnTo>
                  <a:pt x="64693" y="27563"/>
                </a:lnTo>
                <a:lnTo>
                  <a:pt x="64693" y="27597"/>
                </a:lnTo>
                <a:lnTo>
                  <a:pt x="64704" y="27665"/>
                </a:lnTo>
                <a:lnTo>
                  <a:pt x="64738" y="27722"/>
                </a:lnTo>
                <a:lnTo>
                  <a:pt x="64795" y="27756"/>
                </a:lnTo>
                <a:lnTo>
                  <a:pt x="64863" y="27779"/>
                </a:lnTo>
                <a:lnTo>
                  <a:pt x="64863" y="30100"/>
                </a:lnTo>
                <a:lnTo>
                  <a:pt x="64807" y="30100"/>
                </a:lnTo>
                <a:lnTo>
                  <a:pt x="64761" y="30122"/>
                </a:lnTo>
                <a:lnTo>
                  <a:pt x="64727" y="30145"/>
                </a:lnTo>
                <a:lnTo>
                  <a:pt x="64693" y="30179"/>
                </a:lnTo>
                <a:lnTo>
                  <a:pt x="64659" y="30213"/>
                </a:lnTo>
                <a:lnTo>
                  <a:pt x="64636" y="30259"/>
                </a:lnTo>
                <a:lnTo>
                  <a:pt x="64625" y="30304"/>
                </a:lnTo>
                <a:lnTo>
                  <a:pt x="64625" y="30350"/>
                </a:lnTo>
                <a:lnTo>
                  <a:pt x="64625" y="30407"/>
                </a:lnTo>
                <a:lnTo>
                  <a:pt x="64647" y="30452"/>
                </a:lnTo>
                <a:lnTo>
                  <a:pt x="62645" y="31601"/>
                </a:lnTo>
                <a:lnTo>
                  <a:pt x="62623" y="31578"/>
                </a:lnTo>
                <a:lnTo>
                  <a:pt x="62588" y="31556"/>
                </a:lnTo>
                <a:lnTo>
                  <a:pt x="62554" y="31533"/>
                </a:lnTo>
                <a:lnTo>
                  <a:pt x="62475" y="31533"/>
                </a:lnTo>
                <a:lnTo>
                  <a:pt x="62429" y="31556"/>
                </a:lnTo>
                <a:lnTo>
                  <a:pt x="62406" y="31567"/>
                </a:lnTo>
                <a:lnTo>
                  <a:pt x="62372" y="31601"/>
                </a:lnTo>
                <a:lnTo>
                  <a:pt x="60336" y="30430"/>
                </a:lnTo>
                <a:lnTo>
                  <a:pt x="60347" y="30384"/>
                </a:lnTo>
                <a:lnTo>
                  <a:pt x="60347" y="30350"/>
                </a:lnTo>
                <a:lnTo>
                  <a:pt x="60347" y="30316"/>
                </a:lnTo>
                <a:lnTo>
                  <a:pt x="60336" y="30270"/>
                </a:lnTo>
                <a:lnTo>
                  <a:pt x="60325" y="30236"/>
                </a:lnTo>
                <a:lnTo>
                  <a:pt x="60302" y="30213"/>
                </a:lnTo>
                <a:lnTo>
                  <a:pt x="60234" y="30168"/>
                </a:lnTo>
                <a:lnTo>
                  <a:pt x="60200" y="30157"/>
                </a:lnTo>
                <a:lnTo>
                  <a:pt x="60165" y="30145"/>
                </a:lnTo>
                <a:lnTo>
                  <a:pt x="60165" y="27813"/>
                </a:lnTo>
                <a:lnTo>
                  <a:pt x="60200" y="27802"/>
                </a:lnTo>
                <a:lnTo>
                  <a:pt x="60245" y="27790"/>
                </a:lnTo>
                <a:lnTo>
                  <a:pt x="60279" y="27768"/>
                </a:lnTo>
                <a:lnTo>
                  <a:pt x="60302" y="27745"/>
                </a:lnTo>
                <a:lnTo>
                  <a:pt x="60325" y="27711"/>
                </a:lnTo>
                <a:lnTo>
                  <a:pt x="60347" y="27677"/>
                </a:lnTo>
                <a:lnTo>
                  <a:pt x="60359" y="27631"/>
                </a:lnTo>
                <a:lnTo>
                  <a:pt x="60359" y="27597"/>
                </a:lnTo>
                <a:lnTo>
                  <a:pt x="60359" y="27552"/>
                </a:lnTo>
                <a:lnTo>
                  <a:pt x="60347" y="27506"/>
                </a:lnTo>
                <a:lnTo>
                  <a:pt x="62304" y="26380"/>
                </a:lnTo>
                <a:lnTo>
                  <a:pt x="62350" y="26425"/>
                </a:lnTo>
                <a:lnTo>
                  <a:pt x="62395" y="26460"/>
                </a:lnTo>
                <a:lnTo>
                  <a:pt x="62452" y="26482"/>
                </a:lnTo>
                <a:lnTo>
                  <a:pt x="62577" y="26482"/>
                </a:lnTo>
                <a:lnTo>
                  <a:pt x="62623" y="26460"/>
                </a:lnTo>
                <a:lnTo>
                  <a:pt x="62679" y="26414"/>
                </a:lnTo>
                <a:lnTo>
                  <a:pt x="62714" y="26369"/>
                </a:lnTo>
                <a:close/>
                <a:moveTo>
                  <a:pt x="55581" y="30464"/>
                </a:moveTo>
                <a:lnTo>
                  <a:pt x="57583" y="31624"/>
                </a:lnTo>
                <a:lnTo>
                  <a:pt x="57572" y="31658"/>
                </a:lnTo>
                <a:lnTo>
                  <a:pt x="57572" y="31704"/>
                </a:lnTo>
                <a:lnTo>
                  <a:pt x="57572" y="31738"/>
                </a:lnTo>
                <a:lnTo>
                  <a:pt x="57583" y="31772"/>
                </a:lnTo>
                <a:lnTo>
                  <a:pt x="57617" y="31829"/>
                </a:lnTo>
                <a:lnTo>
                  <a:pt x="57674" y="31874"/>
                </a:lnTo>
                <a:lnTo>
                  <a:pt x="57708" y="31897"/>
                </a:lnTo>
                <a:lnTo>
                  <a:pt x="57754" y="31897"/>
                </a:lnTo>
                <a:lnTo>
                  <a:pt x="57754" y="34263"/>
                </a:lnTo>
                <a:lnTo>
                  <a:pt x="57686" y="34286"/>
                </a:lnTo>
                <a:lnTo>
                  <a:pt x="57629" y="34331"/>
                </a:lnTo>
                <a:lnTo>
                  <a:pt x="57595" y="34388"/>
                </a:lnTo>
                <a:lnTo>
                  <a:pt x="57583" y="34422"/>
                </a:lnTo>
                <a:lnTo>
                  <a:pt x="57572" y="34456"/>
                </a:lnTo>
                <a:lnTo>
                  <a:pt x="57583" y="34525"/>
                </a:lnTo>
                <a:lnTo>
                  <a:pt x="55615" y="35662"/>
                </a:lnTo>
                <a:lnTo>
                  <a:pt x="55570" y="35617"/>
                </a:lnTo>
                <a:lnTo>
                  <a:pt x="55513" y="35583"/>
                </a:lnTo>
                <a:lnTo>
                  <a:pt x="55456" y="35560"/>
                </a:lnTo>
                <a:lnTo>
                  <a:pt x="55388" y="35548"/>
                </a:lnTo>
                <a:lnTo>
                  <a:pt x="55331" y="35548"/>
                </a:lnTo>
                <a:lnTo>
                  <a:pt x="55274" y="35571"/>
                </a:lnTo>
                <a:lnTo>
                  <a:pt x="55217" y="35617"/>
                </a:lnTo>
                <a:lnTo>
                  <a:pt x="55183" y="35662"/>
                </a:lnTo>
                <a:lnTo>
                  <a:pt x="53204" y="34513"/>
                </a:lnTo>
                <a:lnTo>
                  <a:pt x="53204" y="34456"/>
                </a:lnTo>
                <a:lnTo>
                  <a:pt x="53192" y="34388"/>
                </a:lnTo>
                <a:lnTo>
                  <a:pt x="53170" y="34331"/>
                </a:lnTo>
                <a:lnTo>
                  <a:pt x="53113" y="34297"/>
                </a:lnTo>
                <a:lnTo>
                  <a:pt x="53056" y="34274"/>
                </a:lnTo>
                <a:lnTo>
                  <a:pt x="53056" y="31942"/>
                </a:lnTo>
                <a:lnTo>
                  <a:pt x="53101" y="31931"/>
                </a:lnTo>
                <a:lnTo>
                  <a:pt x="53135" y="31908"/>
                </a:lnTo>
                <a:lnTo>
                  <a:pt x="53170" y="31886"/>
                </a:lnTo>
                <a:lnTo>
                  <a:pt x="53204" y="31863"/>
                </a:lnTo>
                <a:lnTo>
                  <a:pt x="53226" y="31829"/>
                </a:lnTo>
                <a:lnTo>
                  <a:pt x="53249" y="31783"/>
                </a:lnTo>
                <a:lnTo>
                  <a:pt x="53261" y="31749"/>
                </a:lnTo>
                <a:lnTo>
                  <a:pt x="53261" y="31704"/>
                </a:lnTo>
                <a:lnTo>
                  <a:pt x="53261" y="31647"/>
                </a:lnTo>
                <a:lnTo>
                  <a:pt x="53249" y="31613"/>
                </a:lnTo>
                <a:lnTo>
                  <a:pt x="55206" y="30475"/>
                </a:lnTo>
                <a:lnTo>
                  <a:pt x="55240" y="30509"/>
                </a:lnTo>
                <a:lnTo>
                  <a:pt x="55285" y="30543"/>
                </a:lnTo>
                <a:lnTo>
                  <a:pt x="55342" y="30566"/>
                </a:lnTo>
                <a:lnTo>
                  <a:pt x="55388" y="30577"/>
                </a:lnTo>
                <a:lnTo>
                  <a:pt x="55445" y="30566"/>
                </a:lnTo>
                <a:lnTo>
                  <a:pt x="55502" y="30543"/>
                </a:lnTo>
                <a:lnTo>
                  <a:pt x="55547" y="30509"/>
                </a:lnTo>
                <a:lnTo>
                  <a:pt x="55581" y="30464"/>
                </a:lnTo>
                <a:close/>
                <a:moveTo>
                  <a:pt x="3425" y="30464"/>
                </a:moveTo>
                <a:lnTo>
                  <a:pt x="5461" y="31635"/>
                </a:lnTo>
                <a:lnTo>
                  <a:pt x="5450" y="31704"/>
                </a:lnTo>
                <a:lnTo>
                  <a:pt x="5461" y="31760"/>
                </a:lnTo>
                <a:lnTo>
                  <a:pt x="5495" y="31806"/>
                </a:lnTo>
                <a:lnTo>
                  <a:pt x="5541" y="31840"/>
                </a:lnTo>
                <a:lnTo>
                  <a:pt x="5598" y="31863"/>
                </a:lnTo>
                <a:lnTo>
                  <a:pt x="5598" y="34218"/>
                </a:lnTo>
                <a:lnTo>
                  <a:pt x="5552" y="34218"/>
                </a:lnTo>
                <a:lnTo>
                  <a:pt x="5507" y="34240"/>
                </a:lnTo>
                <a:lnTo>
                  <a:pt x="5473" y="34263"/>
                </a:lnTo>
                <a:lnTo>
                  <a:pt x="5438" y="34286"/>
                </a:lnTo>
                <a:lnTo>
                  <a:pt x="5416" y="34320"/>
                </a:lnTo>
                <a:lnTo>
                  <a:pt x="5393" y="34365"/>
                </a:lnTo>
                <a:lnTo>
                  <a:pt x="5382" y="34411"/>
                </a:lnTo>
                <a:lnTo>
                  <a:pt x="5370" y="34456"/>
                </a:lnTo>
                <a:lnTo>
                  <a:pt x="5382" y="34502"/>
                </a:lnTo>
                <a:lnTo>
                  <a:pt x="5393" y="34547"/>
                </a:lnTo>
                <a:lnTo>
                  <a:pt x="3448" y="35674"/>
                </a:lnTo>
                <a:lnTo>
                  <a:pt x="3414" y="35628"/>
                </a:lnTo>
                <a:lnTo>
                  <a:pt x="3368" y="35594"/>
                </a:lnTo>
                <a:lnTo>
                  <a:pt x="3311" y="35571"/>
                </a:lnTo>
                <a:lnTo>
                  <a:pt x="3186" y="35571"/>
                </a:lnTo>
                <a:lnTo>
                  <a:pt x="3141" y="35594"/>
                </a:lnTo>
                <a:lnTo>
                  <a:pt x="3084" y="35628"/>
                </a:lnTo>
                <a:lnTo>
                  <a:pt x="3050" y="35674"/>
                </a:lnTo>
                <a:lnTo>
                  <a:pt x="1059" y="34525"/>
                </a:lnTo>
                <a:lnTo>
                  <a:pt x="1070" y="34456"/>
                </a:lnTo>
                <a:lnTo>
                  <a:pt x="1070" y="34422"/>
                </a:lnTo>
                <a:lnTo>
                  <a:pt x="1059" y="34388"/>
                </a:lnTo>
                <a:lnTo>
                  <a:pt x="1025" y="34331"/>
                </a:lnTo>
                <a:lnTo>
                  <a:pt x="968" y="34286"/>
                </a:lnTo>
                <a:lnTo>
                  <a:pt x="900" y="34263"/>
                </a:lnTo>
                <a:lnTo>
                  <a:pt x="900" y="31897"/>
                </a:lnTo>
                <a:lnTo>
                  <a:pt x="934" y="31897"/>
                </a:lnTo>
                <a:lnTo>
                  <a:pt x="968" y="31874"/>
                </a:lnTo>
                <a:lnTo>
                  <a:pt x="1036" y="31829"/>
                </a:lnTo>
                <a:lnTo>
                  <a:pt x="1070" y="31772"/>
                </a:lnTo>
                <a:lnTo>
                  <a:pt x="1082" y="31738"/>
                </a:lnTo>
                <a:lnTo>
                  <a:pt x="1082" y="31704"/>
                </a:lnTo>
                <a:lnTo>
                  <a:pt x="1082" y="31658"/>
                </a:lnTo>
                <a:lnTo>
                  <a:pt x="1070" y="31624"/>
                </a:lnTo>
                <a:lnTo>
                  <a:pt x="3072" y="30464"/>
                </a:lnTo>
                <a:lnTo>
                  <a:pt x="3106" y="30509"/>
                </a:lnTo>
                <a:lnTo>
                  <a:pt x="3152" y="30532"/>
                </a:lnTo>
                <a:lnTo>
                  <a:pt x="3197" y="30555"/>
                </a:lnTo>
                <a:lnTo>
                  <a:pt x="3254" y="30566"/>
                </a:lnTo>
                <a:lnTo>
                  <a:pt x="3300" y="30555"/>
                </a:lnTo>
                <a:lnTo>
                  <a:pt x="3357" y="30532"/>
                </a:lnTo>
                <a:lnTo>
                  <a:pt x="3391" y="30509"/>
                </a:lnTo>
                <a:lnTo>
                  <a:pt x="3425" y="30464"/>
                </a:lnTo>
                <a:close/>
                <a:moveTo>
                  <a:pt x="50792" y="30441"/>
                </a:moveTo>
                <a:lnTo>
                  <a:pt x="52794" y="31601"/>
                </a:lnTo>
                <a:lnTo>
                  <a:pt x="52783" y="31647"/>
                </a:lnTo>
                <a:lnTo>
                  <a:pt x="52771" y="31704"/>
                </a:lnTo>
                <a:lnTo>
                  <a:pt x="52783" y="31749"/>
                </a:lnTo>
                <a:lnTo>
                  <a:pt x="52794" y="31795"/>
                </a:lnTo>
                <a:lnTo>
                  <a:pt x="52817" y="31829"/>
                </a:lnTo>
                <a:lnTo>
                  <a:pt x="52840" y="31863"/>
                </a:lnTo>
                <a:lnTo>
                  <a:pt x="52874" y="31897"/>
                </a:lnTo>
                <a:lnTo>
                  <a:pt x="52919" y="31920"/>
                </a:lnTo>
                <a:lnTo>
                  <a:pt x="52965" y="31931"/>
                </a:lnTo>
                <a:lnTo>
                  <a:pt x="53010" y="31942"/>
                </a:lnTo>
                <a:lnTo>
                  <a:pt x="53010" y="34263"/>
                </a:lnTo>
                <a:lnTo>
                  <a:pt x="52976" y="34274"/>
                </a:lnTo>
                <a:lnTo>
                  <a:pt x="52942" y="34286"/>
                </a:lnTo>
                <a:lnTo>
                  <a:pt x="52885" y="34331"/>
                </a:lnTo>
                <a:lnTo>
                  <a:pt x="52840" y="34388"/>
                </a:lnTo>
                <a:lnTo>
                  <a:pt x="52828" y="34422"/>
                </a:lnTo>
                <a:lnTo>
                  <a:pt x="52828" y="34456"/>
                </a:lnTo>
                <a:lnTo>
                  <a:pt x="52828" y="34491"/>
                </a:lnTo>
                <a:lnTo>
                  <a:pt x="52840" y="34525"/>
                </a:lnTo>
                <a:lnTo>
                  <a:pt x="50849" y="35674"/>
                </a:lnTo>
                <a:lnTo>
                  <a:pt x="50803" y="35639"/>
                </a:lnTo>
                <a:lnTo>
                  <a:pt x="50758" y="35605"/>
                </a:lnTo>
                <a:lnTo>
                  <a:pt x="50712" y="35583"/>
                </a:lnTo>
                <a:lnTo>
                  <a:pt x="50644" y="35571"/>
                </a:lnTo>
                <a:lnTo>
                  <a:pt x="50587" y="35583"/>
                </a:lnTo>
                <a:lnTo>
                  <a:pt x="50542" y="35594"/>
                </a:lnTo>
                <a:lnTo>
                  <a:pt x="50496" y="35628"/>
                </a:lnTo>
                <a:lnTo>
                  <a:pt x="50462" y="35674"/>
                </a:lnTo>
                <a:lnTo>
                  <a:pt x="48460" y="34513"/>
                </a:lnTo>
                <a:lnTo>
                  <a:pt x="48472" y="34456"/>
                </a:lnTo>
                <a:lnTo>
                  <a:pt x="48460" y="34388"/>
                </a:lnTo>
                <a:lnTo>
                  <a:pt x="48426" y="34331"/>
                </a:lnTo>
                <a:lnTo>
                  <a:pt x="48381" y="34286"/>
                </a:lnTo>
                <a:lnTo>
                  <a:pt x="48312" y="34263"/>
                </a:lnTo>
                <a:lnTo>
                  <a:pt x="48312" y="31863"/>
                </a:lnTo>
                <a:lnTo>
                  <a:pt x="48369" y="31851"/>
                </a:lnTo>
                <a:lnTo>
                  <a:pt x="48415" y="31806"/>
                </a:lnTo>
                <a:lnTo>
                  <a:pt x="48437" y="31760"/>
                </a:lnTo>
                <a:lnTo>
                  <a:pt x="48449" y="31704"/>
                </a:lnTo>
                <a:lnTo>
                  <a:pt x="48437" y="31647"/>
                </a:lnTo>
                <a:lnTo>
                  <a:pt x="50508" y="30452"/>
                </a:lnTo>
                <a:lnTo>
                  <a:pt x="50542" y="30475"/>
                </a:lnTo>
                <a:lnTo>
                  <a:pt x="50576" y="30498"/>
                </a:lnTo>
                <a:lnTo>
                  <a:pt x="50610" y="30509"/>
                </a:lnTo>
                <a:lnTo>
                  <a:pt x="50644" y="30521"/>
                </a:lnTo>
                <a:lnTo>
                  <a:pt x="50690" y="30509"/>
                </a:lnTo>
                <a:lnTo>
                  <a:pt x="50735" y="30498"/>
                </a:lnTo>
                <a:lnTo>
                  <a:pt x="50769" y="30475"/>
                </a:lnTo>
                <a:lnTo>
                  <a:pt x="50792" y="30441"/>
                </a:lnTo>
                <a:close/>
                <a:moveTo>
                  <a:pt x="60313" y="30464"/>
                </a:moveTo>
                <a:lnTo>
                  <a:pt x="62350" y="31635"/>
                </a:lnTo>
                <a:lnTo>
                  <a:pt x="62338" y="31704"/>
                </a:lnTo>
                <a:lnTo>
                  <a:pt x="62350" y="31760"/>
                </a:lnTo>
                <a:lnTo>
                  <a:pt x="62384" y="31806"/>
                </a:lnTo>
                <a:lnTo>
                  <a:pt x="62429" y="31840"/>
                </a:lnTo>
                <a:lnTo>
                  <a:pt x="62486" y="31863"/>
                </a:lnTo>
                <a:lnTo>
                  <a:pt x="62486" y="34218"/>
                </a:lnTo>
                <a:lnTo>
                  <a:pt x="62441" y="34218"/>
                </a:lnTo>
                <a:lnTo>
                  <a:pt x="62406" y="34240"/>
                </a:lnTo>
                <a:lnTo>
                  <a:pt x="62361" y="34263"/>
                </a:lnTo>
                <a:lnTo>
                  <a:pt x="62327" y="34286"/>
                </a:lnTo>
                <a:lnTo>
                  <a:pt x="62304" y="34320"/>
                </a:lnTo>
                <a:lnTo>
                  <a:pt x="62281" y="34365"/>
                </a:lnTo>
                <a:lnTo>
                  <a:pt x="62270" y="34411"/>
                </a:lnTo>
                <a:lnTo>
                  <a:pt x="62270" y="34456"/>
                </a:lnTo>
                <a:lnTo>
                  <a:pt x="62270" y="34502"/>
                </a:lnTo>
                <a:lnTo>
                  <a:pt x="62281" y="34547"/>
                </a:lnTo>
                <a:lnTo>
                  <a:pt x="60336" y="35674"/>
                </a:lnTo>
                <a:lnTo>
                  <a:pt x="60302" y="35628"/>
                </a:lnTo>
                <a:lnTo>
                  <a:pt x="60256" y="35594"/>
                </a:lnTo>
                <a:lnTo>
                  <a:pt x="60200" y="35571"/>
                </a:lnTo>
                <a:lnTo>
                  <a:pt x="60086" y="35571"/>
                </a:lnTo>
                <a:lnTo>
                  <a:pt x="60029" y="35594"/>
                </a:lnTo>
                <a:lnTo>
                  <a:pt x="59983" y="35628"/>
                </a:lnTo>
                <a:lnTo>
                  <a:pt x="59938" y="35674"/>
                </a:lnTo>
                <a:lnTo>
                  <a:pt x="57947" y="34525"/>
                </a:lnTo>
                <a:lnTo>
                  <a:pt x="57970" y="34456"/>
                </a:lnTo>
                <a:lnTo>
                  <a:pt x="57959" y="34422"/>
                </a:lnTo>
                <a:lnTo>
                  <a:pt x="57947" y="34388"/>
                </a:lnTo>
                <a:lnTo>
                  <a:pt x="57913" y="34331"/>
                </a:lnTo>
                <a:lnTo>
                  <a:pt x="57856" y="34286"/>
                </a:lnTo>
                <a:lnTo>
                  <a:pt x="57799" y="34263"/>
                </a:lnTo>
                <a:lnTo>
                  <a:pt x="57799" y="31897"/>
                </a:lnTo>
                <a:lnTo>
                  <a:pt x="57833" y="31897"/>
                </a:lnTo>
                <a:lnTo>
                  <a:pt x="57868" y="31874"/>
                </a:lnTo>
                <a:lnTo>
                  <a:pt x="57924" y="31829"/>
                </a:lnTo>
                <a:lnTo>
                  <a:pt x="57959" y="31772"/>
                </a:lnTo>
                <a:lnTo>
                  <a:pt x="57970" y="31738"/>
                </a:lnTo>
                <a:lnTo>
                  <a:pt x="57970" y="31704"/>
                </a:lnTo>
                <a:lnTo>
                  <a:pt x="57970" y="31658"/>
                </a:lnTo>
                <a:lnTo>
                  <a:pt x="57959" y="31624"/>
                </a:lnTo>
                <a:lnTo>
                  <a:pt x="59961" y="30464"/>
                </a:lnTo>
                <a:lnTo>
                  <a:pt x="59995" y="30509"/>
                </a:lnTo>
                <a:lnTo>
                  <a:pt x="60040" y="30532"/>
                </a:lnTo>
                <a:lnTo>
                  <a:pt x="60086" y="30555"/>
                </a:lnTo>
                <a:lnTo>
                  <a:pt x="60143" y="30566"/>
                </a:lnTo>
                <a:lnTo>
                  <a:pt x="60200" y="30555"/>
                </a:lnTo>
                <a:lnTo>
                  <a:pt x="60245" y="30532"/>
                </a:lnTo>
                <a:lnTo>
                  <a:pt x="60279" y="30509"/>
                </a:lnTo>
                <a:lnTo>
                  <a:pt x="60313" y="30464"/>
                </a:lnTo>
                <a:close/>
                <a:moveTo>
                  <a:pt x="8203" y="30486"/>
                </a:moveTo>
                <a:lnTo>
                  <a:pt x="10171" y="31624"/>
                </a:lnTo>
                <a:lnTo>
                  <a:pt x="10159" y="31658"/>
                </a:lnTo>
                <a:lnTo>
                  <a:pt x="10148" y="31704"/>
                </a:lnTo>
                <a:lnTo>
                  <a:pt x="10148" y="31738"/>
                </a:lnTo>
                <a:lnTo>
                  <a:pt x="10159" y="31772"/>
                </a:lnTo>
                <a:lnTo>
                  <a:pt x="10182" y="31806"/>
                </a:lnTo>
                <a:lnTo>
                  <a:pt x="10205" y="31840"/>
                </a:lnTo>
                <a:lnTo>
                  <a:pt x="10262" y="31886"/>
                </a:lnTo>
                <a:lnTo>
                  <a:pt x="10296" y="31897"/>
                </a:lnTo>
                <a:lnTo>
                  <a:pt x="10341" y="31908"/>
                </a:lnTo>
                <a:lnTo>
                  <a:pt x="10341" y="34206"/>
                </a:lnTo>
                <a:lnTo>
                  <a:pt x="10296" y="34218"/>
                </a:lnTo>
                <a:lnTo>
                  <a:pt x="10250" y="34229"/>
                </a:lnTo>
                <a:lnTo>
                  <a:pt x="10205" y="34252"/>
                </a:lnTo>
                <a:lnTo>
                  <a:pt x="10171" y="34286"/>
                </a:lnTo>
                <a:lnTo>
                  <a:pt x="10148" y="34320"/>
                </a:lnTo>
                <a:lnTo>
                  <a:pt x="10125" y="34365"/>
                </a:lnTo>
                <a:lnTo>
                  <a:pt x="10114" y="34411"/>
                </a:lnTo>
                <a:lnTo>
                  <a:pt x="10102" y="34456"/>
                </a:lnTo>
                <a:lnTo>
                  <a:pt x="10114" y="34502"/>
                </a:lnTo>
                <a:lnTo>
                  <a:pt x="10125" y="34559"/>
                </a:lnTo>
                <a:lnTo>
                  <a:pt x="8168" y="35685"/>
                </a:lnTo>
                <a:lnTo>
                  <a:pt x="8134" y="35639"/>
                </a:lnTo>
                <a:lnTo>
                  <a:pt x="8089" y="35605"/>
                </a:lnTo>
                <a:lnTo>
                  <a:pt x="8043" y="35594"/>
                </a:lnTo>
                <a:lnTo>
                  <a:pt x="7986" y="35583"/>
                </a:lnTo>
                <a:lnTo>
                  <a:pt x="7930" y="35594"/>
                </a:lnTo>
                <a:lnTo>
                  <a:pt x="7884" y="35605"/>
                </a:lnTo>
                <a:lnTo>
                  <a:pt x="7839" y="35639"/>
                </a:lnTo>
                <a:lnTo>
                  <a:pt x="7804" y="35685"/>
                </a:lnTo>
                <a:lnTo>
                  <a:pt x="5848" y="34547"/>
                </a:lnTo>
                <a:lnTo>
                  <a:pt x="5859" y="34502"/>
                </a:lnTo>
                <a:lnTo>
                  <a:pt x="5859" y="34456"/>
                </a:lnTo>
                <a:lnTo>
                  <a:pt x="5859" y="34411"/>
                </a:lnTo>
                <a:lnTo>
                  <a:pt x="5848" y="34365"/>
                </a:lnTo>
                <a:lnTo>
                  <a:pt x="5825" y="34331"/>
                </a:lnTo>
                <a:lnTo>
                  <a:pt x="5802" y="34286"/>
                </a:lnTo>
                <a:lnTo>
                  <a:pt x="5768" y="34263"/>
                </a:lnTo>
                <a:lnTo>
                  <a:pt x="5734" y="34240"/>
                </a:lnTo>
                <a:lnTo>
                  <a:pt x="5689" y="34218"/>
                </a:lnTo>
                <a:lnTo>
                  <a:pt x="5643" y="34218"/>
                </a:lnTo>
                <a:lnTo>
                  <a:pt x="5643" y="31863"/>
                </a:lnTo>
                <a:lnTo>
                  <a:pt x="5700" y="31840"/>
                </a:lnTo>
                <a:lnTo>
                  <a:pt x="5746" y="31806"/>
                </a:lnTo>
                <a:lnTo>
                  <a:pt x="5780" y="31760"/>
                </a:lnTo>
                <a:lnTo>
                  <a:pt x="5791" y="31704"/>
                </a:lnTo>
                <a:lnTo>
                  <a:pt x="5780" y="31647"/>
                </a:lnTo>
                <a:lnTo>
                  <a:pt x="7770" y="30486"/>
                </a:lnTo>
                <a:lnTo>
                  <a:pt x="7816" y="30543"/>
                </a:lnTo>
                <a:lnTo>
                  <a:pt x="7861" y="30577"/>
                </a:lnTo>
                <a:lnTo>
                  <a:pt x="7918" y="30600"/>
                </a:lnTo>
                <a:lnTo>
                  <a:pt x="7986" y="30612"/>
                </a:lnTo>
                <a:lnTo>
                  <a:pt x="8055" y="30600"/>
                </a:lnTo>
                <a:lnTo>
                  <a:pt x="8112" y="30577"/>
                </a:lnTo>
                <a:lnTo>
                  <a:pt x="8168" y="30543"/>
                </a:lnTo>
                <a:lnTo>
                  <a:pt x="8203" y="30486"/>
                </a:lnTo>
                <a:close/>
                <a:moveTo>
                  <a:pt x="17644" y="30464"/>
                </a:moveTo>
                <a:lnTo>
                  <a:pt x="19624" y="31613"/>
                </a:lnTo>
                <a:lnTo>
                  <a:pt x="19612" y="31647"/>
                </a:lnTo>
                <a:lnTo>
                  <a:pt x="19612" y="31704"/>
                </a:lnTo>
                <a:lnTo>
                  <a:pt x="19612" y="31738"/>
                </a:lnTo>
                <a:lnTo>
                  <a:pt x="19624" y="31783"/>
                </a:lnTo>
                <a:lnTo>
                  <a:pt x="19646" y="31817"/>
                </a:lnTo>
                <a:lnTo>
                  <a:pt x="19669" y="31851"/>
                </a:lnTo>
                <a:lnTo>
                  <a:pt x="19703" y="31886"/>
                </a:lnTo>
                <a:lnTo>
                  <a:pt x="19737" y="31908"/>
                </a:lnTo>
                <a:lnTo>
                  <a:pt x="19783" y="31920"/>
                </a:lnTo>
                <a:lnTo>
                  <a:pt x="19817" y="31931"/>
                </a:lnTo>
                <a:lnTo>
                  <a:pt x="19817" y="34263"/>
                </a:lnTo>
                <a:lnTo>
                  <a:pt x="19749" y="34286"/>
                </a:lnTo>
                <a:lnTo>
                  <a:pt x="19703" y="34331"/>
                </a:lnTo>
                <a:lnTo>
                  <a:pt x="19658" y="34388"/>
                </a:lnTo>
                <a:lnTo>
                  <a:pt x="19646" y="34422"/>
                </a:lnTo>
                <a:lnTo>
                  <a:pt x="19646" y="34456"/>
                </a:lnTo>
                <a:lnTo>
                  <a:pt x="19658" y="34525"/>
                </a:lnTo>
                <a:lnTo>
                  <a:pt x="17644" y="35685"/>
                </a:lnTo>
                <a:lnTo>
                  <a:pt x="17610" y="35651"/>
                </a:lnTo>
                <a:lnTo>
                  <a:pt x="17565" y="35628"/>
                </a:lnTo>
                <a:lnTo>
                  <a:pt x="17519" y="35605"/>
                </a:lnTo>
                <a:lnTo>
                  <a:pt x="17474" y="35594"/>
                </a:lnTo>
                <a:lnTo>
                  <a:pt x="17417" y="35605"/>
                </a:lnTo>
                <a:lnTo>
                  <a:pt x="17371" y="35617"/>
                </a:lnTo>
                <a:lnTo>
                  <a:pt x="17337" y="35651"/>
                </a:lnTo>
                <a:lnTo>
                  <a:pt x="17303" y="35685"/>
                </a:lnTo>
                <a:lnTo>
                  <a:pt x="15289" y="34525"/>
                </a:lnTo>
                <a:lnTo>
                  <a:pt x="15301" y="34491"/>
                </a:lnTo>
                <a:lnTo>
                  <a:pt x="15312" y="34456"/>
                </a:lnTo>
                <a:lnTo>
                  <a:pt x="15301" y="34422"/>
                </a:lnTo>
                <a:lnTo>
                  <a:pt x="15289" y="34377"/>
                </a:lnTo>
                <a:lnTo>
                  <a:pt x="15255" y="34320"/>
                </a:lnTo>
                <a:lnTo>
                  <a:pt x="15198" y="34274"/>
                </a:lnTo>
                <a:lnTo>
                  <a:pt x="15164" y="34263"/>
                </a:lnTo>
                <a:lnTo>
                  <a:pt x="15130" y="34252"/>
                </a:lnTo>
                <a:lnTo>
                  <a:pt x="15130" y="31942"/>
                </a:lnTo>
                <a:lnTo>
                  <a:pt x="15164" y="31931"/>
                </a:lnTo>
                <a:lnTo>
                  <a:pt x="15210" y="31908"/>
                </a:lnTo>
                <a:lnTo>
                  <a:pt x="15244" y="31886"/>
                </a:lnTo>
                <a:lnTo>
                  <a:pt x="15278" y="31863"/>
                </a:lnTo>
                <a:lnTo>
                  <a:pt x="15301" y="31829"/>
                </a:lnTo>
                <a:lnTo>
                  <a:pt x="15324" y="31783"/>
                </a:lnTo>
                <a:lnTo>
                  <a:pt x="15335" y="31749"/>
                </a:lnTo>
                <a:lnTo>
                  <a:pt x="15346" y="31704"/>
                </a:lnTo>
                <a:lnTo>
                  <a:pt x="15335" y="31647"/>
                </a:lnTo>
                <a:lnTo>
                  <a:pt x="15324" y="31601"/>
                </a:lnTo>
                <a:lnTo>
                  <a:pt x="17303" y="30464"/>
                </a:lnTo>
                <a:lnTo>
                  <a:pt x="17337" y="30498"/>
                </a:lnTo>
                <a:lnTo>
                  <a:pt x="17371" y="30532"/>
                </a:lnTo>
                <a:lnTo>
                  <a:pt x="17417" y="30543"/>
                </a:lnTo>
                <a:lnTo>
                  <a:pt x="17474" y="30555"/>
                </a:lnTo>
                <a:lnTo>
                  <a:pt x="17519" y="30543"/>
                </a:lnTo>
                <a:lnTo>
                  <a:pt x="17565" y="30532"/>
                </a:lnTo>
                <a:lnTo>
                  <a:pt x="17610" y="30498"/>
                </a:lnTo>
                <a:lnTo>
                  <a:pt x="17644" y="30464"/>
                </a:lnTo>
                <a:close/>
                <a:moveTo>
                  <a:pt x="22388" y="30464"/>
                </a:moveTo>
                <a:lnTo>
                  <a:pt x="24356" y="31601"/>
                </a:lnTo>
                <a:lnTo>
                  <a:pt x="24344" y="31647"/>
                </a:lnTo>
                <a:lnTo>
                  <a:pt x="24333" y="31704"/>
                </a:lnTo>
                <a:lnTo>
                  <a:pt x="24344" y="31749"/>
                </a:lnTo>
                <a:lnTo>
                  <a:pt x="24356" y="31783"/>
                </a:lnTo>
                <a:lnTo>
                  <a:pt x="24378" y="31829"/>
                </a:lnTo>
                <a:lnTo>
                  <a:pt x="24401" y="31863"/>
                </a:lnTo>
                <a:lnTo>
                  <a:pt x="24435" y="31897"/>
                </a:lnTo>
                <a:lnTo>
                  <a:pt x="24469" y="31920"/>
                </a:lnTo>
                <a:lnTo>
                  <a:pt x="24515" y="31931"/>
                </a:lnTo>
                <a:lnTo>
                  <a:pt x="24560" y="31942"/>
                </a:lnTo>
                <a:lnTo>
                  <a:pt x="24560" y="34286"/>
                </a:lnTo>
                <a:lnTo>
                  <a:pt x="24504" y="34297"/>
                </a:lnTo>
                <a:lnTo>
                  <a:pt x="24447" y="34343"/>
                </a:lnTo>
                <a:lnTo>
                  <a:pt x="24413" y="34388"/>
                </a:lnTo>
                <a:lnTo>
                  <a:pt x="24401" y="34456"/>
                </a:lnTo>
                <a:lnTo>
                  <a:pt x="24413" y="34513"/>
                </a:lnTo>
                <a:lnTo>
                  <a:pt x="22388" y="35685"/>
                </a:lnTo>
                <a:lnTo>
                  <a:pt x="22354" y="35651"/>
                </a:lnTo>
                <a:lnTo>
                  <a:pt x="22308" y="35617"/>
                </a:lnTo>
                <a:lnTo>
                  <a:pt x="22263" y="35594"/>
                </a:lnTo>
                <a:lnTo>
                  <a:pt x="22160" y="35594"/>
                </a:lnTo>
                <a:lnTo>
                  <a:pt x="22115" y="35617"/>
                </a:lnTo>
                <a:lnTo>
                  <a:pt x="22069" y="35651"/>
                </a:lnTo>
                <a:lnTo>
                  <a:pt x="22035" y="35685"/>
                </a:lnTo>
                <a:lnTo>
                  <a:pt x="20022" y="34513"/>
                </a:lnTo>
                <a:lnTo>
                  <a:pt x="20033" y="34456"/>
                </a:lnTo>
                <a:lnTo>
                  <a:pt x="20022" y="34388"/>
                </a:lnTo>
                <a:lnTo>
                  <a:pt x="19988" y="34331"/>
                </a:lnTo>
                <a:lnTo>
                  <a:pt x="19931" y="34286"/>
                </a:lnTo>
                <a:lnTo>
                  <a:pt x="19862" y="34263"/>
                </a:lnTo>
                <a:lnTo>
                  <a:pt x="19862" y="31931"/>
                </a:lnTo>
                <a:lnTo>
                  <a:pt x="19908" y="31920"/>
                </a:lnTo>
                <a:lnTo>
                  <a:pt x="19942" y="31897"/>
                </a:lnTo>
                <a:lnTo>
                  <a:pt x="19976" y="31874"/>
                </a:lnTo>
                <a:lnTo>
                  <a:pt x="20010" y="31851"/>
                </a:lnTo>
                <a:lnTo>
                  <a:pt x="20033" y="31817"/>
                </a:lnTo>
                <a:lnTo>
                  <a:pt x="20056" y="31783"/>
                </a:lnTo>
                <a:lnTo>
                  <a:pt x="20067" y="31738"/>
                </a:lnTo>
                <a:lnTo>
                  <a:pt x="20067" y="31704"/>
                </a:lnTo>
                <a:lnTo>
                  <a:pt x="20067" y="31658"/>
                </a:lnTo>
                <a:lnTo>
                  <a:pt x="20056" y="31613"/>
                </a:lnTo>
                <a:lnTo>
                  <a:pt x="22035" y="30464"/>
                </a:lnTo>
                <a:lnTo>
                  <a:pt x="22069" y="30509"/>
                </a:lnTo>
                <a:lnTo>
                  <a:pt x="22103" y="30543"/>
                </a:lnTo>
                <a:lnTo>
                  <a:pt x="22160" y="30555"/>
                </a:lnTo>
                <a:lnTo>
                  <a:pt x="22206" y="30566"/>
                </a:lnTo>
                <a:lnTo>
                  <a:pt x="22263" y="30555"/>
                </a:lnTo>
                <a:lnTo>
                  <a:pt x="22319" y="30543"/>
                </a:lnTo>
                <a:lnTo>
                  <a:pt x="22354" y="30509"/>
                </a:lnTo>
                <a:lnTo>
                  <a:pt x="22388" y="30464"/>
                </a:lnTo>
                <a:close/>
                <a:moveTo>
                  <a:pt x="46117" y="30475"/>
                </a:moveTo>
                <a:lnTo>
                  <a:pt x="48119" y="31635"/>
                </a:lnTo>
                <a:lnTo>
                  <a:pt x="48108" y="31704"/>
                </a:lnTo>
                <a:lnTo>
                  <a:pt x="48119" y="31760"/>
                </a:lnTo>
                <a:lnTo>
                  <a:pt x="48153" y="31817"/>
                </a:lnTo>
                <a:lnTo>
                  <a:pt x="48199" y="31851"/>
                </a:lnTo>
                <a:lnTo>
                  <a:pt x="48267" y="31874"/>
                </a:lnTo>
                <a:lnTo>
                  <a:pt x="48267" y="34263"/>
                </a:lnTo>
                <a:lnTo>
                  <a:pt x="48233" y="34274"/>
                </a:lnTo>
                <a:lnTo>
                  <a:pt x="48199" y="34286"/>
                </a:lnTo>
                <a:lnTo>
                  <a:pt x="48142" y="34320"/>
                </a:lnTo>
                <a:lnTo>
                  <a:pt x="48096" y="34388"/>
                </a:lnTo>
                <a:lnTo>
                  <a:pt x="48085" y="34422"/>
                </a:lnTo>
                <a:lnTo>
                  <a:pt x="48085" y="34456"/>
                </a:lnTo>
                <a:lnTo>
                  <a:pt x="48085" y="34491"/>
                </a:lnTo>
                <a:lnTo>
                  <a:pt x="48096" y="34525"/>
                </a:lnTo>
                <a:lnTo>
                  <a:pt x="46094" y="35685"/>
                </a:lnTo>
                <a:lnTo>
                  <a:pt x="46060" y="35651"/>
                </a:lnTo>
                <a:lnTo>
                  <a:pt x="46014" y="35617"/>
                </a:lnTo>
                <a:lnTo>
                  <a:pt x="45969" y="35594"/>
                </a:lnTo>
                <a:lnTo>
                  <a:pt x="45855" y="35594"/>
                </a:lnTo>
                <a:lnTo>
                  <a:pt x="45810" y="35617"/>
                </a:lnTo>
                <a:lnTo>
                  <a:pt x="45764" y="35639"/>
                </a:lnTo>
                <a:lnTo>
                  <a:pt x="45730" y="35685"/>
                </a:lnTo>
                <a:lnTo>
                  <a:pt x="43751" y="34536"/>
                </a:lnTo>
                <a:lnTo>
                  <a:pt x="43762" y="34491"/>
                </a:lnTo>
                <a:lnTo>
                  <a:pt x="43762" y="34456"/>
                </a:lnTo>
                <a:lnTo>
                  <a:pt x="43762" y="34411"/>
                </a:lnTo>
                <a:lnTo>
                  <a:pt x="43751" y="34377"/>
                </a:lnTo>
                <a:lnTo>
                  <a:pt x="43728" y="34343"/>
                </a:lnTo>
                <a:lnTo>
                  <a:pt x="43705" y="34309"/>
                </a:lnTo>
                <a:lnTo>
                  <a:pt x="43648" y="34263"/>
                </a:lnTo>
                <a:lnTo>
                  <a:pt x="43614" y="34252"/>
                </a:lnTo>
                <a:lnTo>
                  <a:pt x="43569" y="34240"/>
                </a:lnTo>
                <a:lnTo>
                  <a:pt x="43569" y="31886"/>
                </a:lnTo>
                <a:lnTo>
                  <a:pt x="43637" y="31863"/>
                </a:lnTo>
                <a:lnTo>
                  <a:pt x="43682" y="31829"/>
                </a:lnTo>
                <a:lnTo>
                  <a:pt x="43717" y="31772"/>
                </a:lnTo>
                <a:lnTo>
                  <a:pt x="43728" y="31704"/>
                </a:lnTo>
                <a:lnTo>
                  <a:pt x="43717" y="31635"/>
                </a:lnTo>
                <a:lnTo>
                  <a:pt x="45707" y="30486"/>
                </a:lnTo>
                <a:lnTo>
                  <a:pt x="45741" y="30532"/>
                </a:lnTo>
                <a:lnTo>
                  <a:pt x="45787" y="30566"/>
                </a:lnTo>
                <a:lnTo>
                  <a:pt x="45844" y="30589"/>
                </a:lnTo>
                <a:lnTo>
                  <a:pt x="45912" y="30600"/>
                </a:lnTo>
                <a:lnTo>
                  <a:pt x="45969" y="30589"/>
                </a:lnTo>
                <a:lnTo>
                  <a:pt x="46026" y="30566"/>
                </a:lnTo>
                <a:lnTo>
                  <a:pt x="46083" y="30521"/>
                </a:lnTo>
                <a:lnTo>
                  <a:pt x="46117" y="30475"/>
                </a:lnTo>
                <a:close/>
                <a:moveTo>
                  <a:pt x="65102" y="30486"/>
                </a:moveTo>
                <a:lnTo>
                  <a:pt x="67059" y="31624"/>
                </a:lnTo>
                <a:lnTo>
                  <a:pt x="67048" y="31658"/>
                </a:lnTo>
                <a:lnTo>
                  <a:pt x="67036" y="31704"/>
                </a:lnTo>
                <a:lnTo>
                  <a:pt x="67048" y="31738"/>
                </a:lnTo>
                <a:lnTo>
                  <a:pt x="67059" y="31772"/>
                </a:lnTo>
                <a:lnTo>
                  <a:pt x="67070" y="31806"/>
                </a:lnTo>
                <a:lnTo>
                  <a:pt x="67093" y="31840"/>
                </a:lnTo>
                <a:lnTo>
                  <a:pt x="67161" y="31886"/>
                </a:lnTo>
                <a:lnTo>
                  <a:pt x="67195" y="31897"/>
                </a:lnTo>
                <a:lnTo>
                  <a:pt x="67230" y="31908"/>
                </a:lnTo>
                <a:lnTo>
                  <a:pt x="67230" y="34206"/>
                </a:lnTo>
                <a:lnTo>
                  <a:pt x="67184" y="34218"/>
                </a:lnTo>
                <a:lnTo>
                  <a:pt x="67139" y="34229"/>
                </a:lnTo>
                <a:lnTo>
                  <a:pt x="67104" y="34252"/>
                </a:lnTo>
                <a:lnTo>
                  <a:pt x="67070" y="34286"/>
                </a:lnTo>
                <a:lnTo>
                  <a:pt x="67036" y="34320"/>
                </a:lnTo>
                <a:lnTo>
                  <a:pt x="67013" y="34365"/>
                </a:lnTo>
                <a:lnTo>
                  <a:pt x="67002" y="34411"/>
                </a:lnTo>
                <a:lnTo>
                  <a:pt x="67002" y="34456"/>
                </a:lnTo>
                <a:lnTo>
                  <a:pt x="67002" y="34502"/>
                </a:lnTo>
                <a:lnTo>
                  <a:pt x="67013" y="34559"/>
                </a:lnTo>
                <a:lnTo>
                  <a:pt x="65068" y="35685"/>
                </a:lnTo>
                <a:lnTo>
                  <a:pt x="65034" y="35639"/>
                </a:lnTo>
                <a:lnTo>
                  <a:pt x="64989" y="35605"/>
                </a:lnTo>
                <a:lnTo>
                  <a:pt x="64932" y="35594"/>
                </a:lnTo>
                <a:lnTo>
                  <a:pt x="64886" y="35583"/>
                </a:lnTo>
                <a:lnTo>
                  <a:pt x="64829" y="35594"/>
                </a:lnTo>
                <a:lnTo>
                  <a:pt x="64772" y="35605"/>
                </a:lnTo>
                <a:lnTo>
                  <a:pt x="64738" y="35639"/>
                </a:lnTo>
                <a:lnTo>
                  <a:pt x="64704" y="35685"/>
                </a:lnTo>
                <a:lnTo>
                  <a:pt x="62736" y="34547"/>
                </a:lnTo>
                <a:lnTo>
                  <a:pt x="62748" y="34502"/>
                </a:lnTo>
                <a:lnTo>
                  <a:pt x="62759" y="34456"/>
                </a:lnTo>
                <a:lnTo>
                  <a:pt x="62748" y="34411"/>
                </a:lnTo>
                <a:lnTo>
                  <a:pt x="62736" y="34365"/>
                </a:lnTo>
                <a:lnTo>
                  <a:pt x="62714" y="34331"/>
                </a:lnTo>
                <a:lnTo>
                  <a:pt x="62691" y="34286"/>
                </a:lnTo>
                <a:lnTo>
                  <a:pt x="62657" y="34263"/>
                </a:lnTo>
                <a:lnTo>
                  <a:pt x="62623" y="34240"/>
                </a:lnTo>
                <a:lnTo>
                  <a:pt x="62577" y="34218"/>
                </a:lnTo>
                <a:lnTo>
                  <a:pt x="62532" y="34218"/>
                </a:lnTo>
                <a:lnTo>
                  <a:pt x="62532" y="31863"/>
                </a:lnTo>
                <a:lnTo>
                  <a:pt x="62588" y="31840"/>
                </a:lnTo>
                <a:lnTo>
                  <a:pt x="62634" y="31806"/>
                </a:lnTo>
                <a:lnTo>
                  <a:pt x="62668" y="31760"/>
                </a:lnTo>
                <a:lnTo>
                  <a:pt x="62679" y="31704"/>
                </a:lnTo>
                <a:lnTo>
                  <a:pt x="62668" y="31647"/>
                </a:lnTo>
                <a:lnTo>
                  <a:pt x="64659" y="30486"/>
                </a:lnTo>
                <a:lnTo>
                  <a:pt x="64704" y="30543"/>
                </a:lnTo>
                <a:lnTo>
                  <a:pt x="64750" y="30577"/>
                </a:lnTo>
                <a:lnTo>
                  <a:pt x="64818" y="30600"/>
                </a:lnTo>
                <a:lnTo>
                  <a:pt x="64886" y="30612"/>
                </a:lnTo>
                <a:lnTo>
                  <a:pt x="64943" y="30600"/>
                </a:lnTo>
                <a:lnTo>
                  <a:pt x="65011" y="30577"/>
                </a:lnTo>
                <a:lnTo>
                  <a:pt x="65057" y="30543"/>
                </a:lnTo>
                <a:lnTo>
                  <a:pt x="65102" y="30486"/>
                </a:lnTo>
                <a:close/>
                <a:moveTo>
                  <a:pt x="74533" y="30464"/>
                </a:moveTo>
                <a:lnTo>
                  <a:pt x="76523" y="31613"/>
                </a:lnTo>
                <a:lnTo>
                  <a:pt x="76501" y="31647"/>
                </a:lnTo>
                <a:lnTo>
                  <a:pt x="76501" y="31704"/>
                </a:lnTo>
                <a:lnTo>
                  <a:pt x="76501" y="31738"/>
                </a:lnTo>
                <a:lnTo>
                  <a:pt x="76512" y="31783"/>
                </a:lnTo>
                <a:lnTo>
                  <a:pt x="76535" y="31817"/>
                </a:lnTo>
                <a:lnTo>
                  <a:pt x="76557" y="31851"/>
                </a:lnTo>
                <a:lnTo>
                  <a:pt x="76592" y="31886"/>
                </a:lnTo>
                <a:lnTo>
                  <a:pt x="76626" y="31908"/>
                </a:lnTo>
                <a:lnTo>
                  <a:pt x="76671" y="31920"/>
                </a:lnTo>
                <a:lnTo>
                  <a:pt x="76717" y="31931"/>
                </a:lnTo>
                <a:lnTo>
                  <a:pt x="76717" y="34263"/>
                </a:lnTo>
                <a:lnTo>
                  <a:pt x="76648" y="34286"/>
                </a:lnTo>
                <a:lnTo>
                  <a:pt x="76592" y="34331"/>
                </a:lnTo>
                <a:lnTo>
                  <a:pt x="76557" y="34388"/>
                </a:lnTo>
                <a:lnTo>
                  <a:pt x="76546" y="34422"/>
                </a:lnTo>
                <a:lnTo>
                  <a:pt x="76535" y="34456"/>
                </a:lnTo>
                <a:lnTo>
                  <a:pt x="76546" y="34525"/>
                </a:lnTo>
                <a:lnTo>
                  <a:pt x="74533" y="35685"/>
                </a:lnTo>
                <a:lnTo>
                  <a:pt x="74498" y="35651"/>
                </a:lnTo>
                <a:lnTo>
                  <a:pt x="74464" y="35628"/>
                </a:lnTo>
                <a:lnTo>
                  <a:pt x="74407" y="35605"/>
                </a:lnTo>
                <a:lnTo>
                  <a:pt x="74362" y="35594"/>
                </a:lnTo>
                <a:lnTo>
                  <a:pt x="74305" y="35605"/>
                </a:lnTo>
                <a:lnTo>
                  <a:pt x="74260" y="35617"/>
                </a:lnTo>
                <a:lnTo>
                  <a:pt x="74225" y="35651"/>
                </a:lnTo>
                <a:lnTo>
                  <a:pt x="74191" y="35685"/>
                </a:lnTo>
                <a:lnTo>
                  <a:pt x="72189" y="34525"/>
                </a:lnTo>
                <a:lnTo>
                  <a:pt x="72201" y="34491"/>
                </a:lnTo>
                <a:lnTo>
                  <a:pt x="72201" y="34456"/>
                </a:lnTo>
                <a:lnTo>
                  <a:pt x="72201" y="34422"/>
                </a:lnTo>
                <a:lnTo>
                  <a:pt x="72189" y="34377"/>
                </a:lnTo>
                <a:lnTo>
                  <a:pt x="72144" y="34320"/>
                </a:lnTo>
                <a:lnTo>
                  <a:pt x="72087" y="34274"/>
                </a:lnTo>
                <a:lnTo>
                  <a:pt x="72053" y="34263"/>
                </a:lnTo>
                <a:lnTo>
                  <a:pt x="72019" y="34252"/>
                </a:lnTo>
                <a:lnTo>
                  <a:pt x="72019" y="31942"/>
                </a:lnTo>
                <a:lnTo>
                  <a:pt x="72064" y="31931"/>
                </a:lnTo>
                <a:lnTo>
                  <a:pt x="72098" y="31908"/>
                </a:lnTo>
                <a:lnTo>
                  <a:pt x="72144" y="31886"/>
                </a:lnTo>
                <a:lnTo>
                  <a:pt x="72166" y="31863"/>
                </a:lnTo>
                <a:lnTo>
                  <a:pt x="72201" y="31829"/>
                </a:lnTo>
                <a:lnTo>
                  <a:pt x="72212" y="31783"/>
                </a:lnTo>
                <a:lnTo>
                  <a:pt x="72223" y="31749"/>
                </a:lnTo>
                <a:lnTo>
                  <a:pt x="72235" y="31704"/>
                </a:lnTo>
                <a:lnTo>
                  <a:pt x="72223" y="31647"/>
                </a:lnTo>
                <a:lnTo>
                  <a:pt x="72212" y="31601"/>
                </a:lnTo>
                <a:lnTo>
                  <a:pt x="74191" y="30464"/>
                </a:lnTo>
                <a:lnTo>
                  <a:pt x="74225" y="30498"/>
                </a:lnTo>
                <a:lnTo>
                  <a:pt x="74260" y="30532"/>
                </a:lnTo>
                <a:lnTo>
                  <a:pt x="74305" y="30543"/>
                </a:lnTo>
                <a:lnTo>
                  <a:pt x="74362" y="30555"/>
                </a:lnTo>
                <a:lnTo>
                  <a:pt x="74407" y="30543"/>
                </a:lnTo>
                <a:lnTo>
                  <a:pt x="74464" y="30532"/>
                </a:lnTo>
                <a:lnTo>
                  <a:pt x="74498" y="30498"/>
                </a:lnTo>
                <a:lnTo>
                  <a:pt x="74533" y="30464"/>
                </a:lnTo>
                <a:close/>
                <a:moveTo>
                  <a:pt x="79276" y="30464"/>
                </a:moveTo>
                <a:lnTo>
                  <a:pt x="81244" y="31601"/>
                </a:lnTo>
                <a:lnTo>
                  <a:pt x="81233" y="31647"/>
                </a:lnTo>
                <a:lnTo>
                  <a:pt x="81233" y="31704"/>
                </a:lnTo>
                <a:lnTo>
                  <a:pt x="81233" y="31749"/>
                </a:lnTo>
                <a:lnTo>
                  <a:pt x="81244" y="31783"/>
                </a:lnTo>
                <a:lnTo>
                  <a:pt x="81267" y="31829"/>
                </a:lnTo>
                <a:lnTo>
                  <a:pt x="81290" y="31863"/>
                </a:lnTo>
                <a:lnTo>
                  <a:pt x="81324" y="31897"/>
                </a:lnTo>
                <a:lnTo>
                  <a:pt x="81369" y="31920"/>
                </a:lnTo>
                <a:lnTo>
                  <a:pt x="81403" y="31931"/>
                </a:lnTo>
                <a:lnTo>
                  <a:pt x="81449" y="31942"/>
                </a:lnTo>
                <a:lnTo>
                  <a:pt x="81449" y="34286"/>
                </a:lnTo>
                <a:lnTo>
                  <a:pt x="81392" y="34297"/>
                </a:lnTo>
                <a:lnTo>
                  <a:pt x="81346" y="34343"/>
                </a:lnTo>
                <a:lnTo>
                  <a:pt x="81312" y="34388"/>
                </a:lnTo>
                <a:lnTo>
                  <a:pt x="81301" y="34456"/>
                </a:lnTo>
                <a:lnTo>
                  <a:pt x="81312" y="34513"/>
                </a:lnTo>
                <a:lnTo>
                  <a:pt x="79276" y="35685"/>
                </a:lnTo>
                <a:lnTo>
                  <a:pt x="79242" y="35651"/>
                </a:lnTo>
                <a:lnTo>
                  <a:pt x="79208" y="35617"/>
                </a:lnTo>
                <a:lnTo>
                  <a:pt x="79151" y="35594"/>
                </a:lnTo>
                <a:lnTo>
                  <a:pt x="79049" y="35594"/>
                </a:lnTo>
                <a:lnTo>
                  <a:pt x="79003" y="35617"/>
                </a:lnTo>
                <a:lnTo>
                  <a:pt x="78958" y="35651"/>
                </a:lnTo>
                <a:lnTo>
                  <a:pt x="78923" y="35685"/>
                </a:lnTo>
                <a:lnTo>
                  <a:pt x="76910" y="34513"/>
                </a:lnTo>
                <a:lnTo>
                  <a:pt x="76921" y="34456"/>
                </a:lnTo>
                <a:lnTo>
                  <a:pt x="76910" y="34388"/>
                </a:lnTo>
                <a:lnTo>
                  <a:pt x="76876" y="34331"/>
                </a:lnTo>
                <a:lnTo>
                  <a:pt x="76819" y="34286"/>
                </a:lnTo>
                <a:lnTo>
                  <a:pt x="76762" y="34263"/>
                </a:lnTo>
                <a:lnTo>
                  <a:pt x="76762" y="31931"/>
                </a:lnTo>
                <a:lnTo>
                  <a:pt x="76796" y="31920"/>
                </a:lnTo>
                <a:lnTo>
                  <a:pt x="76842" y="31897"/>
                </a:lnTo>
                <a:lnTo>
                  <a:pt x="76876" y="31874"/>
                </a:lnTo>
                <a:lnTo>
                  <a:pt x="76899" y="31851"/>
                </a:lnTo>
                <a:lnTo>
                  <a:pt x="76921" y="31817"/>
                </a:lnTo>
                <a:lnTo>
                  <a:pt x="76944" y="31783"/>
                </a:lnTo>
                <a:lnTo>
                  <a:pt x="76956" y="31738"/>
                </a:lnTo>
                <a:lnTo>
                  <a:pt x="76956" y="31704"/>
                </a:lnTo>
                <a:lnTo>
                  <a:pt x="76956" y="31658"/>
                </a:lnTo>
                <a:lnTo>
                  <a:pt x="76944" y="31613"/>
                </a:lnTo>
                <a:lnTo>
                  <a:pt x="78923" y="30464"/>
                </a:lnTo>
                <a:lnTo>
                  <a:pt x="78958" y="30509"/>
                </a:lnTo>
                <a:lnTo>
                  <a:pt x="79003" y="30543"/>
                </a:lnTo>
                <a:lnTo>
                  <a:pt x="79049" y="30555"/>
                </a:lnTo>
                <a:lnTo>
                  <a:pt x="79105" y="30566"/>
                </a:lnTo>
                <a:lnTo>
                  <a:pt x="79151" y="30555"/>
                </a:lnTo>
                <a:lnTo>
                  <a:pt x="79208" y="30543"/>
                </a:lnTo>
                <a:lnTo>
                  <a:pt x="79253" y="30509"/>
                </a:lnTo>
                <a:lnTo>
                  <a:pt x="79276" y="30464"/>
                </a:lnTo>
                <a:close/>
                <a:moveTo>
                  <a:pt x="12912" y="30464"/>
                </a:moveTo>
                <a:lnTo>
                  <a:pt x="14880" y="31601"/>
                </a:lnTo>
                <a:lnTo>
                  <a:pt x="14857" y="31647"/>
                </a:lnTo>
                <a:lnTo>
                  <a:pt x="14857" y="31704"/>
                </a:lnTo>
                <a:lnTo>
                  <a:pt x="14857" y="31749"/>
                </a:lnTo>
                <a:lnTo>
                  <a:pt x="14880" y="31783"/>
                </a:lnTo>
                <a:lnTo>
                  <a:pt x="14891" y="31829"/>
                </a:lnTo>
                <a:lnTo>
                  <a:pt x="14925" y="31863"/>
                </a:lnTo>
                <a:lnTo>
                  <a:pt x="14960" y="31897"/>
                </a:lnTo>
                <a:lnTo>
                  <a:pt x="14994" y="31920"/>
                </a:lnTo>
                <a:lnTo>
                  <a:pt x="15039" y="31931"/>
                </a:lnTo>
                <a:lnTo>
                  <a:pt x="15085" y="31942"/>
                </a:lnTo>
                <a:lnTo>
                  <a:pt x="15085" y="34252"/>
                </a:lnTo>
                <a:lnTo>
                  <a:pt x="15039" y="34252"/>
                </a:lnTo>
                <a:lnTo>
                  <a:pt x="15005" y="34274"/>
                </a:lnTo>
                <a:lnTo>
                  <a:pt x="14971" y="34286"/>
                </a:lnTo>
                <a:lnTo>
                  <a:pt x="14948" y="34320"/>
                </a:lnTo>
                <a:lnTo>
                  <a:pt x="14925" y="34343"/>
                </a:lnTo>
                <a:lnTo>
                  <a:pt x="14903" y="34377"/>
                </a:lnTo>
                <a:lnTo>
                  <a:pt x="14891" y="34411"/>
                </a:lnTo>
                <a:lnTo>
                  <a:pt x="14891" y="34456"/>
                </a:lnTo>
                <a:lnTo>
                  <a:pt x="14891" y="34491"/>
                </a:lnTo>
                <a:lnTo>
                  <a:pt x="14903" y="34536"/>
                </a:lnTo>
                <a:lnTo>
                  <a:pt x="12889" y="35696"/>
                </a:lnTo>
                <a:lnTo>
                  <a:pt x="12867" y="35651"/>
                </a:lnTo>
                <a:lnTo>
                  <a:pt x="12821" y="35628"/>
                </a:lnTo>
                <a:lnTo>
                  <a:pt x="12776" y="35605"/>
                </a:lnTo>
                <a:lnTo>
                  <a:pt x="12685" y="35605"/>
                </a:lnTo>
                <a:lnTo>
                  <a:pt x="12639" y="35628"/>
                </a:lnTo>
                <a:lnTo>
                  <a:pt x="12594" y="35651"/>
                </a:lnTo>
                <a:lnTo>
                  <a:pt x="12571" y="35685"/>
                </a:lnTo>
                <a:lnTo>
                  <a:pt x="10591" y="34547"/>
                </a:lnTo>
                <a:lnTo>
                  <a:pt x="10603" y="34502"/>
                </a:lnTo>
                <a:lnTo>
                  <a:pt x="10614" y="34456"/>
                </a:lnTo>
                <a:lnTo>
                  <a:pt x="10603" y="34411"/>
                </a:lnTo>
                <a:lnTo>
                  <a:pt x="10591" y="34365"/>
                </a:lnTo>
                <a:lnTo>
                  <a:pt x="10569" y="34320"/>
                </a:lnTo>
                <a:lnTo>
                  <a:pt x="10546" y="34286"/>
                </a:lnTo>
                <a:lnTo>
                  <a:pt x="10512" y="34252"/>
                </a:lnTo>
                <a:lnTo>
                  <a:pt x="10478" y="34229"/>
                </a:lnTo>
                <a:lnTo>
                  <a:pt x="10432" y="34218"/>
                </a:lnTo>
                <a:lnTo>
                  <a:pt x="10387" y="34206"/>
                </a:lnTo>
                <a:lnTo>
                  <a:pt x="10387" y="31908"/>
                </a:lnTo>
                <a:lnTo>
                  <a:pt x="10421" y="31897"/>
                </a:lnTo>
                <a:lnTo>
                  <a:pt x="10455" y="31886"/>
                </a:lnTo>
                <a:lnTo>
                  <a:pt x="10512" y="31840"/>
                </a:lnTo>
                <a:lnTo>
                  <a:pt x="10557" y="31772"/>
                </a:lnTo>
                <a:lnTo>
                  <a:pt x="10569" y="31738"/>
                </a:lnTo>
                <a:lnTo>
                  <a:pt x="10569" y="31704"/>
                </a:lnTo>
                <a:lnTo>
                  <a:pt x="10569" y="31658"/>
                </a:lnTo>
                <a:lnTo>
                  <a:pt x="10557" y="31624"/>
                </a:lnTo>
                <a:lnTo>
                  <a:pt x="12548" y="30464"/>
                </a:lnTo>
                <a:lnTo>
                  <a:pt x="12582" y="30509"/>
                </a:lnTo>
                <a:lnTo>
                  <a:pt x="12628" y="30543"/>
                </a:lnTo>
                <a:lnTo>
                  <a:pt x="12673" y="30555"/>
                </a:lnTo>
                <a:lnTo>
                  <a:pt x="12730" y="30566"/>
                </a:lnTo>
                <a:lnTo>
                  <a:pt x="12787" y="30555"/>
                </a:lnTo>
                <a:lnTo>
                  <a:pt x="12832" y="30543"/>
                </a:lnTo>
                <a:lnTo>
                  <a:pt x="12878" y="30509"/>
                </a:lnTo>
                <a:lnTo>
                  <a:pt x="12912" y="30464"/>
                </a:lnTo>
                <a:close/>
                <a:moveTo>
                  <a:pt x="27109" y="30452"/>
                </a:moveTo>
                <a:lnTo>
                  <a:pt x="29156" y="31635"/>
                </a:lnTo>
                <a:lnTo>
                  <a:pt x="29145" y="31704"/>
                </a:lnTo>
                <a:lnTo>
                  <a:pt x="29156" y="31760"/>
                </a:lnTo>
                <a:lnTo>
                  <a:pt x="29190" y="31817"/>
                </a:lnTo>
                <a:lnTo>
                  <a:pt x="29247" y="31851"/>
                </a:lnTo>
                <a:lnTo>
                  <a:pt x="29304" y="31874"/>
                </a:lnTo>
                <a:lnTo>
                  <a:pt x="29304" y="34218"/>
                </a:lnTo>
                <a:lnTo>
                  <a:pt x="29258" y="34229"/>
                </a:lnTo>
                <a:lnTo>
                  <a:pt x="29213" y="34240"/>
                </a:lnTo>
                <a:lnTo>
                  <a:pt x="29179" y="34263"/>
                </a:lnTo>
                <a:lnTo>
                  <a:pt x="29145" y="34297"/>
                </a:lnTo>
                <a:lnTo>
                  <a:pt x="29122" y="34331"/>
                </a:lnTo>
                <a:lnTo>
                  <a:pt x="29099" y="34365"/>
                </a:lnTo>
                <a:lnTo>
                  <a:pt x="29088" y="34411"/>
                </a:lnTo>
                <a:lnTo>
                  <a:pt x="29076" y="34456"/>
                </a:lnTo>
                <a:lnTo>
                  <a:pt x="29088" y="34502"/>
                </a:lnTo>
                <a:lnTo>
                  <a:pt x="29099" y="34547"/>
                </a:lnTo>
                <a:lnTo>
                  <a:pt x="27109" y="35696"/>
                </a:lnTo>
                <a:lnTo>
                  <a:pt x="27086" y="35662"/>
                </a:lnTo>
                <a:lnTo>
                  <a:pt x="27040" y="35628"/>
                </a:lnTo>
                <a:lnTo>
                  <a:pt x="26995" y="35617"/>
                </a:lnTo>
                <a:lnTo>
                  <a:pt x="26949" y="35605"/>
                </a:lnTo>
                <a:lnTo>
                  <a:pt x="26904" y="35617"/>
                </a:lnTo>
                <a:lnTo>
                  <a:pt x="26858" y="35628"/>
                </a:lnTo>
                <a:lnTo>
                  <a:pt x="26824" y="35651"/>
                </a:lnTo>
                <a:lnTo>
                  <a:pt x="26790" y="35685"/>
                </a:lnTo>
                <a:lnTo>
                  <a:pt x="24742" y="34513"/>
                </a:lnTo>
                <a:lnTo>
                  <a:pt x="24754" y="34456"/>
                </a:lnTo>
                <a:lnTo>
                  <a:pt x="24742" y="34400"/>
                </a:lnTo>
                <a:lnTo>
                  <a:pt x="24708" y="34343"/>
                </a:lnTo>
                <a:lnTo>
                  <a:pt x="24663" y="34309"/>
                </a:lnTo>
                <a:lnTo>
                  <a:pt x="24606" y="34286"/>
                </a:lnTo>
                <a:lnTo>
                  <a:pt x="24606" y="31942"/>
                </a:lnTo>
                <a:lnTo>
                  <a:pt x="24651" y="31931"/>
                </a:lnTo>
                <a:lnTo>
                  <a:pt x="24697" y="31908"/>
                </a:lnTo>
                <a:lnTo>
                  <a:pt x="24731" y="31886"/>
                </a:lnTo>
                <a:lnTo>
                  <a:pt x="24765" y="31863"/>
                </a:lnTo>
                <a:lnTo>
                  <a:pt x="24788" y="31829"/>
                </a:lnTo>
                <a:lnTo>
                  <a:pt x="24811" y="31783"/>
                </a:lnTo>
                <a:lnTo>
                  <a:pt x="24822" y="31749"/>
                </a:lnTo>
                <a:lnTo>
                  <a:pt x="24822" y="31704"/>
                </a:lnTo>
                <a:lnTo>
                  <a:pt x="24822" y="31647"/>
                </a:lnTo>
                <a:lnTo>
                  <a:pt x="24799" y="31601"/>
                </a:lnTo>
                <a:lnTo>
                  <a:pt x="26801" y="30452"/>
                </a:lnTo>
                <a:lnTo>
                  <a:pt x="26824" y="30486"/>
                </a:lnTo>
                <a:lnTo>
                  <a:pt x="26858" y="30509"/>
                </a:lnTo>
                <a:lnTo>
                  <a:pt x="26904" y="30532"/>
                </a:lnTo>
                <a:lnTo>
                  <a:pt x="26995" y="30532"/>
                </a:lnTo>
                <a:lnTo>
                  <a:pt x="27040" y="30509"/>
                </a:lnTo>
                <a:lnTo>
                  <a:pt x="27074" y="30486"/>
                </a:lnTo>
                <a:lnTo>
                  <a:pt x="27109" y="30452"/>
                </a:lnTo>
                <a:close/>
                <a:moveTo>
                  <a:pt x="31898" y="30475"/>
                </a:moveTo>
                <a:lnTo>
                  <a:pt x="33809" y="31590"/>
                </a:lnTo>
                <a:lnTo>
                  <a:pt x="33797" y="31635"/>
                </a:lnTo>
                <a:lnTo>
                  <a:pt x="33786" y="31704"/>
                </a:lnTo>
                <a:lnTo>
                  <a:pt x="33797" y="31749"/>
                </a:lnTo>
                <a:lnTo>
                  <a:pt x="33809" y="31795"/>
                </a:lnTo>
                <a:lnTo>
                  <a:pt x="33831" y="31840"/>
                </a:lnTo>
                <a:lnTo>
                  <a:pt x="33866" y="31886"/>
                </a:lnTo>
                <a:lnTo>
                  <a:pt x="33900" y="31920"/>
                </a:lnTo>
                <a:lnTo>
                  <a:pt x="33945" y="31942"/>
                </a:lnTo>
                <a:lnTo>
                  <a:pt x="33991" y="31965"/>
                </a:lnTo>
                <a:lnTo>
                  <a:pt x="34048" y="31965"/>
                </a:lnTo>
                <a:lnTo>
                  <a:pt x="34048" y="34229"/>
                </a:lnTo>
                <a:lnTo>
                  <a:pt x="34002" y="34240"/>
                </a:lnTo>
                <a:lnTo>
                  <a:pt x="33968" y="34252"/>
                </a:lnTo>
                <a:lnTo>
                  <a:pt x="33922" y="34274"/>
                </a:lnTo>
                <a:lnTo>
                  <a:pt x="33900" y="34309"/>
                </a:lnTo>
                <a:lnTo>
                  <a:pt x="33866" y="34331"/>
                </a:lnTo>
                <a:lnTo>
                  <a:pt x="33854" y="34377"/>
                </a:lnTo>
                <a:lnTo>
                  <a:pt x="33843" y="34411"/>
                </a:lnTo>
                <a:lnTo>
                  <a:pt x="33831" y="34456"/>
                </a:lnTo>
                <a:lnTo>
                  <a:pt x="33843" y="34502"/>
                </a:lnTo>
                <a:lnTo>
                  <a:pt x="33854" y="34536"/>
                </a:lnTo>
                <a:lnTo>
                  <a:pt x="31852" y="35696"/>
                </a:lnTo>
                <a:lnTo>
                  <a:pt x="31829" y="35662"/>
                </a:lnTo>
                <a:lnTo>
                  <a:pt x="31784" y="35628"/>
                </a:lnTo>
                <a:lnTo>
                  <a:pt x="31738" y="35617"/>
                </a:lnTo>
                <a:lnTo>
                  <a:pt x="31693" y="35605"/>
                </a:lnTo>
                <a:lnTo>
                  <a:pt x="31636" y="35605"/>
                </a:lnTo>
                <a:lnTo>
                  <a:pt x="31602" y="35628"/>
                </a:lnTo>
                <a:lnTo>
                  <a:pt x="31556" y="35651"/>
                </a:lnTo>
                <a:lnTo>
                  <a:pt x="31522" y="35685"/>
                </a:lnTo>
                <a:lnTo>
                  <a:pt x="29543" y="34547"/>
                </a:lnTo>
                <a:lnTo>
                  <a:pt x="29554" y="34502"/>
                </a:lnTo>
                <a:lnTo>
                  <a:pt x="29554" y="34456"/>
                </a:lnTo>
                <a:lnTo>
                  <a:pt x="29554" y="34411"/>
                </a:lnTo>
                <a:lnTo>
                  <a:pt x="29543" y="34365"/>
                </a:lnTo>
                <a:lnTo>
                  <a:pt x="29520" y="34331"/>
                </a:lnTo>
                <a:lnTo>
                  <a:pt x="29497" y="34297"/>
                </a:lnTo>
                <a:lnTo>
                  <a:pt x="29463" y="34263"/>
                </a:lnTo>
                <a:lnTo>
                  <a:pt x="29429" y="34240"/>
                </a:lnTo>
                <a:lnTo>
                  <a:pt x="29395" y="34229"/>
                </a:lnTo>
                <a:lnTo>
                  <a:pt x="29349" y="34218"/>
                </a:lnTo>
                <a:lnTo>
                  <a:pt x="29349" y="31863"/>
                </a:lnTo>
                <a:lnTo>
                  <a:pt x="29406" y="31851"/>
                </a:lnTo>
                <a:lnTo>
                  <a:pt x="29452" y="31806"/>
                </a:lnTo>
                <a:lnTo>
                  <a:pt x="29486" y="31760"/>
                </a:lnTo>
                <a:lnTo>
                  <a:pt x="29486" y="31704"/>
                </a:lnTo>
                <a:lnTo>
                  <a:pt x="29486" y="31647"/>
                </a:lnTo>
                <a:lnTo>
                  <a:pt x="31488" y="30486"/>
                </a:lnTo>
                <a:lnTo>
                  <a:pt x="31522" y="30532"/>
                </a:lnTo>
                <a:lnTo>
                  <a:pt x="31568" y="30566"/>
                </a:lnTo>
                <a:lnTo>
                  <a:pt x="31625" y="30589"/>
                </a:lnTo>
                <a:lnTo>
                  <a:pt x="31693" y="30600"/>
                </a:lnTo>
                <a:lnTo>
                  <a:pt x="31750" y="30589"/>
                </a:lnTo>
                <a:lnTo>
                  <a:pt x="31807" y="30566"/>
                </a:lnTo>
                <a:lnTo>
                  <a:pt x="31863" y="30532"/>
                </a:lnTo>
                <a:lnTo>
                  <a:pt x="31898" y="30475"/>
                </a:lnTo>
                <a:close/>
                <a:moveTo>
                  <a:pt x="36596" y="30452"/>
                </a:moveTo>
                <a:lnTo>
                  <a:pt x="38643" y="31635"/>
                </a:lnTo>
                <a:lnTo>
                  <a:pt x="38620" y="31704"/>
                </a:lnTo>
                <a:lnTo>
                  <a:pt x="38643" y="31760"/>
                </a:lnTo>
                <a:lnTo>
                  <a:pt x="38677" y="31817"/>
                </a:lnTo>
                <a:lnTo>
                  <a:pt x="38723" y="31851"/>
                </a:lnTo>
                <a:lnTo>
                  <a:pt x="38780" y="31874"/>
                </a:lnTo>
                <a:lnTo>
                  <a:pt x="38780" y="34240"/>
                </a:lnTo>
                <a:lnTo>
                  <a:pt x="38746" y="34252"/>
                </a:lnTo>
                <a:lnTo>
                  <a:pt x="38711" y="34263"/>
                </a:lnTo>
                <a:lnTo>
                  <a:pt x="38677" y="34286"/>
                </a:lnTo>
                <a:lnTo>
                  <a:pt x="38643" y="34309"/>
                </a:lnTo>
                <a:lnTo>
                  <a:pt x="38620" y="34343"/>
                </a:lnTo>
                <a:lnTo>
                  <a:pt x="38598" y="34377"/>
                </a:lnTo>
                <a:lnTo>
                  <a:pt x="38586" y="34411"/>
                </a:lnTo>
                <a:lnTo>
                  <a:pt x="38586" y="34456"/>
                </a:lnTo>
                <a:lnTo>
                  <a:pt x="38586" y="34502"/>
                </a:lnTo>
                <a:lnTo>
                  <a:pt x="38598" y="34536"/>
                </a:lnTo>
                <a:lnTo>
                  <a:pt x="36596" y="35696"/>
                </a:lnTo>
                <a:lnTo>
                  <a:pt x="36561" y="35651"/>
                </a:lnTo>
                <a:lnTo>
                  <a:pt x="36527" y="35628"/>
                </a:lnTo>
                <a:lnTo>
                  <a:pt x="36482" y="35605"/>
                </a:lnTo>
                <a:lnTo>
                  <a:pt x="36379" y="35605"/>
                </a:lnTo>
                <a:lnTo>
                  <a:pt x="36334" y="35628"/>
                </a:lnTo>
                <a:lnTo>
                  <a:pt x="36300" y="35651"/>
                </a:lnTo>
                <a:lnTo>
                  <a:pt x="36266" y="35685"/>
                </a:lnTo>
                <a:lnTo>
                  <a:pt x="34264" y="34536"/>
                </a:lnTo>
                <a:lnTo>
                  <a:pt x="34275" y="34491"/>
                </a:lnTo>
                <a:lnTo>
                  <a:pt x="34286" y="34456"/>
                </a:lnTo>
                <a:lnTo>
                  <a:pt x="34275" y="34411"/>
                </a:lnTo>
                <a:lnTo>
                  <a:pt x="34264" y="34377"/>
                </a:lnTo>
                <a:lnTo>
                  <a:pt x="34252" y="34343"/>
                </a:lnTo>
                <a:lnTo>
                  <a:pt x="34230" y="34309"/>
                </a:lnTo>
                <a:lnTo>
                  <a:pt x="34195" y="34286"/>
                </a:lnTo>
                <a:lnTo>
                  <a:pt x="34161" y="34263"/>
                </a:lnTo>
                <a:lnTo>
                  <a:pt x="34127" y="34240"/>
                </a:lnTo>
                <a:lnTo>
                  <a:pt x="34093" y="34240"/>
                </a:lnTo>
                <a:lnTo>
                  <a:pt x="34093" y="31965"/>
                </a:lnTo>
                <a:lnTo>
                  <a:pt x="34139" y="31954"/>
                </a:lnTo>
                <a:lnTo>
                  <a:pt x="34184" y="31942"/>
                </a:lnTo>
                <a:lnTo>
                  <a:pt x="34230" y="31908"/>
                </a:lnTo>
                <a:lnTo>
                  <a:pt x="34264" y="31874"/>
                </a:lnTo>
                <a:lnTo>
                  <a:pt x="34286" y="31840"/>
                </a:lnTo>
                <a:lnTo>
                  <a:pt x="34309" y="31795"/>
                </a:lnTo>
                <a:lnTo>
                  <a:pt x="34321" y="31749"/>
                </a:lnTo>
                <a:lnTo>
                  <a:pt x="34332" y="31704"/>
                </a:lnTo>
                <a:lnTo>
                  <a:pt x="34321" y="31647"/>
                </a:lnTo>
                <a:lnTo>
                  <a:pt x="34309" y="31590"/>
                </a:lnTo>
                <a:lnTo>
                  <a:pt x="36277" y="30464"/>
                </a:lnTo>
                <a:lnTo>
                  <a:pt x="36300" y="30498"/>
                </a:lnTo>
                <a:lnTo>
                  <a:pt x="36334" y="30521"/>
                </a:lnTo>
                <a:lnTo>
                  <a:pt x="36379" y="30532"/>
                </a:lnTo>
                <a:lnTo>
                  <a:pt x="36425" y="30543"/>
                </a:lnTo>
                <a:lnTo>
                  <a:pt x="36482" y="30532"/>
                </a:lnTo>
                <a:lnTo>
                  <a:pt x="36527" y="30521"/>
                </a:lnTo>
                <a:lnTo>
                  <a:pt x="36561" y="30486"/>
                </a:lnTo>
                <a:lnTo>
                  <a:pt x="36596" y="30452"/>
                </a:lnTo>
                <a:close/>
                <a:moveTo>
                  <a:pt x="41362" y="30464"/>
                </a:moveTo>
                <a:lnTo>
                  <a:pt x="43364" y="31624"/>
                </a:lnTo>
                <a:lnTo>
                  <a:pt x="43353" y="31658"/>
                </a:lnTo>
                <a:lnTo>
                  <a:pt x="43341" y="31704"/>
                </a:lnTo>
                <a:lnTo>
                  <a:pt x="43353" y="31738"/>
                </a:lnTo>
                <a:lnTo>
                  <a:pt x="43364" y="31772"/>
                </a:lnTo>
                <a:lnTo>
                  <a:pt x="43398" y="31829"/>
                </a:lnTo>
                <a:lnTo>
                  <a:pt x="43455" y="31874"/>
                </a:lnTo>
                <a:lnTo>
                  <a:pt x="43489" y="31886"/>
                </a:lnTo>
                <a:lnTo>
                  <a:pt x="43523" y="31886"/>
                </a:lnTo>
                <a:lnTo>
                  <a:pt x="43523" y="34240"/>
                </a:lnTo>
                <a:lnTo>
                  <a:pt x="43478" y="34240"/>
                </a:lnTo>
                <a:lnTo>
                  <a:pt x="43444" y="34252"/>
                </a:lnTo>
                <a:lnTo>
                  <a:pt x="43409" y="34274"/>
                </a:lnTo>
                <a:lnTo>
                  <a:pt x="43375" y="34309"/>
                </a:lnTo>
                <a:lnTo>
                  <a:pt x="43353" y="34331"/>
                </a:lnTo>
                <a:lnTo>
                  <a:pt x="43330" y="34377"/>
                </a:lnTo>
                <a:lnTo>
                  <a:pt x="43318" y="34411"/>
                </a:lnTo>
                <a:lnTo>
                  <a:pt x="43318" y="34456"/>
                </a:lnTo>
                <a:lnTo>
                  <a:pt x="43318" y="34502"/>
                </a:lnTo>
                <a:lnTo>
                  <a:pt x="43330" y="34536"/>
                </a:lnTo>
                <a:lnTo>
                  <a:pt x="41339" y="35696"/>
                </a:lnTo>
                <a:lnTo>
                  <a:pt x="41305" y="35662"/>
                </a:lnTo>
                <a:lnTo>
                  <a:pt x="41260" y="35628"/>
                </a:lnTo>
                <a:lnTo>
                  <a:pt x="41214" y="35617"/>
                </a:lnTo>
                <a:lnTo>
                  <a:pt x="41169" y="35605"/>
                </a:lnTo>
                <a:lnTo>
                  <a:pt x="41123" y="35617"/>
                </a:lnTo>
                <a:lnTo>
                  <a:pt x="41078" y="35628"/>
                </a:lnTo>
                <a:lnTo>
                  <a:pt x="41043" y="35651"/>
                </a:lnTo>
                <a:lnTo>
                  <a:pt x="41009" y="35685"/>
                </a:lnTo>
                <a:lnTo>
                  <a:pt x="38996" y="34525"/>
                </a:lnTo>
                <a:lnTo>
                  <a:pt x="39007" y="34491"/>
                </a:lnTo>
                <a:lnTo>
                  <a:pt x="39019" y="34456"/>
                </a:lnTo>
                <a:lnTo>
                  <a:pt x="39007" y="34411"/>
                </a:lnTo>
                <a:lnTo>
                  <a:pt x="38996" y="34377"/>
                </a:lnTo>
                <a:lnTo>
                  <a:pt x="38962" y="34320"/>
                </a:lnTo>
                <a:lnTo>
                  <a:pt x="38905" y="34274"/>
                </a:lnTo>
                <a:lnTo>
                  <a:pt x="38871" y="34252"/>
                </a:lnTo>
                <a:lnTo>
                  <a:pt x="38825" y="34240"/>
                </a:lnTo>
                <a:lnTo>
                  <a:pt x="38825" y="31874"/>
                </a:lnTo>
                <a:lnTo>
                  <a:pt x="38882" y="31851"/>
                </a:lnTo>
                <a:lnTo>
                  <a:pt x="38928" y="31806"/>
                </a:lnTo>
                <a:lnTo>
                  <a:pt x="38962" y="31760"/>
                </a:lnTo>
                <a:lnTo>
                  <a:pt x="38973" y="31704"/>
                </a:lnTo>
                <a:lnTo>
                  <a:pt x="38962" y="31647"/>
                </a:lnTo>
                <a:lnTo>
                  <a:pt x="40987" y="30475"/>
                </a:lnTo>
                <a:lnTo>
                  <a:pt x="41021" y="30509"/>
                </a:lnTo>
                <a:lnTo>
                  <a:pt x="41066" y="30543"/>
                </a:lnTo>
                <a:lnTo>
                  <a:pt x="41112" y="30566"/>
                </a:lnTo>
                <a:lnTo>
                  <a:pt x="41169" y="30577"/>
                </a:lnTo>
                <a:lnTo>
                  <a:pt x="41225" y="30566"/>
                </a:lnTo>
                <a:lnTo>
                  <a:pt x="41282" y="30543"/>
                </a:lnTo>
                <a:lnTo>
                  <a:pt x="41316" y="30509"/>
                </a:lnTo>
                <a:lnTo>
                  <a:pt x="41362" y="30464"/>
                </a:lnTo>
                <a:close/>
                <a:moveTo>
                  <a:pt x="69800" y="30464"/>
                </a:moveTo>
                <a:lnTo>
                  <a:pt x="71768" y="31601"/>
                </a:lnTo>
                <a:lnTo>
                  <a:pt x="71757" y="31647"/>
                </a:lnTo>
                <a:lnTo>
                  <a:pt x="71746" y="31704"/>
                </a:lnTo>
                <a:lnTo>
                  <a:pt x="71757" y="31749"/>
                </a:lnTo>
                <a:lnTo>
                  <a:pt x="71768" y="31783"/>
                </a:lnTo>
                <a:lnTo>
                  <a:pt x="71791" y="31829"/>
                </a:lnTo>
                <a:lnTo>
                  <a:pt x="71814" y="31863"/>
                </a:lnTo>
                <a:lnTo>
                  <a:pt x="71848" y="31897"/>
                </a:lnTo>
                <a:lnTo>
                  <a:pt x="71882" y="31920"/>
                </a:lnTo>
                <a:lnTo>
                  <a:pt x="71928" y="31931"/>
                </a:lnTo>
                <a:lnTo>
                  <a:pt x="71973" y="31942"/>
                </a:lnTo>
                <a:lnTo>
                  <a:pt x="71973" y="34252"/>
                </a:lnTo>
                <a:lnTo>
                  <a:pt x="71928" y="34252"/>
                </a:lnTo>
                <a:lnTo>
                  <a:pt x="71893" y="34274"/>
                </a:lnTo>
                <a:lnTo>
                  <a:pt x="71859" y="34286"/>
                </a:lnTo>
                <a:lnTo>
                  <a:pt x="71837" y="34320"/>
                </a:lnTo>
                <a:lnTo>
                  <a:pt x="71814" y="34343"/>
                </a:lnTo>
                <a:lnTo>
                  <a:pt x="71791" y="34377"/>
                </a:lnTo>
                <a:lnTo>
                  <a:pt x="71780" y="34411"/>
                </a:lnTo>
                <a:lnTo>
                  <a:pt x="71780" y="34456"/>
                </a:lnTo>
                <a:lnTo>
                  <a:pt x="71780" y="34491"/>
                </a:lnTo>
                <a:lnTo>
                  <a:pt x="71791" y="34536"/>
                </a:lnTo>
                <a:lnTo>
                  <a:pt x="69789" y="35696"/>
                </a:lnTo>
                <a:lnTo>
                  <a:pt x="69755" y="35651"/>
                </a:lnTo>
                <a:lnTo>
                  <a:pt x="69721" y="35628"/>
                </a:lnTo>
                <a:lnTo>
                  <a:pt x="69675" y="35605"/>
                </a:lnTo>
                <a:lnTo>
                  <a:pt x="69573" y="35605"/>
                </a:lnTo>
                <a:lnTo>
                  <a:pt x="69527" y="35628"/>
                </a:lnTo>
                <a:lnTo>
                  <a:pt x="69493" y="35651"/>
                </a:lnTo>
                <a:lnTo>
                  <a:pt x="69459" y="35685"/>
                </a:lnTo>
                <a:lnTo>
                  <a:pt x="67480" y="34547"/>
                </a:lnTo>
                <a:lnTo>
                  <a:pt x="67503" y="34502"/>
                </a:lnTo>
                <a:lnTo>
                  <a:pt x="67503" y="34456"/>
                </a:lnTo>
                <a:lnTo>
                  <a:pt x="67503" y="34411"/>
                </a:lnTo>
                <a:lnTo>
                  <a:pt x="67491" y="34365"/>
                </a:lnTo>
                <a:lnTo>
                  <a:pt x="67468" y="34320"/>
                </a:lnTo>
                <a:lnTo>
                  <a:pt x="67434" y="34286"/>
                </a:lnTo>
                <a:lnTo>
                  <a:pt x="67400" y="34252"/>
                </a:lnTo>
                <a:lnTo>
                  <a:pt x="67366" y="34229"/>
                </a:lnTo>
                <a:lnTo>
                  <a:pt x="67321" y="34218"/>
                </a:lnTo>
                <a:lnTo>
                  <a:pt x="67275" y="34206"/>
                </a:lnTo>
                <a:lnTo>
                  <a:pt x="67275" y="31908"/>
                </a:lnTo>
                <a:lnTo>
                  <a:pt x="67309" y="31897"/>
                </a:lnTo>
                <a:lnTo>
                  <a:pt x="67343" y="31886"/>
                </a:lnTo>
                <a:lnTo>
                  <a:pt x="67412" y="31840"/>
                </a:lnTo>
                <a:lnTo>
                  <a:pt x="67446" y="31772"/>
                </a:lnTo>
                <a:lnTo>
                  <a:pt x="67457" y="31738"/>
                </a:lnTo>
                <a:lnTo>
                  <a:pt x="67457" y="31704"/>
                </a:lnTo>
                <a:lnTo>
                  <a:pt x="67457" y="31658"/>
                </a:lnTo>
                <a:lnTo>
                  <a:pt x="67446" y="31624"/>
                </a:lnTo>
                <a:lnTo>
                  <a:pt x="69436" y="30464"/>
                </a:lnTo>
                <a:lnTo>
                  <a:pt x="69471" y="30509"/>
                </a:lnTo>
                <a:lnTo>
                  <a:pt x="69516" y="30543"/>
                </a:lnTo>
                <a:lnTo>
                  <a:pt x="69562" y="30555"/>
                </a:lnTo>
                <a:lnTo>
                  <a:pt x="69618" y="30566"/>
                </a:lnTo>
                <a:lnTo>
                  <a:pt x="69675" y="30555"/>
                </a:lnTo>
                <a:lnTo>
                  <a:pt x="69721" y="30543"/>
                </a:lnTo>
                <a:lnTo>
                  <a:pt x="69766" y="30509"/>
                </a:lnTo>
                <a:lnTo>
                  <a:pt x="69800" y="30464"/>
                </a:lnTo>
                <a:close/>
                <a:moveTo>
                  <a:pt x="83997" y="30452"/>
                </a:moveTo>
                <a:lnTo>
                  <a:pt x="86056" y="31635"/>
                </a:lnTo>
                <a:lnTo>
                  <a:pt x="86044" y="31704"/>
                </a:lnTo>
                <a:lnTo>
                  <a:pt x="86056" y="31760"/>
                </a:lnTo>
                <a:lnTo>
                  <a:pt x="86079" y="31817"/>
                </a:lnTo>
                <a:lnTo>
                  <a:pt x="86135" y="31851"/>
                </a:lnTo>
                <a:lnTo>
                  <a:pt x="86192" y="31874"/>
                </a:lnTo>
                <a:lnTo>
                  <a:pt x="86192" y="34218"/>
                </a:lnTo>
                <a:lnTo>
                  <a:pt x="86147" y="34229"/>
                </a:lnTo>
                <a:lnTo>
                  <a:pt x="86101" y="34240"/>
                </a:lnTo>
                <a:lnTo>
                  <a:pt x="86067" y="34263"/>
                </a:lnTo>
                <a:lnTo>
                  <a:pt x="86033" y="34297"/>
                </a:lnTo>
                <a:lnTo>
                  <a:pt x="86010" y="34331"/>
                </a:lnTo>
                <a:lnTo>
                  <a:pt x="85988" y="34365"/>
                </a:lnTo>
                <a:lnTo>
                  <a:pt x="85976" y="34411"/>
                </a:lnTo>
                <a:lnTo>
                  <a:pt x="85976" y="34456"/>
                </a:lnTo>
                <a:lnTo>
                  <a:pt x="85976" y="34502"/>
                </a:lnTo>
                <a:lnTo>
                  <a:pt x="85988" y="34547"/>
                </a:lnTo>
                <a:lnTo>
                  <a:pt x="84008" y="35696"/>
                </a:lnTo>
                <a:lnTo>
                  <a:pt x="83974" y="35662"/>
                </a:lnTo>
                <a:lnTo>
                  <a:pt x="83940" y="35628"/>
                </a:lnTo>
                <a:lnTo>
                  <a:pt x="83895" y="35617"/>
                </a:lnTo>
                <a:lnTo>
                  <a:pt x="83838" y="35605"/>
                </a:lnTo>
                <a:lnTo>
                  <a:pt x="83792" y="35617"/>
                </a:lnTo>
                <a:lnTo>
                  <a:pt x="83747" y="35628"/>
                </a:lnTo>
                <a:lnTo>
                  <a:pt x="83713" y="35651"/>
                </a:lnTo>
                <a:lnTo>
                  <a:pt x="83678" y="35685"/>
                </a:lnTo>
                <a:lnTo>
                  <a:pt x="81631" y="34513"/>
                </a:lnTo>
                <a:lnTo>
                  <a:pt x="81642" y="34456"/>
                </a:lnTo>
                <a:lnTo>
                  <a:pt x="81631" y="34400"/>
                </a:lnTo>
                <a:lnTo>
                  <a:pt x="81608" y="34343"/>
                </a:lnTo>
                <a:lnTo>
                  <a:pt x="81551" y="34309"/>
                </a:lnTo>
                <a:lnTo>
                  <a:pt x="81494" y="34286"/>
                </a:lnTo>
                <a:lnTo>
                  <a:pt x="81494" y="31942"/>
                </a:lnTo>
                <a:lnTo>
                  <a:pt x="81540" y="31931"/>
                </a:lnTo>
                <a:lnTo>
                  <a:pt x="81585" y="31908"/>
                </a:lnTo>
                <a:lnTo>
                  <a:pt x="81619" y="31886"/>
                </a:lnTo>
                <a:lnTo>
                  <a:pt x="81654" y="31863"/>
                </a:lnTo>
                <a:lnTo>
                  <a:pt x="81676" y="31829"/>
                </a:lnTo>
                <a:lnTo>
                  <a:pt x="81699" y="31783"/>
                </a:lnTo>
                <a:lnTo>
                  <a:pt x="81710" y="31749"/>
                </a:lnTo>
                <a:lnTo>
                  <a:pt x="81710" y="31704"/>
                </a:lnTo>
                <a:lnTo>
                  <a:pt x="81710" y="31647"/>
                </a:lnTo>
                <a:lnTo>
                  <a:pt x="81699" y="31601"/>
                </a:lnTo>
                <a:lnTo>
                  <a:pt x="83690" y="30452"/>
                </a:lnTo>
                <a:lnTo>
                  <a:pt x="83713" y="30486"/>
                </a:lnTo>
                <a:lnTo>
                  <a:pt x="83758" y="30509"/>
                </a:lnTo>
                <a:lnTo>
                  <a:pt x="83792" y="30532"/>
                </a:lnTo>
                <a:lnTo>
                  <a:pt x="83883" y="30532"/>
                </a:lnTo>
                <a:lnTo>
                  <a:pt x="83929" y="30509"/>
                </a:lnTo>
                <a:lnTo>
                  <a:pt x="83963" y="30486"/>
                </a:lnTo>
                <a:lnTo>
                  <a:pt x="83997" y="30452"/>
                </a:lnTo>
                <a:close/>
                <a:moveTo>
                  <a:pt x="15278" y="34570"/>
                </a:moveTo>
                <a:lnTo>
                  <a:pt x="17280" y="35730"/>
                </a:lnTo>
                <a:lnTo>
                  <a:pt x="17269" y="35765"/>
                </a:lnTo>
                <a:lnTo>
                  <a:pt x="17257" y="35810"/>
                </a:lnTo>
                <a:lnTo>
                  <a:pt x="17269" y="35844"/>
                </a:lnTo>
                <a:lnTo>
                  <a:pt x="17280" y="35878"/>
                </a:lnTo>
                <a:lnTo>
                  <a:pt x="17292" y="35912"/>
                </a:lnTo>
                <a:lnTo>
                  <a:pt x="17314" y="35947"/>
                </a:lnTo>
                <a:lnTo>
                  <a:pt x="17371" y="35992"/>
                </a:lnTo>
                <a:lnTo>
                  <a:pt x="17417" y="36003"/>
                </a:lnTo>
                <a:lnTo>
                  <a:pt x="17451" y="36015"/>
                </a:lnTo>
                <a:lnTo>
                  <a:pt x="17451" y="38381"/>
                </a:lnTo>
                <a:lnTo>
                  <a:pt x="17383" y="38404"/>
                </a:lnTo>
                <a:lnTo>
                  <a:pt x="17337" y="38438"/>
                </a:lnTo>
                <a:lnTo>
                  <a:pt x="17303" y="38495"/>
                </a:lnTo>
                <a:lnTo>
                  <a:pt x="17292" y="38563"/>
                </a:lnTo>
                <a:lnTo>
                  <a:pt x="17303" y="38620"/>
                </a:lnTo>
                <a:lnTo>
                  <a:pt x="15324" y="39757"/>
                </a:lnTo>
                <a:lnTo>
                  <a:pt x="15278" y="39712"/>
                </a:lnTo>
                <a:lnTo>
                  <a:pt x="15233" y="39678"/>
                </a:lnTo>
                <a:lnTo>
                  <a:pt x="15164" y="39644"/>
                </a:lnTo>
                <a:lnTo>
                  <a:pt x="15028" y="39644"/>
                </a:lnTo>
                <a:lnTo>
                  <a:pt x="14971" y="39666"/>
                </a:lnTo>
                <a:lnTo>
                  <a:pt x="14914" y="39712"/>
                </a:lnTo>
                <a:lnTo>
                  <a:pt x="14869" y="39757"/>
                </a:lnTo>
                <a:lnTo>
                  <a:pt x="12980" y="38665"/>
                </a:lnTo>
                <a:lnTo>
                  <a:pt x="12992" y="38620"/>
                </a:lnTo>
                <a:lnTo>
                  <a:pt x="12992" y="38563"/>
                </a:lnTo>
                <a:lnTo>
                  <a:pt x="12992" y="38506"/>
                </a:lnTo>
                <a:lnTo>
                  <a:pt x="12980" y="38461"/>
                </a:lnTo>
                <a:lnTo>
                  <a:pt x="12958" y="38415"/>
                </a:lnTo>
                <a:lnTo>
                  <a:pt x="12923" y="38381"/>
                </a:lnTo>
                <a:lnTo>
                  <a:pt x="12889" y="38347"/>
                </a:lnTo>
                <a:lnTo>
                  <a:pt x="12855" y="38324"/>
                </a:lnTo>
                <a:lnTo>
                  <a:pt x="12810" y="38301"/>
                </a:lnTo>
                <a:lnTo>
                  <a:pt x="12753" y="38301"/>
                </a:lnTo>
                <a:lnTo>
                  <a:pt x="12753" y="36003"/>
                </a:lnTo>
                <a:lnTo>
                  <a:pt x="12821" y="35981"/>
                </a:lnTo>
                <a:lnTo>
                  <a:pt x="12878" y="35935"/>
                </a:lnTo>
                <a:lnTo>
                  <a:pt x="12912" y="35878"/>
                </a:lnTo>
                <a:lnTo>
                  <a:pt x="12923" y="35844"/>
                </a:lnTo>
                <a:lnTo>
                  <a:pt x="12935" y="35810"/>
                </a:lnTo>
                <a:lnTo>
                  <a:pt x="12923" y="35765"/>
                </a:lnTo>
                <a:lnTo>
                  <a:pt x="12912" y="35730"/>
                </a:lnTo>
                <a:lnTo>
                  <a:pt x="14925" y="34570"/>
                </a:lnTo>
                <a:lnTo>
                  <a:pt x="14960" y="34616"/>
                </a:lnTo>
                <a:lnTo>
                  <a:pt x="14994" y="34638"/>
                </a:lnTo>
                <a:lnTo>
                  <a:pt x="15051" y="34661"/>
                </a:lnTo>
                <a:lnTo>
                  <a:pt x="15153" y="34661"/>
                </a:lnTo>
                <a:lnTo>
                  <a:pt x="15198" y="34638"/>
                </a:lnTo>
                <a:lnTo>
                  <a:pt x="15244" y="34604"/>
                </a:lnTo>
                <a:lnTo>
                  <a:pt x="15278" y="34570"/>
                </a:lnTo>
                <a:close/>
                <a:moveTo>
                  <a:pt x="57936" y="34559"/>
                </a:moveTo>
                <a:lnTo>
                  <a:pt x="59927" y="35708"/>
                </a:lnTo>
                <a:lnTo>
                  <a:pt x="59904" y="35753"/>
                </a:lnTo>
                <a:lnTo>
                  <a:pt x="59904" y="35810"/>
                </a:lnTo>
                <a:lnTo>
                  <a:pt x="59904" y="35856"/>
                </a:lnTo>
                <a:lnTo>
                  <a:pt x="59915" y="35890"/>
                </a:lnTo>
                <a:lnTo>
                  <a:pt x="59938" y="35935"/>
                </a:lnTo>
                <a:lnTo>
                  <a:pt x="59961" y="35969"/>
                </a:lnTo>
                <a:lnTo>
                  <a:pt x="59995" y="35992"/>
                </a:lnTo>
                <a:lnTo>
                  <a:pt x="60029" y="36015"/>
                </a:lnTo>
                <a:lnTo>
                  <a:pt x="60074" y="36038"/>
                </a:lnTo>
                <a:lnTo>
                  <a:pt x="60120" y="36038"/>
                </a:lnTo>
                <a:lnTo>
                  <a:pt x="60120" y="38392"/>
                </a:lnTo>
                <a:lnTo>
                  <a:pt x="60063" y="38404"/>
                </a:lnTo>
                <a:lnTo>
                  <a:pt x="60006" y="38449"/>
                </a:lnTo>
                <a:lnTo>
                  <a:pt x="59983" y="38495"/>
                </a:lnTo>
                <a:lnTo>
                  <a:pt x="59961" y="38563"/>
                </a:lnTo>
                <a:lnTo>
                  <a:pt x="59972" y="38620"/>
                </a:lnTo>
                <a:lnTo>
                  <a:pt x="57993" y="39757"/>
                </a:lnTo>
                <a:lnTo>
                  <a:pt x="57947" y="39712"/>
                </a:lnTo>
                <a:lnTo>
                  <a:pt x="57902" y="39678"/>
                </a:lnTo>
                <a:lnTo>
                  <a:pt x="57833" y="39655"/>
                </a:lnTo>
                <a:lnTo>
                  <a:pt x="57765" y="39644"/>
                </a:lnTo>
                <a:lnTo>
                  <a:pt x="57708" y="39655"/>
                </a:lnTo>
                <a:lnTo>
                  <a:pt x="57640" y="39678"/>
                </a:lnTo>
                <a:lnTo>
                  <a:pt x="57595" y="39712"/>
                </a:lnTo>
                <a:lnTo>
                  <a:pt x="57549" y="39757"/>
                </a:lnTo>
                <a:lnTo>
                  <a:pt x="55615" y="38643"/>
                </a:lnTo>
                <a:lnTo>
                  <a:pt x="55627" y="38608"/>
                </a:lnTo>
                <a:lnTo>
                  <a:pt x="55627" y="38563"/>
                </a:lnTo>
                <a:lnTo>
                  <a:pt x="55627" y="38517"/>
                </a:lnTo>
                <a:lnTo>
                  <a:pt x="55615" y="38472"/>
                </a:lnTo>
                <a:lnTo>
                  <a:pt x="55593" y="38438"/>
                </a:lnTo>
                <a:lnTo>
                  <a:pt x="55570" y="38404"/>
                </a:lnTo>
                <a:lnTo>
                  <a:pt x="55536" y="38381"/>
                </a:lnTo>
                <a:lnTo>
                  <a:pt x="55502" y="38358"/>
                </a:lnTo>
                <a:lnTo>
                  <a:pt x="55467" y="38335"/>
                </a:lnTo>
                <a:lnTo>
                  <a:pt x="55422" y="38335"/>
                </a:lnTo>
                <a:lnTo>
                  <a:pt x="55422" y="36060"/>
                </a:lnTo>
                <a:lnTo>
                  <a:pt x="55467" y="36049"/>
                </a:lnTo>
                <a:lnTo>
                  <a:pt x="55513" y="36038"/>
                </a:lnTo>
                <a:lnTo>
                  <a:pt x="55547" y="36003"/>
                </a:lnTo>
                <a:lnTo>
                  <a:pt x="55581" y="35981"/>
                </a:lnTo>
                <a:lnTo>
                  <a:pt x="55615" y="35935"/>
                </a:lnTo>
                <a:lnTo>
                  <a:pt x="55638" y="35901"/>
                </a:lnTo>
                <a:lnTo>
                  <a:pt x="55649" y="35856"/>
                </a:lnTo>
                <a:lnTo>
                  <a:pt x="55649" y="35810"/>
                </a:lnTo>
                <a:lnTo>
                  <a:pt x="55649" y="35753"/>
                </a:lnTo>
                <a:lnTo>
                  <a:pt x="55627" y="35708"/>
                </a:lnTo>
                <a:lnTo>
                  <a:pt x="57606" y="34559"/>
                </a:lnTo>
                <a:lnTo>
                  <a:pt x="57640" y="34604"/>
                </a:lnTo>
                <a:lnTo>
                  <a:pt x="57674" y="34627"/>
                </a:lnTo>
                <a:lnTo>
                  <a:pt x="57720" y="34638"/>
                </a:lnTo>
                <a:lnTo>
                  <a:pt x="57765" y="34650"/>
                </a:lnTo>
                <a:lnTo>
                  <a:pt x="57822" y="34638"/>
                </a:lnTo>
                <a:lnTo>
                  <a:pt x="57868" y="34627"/>
                </a:lnTo>
                <a:lnTo>
                  <a:pt x="57902" y="34593"/>
                </a:lnTo>
                <a:lnTo>
                  <a:pt x="57936" y="34559"/>
                </a:lnTo>
                <a:close/>
                <a:moveTo>
                  <a:pt x="72166" y="34570"/>
                </a:moveTo>
                <a:lnTo>
                  <a:pt x="74169" y="35730"/>
                </a:lnTo>
                <a:lnTo>
                  <a:pt x="74157" y="35765"/>
                </a:lnTo>
                <a:lnTo>
                  <a:pt x="74157" y="35810"/>
                </a:lnTo>
                <a:lnTo>
                  <a:pt x="74157" y="35844"/>
                </a:lnTo>
                <a:lnTo>
                  <a:pt x="74169" y="35878"/>
                </a:lnTo>
                <a:lnTo>
                  <a:pt x="74180" y="35912"/>
                </a:lnTo>
                <a:lnTo>
                  <a:pt x="74203" y="35947"/>
                </a:lnTo>
                <a:lnTo>
                  <a:pt x="74271" y="35992"/>
                </a:lnTo>
                <a:lnTo>
                  <a:pt x="74305" y="36003"/>
                </a:lnTo>
                <a:lnTo>
                  <a:pt x="74339" y="36015"/>
                </a:lnTo>
                <a:lnTo>
                  <a:pt x="74339" y="38381"/>
                </a:lnTo>
                <a:lnTo>
                  <a:pt x="74282" y="38404"/>
                </a:lnTo>
                <a:lnTo>
                  <a:pt x="74225" y="38438"/>
                </a:lnTo>
                <a:lnTo>
                  <a:pt x="74191" y="38495"/>
                </a:lnTo>
                <a:lnTo>
                  <a:pt x="74180" y="38563"/>
                </a:lnTo>
                <a:lnTo>
                  <a:pt x="74191" y="38620"/>
                </a:lnTo>
                <a:lnTo>
                  <a:pt x="72212" y="39757"/>
                </a:lnTo>
                <a:lnTo>
                  <a:pt x="72178" y="39712"/>
                </a:lnTo>
                <a:lnTo>
                  <a:pt x="72121" y="39678"/>
                </a:lnTo>
                <a:lnTo>
                  <a:pt x="72064" y="39644"/>
                </a:lnTo>
                <a:lnTo>
                  <a:pt x="71928" y="39644"/>
                </a:lnTo>
                <a:lnTo>
                  <a:pt x="71859" y="39666"/>
                </a:lnTo>
                <a:lnTo>
                  <a:pt x="71802" y="39712"/>
                </a:lnTo>
                <a:lnTo>
                  <a:pt x="71768" y="39757"/>
                </a:lnTo>
                <a:lnTo>
                  <a:pt x="69869" y="38665"/>
                </a:lnTo>
                <a:lnTo>
                  <a:pt x="69880" y="38620"/>
                </a:lnTo>
                <a:lnTo>
                  <a:pt x="69891" y="38563"/>
                </a:lnTo>
                <a:lnTo>
                  <a:pt x="69880" y="38506"/>
                </a:lnTo>
                <a:lnTo>
                  <a:pt x="69869" y="38461"/>
                </a:lnTo>
                <a:lnTo>
                  <a:pt x="69846" y="38415"/>
                </a:lnTo>
                <a:lnTo>
                  <a:pt x="69823" y="38381"/>
                </a:lnTo>
                <a:lnTo>
                  <a:pt x="69778" y="38347"/>
                </a:lnTo>
                <a:lnTo>
                  <a:pt x="69744" y="38324"/>
                </a:lnTo>
                <a:lnTo>
                  <a:pt x="69698" y="38301"/>
                </a:lnTo>
                <a:lnTo>
                  <a:pt x="69641" y="38301"/>
                </a:lnTo>
                <a:lnTo>
                  <a:pt x="69641" y="36003"/>
                </a:lnTo>
                <a:lnTo>
                  <a:pt x="69709" y="35981"/>
                </a:lnTo>
                <a:lnTo>
                  <a:pt x="69766" y="35935"/>
                </a:lnTo>
                <a:lnTo>
                  <a:pt x="69812" y="35878"/>
                </a:lnTo>
                <a:lnTo>
                  <a:pt x="69823" y="35844"/>
                </a:lnTo>
                <a:lnTo>
                  <a:pt x="69823" y="35810"/>
                </a:lnTo>
                <a:lnTo>
                  <a:pt x="69812" y="35765"/>
                </a:lnTo>
                <a:lnTo>
                  <a:pt x="69812" y="35730"/>
                </a:lnTo>
                <a:lnTo>
                  <a:pt x="71814" y="34570"/>
                </a:lnTo>
                <a:lnTo>
                  <a:pt x="71848" y="34616"/>
                </a:lnTo>
                <a:lnTo>
                  <a:pt x="71893" y="34638"/>
                </a:lnTo>
                <a:lnTo>
                  <a:pt x="71939" y="34661"/>
                </a:lnTo>
                <a:lnTo>
                  <a:pt x="72041" y="34661"/>
                </a:lnTo>
                <a:lnTo>
                  <a:pt x="72087" y="34638"/>
                </a:lnTo>
                <a:lnTo>
                  <a:pt x="72132" y="34604"/>
                </a:lnTo>
                <a:lnTo>
                  <a:pt x="72166" y="34570"/>
                </a:lnTo>
                <a:close/>
                <a:moveTo>
                  <a:pt x="38984" y="34570"/>
                </a:moveTo>
                <a:lnTo>
                  <a:pt x="40987" y="35730"/>
                </a:lnTo>
                <a:lnTo>
                  <a:pt x="40975" y="35765"/>
                </a:lnTo>
                <a:lnTo>
                  <a:pt x="40975" y="35810"/>
                </a:lnTo>
                <a:lnTo>
                  <a:pt x="40975" y="35844"/>
                </a:lnTo>
                <a:lnTo>
                  <a:pt x="40987" y="35878"/>
                </a:lnTo>
                <a:lnTo>
                  <a:pt x="41021" y="35935"/>
                </a:lnTo>
                <a:lnTo>
                  <a:pt x="41089" y="35981"/>
                </a:lnTo>
                <a:lnTo>
                  <a:pt x="41123" y="35992"/>
                </a:lnTo>
                <a:lnTo>
                  <a:pt x="41157" y="36003"/>
                </a:lnTo>
                <a:lnTo>
                  <a:pt x="41157" y="38392"/>
                </a:lnTo>
                <a:lnTo>
                  <a:pt x="41100" y="38415"/>
                </a:lnTo>
                <a:lnTo>
                  <a:pt x="41043" y="38449"/>
                </a:lnTo>
                <a:lnTo>
                  <a:pt x="41009" y="38495"/>
                </a:lnTo>
                <a:lnTo>
                  <a:pt x="40998" y="38563"/>
                </a:lnTo>
                <a:lnTo>
                  <a:pt x="41009" y="38620"/>
                </a:lnTo>
                <a:lnTo>
                  <a:pt x="39030" y="39769"/>
                </a:lnTo>
                <a:lnTo>
                  <a:pt x="38984" y="39712"/>
                </a:lnTo>
                <a:lnTo>
                  <a:pt x="38928" y="39678"/>
                </a:lnTo>
                <a:lnTo>
                  <a:pt x="38871" y="39655"/>
                </a:lnTo>
                <a:lnTo>
                  <a:pt x="38802" y="39644"/>
                </a:lnTo>
                <a:lnTo>
                  <a:pt x="38734" y="39655"/>
                </a:lnTo>
                <a:lnTo>
                  <a:pt x="38677" y="39678"/>
                </a:lnTo>
                <a:lnTo>
                  <a:pt x="38620" y="39712"/>
                </a:lnTo>
                <a:lnTo>
                  <a:pt x="38575" y="39757"/>
                </a:lnTo>
                <a:lnTo>
                  <a:pt x="36664" y="38654"/>
                </a:lnTo>
                <a:lnTo>
                  <a:pt x="36675" y="38608"/>
                </a:lnTo>
                <a:lnTo>
                  <a:pt x="36675" y="38563"/>
                </a:lnTo>
                <a:lnTo>
                  <a:pt x="36675" y="38517"/>
                </a:lnTo>
                <a:lnTo>
                  <a:pt x="36664" y="38472"/>
                </a:lnTo>
                <a:lnTo>
                  <a:pt x="36641" y="38426"/>
                </a:lnTo>
                <a:lnTo>
                  <a:pt x="36618" y="38392"/>
                </a:lnTo>
                <a:lnTo>
                  <a:pt x="36584" y="38370"/>
                </a:lnTo>
                <a:lnTo>
                  <a:pt x="36550" y="38347"/>
                </a:lnTo>
                <a:lnTo>
                  <a:pt x="36505" y="38324"/>
                </a:lnTo>
                <a:lnTo>
                  <a:pt x="36459" y="38313"/>
                </a:lnTo>
                <a:lnTo>
                  <a:pt x="36459" y="36003"/>
                </a:lnTo>
                <a:lnTo>
                  <a:pt x="36527" y="35981"/>
                </a:lnTo>
                <a:lnTo>
                  <a:pt x="36584" y="35935"/>
                </a:lnTo>
                <a:lnTo>
                  <a:pt x="36618" y="35878"/>
                </a:lnTo>
                <a:lnTo>
                  <a:pt x="36630" y="35844"/>
                </a:lnTo>
                <a:lnTo>
                  <a:pt x="36630" y="35810"/>
                </a:lnTo>
                <a:lnTo>
                  <a:pt x="36630" y="35765"/>
                </a:lnTo>
                <a:lnTo>
                  <a:pt x="36618" y="35730"/>
                </a:lnTo>
                <a:lnTo>
                  <a:pt x="38620" y="34582"/>
                </a:lnTo>
                <a:lnTo>
                  <a:pt x="38655" y="34616"/>
                </a:lnTo>
                <a:lnTo>
                  <a:pt x="38700" y="34650"/>
                </a:lnTo>
                <a:lnTo>
                  <a:pt x="38746" y="34661"/>
                </a:lnTo>
                <a:lnTo>
                  <a:pt x="38802" y="34673"/>
                </a:lnTo>
                <a:lnTo>
                  <a:pt x="38859" y="34661"/>
                </a:lnTo>
                <a:lnTo>
                  <a:pt x="38905" y="34638"/>
                </a:lnTo>
                <a:lnTo>
                  <a:pt x="38950" y="34616"/>
                </a:lnTo>
                <a:lnTo>
                  <a:pt x="38984" y="34570"/>
                </a:lnTo>
                <a:close/>
                <a:moveTo>
                  <a:pt x="43728" y="34570"/>
                </a:moveTo>
                <a:lnTo>
                  <a:pt x="45707" y="35719"/>
                </a:lnTo>
                <a:lnTo>
                  <a:pt x="45696" y="35765"/>
                </a:lnTo>
                <a:lnTo>
                  <a:pt x="45696" y="35810"/>
                </a:lnTo>
                <a:lnTo>
                  <a:pt x="45696" y="35844"/>
                </a:lnTo>
                <a:lnTo>
                  <a:pt x="45707" y="35890"/>
                </a:lnTo>
                <a:lnTo>
                  <a:pt x="45730" y="35924"/>
                </a:lnTo>
                <a:lnTo>
                  <a:pt x="45753" y="35947"/>
                </a:lnTo>
                <a:lnTo>
                  <a:pt x="45787" y="35981"/>
                </a:lnTo>
                <a:lnTo>
                  <a:pt x="45821" y="35992"/>
                </a:lnTo>
                <a:lnTo>
                  <a:pt x="45855" y="36015"/>
                </a:lnTo>
                <a:lnTo>
                  <a:pt x="45901" y="36015"/>
                </a:lnTo>
                <a:lnTo>
                  <a:pt x="45901" y="38324"/>
                </a:lnTo>
                <a:lnTo>
                  <a:pt x="45855" y="38324"/>
                </a:lnTo>
                <a:lnTo>
                  <a:pt x="45810" y="38347"/>
                </a:lnTo>
                <a:lnTo>
                  <a:pt x="45764" y="38370"/>
                </a:lnTo>
                <a:lnTo>
                  <a:pt x="45730" y="38392"/>
                </a:lnTo>
                <a:lnTo>
                  <a:pt x="45707" y="38426"/>
                </a:lnTo>
                <a:lnTo>
                  <a:pt x="45685" y="38472"/>
                </a:lnTo>
                <a:lnTo>
                  <a:pt x="45673" y="38517"/>
                </a:lnTo>
                <a:lnTo>
                  <a:pt x="45673" y="38563"/>
                </a:lnTo>
                <a:lnTo>
                  <a:pt x="45673" y="38608"/>
                </a:lnTo>
                <a:lnTo>
                  <a:pt x="45685" y="38654"/>
                </a:lnTo>
                <a:lnTo>
                  <a:pt x="43762" y="39769"/>
                </a:lnTo>
                <a:lnTo>
                  <a:pt x="43717" y="39723"/>
                </a:lnTo>
                <a:lnTo>
                  <a:pt x="43671" y="39678"/>
                </a:lnTo>
                <a:lnTo>
                  <a:pt x="43603" y="39655"/>
                </a:lnTo>
                <a:lnTo>
                  <a:pt x="43535" y="39644"/>
                </a:lnTo>
                <a:lnTo>
                  <a:pt x="43478" y="39655"/>
                </a:lnTo>
                <a:lnTo>
                  <a:pt x="43409" y="39678"/>
                </a:lnTo>
                <a:lnTo>
                  <a:pt x="43364" y="39712"/>
                </a:lnTo>
                <a:lnTo>
                  <a:pt x="43318" y="39757"/>
                </a:lnTo>
                <a:lnTo>
                  <a:pt x="41328" y="38608"/>
                </a:lnTo>
                <a:lnTo>
                  <a:pt x="41339" y="38563"/>
                </a:lnTo>
                <a:lnTo>
                  <a:pt x="41328" y="38506"/>
                </a:lnTo>
                <a:lnTo>
                  <a:pt x="41294" y="38449"/>
                </a:lnTo>
                <a:lnTo>
                  <a:pt x="41260" y="38415"/>
                </a:lnTo>
                <a:lnTo>
                  <a:pt x="41203" y="38392"/>
                </a:lnTo>
                <a:lnTo>
                  <a:pt x="41203" y="36003"/>
                </a:lnTo>
                <a:lnTo>
                  <a:pt x="41271" y="35981"/>
                </a:lnTo>
                <a:lnTo>
                  <a:pt x="41316" y="35935"/>
                </a:lnTo>
                <a:lnTo>
                  <a:pt x="41351" y="35878"/>
                </a:lnTo>
                <a:lnTo>
                  <a:pt x="41362" y="35810"/>
                </a:lnTo>
                <a:lnTo>
                  <a:pt x="41351" y="35742"/>
                </a:lnTo>
                <a:lnTo>
                  <a:pt x="43353" y="34582"/>
                </a:lnTo>
                <a:lnTo>
                  <a:pt x="43387" y="34616"/>
                </a:lnTo>
                <a:lnTo>
                  <a:pt x="43432" y="34650"/>
                </a:lnTo>
                <a:lnTo>
                  <a:pt x="43489" y="34673"/>
                </a:lnTo>
                <a:lnTo>
                  <a:pt x="43591" y="34673"/>
                </a:lnTo>
                <a:lnTo>
                  <a:pt x="43648" y="34650"/>
                </a:lnTo>
                <a:lnTo>
                  <a:pt x="43694" y="34616"/>
                </a:lnTo>
                <a:lnTo>
                  <a:pt x="43728" y="34570"/>
                </a:lnTo>
                <a:close/>
                <a:moveTo>
                  <a:pt x="10569" y="34593"/>
                </a:moveTo>
                <a:lnTo>
                  <a:pt x="12548" y="35730"/>
                </a:lnTo>
                <a:lnTo>
                  <a:pt x="12537" y="35765"/>
                </a:lnTo>
                <a:lnTo>
                  <a:pt x="12525" y="35810"/>
                </a:lnTo>
                <a:lnTo>
                  <a:pt x="12537" y="35844"/>
                </a:lnTo>
                <a:lnTo>
                  <a:pt x="12548" y="35878"/>
                </a:lnTo>
                <a:lnTo>
                  <a:pt x="12582" y="35935"/>
                </a:lnTo>
                <a:lnTo>
                  <a:pt x="12639" y="35981"/>
                </a:lnTo>
                <a:lnTo>
                  <a:pt x="12673" y="35992"/>
                </a:lnTo>
                <a:lnTo>
                  <a:pt x="12707" y="36003"/>
                </a:lnTo>
                <a:lnTo>
                  <a:pt x="12707" y="38290"/>
                </a:lnTo>
                <a:lnTo>
                  <a:pt x="12662" y="38301"/>
                </a:lnTo>
                <a:lnTo>
                  <a:pt x="12616" y="38324"/>
                </a:lnTo>
                <a:lnTo>
                  <a:pt x="12571" y="38347"/>
                </a:lnTo>
                <a:lnTo>
                  <a:pt x="12537" y="38381"/>
                </a:lnTo>
                <a:lnTo>
                  <a:pt x="12503" y="38415"/>
                </a:lnTo>
                <a:lnTo>
                  <a:pt x="12480" y="38461"/>
                </a:lnTo>
                <a:lnTo>
                  <a:pt x="12468" y="38506"/>
                </a:lnTo>
                <a:lnTo>
                  <a:pt x="12457" y="38563"/>
                </a:lnTo>
                <a:lnTo>
                  <a:pt x="12468" y="38620"/>
                </a:lnTo>
                <a:lnTo>
                  <a:pt x="12480" y="38665"/>
                </a:lnTo>
                <a:lnTo>
                  <a:pt x="10546" y="39780"/>
                </a:lnTo>
                <a:lnTo>
                  <a:pt x="10512" y="39746"/>
                </a:lnTo>
                <a:lnTo>
                  <a:pt x="10466" y="39712"/>
                </a:lnTo>
                <a:lnTo>
                  <a:pt x="10421" y="39689"/>
                </a:lnTo>
                <a:lnTo>
                  <a:pt x="10307" y="39689"/>
                </a:lnTo>
                <a:lnTo>
                  <a:pt x="10250" y="39712"/>
                </a:lnTo>
                <a:lnTo>
                  <a:pt x="10205" y="39746"/>
                </a:lnTo>
                <a:lnTo>
                  <a:pt x="10171" y="39780"/>
                </a:lnTo>
                <a:lnTo>
                  <a:pt x="8168" y="38620"/>
                </a:lnTo>
                <a:lnTo>
                  <a:pt x="8180" y="38563"/>
                </a:lnTo>
                <a:lnTo>
                  <a:pt x="8168" y="38495"/>
                </a:lnTo>
                <a:lnTo>
                  <a:pt x="8134" y="38438"/>
                </a:lnTo>
                <a:lnTo>
                  <a:pt x="8077" y="38392"/>
                </a:lnTo>
                <a:lnTo>
                  <a:pt x="8009" y="38370"/>
                </a:lnTo>
                <a:lnTo>
                  <a:pt x="8009" y="36026"/>
                </a:lnTo>
                <a:lnTo>
                  <a:pt x="8055" y="36015"/>
                </a:lnTo>
                <a:lnTo>
                  <a:pt x="8089" y="36003"/>
                </a:lnTo>
                <a:lnTo>
                  <a:pt x="8123" y="35981"/>
                </a:lnTo>
                <a:lnTo>
                  <a:pt x="8157" y="35947"/>
                </a:lnTo>
                <a:lnTo>
                  <a:pt x="8180" y="35924"/>
                </a:lnTo>
                <a:lnTo>
                  <a:pt x="8191" y="35890"/>
                </a:lnTo>
                <a:lnTo>
                  <a:pt x="8203" y="35844"/>
                </a:lnTo>
                <a:lnTo>
                  <a:pt x="8214" y="35810"/>
                </a:lnTo>
                <a:lnTo>
                  <a:pt x="8203" y="35765"/>
                </a:lnTo>
                <a:lnTo>
                  <a:pt x="8191" y="35719"/>
                </a:lnTo>
                <a:lnTo>
                  <a:pt x="10148" y="34593"/>
                </a:lnTo>
                <a:lnTo>
                  <a:pt x="10182" y="34638"/>
                </a:lnTo>
                <a:lnTo>
                  <a:pt x="10239" y="34673"/>
                </a:lnTo>
                <a:lnTo>
                  <a:pt x="10296" y="34695"/>
                </a:lnTo>
                <a:lnTo>
                  <a:pt x="10364" y="34707"/>
                </a:lnTo>
                <a:lnTo>
                  <a:pt x="10421" y="34695"/>
                </a:lnTo>
                <a:lnTo>
                  <a:pt x="10478" y="34673"/>
                </a:lnTo>
                <a:lnTo>
                  <a:pt x="10535" y="34638"/>
                </a:lnTo>
                <a:lnTo>
                  <a:pt x="10569" y="34593"/>
                </a:lnTo>
                <a:close/>
                <a:moveTo>
                  <a:pt x="29520" y="34582"/>
                </a:moveTo>
                <a:lnTo>
                  <a:pt x="31499" y="35730"/>
                </a:lnTo>
                <a:lnTo>
                  <a:pt x="31488" y="35765"/>
                </a:lnTo>
                <a:lnTo>
                  <a:pt x="31488" y="35810"/>
                </a:lnTo>
                <a:lnTo>
                  <a:pt x="31488" y="35844"/>
                </a:lnTo>
                <a:lnTo>
                  <a:pt x="31499" y="35878"/>
                </a:lnTo>
                <a:lnTo>
                  <a:pt x="31545" y="35935"/>
                </a:lnTo>
                <a:lnTo>
                  <a:pt x="31602" y="35981"/>
                </a:lnTo>
                <a:lnTo>
                  <a:pt x="31636" y="35992"/>
                </a:lnTo>
                <a:lnTo>
                  <a:pt x="31670" y="36003"/>
                </a:lnTo>
                <a:lnTo>
                  <a:pt x="31670" y="38358"/>
                </a:lnTo>
                <a:lnTo>
                  <a:pt x="31636" y="38358"/>
                </a:lnTo>
                <a:lnTo>
                  <a:pt x="31602" y="38370"/>
                </a:lnTo>
                <a:lnTo>
                  <a:pt x="31568" y="38392"/>
                </a:lnTo>
                <a:lnTo>
                  <a:pt x="31534" y="38415"/>
                </a:lnTo>
                <a:lnTo>
                  <a:pt x="31511" y="38449"/>
                </a:lnTo>
                <a:lnTo>
                  <a:pt x="31488" y="38483"/>
                </a:lnTo>
                <a:lnTo>
                  <a:pt x="31488" y="38517"/>
                </a:lnTo>
                <a:lnTo>
                  <a:pt x="31477" y="38563"/>
                </a:lnTo>
                <a:lnTo>
                  <a:pt x="31488" y="38597"/>
                </a:lnTo>
                <a:lnTo>
                  <a:pt x="31499" y="38643"/>
                </a:lnTo>
                <a:lnTo>
                  <a:pt x="29520" y="39780"/>
                </a:lnTo>
                <a:lnTo>
                  <a:pt x="29486" y="39735"/>
                </a:lnTo>
                <a:lnTo>
                  <a:pt x="29440" y="39700"/>
                </a:lnTo>
                <a:lnTo>
                  <a:pt x="29384" y="39678"/>
                </a:lnTo>
                <a:lnTo>
                  <a:pt x="29315" y="39666"/>
                </a:lnTo>
                <a:lnTo>
                  <a:pt x="29258" y="39678"/>
                </a:lnTo>
                <a:lnTo>
                  <a:pt x="29202" y="39689"/>
                </a:lnTo>
                <a:lnTo>
                  <a:pt x="29156" y="39723"/>
                </a:lnTo>
                <a:lnTo>
                  <a:pt x="29122" y="39769"/>
                </a:lnTo>
                <a:lnTo>
                  <a:pt x="27154" y="38643"/>
                </a:lnTo>
                <a:lnTo>
                  <a:pt x="27165" y="38597"/>
                </a:lnTo>
                <a:lnTo>
                  <a:pt x="27165" y="38563"/>
                </a:lnTo>
                <a:lnTo>
                  <a:pt x="27165" y="38517"/>
                </a:lnTo>
                <a:lnTo>
                  <a:pt x="27154" y="38483"/>
                </a:lnTo>
                <a:lnTo>
                  <a:pt x="27131" y="38449"/>
                </a:lnTo>
                <a:lnTo>
                  <a:pt x="27109" y="38415"/>
                </a:lnTo>
                <a:lnTo>
                  <a:pt x="27052" y="38370"/>
                </a:lnTo>
                <a:lnTo>
                  <a:pt x="27018" y="38358"/>
                </a:lnTo>
                <a:lnTo>
                  <a:pt x="26972" y="38347"/>
                </a:lnTo>
                <a:lnTo>
                  <a:pt x="26972" y="36003"/>
                </a:lnTo>
                <a:lnTo>
                  <a:pt x="27040" y="35981"/>
                </a:lnTo>
                <a:lnTo>
                  <a:pt x="27097" y="35935"/>
                </a:lnTo>
                <a:lnTo>
                  <a:pt x="27131" y="35878"/>
                </a:lnTo>
                <a:lnTo>
                  <a:pt x="27143" y="35810"/>
                </a:lnTo>
                <a:lnTo>
                  <a:pt x="27143" y="35765"/>
                </a:lnTo>
                <a:lnTo>
                  <a:pt x="27131" y="35730"/>
                </a:lnTo>
                <a:lnTo>
                  <a:pt x="29122" y="34593"/>
                </a:lnTo>
                <a:lnTo>
                  <a:pt x="29156" y="34627"/>
                </a:lnTo>
                <a:lnTo>
                  <a:pt x="29202" y="34661"/>
                </a:lnTo>
                <a:lnTo>
                  <a:pt x="29258" y="34684"/>
                </a:lnTo>
                <a:lnTo>
                  <a:pt x="29315" y="34695"/>
                </a:lnTo>
                <a:lnTo>
                  <a:pt x="29384" y="34684"/>
                </a:lnTo>
                <a:lnTo>
                  <a:pt x="29440" y="34661"/>
                </a:lnTo>
                <a:lnTo>
                  <a:pt x="29486" y="34627"/>
                </a:lnTo>
                <a:lnTo>
                  <a:pt x="29520" y="34582"/>
                </a:lnTo>
                <a:close/>
                <a:moveTo>
                  <a:pt x="34252" y="34570"/>
                </a:moveTo>
                <a:lnTo>
                  <a:pt x="36243" y="35730"/>
                </a:lnTo>
                <a:lnTo>
                  <a:pt x="36232" y="35765"/>
                </a:lnTo>
                <a:lnTo>
                  <a:pt x="36232" y="35810"/>
                </a:lnTo>
                <a:lnTo>
                  <a:pt x="36232" y="35844"/>
                </a:lnTo>
                <a:lnTo>
                  <a:pt x="36243" y="35878"/>
                </a:lnTo>
                <a:lnTo>
                  <a:pt x="36254" y="35912"/>
                </a:lnTo>
                <a:lnTo>
                  <a:pt x="36277" y="35947"/>
                </a:lnTo>
                <a:lnTo>
                  <a:pt x="36345" y="35981"/>
                </a:lnTo>
                <a:lnTo>
                  <a:pt x="36379" y="36003"/>
                </a:lnTo>
                <a:lnTo>
                  <a:pt x="36414" y="36003"/>
                </a:lnTo>
                <a:lnTo>
                  <a:pt x="36414" y="38313"/>
                </a:lnTo>
                <a:lnTo>
                  <a:pt x="36368" y="38324"/>
                </a:lnTo>
                <a:lnTo>
                  <a:pt x="36323" y="38335"/>
                </a:lnTo>
                <a:lnTo>
                  <a:pt x="36288" y="38358"/>
                </a:lnTo>
                <a:lnTo>
                  <a:pt x="36243" y="38392"/>
                </a:lnTo>
                <a:lnTo>
                  <a:pt x="36220" y="38426"/>
                </a:lnTo>
                <a:lnTo>
                  <a:pt x="36197" y="38472"/>
                </a:lnTo>
                <a:lnTo>
                  <a:pt x="36186" y="38517"/>
                </a:lnTo>
                <a:lnTo>
                  <a:pt x="36186" y="38563"/>
                </a:lnTo>
                <a:lnTo>
                  <a:pt x="36186" y="38608"/>
                </a:lnTo>
                <a:lnTo>
                  <a:pt x="36197" y="38654"/>
                </a:lnTo>
                <a:lnTo>
                  <a:pt x="34252" y="39780"/>
                </a:lnTo>
                <a:lnTo>
                  <a:pt x="34218" y="39746"/>
                </a:lnTo>
                <a:lnTo>
                  <a:pt x="34173" y="39712"/>
                </a:lnTo>
                <a:lnTo>
                  <a:pt x="34116" y="39689"/>
                </a:lnTo>
                <a:lnTo>
                  <a:pt x="34059" y="39678"/>
                </a:lnTo>
                <a:lnTo>
                  <a:pt x="34002" y="39689"/>
                </a:lnTo>
                <a:lnTo>
                  <a:pt x="33957" y="39712"/>
                </a:lnTo>
                <a:lnTo>
                  <a:pt x="33911" y="39735"/>
                </a:lnTo>
                <a:lnTo>
                  <a:pt x="33877" y="39780"/>
                </a:lnTo>
                <a:lnTo>
                  <a:pt x="31886" y="38631"/>
                </a:lnTo>
                <a:lnTo>
                  <a:pt x="31898" y="38597"/>
                </a:lnTo>
                <a:lnTo>
                  <a:pt x="31898" y="38563"/>
                </a:lnTo>
                <a:lnTo>
                  <a:pt x="31898" y="38517"/>
                </a:lnTo>
                <a:lnTo>
                  <a:pt x="31886" y="38483"/>
                </a:lnTo>
                <a:lnTo>
                  <a:pt x="31852" y="38426"/>
                </a:lnTo>
                <a:lnTo>
                  <a:pt x="31795" y="38381"/>
                </a:lnTo>
                <a:lnTo>
                  <a:pt x="31761" y="38358"/>
                </a:lnTo>
                <a:lnTo>
                  <a:pt x="31716" y="38358"/>
                </a:lnTo>
                <a:lnTo>
                  <a:pt x="31716" y="36003"/>
                </a:lnTo>
                <a:lnTo>
                  <a:pt x="31784" y="35981"/>
                </a:lnTo>
                <a:lnTo>
                  <a:pt x="31841" y="35935"/>
                </a:lnTo>
                <a:lnTo>
                  <a:pt x="31875" y="35878"/>
                </a:lnTo>
                <a:lnTo>
                  <a:pt x="31886" y="35810"/>
                </a:lnTo>
                <a:lnTo>
                  <a:pt x="31886" y="35765"/>
                </a:lnTo>
                <a:lnTo>
                  <a:pt x="31875" y="35730"/>
                </a:lnTo>
                <a:lnTo>
                  <a:pt x="33877" y="34582"/>
                </a:lnTo>
                <a:lnTo>
                  <a:pt x="33911" y="34616"/>
                </a:lnTo>
                <a:lnTo>
                  <a:pt x="33957" y="34650"/>
                </a:lnTo>
                <a:lnTo>
                  <a:pt x="34002" y="34673"/>
                </a:lnTo>
                <a:lnTo>
                  <a:pt x="34059" y="34684"/>
                </a:lnTo>
                <a:lnTo>
                  <a:pt x="34116" y="34673"/>
                </a:lnTo>
                <a:lnTo>
                  <a:pt x="34173" y="34650"/>
                </a:lnTo>
                <a:lnTo>
                  <a:pt x="34218" y="34616"/>
                </a:lnTo>
                <a:lnTo>
                  <a:pt x="34252" y="34570"/>
                </a:lnTo>
                <a:close/>
                <a:moveTo>
                  <a:pt x="67468" y="34593"/>
                </a:moveTo>
                <a:lnTo>
                  <a:pt x="69436" y="35730"/>
                </a:lnTo>
                <a:lnTo>
                  <a:pt x="69425" y="35765"/>
                </a:lnTo>
                <a:lnTo>
                  <a:pt x="69425" y="35810"/>
                </a:lnTo>
                <a:lnTo>
                  <a:pt x="69425" y="35844"/>
                </a:lnTo>
                <a:lnTo>
                  <a:pt x="69436" y="35878"/>
                </a:lnTo>
                <a:lnTo>
                  <a:pt x="69471" y="35935"/>
                </a:lnTo>
                <a:lnTo>
                  <a:pt x="69527" y="35981"/>
                </a:lnTo>
                <a:lnTo>
                  <a:pt x="69562" y="35992"/>
                </a:lnTo>
                <a:lnTo>
                  <a:pt x="69596" y="36003"/>
                </a:lnTo>
                <a:lnTo>
                  <a:pt x="69596" y="38290"/>
                </a:lnTo>
                <a:lnTo>
                  <a:pt x="69550" y="38301"/>
                </a:lnTo>
                <a:lnTo>
                  <a:pt x="69505" y="38324"/>
                </a:lnTo>
                <a:lnTo>
                  <a:pt x="69459" y="38347"/>
                </a:lnTo>
                <a:lnTo>
                  <a:pt x="69425" y="38381"/>
                </a:lnTo>
                <a:lnTo>
                  <a:pt x="69391" y="38415"/>
                </a:lnTo>
                <a:lnTo>
                  <a:pt x="69368" y="38461"/>
                </a:lnTo>
                <a:lnTo>
                  <a:pt x="69357" y="38506"/>
                </a:lnTo>
                <a:lnTo>
                  <a:pt x="69357" y="38563"/>
                </a:lnTo>
                <a:lnTo>
                  <a:pt x="69357" y="38620"/>
                </a:lnTo>
                <a:lnTo>
                  <a:pt x="69380" y="38665"/>
                </a:lnTo>
                <a:lnTo>
                  <a:pt x="67434" y="39780"/>
                </a:lnTo>
                <a:lnTo>
                  <a:pt x="67400" y="39746"/>
                </a:lnTo>
                <a:lnTo>
                  <a:pt x="67355" y="39712"/>
                </a:lnTo>
                <a:lnTo>
                  <a:pt x="67309" y="39689"/>
                </a:lnTo>
                <a:lnTo>
                  <a:pt x="67195" y="39689"/>
                </a:lnTo>
                <a:lnTo>
                  <a:pt x="67139" y="39712"/>
                </a:lnTo>
                <a:lnTo>
                  <a:pt x="67104" y="39746"/>
                </a:lnTo>
                <a:lnTo>
                  <a:pt x="67059" y="39780"/>
                </a:lnTo>
                <a:lnTo>
                  <a:pt x="65057" y="38620"/>
                </a:lnTo>
                <a:lnTo>
                  <a:pt x="65068" y="38563"/>
                </a:lnTo>
                <a:lnTo>
                  <a:pt x="65057" y="38495"/>
                </a:lnTo>
                <a:lnTo>
                  <a:pt x="65023" y="38438"/>
                </a:lnTo>
                <a:lnTo>
                  <a:pt x="64966" y="38392"/>
                </a:lnTo>
                <a:lnTo>
                  <a:pt x="64909" y="38370"/>
                </a:lnTo>
                <a:lnTo>
                  <a:pt x="64909" y="36026"/>
                </a:lnTo>
                <a:lnTo>
                  <a:pt x="64943" y="36015"/>
                </a:lnTo>
                <a:lnTo>
                  <a:pt x="64977" y="36003"/>
                </a:lnTo>
                <a:lnTo>
                  <a:pt x="65011" y="35981"/>
                </a:lnTo>
                <a:lnTo>
                  <a:pt x="65045" y="35947"/>
                </a:lnTo>
                <a:lnTo>
                  <a:pt x="65068" y="35924"/>
                </a:lnTo>
                <a:lnTo>
                  <a:pt x="65091" y="35890"/>
                </a:lnTo>
                <a:lnTo>
                  <a:pt x="65102" y="35844"/>
                </a:lnTo>
                <a:lnTo>
                  <a:pt x="65102" y="35810"/>
                </a:lnTo>
                <a:lnTo>
                  <a:pt x="65091" y="35765"/>
                </a:lnTo>
                <a:lnTo>
                  <a:pt x="65080" y="35719"/>
                </a:lnTo>
                <a:lnTo>
                  <a:pt x="67036" y="34593"/>
                </a:lnTo>
                <a:lnTo>
                  <a:pt x="67082" y="34638"/>
                </a:lnTo>
                <a:lnTo>
                  <a:pt x="67127" y="34673"/>
                </a:lnTo>
                <a:lnTo>
                  <a:pt x="67184" y="34695"/>
                </a:lnTo>
                <a:lnTo>
                  <a:pt x="67252" y="34707"/>
                </a:lnTo>
                <a:lnTo>
                  <a:pt x="67321" y="34695"/>
                </a:lnTo>
                <a:lnTo>
                  <a:pt x="67377" y="34673"/>
                </a:lnTo>
                <a:lnTo>
                  <a:pt x="67423" y="34638"/>
                </a:lnTo>
                <a:lnTo>
                  <a:pt x="67468" y="34593"/>
                </a:lnTo>
                <a:close/>
                <a:moveTo>
                  <a:pt x="5825" y="34593"/>
                </a:moveTo>
                <a:lnTo>
                  <a:pt x="7782" y="35719"/>
                </a:lnTo>
                <a:lnTo>
                  <a:pt x="7770" y="35765"/>
                </a:lnTo>
                <a:lnTo>
                  <a:pt x="7770" y="35810"/>
                </a:lnTo>
                <a:lnTo>
                  <a:pt x="7770" y="35844"/>
                </a:lnTo>
                <a:lnTo>
                  <a:pt x="7782" y="35890"/>
                </a:lnTo>
                <a:lnTo>
                  <a:pt x="7804" y="35924"/>
                </a:lnTo>
                <a:lnTo>
                  <a:pt x="7827" y="35958"/>
                </a:lnTo>
                <a:lnTo>
                  <a:pt x="7861" y="35981"/>
                </a:lnTo>
                <a:lnTo>
                  <a:pt x="7895" y="36003"/>
                </a:lnTo>
                <a:lnTo>
                  <a:pt x="7930" y="36015"/>
                </a:lnTo>
                <a:lnTo>
                  <a:pt x="7964" y="36026"/>
                </a:lnTo>
                <a:lnTo>
                  <a:pt x="7964" y="38370"/>
                </a:lnTo>
                <a:lnTo>
                  <a:pt x="7907" y="38392"/>
                </a:lnTo>
                <a:lnTo>
                  <a:pt x="7850" y="38438"/>
                </a:lnTo>
                <a:lnTo>
                  <a:pt x="7816" y="38495"/>
                </a:lnTo>
                <a:lnTo>
                  <a:pt x="7804" y="38563"/>
                </a:lnTo>
                <a:lnTo>
                  <a:pt x="7816" y="38631"/>
                </a:lnTo>
                <a:lnTo>
                  <a:pt x="5802" y="39791"/>
                </a:lnTo>
                <a:lnTo>
                  <a:pt x="5768" y="39746"/>
                </a:lnTo>
                <a:lnTo>
                  <a:pt x="5723" y="39712"/>
                </a:lnTo>
                <a:lnTo>
                  <a:pt x="5677" y="39700"/>
                </a:lnTo>
                <a:lnTo>
                  <a:pt x="5620" y="39689"/>
                </a:lnTo>
                <a:lnTo>
                  <a:pt x="5564" y="39700"/>
                </a:lnTo>
                <a:lnTo>
                  <a:pt x="5518" y="39712"/>
                </a:lnTo>
                <a:lnTo>
                  <a:pt x="5473" y="39746"/>
                </a:lnTo>
                <a:lnTo>
                  <a:pt x="5438" y="39791"/>
                </a:lnTo>
                <a:lnTo>
                  <a:pt x="3414" y="38620"/>
                </a:lnTo>
                <a:lnTo>
                  <a:pt x="3425" y="38563"/>
                </a:lnTo>
                <a:lnTo>
                  <a:pt x="3414" y="38495"/>
                </a:lnTo>
                <a:lnTo>
                  <a:pt x="3379" y="38449"/>
                </a:lnTo>
                <a:lnTo>
                  <a:pt x="3334" y="38415"/>
                </a:lnTo>
                <a:lnTo>
                  <a:pt x="3277" y="38392"/>
                </a:lnTo>
                <a:lnTo>
                  <a:pt x="3277" y="36038"/>
                </a:lnTo>
                <a:lnTo>
                  <a:pt x="3311" y="36038"/>
                </a:lnTo>
                <a:lnTo>
                  <a:pt x="3357" y="36015"/>
                </a:lnTo>
                <a:lnTo>
                  <a:pt x="3391" y="35992"/>
                </a:lnTo>
                <a:lnTo>
                  <a:pt x="3425" y="35969"/>
                </a:lnTo>
                <a:lnTo>
                  <a:pt x="3448" y="35935"/>
                </a:lnTo>
                <a:lnTo>
                  <a:pt x="3470" y="35890"/>
                </a:lnTo>
                <a:lnTo>
                  <a:pt x="3482" y="35844"/>
                </a:lnTo>
                <a:lnTo>
                  <a:pt x="3493" y="35810"/>
                </a:lnTo>
                <a:lnTo>
                  <a:pt x="3482" y="35753"/>
                </a:lnTo>
                <a:lnTo>
                  <a:pt x="3470" y="35708"/>
                </a:lnTo>
                <a:lnTo>
                  <a:pt x="5416" y="34593"/>
                </a:lnTo>
                <a:lnTo>
                  <a:pt x="5450" y="34638"/>
                </a:lnTo>
                <a:lnTo>
                  <a:pt x="5495" y="34673"/>
                </a:lnTo>
                <a:lnTo>
                  <a:pt x="5552" y="34695"/>
                </a:lnTo>
                <a:lnTo>
                  <a:pt x="5620" y="34707"/>
                </a:lnTo>
                <a:lnTo>
                  <a:pt x="5677" y="34695"/>
                </a:lnTo>
                <a:lnTo>
                  <a:pt x="5734" y="34673"/>
                </a:lnTo>
                <a:lnTo>
                  <a:pt x="5791" y="34638"/>
                </a:lnTo>
                <a:lnTo>
                  <a:pt x="5825" y="34593"/>
                </a:lnTo>
                <a:close/>
                <a:moveTo>
                  <a:pt x="62714" y="34593"/>
                </a:moveTo>
                <a:lnTo>
                  <a:pt x="64681" y="35719"/>
                </a:lnTo>
                <a:lnTo>
                  <a:pt x="64670" y="35765"/>
                </a:lnTo>
                <a:lnTo>
                  <a:pt x="64659" y="35810"/>
                </a:lnTo>
                <a:lnTo>
                  <a:pt x="64659" y="35844"/>
                </a:lnTo>
                <a:lnTo>
                  <a:pt x="64670" y="35890"/>
                </a:lnTo>
                <a:lnTo>
                  <a:pt x="64693" y="35924"/>
                </a:lnTo>
                <a:lnTo>
                  <a:pt x="64716" y="35958"/>
                </a:lnTo>
                <a:lnTo>
                  <a:pt x="64750" y="35981"/>
                </a:lnTo>
                <a:lnTo>
                  <a:pt x="64784" y="36003"/>
                </a:lnTo>
                <a:lnTo>
                  <a:pt x="64818" y="36015"/>
                </a:lnTo>
                <a:lnTo>
                  <a:pt x="64863" y="36026"/>
                </a:lnTo>
                <a:lnTo>
                  <a:pt x="64863" y="38370"/>
                </a:lnTo>
                <a:lnTo>
                  <a:pt x="64795" y="38392"/>
                </a:lnTo>
                <a:lnTo>
                  <a:pt x="64738" y="38438"/>
                </a:lnTo>
                <a:lnTo>
                  <a:pt x="64704" y="38495"/>
                </a:lnTo>
                <a:lnTo>
                  <a:pt x="64693" y="38563"/>
                </a:lnTo>
                <a:lnTo>
                  <a:pt x="64704" y="38631"/>
                </a:lnTo>
                <a:lnTo>
                  <a:pt x="62691" y="39791"/>
                </a:lnTo>
                <a:lnTo>
                  <a:pt x="62657" y="39746"/>
                </a:lnTo>
                <a:lnTo>
                  <a:pt x="62611" y="39712"/>
                </a:lnTo>
                <a:lnTo>
                  <a:pt x="62566" y="39700"/>
                </a:lnTo>
                <a:lnTo>
                  <a:pt x="62509" y="39689"/>
                </a:lnTo>
                <a:lnTo>
                  <a:pt x="62452" y="39700"/>
                </a:lnTo>
                <a:lnTo>
                  <a:pt x="62406" y="39712"/>
                </a:lnTo>
                <a:lnTo>
                  <a:pt x="62361" y="39746"/>
                </a:lnTo>
                <a:lnTo>
                  <a:pt x="62327" y="39791"/>
                </a:lnTo>
                <a:lnTo>
                  <a:pt x="60302" y="38620"/>
                </a:lnTo>
                <a:lnTo>
                  <a:pt x="60313" y="38563"/>
                </a:lnTo>
                <a:lnTo>
                  <a:pt x="60302" y="38495"/>
                </a:lnTo>
                <a:lnTo>
                  <a:pt x="60268" y="38449"/>
                </a:lnTo>
                <a:lnTo>
                  <a:pt x="60222" y="38415"/>
                </a:lnTo>
                <a:lnTo>
                  <a:pt x="60165" y="38392"/>
                </a:lnTo>
                <a:lnTo>
                  <a:pt x="60165" y="36038"/>
                </a:lnTo>
                <a:lnTo>
                  <a:pt x="60211" y="36038"/>
                </a:lnTo>
                <a:lnTo>
                  <a:pt x="60245" y="36015"/>
                </a:lnTo>
                <a:lnTo>
                  <a:pt x="60291" y="35992"/>
                </a:lnTo>
                <a:lnTo>
                  <a:pt x="60313" y="35969"/>
                </a:lnTo>
                <a:lnTo>
                  <a:pt x="60347" y="35935"/>
                </a:lnTo>
                <a:lnTo>
                  <a:pt x="60359" y="35890"/>
                </a:lnTo>
                <a:lnTo>
                  <a:pt x="60370" y="35844"/>
                </a:lnTo>
                <a:lnTo>
                  <a:pt x="60382" y="35810"/>
                </a:lnTo>
                <a:lnTo>
                  <a:pt x="60370" y="35753"/>
                </a:lnTo>
                <a:lnTo>
                  <a:pt x="60359" y="35708"/>
                </a:lnTo>
                <a:lnTo>
                  <a:pt x="62304" y="34593"/>
                </a:lnTo>
                <a:lnTo>
                  <a:pt x="62338" y="34638"/>
                </a:lnTo>
                <a:lnTo>
                  <a:pt x="62395" y="34673"/>
                </a:lnTo>
                <a:lnTo>
                  <a:pt x="62452" y="34695"/>
                </a:lnTo>
                <a:lnTo>
                  <a:pt x="62509" y="34707"/>
                </a:lnTo>
                <a:lnTo>
                  <a:pt x="62577" y="34695"/>
                </a:lnTo>
                <a:lnTo>
                  <a:pt x="62634" y="34673"/>
                </a:lnTo>
                <a:lnTo>
                  <a:pt x="62679" y="34638"/>
                </a:lnTo>
                <a:lnTo>
                  <a:pt x="62714" y="34593"/>
                </a:lnTo>
                <a:close/>
                <a:moveTo>
                  <a:pt x="19999" y="34559"/>
                </a:moveTo>
                <a:lnTo>
                  <a:pt x="22012" y="35719"/>
                </a:lnTo>
                <a:lnTo>
                  <a:pt x="22001" y="35765"/>
                </a:lnTo>
                <a:lnTo>
                  <a:pt x="22001" y="35810"/>
                </a:lnTo>
                <a:lnTo>
                  <a:pt x="22001" y="35844"/>
                </a:lnTo>
                <a:lnTo>
                  <a:pt x="22012" y="35878"/>
                </a:lnTo>
                <a:lnTo>
                  <a:pt x="22024" y="35912"/>
                </a:lnTo>
                <a:lnTo>
                  <a:pt x="22058" y="35947"/>
                </a:lnTo>
                <a:lnTo>
                  <a:pt x="22081" y="35969"/>
                </a:lnTo>
                <a:lnTo>
                  <a:pt x="22115" y="35992"/>
                </a:lnTo>
                <a:lnTo>
                  <a:pt x="22149" y="36003"/>
                </a:lnTo>
                <a:lnTo>
                  <a:pt x="22194" y="36015"/>
                </a:lnTo>
                <a:lnTo>
                  <a:pt x="22194" y="38358"/>
                </a:lnTo>
                <a:lnTo>
                  <a:pt x="22149" y="38358"/>
                </a:lnTo>
                <a:lnTo>
                  <a:pt x="22115" y="38370"/>
                </a:lnTo>
                <a:lnTo>
                  <a:pt x="22081" y="38392"/>
                </a:lnTo>
                <a:lnTo>
                  <a:pt x="22058" y="38415"/>
                </a:lnTo>
                <a:lnTo>
                  <a:pt x="22035" y="38449"/>
                </a:lnTo>
                <a:lnTo>
                  <a:pt x="22012" y="38483"/>
                </a:lnTo>
                <a:lnTo>
                  <a:pt x="22001" y="38517"/>
                </a:lnTo>
                <a:lnTo>
                  <a:pt x="22001" y="38563"/>
                </a:lnTo>
                <a:lnTo>
                  <a:pt x="22001" y="38597"/>
                </a:lnTo>
                <a:lnTo>
                  <a:pt x="22012" y="38643"/>
                </a:lnTo>
                <a:lnTo>
                  <a:pt x="19999" y="39803"/>
                </a:lnTo>
                <a:lnTo>
                  <a:pt x="19965" y="39769"/>
                </a:lnTo>
                <a:lnTo>
                  <a:pt x="19931" y="39735"/>
                </a:lnTo>
                <a:lnTo>
                  <a:pt x="19885" y="39723"/>
                </a:lnTo>
                <a:lnTo>
                  <a:pt x="19840" y="39712"/>
                </a:lnTo>
                <a:lnTo>
                  <a:pt x="19794" y="39723"/>
                </a:lnTo>
                <a:lnTo>
                  <a:pt x="19749" y="39735"/>
                </a:lnTo>
                <a:lnTo>
                  <a:pt x="19715" y="39769"/>
                </a:lnTo>
                <a:lnTo>
                  <a:pt x="19680" y="39803"/>
                </a:lnTo>
                <a:lnTo>
                  <a:pt x="17633" y="38620"/>
                </a:lnTo>
                <a:lnTo>
                  <a:pt x="17644" y="38563"/>
                </a:lnTo>
                <a:lnTo>
                  <a:pt x="17633" y="38495"/>
                </a:lnTo>
                <a:lnTo>
                  <a:pt x="17599" y="38449"/>
                </a:lnTo>
                <a:lnTo>
                  <a:pt x="17553" y="38404"/>
                </a:lnTo>
                <a:lnTo>
                  <a:pt x="17496" y="38381"/>
                </a:lnTo>
                <a:lnTo>
                  <a:pt x="17496" y="36003"/>
                </a:lnTo>
                <a:lnTo>
                  <a:pt x="17530" y="36003"/>
                </a:lnTo>
                <a:lnTo>
                  <a:pt x="17565" y="35981"/>
                </a:lnTo>
                <a:lnTo>
                  <a:pt x="17621" y="35947"/>
                </a:lnTo>
                <a:lnTo>
                  <a:pt x="17667" y="35878"/>
                </a:lnTo>
                <a:lnTo>
                  <a:pt x="17667" y="35844"/>
                </a:lnTo>
                <a:lnTo>
                  <a:pt x="17678" y="35810"/>
                </a:lnTo>
                <a:lnTo>
                  <a:pt x="17667" y="35765"/>
                </a:lnTo>
                <a:lnTo>
                  <a:pt x="17667" y="35730"/>
                </a:lnTo>
                <a:lnTo>
                  <a:pt x="19680" y="34559"/>
                </a:lnTo>
                <a:lnTo>
                  <a:pt x="19715" y="34593"/>
                </a:lnTo>
                <a:lnTo>
                  <a:pt x="19749" y="34627"/>
                </a:lnTo>
                <a:lnTo>
                  <a:pt x="19794" y="34638"/>
                </a:lnTo>
                <a:lnTo>
                  <a:pt x="19840" y="34650"/>
                </a:lnTo>
                <a:lnTo>
                  <a:pt x="19885" y="34638"/>
                </a:lnTo>
                <a:lnTo>
                  <a:pt x="19931" y="34627"/>
                </a:lnTo>
                <a:lnTo>
                  <a:pt x="19965" y="34593"/>
                </a:lnTo>
                <a:lnTo>
                  <a:pt x="19999" y="34559"/>
                </a:lnTo>
                <a:close/>
                <a:moveTo>
                  <a:pt x="48449" y="34559"/>
                </a:moveTo>
                <a:lnTo>
                  <a:pt x="50439" y="35708"/>
                </a:lnTo>
                <a:lnTo>
                  <a:pt x="50428" y="35753"/>
                </a:lnTo>
                <a:lnTo>
                  <a:pt x="50417" y="35810"/>
                </a:lnTo>
                <a:lnTo>
                  <a:pt x="50417" y="35844"/>
                </a:lnTo>
                <a:lnTo>
                  <a:pt x="50439" y="35890"/>
                </a:lnTo>
                <a:lnTo>
                  <a:pt x="50451" y="35935"/>
                </a:lnTo>
                <a:lnTo>
                  <a:pt x="50485" y="35969"/>
                </a:lnTo>
                <a:lnTo>
                  <a:pt x="50519" y="35992"/>
                </a:lnTo>
                <a:lnTo>
                  <a:pt x="50553" y="36015"/>
                </a:lnTo>
                <a:lnTo>
                  <a:pt x="50587" y="36026"/>
                </a:lnTo>
                <a:lnTo>
                  <a:pt x="50633" y="36038"/>
                </a:lnTo>
                <a:lnTo>
                  <a:pt x="50633" y="38381"/>
                </a:lnTo>
                <a:lnTo>
                  <a:pt x="50576" y="38404"/>
                </a:lnTo>
                <a:lnTo>
                  <a:pt x="50519" y="38438"/>
                </a:lnTo>
                <a:lnTo>
                  <a:pt x="50485" y="38495"/>
                </a:lnTo>
                <a:lnTo>
                  <a:pt x="50474" y="38563"/>
                </a:lnTo>
                <a:lnTo>
                  <a:pt x="50485" y="38631"/>
                </a:lnTo>
                <a:lnTo>
                  <a:pt x="48437" y="39803"/>
                </a:lnTo>
                <a:lnTo>
                  <a:pt x="48415" y="39769"/>
                </a:lnTo>
                <a:lnTo>
                  <a:pt x="48369" y="39746"/>
                </a:lnTo>
                <a:lnTo>
                  <a:pt x="48324" y="39723"/>
                </a:lnTo>
                <a:lnTo>
                  <a:pt x="48278" y="39712"/>
                </a:lnTo>
                <a:lnTo>
                  <a:pt x="48233" y="39723"/>
                </a:lnTo>
                <a:lnTo>
                  <a:pt x="48187" y="39735"/>
                </a:lnTo>
                <a:lnTo>
                  <a:pt x="48153" y="39769"/>
                </a:lnTo>
                <a:lnTo>
                  <a:pt x="48130" y="39791"/>
                </a:lnTo>
                <a:lnTo>
                  <a:pt x="46140" y="38643"/>
                </a:lnTo>
                <a:lnTo>
                  <a:pt x="46151" y="38608"/>
                </a:lnTo>
                <a:lnTo>
                  <a:pt x="46151" y="38563"/>
                </a:lnTo>
                <a:lnTo>
                  <a:pt x="46151" y="38517"/>
                </a:lnTo>
                <a:lnTo>
                  <a:pt x="46140" y="38472"/>
                </a:lnTo>
                <a:lnTo>
                  <a:pt x="46117" y="38438"/>
                </a:lnTo>
                <a:lnTo>
                  <a:pt x="46094" y="38404"/>
                </a:lnTo>
                <a:lnTo>
                  <a:pt x="46060" y="38370"/>
                </a:lnTo>
                <a:lnTo>
                  <a:pt x="46026" y="38347"/>
                </a:lnTo>
                <a:lnTo>
                  <a:pt x="45980" y="38335"/>
                </a:lnTo>
                <a:lnTo>
                  <a:pt x="45946" y="38324"/>
                </a:lnTo>
                <a:lnTo>
                  <a:pt x="45946" y="36015"/>
                </a:lnTo>
                <a:lnTo>
                  <a:pt x="45980" y="36003"/>
                </a:lnTo>
                <a:lnTo>
                  <a:pt x="46014" y="35992"/>
                </a:lnTo>
                <a:lnTo>
                  <a:pt x="46071" y="35947"/>
                </a:lnTo>
                <a:lnTo>
                  <a:pt x="46105" y="35878"/>
                </a:lnTo>
                <a:lnTo>
                  <a:pt x="46117" y="35844"/>
                </a:lnTo>
                <a:lnTo>
                  <a:pt x="46128" y="35810"/>
                </a:lnTo>
                <a:lnTo>
                  <a:pt x="46117" y="35765"/>
                </a:lnTo>
                <a:lnTo>
                  <a:pt x="46105" y="35730"/>
                </a:lnTo>
                <a:lnTo>
                  <a:pt x="48119" y="34570"/>
                </a:lnTo>
                <a:lnTo>
                  <a:pt x="48153" y="34604"/>
                </a:lnTo>
                <a:lnTo>
                  <a:pt x="48187" y="34627"/>
                </a:lnTo>
                <a:lnTo>
                  <a:pt x="48233" y="34650"/>
                </a:lnTo>
                <a:lnTo>
                  <a:pt x="48278" y="34650"/>
                </a:lnTo>
                <a:lnTo>
                  <a:pt x="48335" y="34638"/>
                </a:lnTo>
                <a:lnTo>
                  <a:pt x="48369" y="34627"/>
                </a:lnTo>
                <a:lnTo>
                  <a:pt x="48415" y="34593"/>
                </a:lnTo>
                <a:lnTo>
                  <a:pt x="48449" y="34559"/>
                </a:lnTo>
                <a:close/>
                <a:moveTo>
                  <a:pt x="53181" y="34559"/>
                </a:moveTo>
                <a:lnTo>
                  <a:pt x="55160" y="35696"/>
                </a:lnTo>
                <a:lnTo>
                  <a:pt x="55138" y="35753"/>
                </a:lnTo>
                <a:lnTo>
                  <a:pt x="55138" y="35810"/>
                </a:lnTo>
                <a:lnTo>
                  <a:pt x="55138" y="35856"/>
                </a:lnTo>
                <a:lnTo>
                  <a:pt x="55149" y="35901"/>
                </a:lnTo>
                <a:lnTo>
                  <a:pt x="55172" y="35947"/>
                </a:lnTo>
                <a:lnTo>
                  <a:pt x="55206" y="35981"/>
                </a:lnTo>
                <a:lnTo>
                  <a:pt x="55240" y="36015"/>
                </a:lnTo>
                <a:lnTo>
                  <a:pt x="55285" y="36038"/>
                </a:lnTo>
                <a:lnTo>
                  <a:pt x="55331" y="36060"/>
                </a:lnTo>
                <a:lnTo>
                  <a:pt x="55376" y="36060"/>
                </a:lnTo>
                <a:lnTo>
                  <a:pt x="55376" y="38324"/>
                </a:lnTo>
                <a:lnTo>
                  <a:pt x="55331" y="38335"/>
                </a:lnTo>
                <a:lnTo>
                  <a:pt x="55297" y="38347"/>
                </a:lnTo>
                <a:lnTo>
                  <a:pt x="55251" y="38370"/>
                </a:lnTo>
                <a:lnTo>
                  <a:pt x="55217" y="38404"/>
                </a:lnTo>
                <a:lnTo>
                  <a:pt x="55194" y="38438"/>
                </a:lnTo>
                <a:lnTo>
                  <a:pt x="55172" y="38472"/>
                </a:lnTo>
                <a:lnTo>
                  <a:pt x="55160" y="38517"/>
                </a:lnTo>
                <a:lnTo>
                  <a:pt x="55160" y="38563"/>
                </a:lnTo>
                <a:lnTo>
                  <a:pt x="55160" y="38608"/>
                </a:lnTo>
                <a:lnTo>
                  <a:pt x="55172" y="38654"/>
                </a:lnTo>
                <a:lnTo>
                  <a:pt x="53192" y="39803"/>
                </a:lnTo>
                <a:lnTo>
                  <a:pt x="53158" y="39757"/>
                </a:lnTo>
                <a:lnTo>
                  <a:pt x="53124" y="39735"/>
                </a:lnTo>
                <a:lnTo>
                  <a:pt x="53067" y="39712"/>
                </a:lnTo>
                <a:lnTo>
                  <a:pt x="53022" y="39700"/>
                </a:lnTo>
                <a:lnTo>
                  <a:pt x="52965" y="39712"/>
                </a:lnTo>
                <a:lnTo>
                  <a:pt x="52919" y="39723"/>
                </a:lnTo>
                <a:lnTo>
                  <a:pt x="52885" y="39757"/>
                </a:lnTo>
                <a:lnTo>
                  <a:pt x="52851" y="39791"/>
                </a:lnTo>
                <a:lnTo>
                  <a:pt x="50826" y="38620"/>
                </a:lnTo>
                <a:lnTo>
                  <a:pt x="50826" y="38563"/>
                </a:lnTo>
                <a:lnTo>
                  <a:pt x="50815" y="38495"/>
                </a:lnTo>
                <a:lnTo>
                  <a:pt x="50792" y="38449"/>
                </a:lnTo>
                <a:lnTo>
                  <a:pt x="50735" y="38404"/>
                </a:lnTo>
                <a:lnTo>
                  <a:pt x="50678" y="38381"/>
                </a:lnTo>
                <a:lnTo>
                  <a:pt x="50678" y="36038"/>
                </a:lnTo>
                <a:lnTo>
                  <a:pt x="50724" y="36026"/>
                </a:lnTo>
                <a:lnTo>
                  <a:pt x="50758" y="36003"/>
                </a:lnTo>
                <a:lnTo>
                  <a:pt x="50792" y="35981"/>
                </a:lnTo>
                <a:lnTo>
                  <a:pt x="50826" y="35958"/>
                </a:lnTo>
                <a:lnTo>
                  <a:pt x="50849" y="35924"/>
                </a:lnTo>
                <a:lnTo>
                  <a:pt x="50872" y="35890"/>
                </a:lnTo>
                <a:lnTo>
                  <a:pt x="50872" y="35844"/>
                </a:lnTo>
                <a:lnTo>
                  <a:pt x="50883" y="35810"/>
                </a:lnTo>
                <a:lnTo>
                  <a:pt x="50872" y="35765"/>
                </a:lnTo>
                <a:lnTo>
                  <a:pt x="50860" y="35719"/>
                </a:lnTo>
                <a:lnTo>
                  <a:pt x="52862" y="34570"/>
                </a:lnTo>
                <a:lnTo>
                  <a:pt x="52897" y="34593"/>
                </a:lnTo>
                <a:lnTo>
                  <a:pt x="52931" y="34627"/>
                </a:lnTo>
                <a:lnTo>
                  <a:pt x="52976" y="34638"/>
                </a:lnTo>
                <a:lnTo>
                  <a:pt x="53022" y="34650"/>
                </a:lnTo>
                <a:lnTo>
                  <a:pt x="53067" y="34638"/>
                </a:lnTo>
                <a:lnTo>
                  <a:pt x="53113" y="34616"/>
                </a:lnTo>
                <a:lnTo>
                  <a:pt x="53147" y="34593"/>
                </a:lnTo>
                <a:lnTo>
                  <a:pt x="53181" y="34559"/>
                </a:lnTo>
                <a:close/>
                <a:moveTo>
                  <a:pt x="76887" y="34559"/>
                </a:moveTo>
                <a:lnTo>
                  <a:pt x="78901" y="35719"/>
                </a:lnTo>
                <a:lnTo>
                  <a:pt x="78889" y="35765"/>
                </a:lnTo>
                <a:lnTo>
                  <a:pt x="78889" y="35810"/>
                </a:lnTo>
                <a:lnTo>
                  <a:pt x="78889" y="35844"/>
                </a:lnTo>
                <a:lnTo>
                  <a:pt x="78901" y="35878"/>
                </a:lnTo>
                <a:lnTo>
                  <a:pt x="78923" y="35912"/>
                </a:lnTo>
                <a:lnTo>
                  <a:pt x="78946" y="35947"/>
                </a:lnTo>
                <a:lnTo>
                  <a:pt x="78969" y="35969"/>
                </a:lnTo>
                <a:lnTo>
                  <a:pt x="79003" y="35992"/>
                </a:lnTo>
                <a:lnTo>
                  <a:pt x="79049" y="36003"/>
                </a:lnTo>
                <a:lnTo>
                  <a:pt x="79083" y="36015"/>
                </a:lnTo>
                <a:lnTo>
                  <a:pt x="79083" y="38358"/>
                </a:lnTo>
                <a:lnTo>
                  <a:pt x="79049" y="38358"/>
                </a:lnTo>
                <a:lnTo>
                  <a:pt x="79003" y="38370"/>
                </a:lnTo>
                <a:lnTo>
                  <a:pt x="78969" y="38392"/>
                </a:lnTo>
                <a:lnTo>
                  <a:pt x="78946" y="38415"/>
                </a:lnTo>
                <a:lnTo>
                  <a:pt x="78923" y="38449"/>
                </a:lnTo>
                <a:lnTo>
                  <a:pt x="78901" y="38483"/>
                </a:lnTo>
                <a:lnTo>
                  <a:pt x="78889" y="38517"/>
                </a:lnTo>
                <a:lnTo>
                  <a:pt x="78889" y="38563"/>
                </a:lnTo>
                <a:lnTo>
                  <a:pt x="78889" y="38597"/>
                </a:lnTo>
                <a:lnTo>
                  <a:pt x="78901" y="38643"/>
                </a:lnTo>
                <a:lnTo>
                  <a:pt x="76887" y="39803"/>
                </a:lnTo>
                <a:lnTo>
                  <a:pt x="76865" y="39769"/>
                </a:lnTo>
                <a:lnTo>
                  <a:pt x="76819" y="39735"/>
                </a:lnTo>
                <a:lnTo>
                  <a:pt x="76774" y="39723"/>
                </a:lnTo>
                <a:lnTo>
                  <a:pt x="76728" y="39712"/>
                </a:lnTo>
                <a:lnTo>
                  <a:pt x="76683" y="39723"/>
                </a:lnTo>
                <a:lnTo>
                  <a:pt x="76637" y="39735"/>
                </a:lnTo>
                <a:lnTo>
                  <a:pt x="76603" y="39769"/>
                </a:lnTo>
                <a:lnTo>
                  <a:pt x="76569" y="39803"/>
                </a:lnTo>
                <a:lnTo>
                  <a:pt x="74533" y="38620"/>
                </a:lnTo>
                <a:lnTo>
                  <a:pt x="74544" y="38563"/>
                </a:lnTo>
                <a:lnTo>
                  <a:pt x="74533" y="38495"/>
                </a:lnTo>
                <a:lnTo>
                  <a:pt x="74498" y="38449"/>
                </a:lnTo>
                <a:lnTo>
                  <a:pt x="74442" y="38404"/>
                </a:lnTo>
                <a:lnTo>
                  <a:pt x="74385" y="38381"/>
                </a:lnTo>
                <a:lnTo>
                  <a:pt x="74385" y="36003"/>
                </a:lnTo>
                <a:lnTo>
                  <a:pt x="74419" y="36003"/>
                </a:lnTo>
                <a:lnTo>
                  <a:pt x="74453" y="35981"/>
                </a:lnTo>
                <a:lnTo>
                  <a:pt x="74510" y="35947"/>
                </a:lnTo>
                <a:lnTo>
                  <a:pt x="74555" y="35878"/>
                </a:lnTo>
                <a:lnTo>
                  <a:pt x="74567" y="35844"/>
                </a:lnTo>
                <a:lnTo>
                  <a:pt x="74567" y="35810"/>
                </a:lnTo>
                <a:lnTo>
                  <a:pt x="74567" y="35765"/>
                </a:lnTo>
                <a:lnTo>
                  <a:pt x="74555" y="35730"/>
                </a:lnTo>
                <a:lnTo>
                  <a:pt x="76569" y="34559"/>
                </a:lnTo>
                <a:lnTo>
                  <a:pt x="76603" y="34593"/>
                </a:lnTo>
                <a:lnTo>
                  <a:pt x="76637" y="34627"/>
                </a:lnTo>
                <a:lnTo>
                  <a:pt x="76683" y="34638"/>
                </a:lnTo>
                <a:lnTo>
                  <a:pt x="76728" y="34650"/>
                </a:lnTo>
                <a:lnTo>
                  <a:pt x="76785" y="34638"/>
                </a:lnTo>
                <a:lnTo>
                  <a:pt x="76819" y="34627"/>
                </a:lnTo>
                <a:lnTo>
                  <a:pt x="76865" y="34593"/>
                </a:lnTo>
                <a:lnTo>
                  <a:pt x="76887" y="34559"/>
                </a:lnTo>
                <a:close/>
                <a:moveTo>
                  <a:pt x="24720" y="34547"/>
                </a:moveTo>
                <a:lnTo>
                  <a:pt x="26767" y="35730"/>
                </a:lnTo>
                <a:lnTo>
                  <a:pt x="26756" y="35765"/>
                </a:lnTo>
                <a:lnTo>
                  <a:pt x="26756" y="35810"/>
                </a:lnTo>
                <a:lnTo>
                  <a:pt x="26756" y="35844"/>
                </a:lnTo>
                <a:lnTo>
                  <a:pt x="26767" y="35878"/>
                </a:lnTo>
                <a:lnTo>
                  <a:pt x="26801" y="35935"/>
                </a:lnTo>
                <a:lnTo>
                  <a:pt x="26858" y="35981"/>
                </a:lnTo>
                <a:lnTo>
                  <a:pt x="26892" y="35992"/>
                </a:lnTo>
                <a:lnTo>
                  <a:pt x="26927" y="36003"/>
                </a:lnTo>
                <a:lnTo>
                  <a:pt x="26927" y="38347"/>
                </a:lnTo>
                <a:lnTo>
                  <a:pt x="26892" y="38358"/>
                </a:lnTo>
                <a:lnTo>
                  <a:pt x="26858" y="38370"/>
                </a:lnTo>
                <a:lnTo>
                  <a:pt x="26824" y="38392"/>
                </a:lnTo>
                <a:lnTo>
                  <a:pt x="26790" y="38415"/>
                </a:lnTo>
                <a:lnTo>
                  <a:pt x="26767" y="38449"/>
                </a:lnTo>
                <a:lnTo>
                  <a:pt x="26745" y="38483"/>
                </a:lnTo>
                <a:lnTo>
                  <a:pt x="26733" y="38517"/>
                </a:lnTo>
                <a:lnTo>
                  <a:pt x="26733" y="38563"/>
                </a:lnTo>
                <a:lnTo>
                  <a:pt x="26733" y="38608"/>
                </a:lnTo>
                <a:lnTo>
                  <a:pt x="26745" y="38643"/>
                </a:lnTo>
                <a:lnTo>
                  <a:pt x="24720" y="39814"/>
                </a:lnTo>
                <a:lnTo>
                  <a:pt x="24697" y="39780"/>
                </a:lnTo>
                <a:lnTo>
                  <a:pt x="24663" y="39757"/>
                </a:lnTo>
                <a:lnTo>
                  <a:pt x="24629" y="39735"/>
                </a:lnTo>
                <a:lnTo>
                  <a:pt x="24538" y="39735"/>
                </a:lnTo>
                <a:lnTo>
                  <a:pt x="24504" y="39757"/>
                </a:lnTo>
                <a:lnTo>
                  <a:pt x="24469" y="39780"/>
                </a:lnTo>
                <a:lnTo>
                  <a:pt x="24435" y="39803"/>
                </a:lnTo>
                <a:lnTo>
                  <a:pt x="22410" y="38631"/>
                </a:lnTo>
                <a:lnTo>
                  <a:pt x="22410" y="38597"/>
                </a:lnTo>
                <a:lnTo>
                  <a:pt x="22422" y="38563"/>
                </a:lnTo>
                <a:lnTo>
                  <a:pt x="22410" y="38517"/>
                </a:lnTo>
                <a:lnTo>
                  <a:pt x="22410" y="38483"/>
                </a:lnTo>
                <a:lnTo>
                  <a:pt x="22365" y="38426"/>
                </a:lnTo>
                <a:lnTo>
                  <a:pt x="22308" y="38381"/>
                </a:lnTo>
                <a:lnTo>
                  <a:pt x="22274" y="38358"/>
                </a:lnTo>
                <a:lnTo>
                  <a:pt x="22240" y="38358"/>
                </a:lnTo>
                <a:lnTo>
                  <a:pt x="22240" y="36015"/>
                </a:lnTo>
                <a:lnTo>
                  <a:pt x="22274" y="36003"/>
                </a:lnTo>
                <a:lnTo>
                  <a:pt x="22308" y="35992"/>
                </a:lnTo>
                <a:lnTo>
                  <a:pt x="22365" y="35947"/>
                </a:lnTo>
                <a:lnTo>
                  <a:pt x="22410" y="35878"/>
                </a:lnTo>
                <a:lnTo>
                  <a:pt x="22422" y="35844"/>
                </a:lnTo>
                <a:lnTo>
                  <a:pt x="22422" y="35810"/>
                </a:lnTo>
                <a:lnTo>
                  <a:pt x="22422" y="35765"/>
                </a:lnTo>
                <a:lnTo>
                  <a:pt x="22410" y="35730"/>
                </a:lnTo>
                <a:lnTo>
                  <a:pt x="24435" y="34559"/>
                </a:lnTo>
                <a:lnTo>
                  <a:pt x="24469" y="34582"/>
                </a:lnTo>
                <a:lnTo>
                  <a:pt x="24492" y="34604"/>
                </a:lnTo>
                <a:lnTo>
                  <a:pt x="24538" y="34627"/>
                </a:lnTo>
                <a:lnTo>
                  <a:pt x="24629" y="34627"/>
                </a:lnTo>
                <a:lnTo>
                  <a:pt x="24663" y="34604"/>
                </a:lnTo>
                <a:lnTo>
                  <a:pt x="24697" y="34582"/>
                </a:lnTo>
                <a:lnTo>
                  <a:pt x="24720" y="34547"/>
                </a:lnTo>
                <a:close/>
                <a:moveTo>
                  <a:pt x="81619" y="34547"/>
                </a:moveTo>
                <a:lnTo>
                  <a:pt x="83656" y="35730"/>
                </a:lnTo>
                <a:lnTo>
                  <a:pt x="83644" y="35765"/>
                </a:lnTo>
                <a:lnTo>
                  <a:pt x="83644" y="35810"/>
                </a:lnTo>
                <a:lnTo>
                  <a:pt x="83644" y="35844"/>
                </a:lnTo>
                <a:lnTo>
                  <a:pt x="83656" y="35878"/>
                </a:lnTo>
                <a:lnTo>
                  <a:pt x="83690" y="35935"/>
                </a:lnTo>
                <a:lnTo>
                  <a:pt x="83758" y="35981"/>
                </a:lnTo>
                <a:lnTo>
                  <a:pt x="83792" y="35992"/>
                </a:lnTo>
                <a:lnTo>
                  <a:pt x="83826" y="36003"/>
                </a:lnTo>
                <a:lnTo>
                  <a:pt x="83826" y="38347"/>
                </a:lnTo>
                <a:lnTo>
                  <a:pt x="83781" y="38358"/>
                </a:lnTo>
                <a:lnTo>
                  <a:pt x="83747" y="38370"/>
                </a:lnTo>
                <a:lnTo>
                  <a:pt x="83713" y="38392"/>
                </a:lnTo>
                <a:lnTo>
                  <a:pt x="83678" y="38415"/>
                </a:lnTo>
                <a:lnTo>
                  <a:pt x="83656" y="38449"/>
                </a:lnTo>
                <a:lnTo>
                  <a:pt x="83633" y="38483"/>
                </a:lnTo>
                <a:lnTo>
                  <a:pt x="83622" y="38517"/>
                </a:lnTo>
                <a:lnTo>
                  <a:pt x="83622" y="38563"/>
                </a:lnTo>
                <a:lnTo>
                  <a:pt x="83622" y="38608"/>
                </a:lnTo>
                <a:lnTo>
                  <a:pt x="83644" y="38643"/>
                </a:lnTo>
                <a:lnTo>
                  <a:pt x="81619" y="39814"/>
                </a:lnTo>
                <a:lnTo>
                  <a:pt x="81585" y="39780"/>
                </a:lnTo>
                <a:lnTo>
                  <a:pt x="81551" y="39757"/>
                </a:lnTo>
                <a:lnTo>
                  <a:pt x="81517" y="39735"/>
                </a:lnTo>
                <a:lnTo>
                  <a:pt x="81426" y="39735"/>
                </a:lnTo>
                <a:lnTo>
                  <a:pt x="81392" y="39757"/>
                </a:lnTo>
                <a:lnTo>
                  <a:pt x="81358" y="39780"/>
                </a:lnTo>
                <a:lnTo>
                  <a:pt x="81324" y="39803"/>
                </a:lnTo>
                <a:lnTo>
                  <a:pt x="79299" y="38631"/>
                </a:lnTo>
                <a:lnTo>
                  <a:pt x="79310" y="38597"/>
                </a:lnTo>
                <a:lnTo>
                  <a:pt x="79310" y="38563"/>
                </a:lnTo>
                <a:lnTo>
                  <a:pt x="79310" y="38517"/>
                </a:lnTo>
                <a:lnTo>
                  <a:pt x="79299" y="38483"/>
                </a:lnTo>
                <a:lnTo>
                  <a:pt x="79253" y="38426"/>
                </a:lnTo>
                <a:lnTo>
                  <a:pt x="79196" y="38381"/>
                </a:lnTo>
                <a:lnTo>
                  <a:pt x="79162" y="38358"/>
                </a:lnTo>
                <a:lnTo>
                  <a:pt x="79128" y="38358"/>
                </a:lnTo>
                <a:lnTo>
                  <a:pt x="79128" y="36015"/>
                </a:lnTo>
                <a:lnTo>
                  <a:pt x="79162" y="36003"/>
                </a:lnTo>
                <a:lnTo>
                  <a:pt x="79196" y="35992"/>
                </a:lnTo>
                <a:lnTo>
                  <a:pt x="79265" y="35947"/>
                </a:lnTo>
                <a:lnTo>
                  <a:pt x="79299" y="35878"/>
                </a:lnTo>
                <a:lnTo>
                  <a:pt x="79310" y="35844"/>
                </a:lnTo>
                <a:lnTo>
                  <a:pt x="79310" y="35810"/>
                </a:lnTo>
                <a:lnTo>
                  <a:pt x="79310" y="35765"/>
                </a:lnTo>
                <a:lnTo>
                  <a:pt x="79299" y="35730"/>
                </a:lnTo>
                <a:lnTo>
                  <a:pt x="81324" y="34559"/>
                </a:lnTo>
                <a:lnTo>
                  <a:pt x="81358" y="34582"/>
                </a:lnTo>
                <a:lnTo>
                  <a:pt x="81392" y="34604"/>
                </a:lnTo>
                <a:lnTo>
                  <a:pt x="81426" y="34627"/>
                </a:lnTo>
                <a:lnTo>
                  <a:pt x="81517" y="34627"/>
                </a:lnTo>
                <a:lnTo>
                  <a:pt x="81551" y="34604"/>
                </a:lnTo>
                <a:lnTo>
                  <a:pt x="81585" y="34582"/>
                </a:lnTo>
                <a:lnTo>
                  <a:pt x="81619" y="34547"/>
                </a:lnTo>
                <a:close/>
                <a:moveTo>
                  <a:pt x="22388" y="38677"/>
                </a:moveTo>
                <a:lnTo>
                  <a:pt x="24413" y="39848"/>
                </a:lnTo>
                <a:lnTo>
                  <a:pt x="24401" y="39905"/>
                </a:lnTo>
                <a:lnTo>
                  <a:pt x="24413" y="39973"/>
                </a:lnTo>
                <a:lnTo>
                  <a:pt x="24447" y="40030"/>
                </a:lnTo>
                <a:lnTo>
                  <a:pt x="24504" y="40064"/>
                </a:lnTo>
                <a:lnTo>
                  <a:pt x="24560" y="40087"/>
                </a:lnTo>
                <a:lnTo>
                  <a:pt x="24560" y="42419"/>
                </a:lnTo>
                <a:lnTo>
                  <a:pt x="24515" y="42431"/>
                </a:lnTo>
                <a:lnTo>
                  <a:pt x="24469" y="42442"/>
                </a:lnTo>
                <a:lnTo>
                  <a:pt x="24435" y="42465"/>
                </a:lnTo>
                <a:lnTo>
                  <a:pt x="24401" y="42499"/>
                </a:lnTo>
                <a:lnTo>
                  <a:pt x="24367" y="42533"/>
                </a:lnTo>
                <a:lnTo>
                  <a:pt x="24344" y="42578"/>
                </a:lnTo>
                <a:lnTo>
                  <a:pt x="24333" y="42624"/>
                </a:lnTo>
                <a:lnTo>
                  <a:pt x="24333" y="42669"/>
                </a:lnTo>
                <a:lnTo>
                  <a:pt x="24333" y="42715"/>
                </a:lnTo>
                <a:lnTo>
                  <a:pt x="24356" y="42760"/>
                </a:lnTo>
                <a:lnTo>
                  <a:pt x="22422" y="43875"/>
                </a:lnTo>
                <a:lnTo>
                  <a:pt x="22376" y="43830"/>
                </a:lnTo>
                <a:lnTo>
                  <a:pt x="22331" y="43796"/>
                </a:lnTo>
                <a:lnTo>
                  <a:pt x="22274" y="43773"/>
                </a:lnTo>
                <a:lnTo>
                  <a:pt x="22149" y="43773"/>
                </a:lnTo>
                <a:lnTo>
                  <a:pt x="22092" y="43796"/>
                </a:lnTo>
                <a:lnTo>
                  <a:pt x="22046" y="43830"/>
                </a:lnTo>
                <a:lnTo>
                  <a:pt x="22001" y="43875"/>
                </a:lnTo>
                <a:lnTo>
                  <a:pt x="20033" y="42738"/>
                </a:lnTo>
                <a:lnTo>
                  <a:pt x="20044" y="42704"/>
                </a:lnTo>
                <a:lnTo>
                  <a:pt x="20044" y="42669"/>
                </a:lnTo>
                <a:lnTo>
                  <a:pt x="20044" y="42624"/>
                </a:lnTo>
                <a:lnTo>
                  <a:pt x="20033" y="42590"/>
                </a:lnTo>
                <a:lnTo>
                  <a:pt x="19988" y="42533"/>
                </a:lnTo>
                <a:lnTo>
                  <a:pt x="19931" y="42487"/>
                </a:lnTo>
                <a:lnTo>
                  <a:pt x="19862" y="42465"/>
                </a:lnTo>
                <a:lnTo>
                  <a:pt x="19862" y="40099"/>
                </a:lnTo>
                <a:lnTo>
                  <a:pt x="19931" y="40076"/>
                </a:lnTo>
                <a:lnTo>
                  <a:pt x="19988" y="40030"/>
                </a:lnTo>
                <a:lnTo>
                  <a:pt x="20022" y="39973"/>
                </a:lnTo>
                <a:lnTo>
                  <a:pt x="20033" y="39905"/>
                </a:lnTo>
                <a:lnTo>
                  <a:pt x="20022" y="39837"/>
                </a:lnTo>
                <a:lnTo>
                  <a:pt x="22035" y="38677"/>
                </a:lnTo>
                <a:lnTo>
                  <a:pt x="22069" y="38722"/>
                </a:lnTo>
                <a:lnTo>
                  <a:pt x="22103" y="38745"/>
                </a:lnTo>
                <a:lnTo>
                  <a:pt x="22160" y="38768"/>
                </a:lnTo>
                <a:lnTo>
                  <a:pt x="22263" y="38768"/>
                </a:lnTo>
                <a:lnTo>
                  <a:pt x="22308" y="38745"/>
                </a:lnTo>
                <a:lnTo>
                  <a:pt x="22354" y="38711"/>
                </a:lnTo>
                <a:lnTo>
                  <a:pt x="22388" y="38677"/>
                </a:lnTo>
                <a:close/>
                <a:moveTo>
                  <a:pt x="41316" y="38654"/>
                </a:moveTo>
                <a:lnTo>
                  <a:pt x="43296" y="39803"/>
                </a:lnTo>
                <a:lnTo>
                  <a:pt x="43284" y="39848"/>
                </a:lnTo>
                <a:lnTo>
                  <a:pt x="43273" y="39905"/>
                </a:lnTo>
                <a:lnTo>
                  <a:pt x="43284" y="39962"/>
                </a:lnTo>
                <a:lnTo>
                  <a:pt x="43296" y="40008"/>
                </a:lnTo>
                <a:lnTo>
                  <a:pt x="43318" y="40053"/>
                </a:lnTo>
                <a:lnTo>
                  <a:pt x="43353" y="40087"/>
                </a:lnTo>
                <a:lnTo>
                  <a:pt x="43387" y="40121"/>
                </a:lnTo>
                <a:lnTo>
                  <a:pt x="43432" y="40144"/>
                </a:lnTo>
                <a:lnTo>
                  <a:pt x="43478" y="40167"/>
                </a:lnTo>
                <a:lnTo>
                  <a:pt x="43523" y="40167"/>
                </a:lnTo>
                <a:lnTo>
                  <a:pt x="43523" y="42487"/>
                </a:lnTo>
                <a:lnTo>
                  <a:pt x="43466" y="42510"/>
                </a:lnTo>
                <a:lnTo>
                  <a:pt x="43409" y="42544"/>
                </a:lnTo>
                <a:lnTo>
                  <a:pt x="43375" y="42601"/>
                </a:lnTo>
                <a:lnTo>
                  <a:pt x="43364" y="42669"/>
                </a:lnTo>
                <a:lnTo>
                  <a:pt x="43375" y="42726"/>
                </a:lnTo>
                <a:lnTo>
                  <a:pt x="41396" y="43875"/>
                </a:lnTo>
                <a:lnTo>
                  <a:pt x="41351" y="43818"/>
                </a:lnTo>
                <a:lnTo>
                  <a:pt x="41305" y="43784"/>
                </a:lnTo>
                <a:lnTo>
                  <a:pt x="41237" y="43750"/>
                </a:lnTo>
                <a:lnTo>
                  <a:pt x="41100" y="43750"/>
                </a:lnTo>
                <a:lnTo>
                  <a:pt x="41043" y="43773"/>
                </a:lnTo>
                <a:lnTo>
                  <a:pt x="40987" y="43818"/>
                </a:lnTo>
                <a:lnTo>
                  <a:pt x="40941" y="43864"/>
                </a:lnTo>
                <a:lnTo>
                  <a:pt x="38996" y="42738"/>
                </a:lnTo>
                <a:lnTo>
                  <a:pt x="39007" y="42669"/>
                </a:lnTo>
                <a:lnTo>
                  <a:pt x="39007" y="42624"/>
                </a:lnTo>
                <a:lnTo>
                  <a:pt x="38996" y="42590"/>
                </a:lnTo>
                <a:lnTo>
                  <a:pt x="38950" y="42533"/>
                </a:lnTo>
                <a:lnTo>
                  <a:pt x="38905" y="42487"/>
                </a:lnTo>
                <a:lnTo>
                  <a:pt x="38825" y="42465"/>
                </a:lnTo>
                <a:lnTo>
                  <a:pt x="38825" y="40178"/>
                </a:lnTo>
                <a:lnTo>
                  <a:pt x="38882" y="40167"/>
                </a:lnTo>
                <a:lnTo>
                  <a:pt x="38928" y="40144"/>
                </a:lnTo>
                <a:lnTo>
                  <a:pt x="38962" y="40121"/>
                </a:lnTo>
                <a:lnTo>
                  <a:pt x="38996" y="40087"/>
                </a:lnTo>
                <a:lnTo>
                  <a:pt x="39030" y="40053"/>
                </a:lnTo>
                <a:lnTo>
                  <a:pt x="39053" y="40008"/>
                </a:lnTo>
                <a:lnTo>
                  <a:pt x="39064" y="39962"/>
                </a:lnTo>
                <a:lnTo>
                  <a:pt x="39064" y="39905"/>
                </a:lnTo>
                <a:lnTo>
                  <a:pt x="39064" y="39860"/>
                </a:lnTo>
                <a:lnTo>
                  <a:pt x="39041" y="39803"/>
                </a:lnTo>
                <a:lnTo>
                  <a:pt x="41032" y="38654"/>
                </a:lnTo>
                <a:lnTo>
                  <a:pt x="41055" y="38688"/>
                </a:lnTo>
                <a:lnTo>
                  <a:pt x="41089" y="38711"/>
                </a:lnTo>
                <a:lnTo>
                  <a:pt x="41123" y="38722"/>
                </a:lnTo>
                <a:lnTo>
                  <a:pt x="41169" y="38734"/>
                </a:lnTo>
                <a:lnTo>
                  <a:pt x="41214" y="38722"/>
                </a:lnTo>
                <a:lnTo>
                  <a:pt x="41248" y="38711"/>
                </a:lnTo>
                <a:lnTo>
                  <a:pt x="41282" y="38688"/>
                </a:lnTo>
                <a:lnTo>
                  <a:pt x="41316" y="38654"/>
                </a:lnTo>
                <a:close/>
                <a:moveTo>
                  <a:pt x="79276" y="38677"/>
                </a:moveTo>
                <a:lnTo>
                  <a:pt x="81301" y="39848"/>
                </a:lnTo>
                <a:lnTo>
                  <a:pt x="81290" y="39905"/>
                </a:lnTo>
                <a:lnTo>
                  <a:pt x="81312" y="39973"/>
                </a:lnTo>
                <a:lnTo>
                  <a:pt x="81335" y="40030"/>
                </a:lnTo>
                <a:lnTo>
                  <a:pt x="81392" y="40064"/>
                </a:lnTo>
                <a:lnTo>
                  <a:pt x="81449" y="40087"/>
                </a:lnTo>
                <a:lnTo>
                  <a:pt x="81449" y="42419"/>
                </a:lnTo>
                <a:lnTo>
                  <a:pt x="81403" y="42431"/>
                </a:lnTo>
                <a:lnTo>
                  <a:pt x="81358" y="42442"/>
                </a:lnTo>
                <a:lnTo>
                  <a:pt x="81324" y="42465"/>
                </a:lnTo>
                <a:lnTo>
                  <a:pt x="81290" y="42499"/>
                </a:lnTo>
                <a:lnTo>
                  <a:pt x="81267" y="42533"/>
                </a:lnTo>
                <a:lnTo>
                  <a:pt x="81244" y="42578"/>
                </a:lnTo>
                <a:lnTo>
                  <a:pt x="81233" y="42624"/>
                </a:lnTo>
                <a:lnTo>
                  <a:pt x="81221" y="42669"/>
                </a:lnTo>
                <a:lnTo>
                  <a:pt x="81233" y="42715"/>
                </a:lnTo>
                <a:lnTo>
                  <a:pt x="81244" y="42760"/>
                </a:lnTo>
                <a:lnTo>
                  <a:pt x="79310" y="43875"/>
                </a:lnTo>
                <a:lnTo>
                  <a:pt x="79265" y="43830"/>
                </a:lnTo>
                <a:lnTo>
                  <a:pt x="79219" y="43796"/>
                </a:lnTo>
                <a:lnTo>
                  <a:pt x="79162" y="43773"/>
                </a:lnTo>
                <a:lnTo>
                  <a:pt x="79037" y="43773"/>
                </a:lnTo>
                <a:lnTo>
                  <a:pt x="78980" y="43796"/>
                </a:lnTo>
                <a:lnTo>
                  <a:pt x="78935" y="43830"/>
                </a:lnTo>
                <a:lnTo>
                  <a:pt x="78901" y="43875"/>
                </a:lnTo>
                <a:lnTo>
                  <a:pt x="76921" y="42738"/>
                </a:lnTo>
                <a:lnTo>
                  <a:pt x="76933" y="42704"/>
                </a:lnTo>
                <a:lnTo>
                  <a:pt x="76933" y="42669"/>
                </a:lnTo>
                <a:lnTo>
                  <a:pt x="76933" y="42624"/>
                </a:lnTo>
                <a:lnTo>
                  <a:pt x="76921" y="42590"/>
                </a:lnTo>
                <a:lnTo>
                  <a:pt x="76887" y="42533"/>
                </a:lnTo>
                <a:lnTo>
                  <a:pt x="76830" y="42487"/>
                </a:lnTo>
                <a:lnTo>
                  <a:pt x="76762" y="42465"/>
                </a:lnTo>
                <a:lnTo>
                  <a:pt x="76762" y="40099"/>
                </a:lnTo>
                <a:lnTo>
                  <a:pt x="76819" y="40076"/>
                </a:lnTo>
                <a:lnTo>
                  <a:pt x="76876" y="40030"/>
                </a:lnTo>
                <a:lnTo>
                  <a:pt x="76910" y="39973"/>
                </a:lnTo>
                <a:lnTo>
                  <a:pt x="76921" y="39905"/>
                </a:lnTo>
                <a:lnTo>
                  <a:pt x="76910" y="39837"/>
                </a:lnTo>
                <a:lnTo>
                  <a:pt x="78923" y="38677"/>
                </a:lnTo>
                <a:lnTo>
                  <a:pt x="78958" y="38722"/>
                </a:lnTo>
                <a:lnTo>
                  <a:pt x="79003" y="38745"/>
                </a:lnTo>
                <a:lnTo>
                  <a:pt x="79049" y="38768"/>
                </a:lnTo>
                <a:lnTo>
                  <a:pt x="79151" y="38768"/>
                </a:lnTo>
                <a:lnTo>
                  <a:pt x="79208" y="38745"/>
                </a:lnTo>
                <a:lnTo>
                  <a:pt x="79242" y="38711"/>
                </a:lnTo>
                <a:lnTo>
                  <a:pt x="79276" y="38677"/>
                </a:lnTo>
                <a:close/>
                <a:moveTo>
                  <a:pt x="46117" y="38688"/>
                </a:moveTo>
                <a:lnTo>
                  <a:pt x="48108" y="39837"/>
                </a:lnTo>
                <a:lnTo>
                  <a:pt x="48096" y="39871"/>
                </a:lnTo>
                <a:lnTo>
                  <a:pt x="48085" y="39905"/>
                </a:lnTo>
                <a:lnTo>
                  <a:pt x="48096" y="39951"/>
                </a:lnTo>
                <a:lnTo>
                  <a:pt x="48096" y="39985"/>
                </a:lnTo>
                <a:lnTo>
                  <a:pt x="48142" y="40042"/>
                </a:lnTo>
                <a:lnTo>
                  <a:pt x="48199" y="40076"/>
                </a:lnTo>
                <a:lnTo>
                  <a:pt x="48233" y="40099"/>
                </a:lnTo>
                <a:lnTo>
                  <a:pt x="48267" y="40099"/>
                </a:lnTo>
                <a:lnTo>
                  <a:pt x="48267" y="42453"/>
                </a:lnTo>
                <a:lnTo>
                  <a:pt x="48221" y="42453"/>
                </a:lnTo>
                <a:lnTo>
                  <a:pt x="48187" y="42476"/>
                </a:lnTo>
                <a:lnTo>
                  <a:pt x="48153" y="42487"/>
                </a:lnTo>
                <a:lnTo>
                  <a:pt x="48119" y="42522"/>
                </a:lnTo>
                <a:lnTo>
                  <a:pt x="48096" y="42544"/>
                </a:lnTo>
                <a:lnTo>
                  <a:pt x="48073" y="42590"/>
                </a:lnTo>
                <a:lnTo>
                  <a:pt x="48062" y="42624"/>
                </a:lnTo>
                <a:lnTo>
                  <a:pt x="48062" y="42669"/>
                </a:lnTo>
                <a:lnTo>
                  <a:pt x="48062" y="42715"/>
                </a:lnTo>
                <a:lnTo>
                  <a:pt x="48085" y="42749"/>
                </a:lnTo>
                <a:lnTo>
                  <a:pt x="46105" y="43887"/>
                </a:lnTo>
                <a:lnTo>
                  <a:pt x="46071" y="43841"/>
                </a:lnTo>
                <a:lnTo>
                  <a:pt x="46026" y="43807"/>
                </a:lnTo>
                <a:lnTo>
                  <a:pt x="45969" y="43784"/>
                </a:lnTo>
                <a:lnTo>
                  <a:pt x="45855" y="43784"/>
                </a:lnTo>
                <a:lnTo>
                  <a:pt x="45798" y="43807"/>
                </a:lnTo>
                <a:lnTo>
                  <a:pt x="45753" y="43841"/>
                </a:lnTo>
                <a:lnTo>
                  <a:pt x="45719" y="43887"/>
                </a:lnTo>
                <a:lnTo>
                  <a:pt x="43705" y="42726"/>
                </a:lnTo>
                <a:lnTo>
                  <a:pt x="43717" y="42669"/>
                </a:lnTo>
                <a:lnTo>
                  <a:pt x="43705" y="42601"/>
                </a:lnTo>
                <a:lnTo>
                  <a:pt x="43671" y="42556"/>
                </a:lnTo>
                <a:lnTo>
                  <a:pt x="43626" y="42510"/>
                </a:lnTo>
                <a:lnTo>
                  <a:pt x="43569" y="42487"/>
                </a:lnTo>
                <a:lnTo>
                  <a:pt x="43569" y="40167"/>
                </a:lnTo>
                <a:lnTo>
                  <a:pt x="43614" y="40155"/>
                </a:lnTo>
                <a:lnTo>
                  <a:pt x="43660" y="40144"/>
                </a:lnTo>
                <a:lnTo>
                  <a:pt x="43705" y="40121"/>
                </a:lnTo>
                <a:lnTo>
                  <a:pt x="43739" y="40087"/>
                </a:lnTo>
                <a:lnTo>
                  <a:pt x="43762" y="40042"/>
                </a:lnTo>
                <a:lnTo>
                  <a:pt x="43785" y="40008"/>
                </a:lnTo>
                <a:lnTo>
                  <a:pt x="43796" y="39962"/>
                </a:lnTo>
                <a:lnTo>
                  <a:pt x="43808" y="39905"/>
                </a:lnTo>
                <a:lnTo>
                  <a:pt x="43796" y="39860"/>
                </a:lnTo>
                <a:lnTo>
                  <a:pt x="43785" y="39803"/>
                </a:lnTo>
                <a:lnTo>
                  <a:pt x="45707" y="38699"/>
                </a:lnTo>
                <a:lnTo>
                  <a:pt x="45741" y="38745"/>
                </a:lnTo>
                <a:lnTo>
                  <a:pt x="45798" y="38779"/>
                </a:lnTo>
                <a:lnTo>
                  <a:pt x="45844" y="38790"/>
                </a:lnTo>
                <a:lnTo>
                  <a:pt x="45912" y="38802"/>
                </a:lnTo>
                <a:lnTo>
                  <a:pt x="45969" y="38790"/>
                </a:lnTo>
                <a:lnTo>
                  <a:pt x="46026" y="38768"/>
                </a:lnTo>
                <a:lnTo>
                  <a:pt x="46071" y="38734"/>
                </a:lnTo>
                <a:lnTo>
                  <a:pt x="46117" y="38688"/>
                </a:lnTo>
                <a:close/>
                <a:moveTo>
                  <a:pt x="3391" y="38654"/>
                </a:moveTo>
                <a:lnTo>
                  <a:pt x="5416" y="39826"/>
                </a:lnTo>
                <a:lnTo>
                  <a:pt x="5404" y="39871"/>
                </a:lnTo>
                <a:lnTo>
                  <a:pt x="5404" y="39905"/>
                </a:lnTo>
                <a:lnTo>
                  <a:pt x="5404" y="39951"/>
                </a:lnTo>
                <a:lnTo>
                  <a:pt x="5416" y="39985"/>
                </a:lnTo>
                <a:lnTo>
                  <a:pt x="5438" y="40019"/>
                </a:lnTo>
                <a:lnTo>
                  <a:pt x="5461" y="40053"/>
                </a:lnTo>
                <a:lnTo>
                  <a:pt x="5484" y="40087"/>
                </a:lnTo>
                <a:lnTo>
                  <a:pt x="5518" y="40099"/>
                </a:lnTo>
                <a:lnTo>
                  <a:pt x="5552" y="40121"/>
                </a:lnTo>
                <a:lnTo>
                  <a:pt x="5598" y="40121"/>
                </a:lnTo>
                <a:lnTo>
                  <a:pt x="5598" y="42419"/>
                </a:lnTo>
                <a:lnTo>
                  <a:pt x="5552" y="42419"/>
                </a:lnTo>
                <a:lnTo>
                  <a:pt x="5507" y="42442"/>
                </a:lnTo>
                <a:lnTo>
                  <a:pt x="5473" y="42465"/>
                </a:lnTo>
                <a:lnTo>
                  <a:pt x="5438" y="42499"/>
                </a:lnTo>
                <a:lnTo>
                  <a:pt x="5404" y="42533"/>
                </a:lnTo>
                <a:lnTo>
                  <a:pt x="5382" y="42578"/>
                </a:lnTo>
                <a:lnTo>
                  <a:pt x="5370" y="42613"/>
                </a:lnTo>
                <a:lnTo>
                  <a:pt x="5370" y="42669"/>
                </a:lnTo>
                <a:lnTo>
                  <a:pt x="5370" y="42715"/>
                </a:lnTo>
                <a:lnTo>
                  <a:pt x="5393" y="42760"/>
                </a:lnTo>
                <a:lnTo>
                  <a:pt x="3425" y="43898"/>
                </a:lnTo>
                <a:lnTo>
                  <a:pt x="3391" y="43864"/>
                </a:lnTo>
                <a:lnTo>
                  <a:pt x="3345" y="43830"/>
                </a:lnTo>
                <a:lnTo>
                  <a:pt x="3300" y="43818"/>
                </a:lnTo>
                <a:lnTo>
                  <a:pt x="3254" y="43807"/>
                </a:lnTo>
                <a:lnTo>
                  <a:pt x="3197" y="43818"/>
                </a:lnTo>
                <a:lnTo>
                  <a:pt x="3152" y="43830"/>
                </a:lnTo>
                <a:lnTo>
                  <a:pt x="3106" y="43864"/>
                </a:lnTo>
                <a:lnTo>
                  <a:pt x="3084" y="43898"/>
                </a:lnTo>
                <a:lnTo>
                  <a:pt x="1036" y="42715"/>
                </a:lnTo>
                <a:lnTo>
                  <a:pt x="1047" y="42669"/>
                </a:lnTo>
                <a:lnTo>
                  <a:pt x="1036" y="42613"/>
                </a:lnTo>
                <a:lnTo>
                  <a:pt x="1002" y="42556"/>
                </a:lnTo>
                <a:lnTo>
                  <a:pt x="956" y="42522"/>
                </a:lnTo>
                <a:lnTo>
                  <a:pt x="900" y="42499"/>
                </a:lnTo>
                <a:lnTo>
                  <a:pt x="900" y="40178"/>
                </a:lnTo>
                <a:lnTo>
                  <a:pt x="956" y="40167"/>
                </a:lnTo>
                <a:lnTo>
                  <a:pt x="1002" y="40144"/>
                </a:lnTo>
                <a:lnTo>
                  <a:pt x="1036" y="40121"/>
                </a:lnTo>
                <a:lnTo>
                  <a:pt x="1070" y="40087"/>
                </a:lnTo>
                <a:lnTo>
                  <a:pt x="1104" y="40053"/>
                </a:lnTo>
                <a:lnTo>
                  <a:pt x="1127" y="40008"/>
                </a:lnTo>
                <a:lnTo>
                  <a:pt x="1138" y="39962"/>
                </a:lnTo>
                <a:lnTo>
                  <a:pt x="1150" y="39905"/>
                </a:lnTo>
                <a:lnTo>
                  <a:pt x="1138" y="39848"/>
                </a:lnTo>
                <a:lnTo>
                  <a:pt x="1127" y="39803"/>
                </a:lnTo>
                <a:lnTo>
                  <a:pt x="3106" y="38654"/>
                </a:lnTo>
                <a:lnTo>
                  <a:pt x="3129" y="38688"/>
                </a:lnTo>
                <a:lnTo>
                  <a:pt x="3163" y="38711"/>
                </a:lnTo>
                <a:lnTo>
                  <a:pt x="3209" y="38734"/>
                </a:lnTo>
                <a:lnTo>
                  <a:pt x="3288" y="38734"/>
                </a:lnTo>
                <a:lnTo>
                  <a:pt x="3334" y="38711"/>
                </a:lnTo>
                <a:lnTo>
                  <a:pt x="3368" y="38688"/>
                </a:lnTo>
                <a:lnTo>
                  <a:pt x="3391" y="38654"/>
                </a:lnTo>
                <a:close/>
                <a:moveTo>
                  <a:pt x="17621" y="38654"/>
                </a:moveTo>
                <a:lnTo>
                  <a:pt x="19658" y="39837"/>
                </a:lnTo>
                <a:lnTo>
                  <a:pt x="19646" y="39871"/>
                </a:lnTo>
                <a:lnTo>
                  <a:pt x="19646" y="39905"/>
                </a:lnTo>
                <a:lnTo>
                  <a:pt x="19646" y="39951"/>
                </a:lnTo>
                <a:lnTo>
                  <a:pt x="19658" y="39985"/>
                </a:lnTo>
                <a:lnTo>
                  <a:pt x="19692" y="40042"/>
                </a:lnTo>
                <a:lnTo>
                  <a:pt x="19749" y="40076"/>
                </a:lnTo>
                <a:lnTo>
                  <a:pt x="19817" y="40099"/>
                </a:lnTo>
                <a:lnTo>
                  <a:pt x="19817" y="42465"/>
                </a:lnTo>
                <a:lnTo>
                  <a:pt x="19783" y="42476"/>
                </a:lnTo>
                <a:lnTo>
                  <a:pt x="19749" y="42487"/>
                </a:lnTo>
                <a:lnTo>
                  <a:pt x="19692" y="42533"/>
                </a:lnTo>
                <a:lnTo>
                  <a:pt x="19669" y="42556"/>
                </a:lnTo>
                <a:lnTo>
                  <a:pt x="19646" y="42590"/>
                </a:lnTo>
                <a:lnTo>
                  <a:pt x="19635" y="42624"/>
                </a:lnTo>
                <a:lnTo>
                  <a:pt x="19635" y="42669"/>
                </a:lnTo>
                <a:lnTo>
                  <a:pt x="19635" y="42704"/>
                </a:lnTo>
                <a:lnTo>
                  <a:pt x="19646" y="42738"/>
                </a:lnTo>
                <a:lnTo>
                  <a:pt x="17656" y="43898"/>
                </a:lnTo>
                <a:lnTo>
                  <a:pt x="17621" y="43852"/>
                </a:lnTo>
                <a:lnTo>
                  <a:pt x="17576" y="43818"/>
                </a:lnTo>
                <a:lnTo>
                  <a:pt x="17530" y="43807"/>
                </a:lnTo>
                <a:lnTo>
                  <a:pt x="17474" y="43796"/>
                </a:lnTo>
                <a:lnTo>
                  <a:pt x="17417" y="43796"/>
                </a:lnTo>
                <a:lnTo>
                  <a:pt x="17360" y="43818"/>
                </a:lnTo>
                <a:lnTo>
                  <a:pt x="17326" y="43852"/>
                </a:lnTo>
                <a:lnTo>
                  <a:pt x="17292" y="43887"/>
                </a:lnTo>
                <a:lnTo>
                  <a:pt x="15301" y="42749"/>
                </a:lnTo>
                <a:lnTo>
                  <a:pt x="15312" y="42704"/>
                </a:lnTo>
                <a:lnTo>
                  <a:pt x="15312" y="42669"/>
                </a:lnTo>
                <a:lnTo>
                  <a:pt x="15312" y="42624"/>
                </a:lnTo>
                <a:lnTo>
                  <a:pt x="15301" y="42590"/>
                </a:lnTo>
                <a:lnTo>
                  <a:pt x="15289" y="42556"/>
                </a:lnTo>
                <a:lnTo>
                  <a:pt x="15267" y="42522"/>
                </a:lnTo>
                <a:lnTo>
                  <a:pt x="15233" y="42499"/>
                </a:lnTo>
                <a:lnTo>
                  <a:pt x="15198" y="42476"/>
                </a:lnTo>
                <a:lnTo>
                  <a:pt x="15164" y="42453"/>
                </a:lnTo>
                <a:lnTo>
                  <a:pt x="15130" y="42453"/>
                </a:lnTo>
                <a:lnTo>
                  <a:pt x="15130" y="40178"/>
                </a:lnTo>
                <a:lnTo>
                  <a:pt x="15176" y="40167"/>
                </a:lnTo>
                <a:lnTo>
                  <a:pt x="15221" y="40144"/>
                </a:lnTo>
                <a:lnTo>
                  <a:pt x="15267" y="40121"/>
                </a:lnTo>
                <a:lnTo>
                  <a:pt x="15301" y="40087"/>
                </a:lnTo>
                <a:lnTo>
                  <a:pt x="15324" y="40053"/>
                </a:lnTo>
                <a:lnTo>
                  <a:pt x="15346" y="40008"/>
                </a:lnTo>
                <a:lnTo>
                  <a:pt x="15369" y="39962"/>
                </a:lnTo>
                <a:lnTo>
                  <a:pt x="15369" y="39905"/>
                </a:lnTo>
                <a:lnTo>
                  <a:pt x="15369" y="39848"/>
                </a:lnTo>
                <a:lnTo>
                  <a:pt x="15346" y="39803"/>
                </a:lnTo>
                <a:lnTo>
                  <a:pt x="17326" y="38665"/>
                </a:lnTo>
                <a:lnTo>
                  <a:pt x="17348" y="38699"/>
                </a:lnTo>
                <a:lnTo>
                  <a:pt x="17383" y="38722"/>
                </a:lnTo>
                <a:lnTo>
                  <a:pt x="17428" y="38734"/>
                </a:lnTo>
                <a:lnTo>
                  <a:pt x="17474" y="38745"/>
                </a:lnTo>
                <a:lnTo>
                  <a:pt x="17519" y="38734"/>
                </a:lnTo>
                <a:lnTo>
                  <a:pt x="17553" y="38722"/>
                </a:lnTo>
                <a:lnTo>
                  <a:pt x="17587" y="38688"/>
                </a:lnTo>
                <a:lnTo>
                  <a:pt x="17621" y="38654"/>
                </a:lnTo>
                <a:close/>
                <a:moveTo>
                  <a:pt x="31863" y="38677"/>
                </a:moveTo>
                <a:lnTo>
                  <a:pt x="33854" y="39814"/>
                </a:lnTo>
                <a:lnTo>
                  <a:pt x="33831" y="39860"/>
                </a:lnTo>
                <a:lnTo>
                  <a:pt x="33831" y="39905"/>
                </a:lnTo>
                <a:lnTo>
                  <a:pt x="33831" y="39951"/>
                </a:lnTo>
                <a:lnTo>
                  <a:pt x="33854" y="39996"/>
                </a:lnTo>
                <a:lnTo>
                  <a:pt x="33866" y="40030"/>
                </a:lnTo>
                <a:lnTo>
                  <a:pt x="33888" y="40064"/>
                </a:lnTo>
                <a:lnTo>
                  <a:pt x="33922" y="40087"/>
                </a:lnTo>
                <a:lnTo>
                  <a:pt x="33957" y="40110"/>
                </a:lnTo>
                <a:lnTo>
                  <a:pt x="34002" y="40133"/>
                </a:lnTo>
                <a:lnTo>
                  <a:pt x="34048" y="40133"/>
                </a:lnTo>
                <a:lnTo>
                  <a:pt x="34048" y="42465"/>
                </a:lnTo>
                <a:lnTo>
                  <a:pt x="34002" y="42465"/>
                </a:lnTo>
                <a:lnTo>
                  <a:pt x="33968" y="42487"/>
                </a:lnTo>
                <a:lnTo>
                  <a:pt x="33934" y="42499"/>
                </a:lnTo>
                <a:lnTo>
                  <a:pt x="33911" y="42533"/>
                </a:lnTo>
                <a:lnTo>
                  <a:pt x="33888" y="42556"/>
                </a:lnTo>
                <a:lnTo>
                  <a:pt x="33866" y="42590"/>
                </a:lnTo>
                <a:lnTo>
                  <a:pt x="33854" y="42624"/>
                </a:lnTo>
                <a:lnTo>
                  <a:pt x="33854" y="42669"/>
                </a:lnTo>
                <a:lnTo>
                  <a:pt x="33854" y="42704"/>
                </a:lnTo>
                <a:lnTo>
                  <a:pt x="33866" y="42738"/>
                </a:lnTo>
                <a:lnTo>
                  <a:pt x="31863" y="43898"/>
                </a:lnTo>
                <a:lnTo>
                  <a:pt x="31829" y="43864"/>
                </a:lnTo>
                <a:lnTo>
                  <a:pt x="31795" y="43830"/>
                </a:lnTo>
                <a:lnTo>
                  <a:pt x="31738" y="43807"/>
                </a:lnTo>
                <a:lnTo>
                  <a:pt x="31636" y="43807"/>
                </a:lnTo>
                <a:lnTo>
                  <a:pt x="31590" y="43830"/>
                </a:lnTo>
                <a:lnTo>
                  <a:pt x="31556" y="43864"/>
                </a:lnTo>
                <a:lnTo>
                  <a:pt x="31522" y="43898"/>
                </a:lnTo>
                <a:lnTo>
                  <a:pt x="29509" y="42738"/>
                </a:lnTo>
                <a:lnTo>
                  <a:pt x="29520" y="42704"/>
                </a:lnTo>
                <a:lnTo>
                  <a:pt x="29520" y="42669"/>
                </a:lnTo>
                <a:lnTo>
                  <a:pt x="29520" y="42624"/>
                </a:lnTo>
                <a:lnTo>
                  <a:pt x="29509" y="42590"/>
                </a:lnTo>
                <a:lnTo>
                  <a:pt x="29475" y="42533"/>
                </a:lnTo>
                <a:lnTo>
                  <a:pt x="29418" y="42487"/>
                </a:lnTo>
                <a:lnTo>
                  <a:pt x="29349" y="42465"/>
                </a:lnTo>
                <a:lnTo>
                  <a:pt x="29349" y="40144"/>
                </a:lnTo>
                <a:lnTo>
                  <a:pt x="29395" y="40144"/>
                </a:lnTo>
                <a:lnTo>
                  <a:pt x="29429" y="40121"/>
                </a:lnTo>
                <a:lnTo>
                  <a:pt x="29475" y="40099"/>
                </a:lnTo>
                <a:lnTo>
                  <a:pt x="29497" y="40076"/>
                </a:lnTo>
                <a:lnTo>
                  <a:pt x="29531" y="40030"/>
                </a:lnTo>
                <a:lnTo>
                  <a:pt x="29543" y="39996"/>
                </a:lnTo>
                <a:lnTo>
                  <a:pt x="29554" y="39951"/>
                </a:lnTo>
                <a:lnTo>
                  <a:pt x="29566" y="39905"/>
                </a:lnTo>
                <a:lnTo>
                  <a:pt x="29554" y="39860"/>
                </a:lnTo>
                <a:lnTo>
                  <a:pt x="29543" y="39814"/>
                </a:lnTo>
                <a:lnTo>
                  <a:pt x="31511" y="38677"/>
                </a:lnTo>
                <a:lnTo>
                  <a:pt x="31545" y="38722"/>
                </a:lnTo>
                <a:lnTo>
                  <a:pt x="31590" y="38745"/>
                </a:lnTo>
                <a:lnTo>
                  <a:pt x="31636" y="38768"/>
                </a:lnTo>
                <a:lnTo>
                  <a:pt x="31738" y="38768"/>
                </a:lnTo>
                <a:lnTo>
                  <a:pt x="31795" y="38745"/>
                </a:lnTo>
                <a:lnTo>
                  <a:pt x="31829" y="38711"/>
                </a:lnTo>
                <a:lnTo>
                  <a:pt x="31863" y="38677"/>
                </a:lnTo>
                <a:close/>
                <a:moveTo>
                  <a:pt x="36641" y="38688"/>
                </a:moveTo>
                <a:lnTo>
                  <a:pt x="38552" y="39803"/>
                </a:lnTo>
                <a:lnTo>
                  <a:pt x="38541" y="39848"/>
                </a:lnTo>
                <a:lnTo>
                  <a:pt x="38529" y="39905"/>
                </a:lnTo>
                <a:lnTo>
                  <a:pt x="38541" y="39962"/>
                </a:lnTo>
                <a:lnTo>
                  <a:pt x="38552" y="40008"/>
                </a:lnTo>
                <a:lnTo>
                  <a:pt x="38575" y="40053"/>
                </a:lnTo>
                <a:lnTo>
                  <a:pt x="38609" y="40099"/>
                </a:lnTo>
                <a:lnTo>
                  <a:pt x="38643" y="40121"/>
                </a:lnTo>
                <a:lnTo>
                  <a:pt x="38689" y="40155"/>
                </a:lnTo>
                <a:lnTo>
                  <a:pt x="38734" y="40167"/>
                </a:lnTo>
                <a:lnTo>
                  <a:pt x="38780" y="40178"/>
                </a:lnTo>
                <a:lnTo>
                  <a:pt x="38780" y="42465"/>
                </a:lnTo>
                <a:lnTo>
                  <a:pt x="38746" y="42465"/>
                </a:lnTo>
                <a:lnTo>
                  <a:pt x="38711" y="42476"/>
                </a:lnTo>
                <a:lnTo>
                  <a:pt x="38677" y="42499"/>
                </a:lnTo>
                <a:lnTo>
                  <a:pt x="38643" y="42522"/>
                </a:lnTo>
                <a:lnTo>
                  <a:pt x="38620" y="42556"/>
                </a:lnTo>
                <a:lnTo>
                  <a:pt x="38609" y="42590"/>
                </a:lnTo>
                <a:lnTo>
                  <a:pt x="38598" y="42624"/>
                </a:lnTo>
                <a:lnTo>
                  <a:pt x="38598" y="42669"/>
                </a:lnTo>
                <a:lnTo>
                  <a:pt x="38598" y="42704"/>
                </a:lnTo>
                <a:lnTo>
                  <a:pt x="38609" y="42749"/>
                </a:lnTo>
                <a:lnTo>
                  <a:pt x="36607" y="43898"/>
                </a:lnTo>
                <a:lnTo>
                  <a:pt x="36573" y="43864"/>
                </a:lnTo>
                <a:lnTo>
                  <a:pt x="36527" y="43830"/>
                </a:lnTo>
                <a:lnTo>
                  <a:pt x="36482" y="43818"/>
                </a:lnTo>
                <a:lnTo>
                  <a:pt x="36425" y="43807"/>
                </a:lnTo>
                <a:lnTo>
                  <a:pt x="36379" y="43807"/>
                </a:lnTo>
                <a:lnTo>
                  <a:pt x="36334" y="43830"/>
                </a:lnTo>
                <a:lnTo>
                  <a:pt x="36288" y="43864"/>
                </a:lnTo>
                <a:lnTo>
                  <a:pt x="36254" y="43898"/>
                </a:lnTo>
                <a:lnTo>
                  <a:pt x="34252" y="42738"/>
                </a:lnTo>
                <a:lnTo>
                  <a:pt x="34264" y="42669"/>
                </a:lnTo>
                <a:lnTo>
                  <a:pt x="34264" y="42624"/>
                </a:lnTo>
                <a:lnTo>
                  <a:pt x="34252" y="42590"/>
                </a:lnTo>
                <a:lnTo>
                  <a:pt x="34218" y="42533"/>
                </a:lnTo>
                <a:lnTo>
                  <a:pt x="34161" y="42487"/>
                </a:lnTo>
                <a:lnTo>
                  <a:pt x="34093" y="42465"/>
                </a:lnTo>
                <a:lnTo>
                  <a:pt x="34093" y="40133"/>
                </a:lnTo>
                <a:lnTo>
                  <a:pt x="34127" y="40121"/>
                </a:lnTo>
                <a:lnTo>
                  <a:pt x="34161" y="40110"/>
                </a:lnTo>
                <a:lnTo>
                  <a:pt x="34195" y="40087"/>
                </a:lnTo>
                <a:lnTo>
                  <a:pt x="34230" y="40053"/>
                </a:lnTo>
                <a:lnTo>
                  <a:pt x="34252" y="40030"/>
                </a:lnTo>
                <a:lnTo>
                  <a:pt x="34275" y="39985"/>
                </a:lnTo>
                <a:lnTo>
                  <a:pt x="34286" y="39951"/>
                </a:lnTo>
                <a:lnTo>
                  <a:pt x="34286" y="39905"/>
                </a:lnTo>
                <a:lnTo>
                  <a:pt x="34286" y="39871"/>
                </a:lnTo>
                <a:lnTo>
                  <a:pt x="34275" y="39826"/>
                </a:lnTo>
                <a:lnTo>
                  <a:pt x="36220" y="38699"/>
                </a:lnTo>
                <a:lnTo>
                  <a:pt x="36266" y="38745"/>
                </a:lnTo>
                <a:lnTo>
                  <a:pt x="36311" y="38779"/>
                </a:lnTo>
                <a:lnTo>
                  <a:pt x="36368" y="38802"/>
                </a:lnTo>
                <a:lnTo>
                  <a:pt x="36425" y="38813"/>
                </a:lnTo>
                <a:lnTo>
                  <a:pt x="36493" y="38802"/>
                </a:lnTo>
                <a:lnTo>
                  <a:pt x="36550" y="38779"/>
                </a:lnTo>
                <a:lnTo>
                  <a:pt x="36607" y="38745"/>
                </a:lnTo>
                <a:lnTo>
                  <a:pt x="36641" y="38688"/>
                </a:lnTo>
                <a:close/>
                <a:moveTo>
                  <a:pt x="60291" y="38654"/>
                </a:moveTo>
                <a:lnTo>
                  <a:pt x="62304" y="39826"/>
                </a:lnTo>
                <a:lnTo>
                  <a:pt x="62293" y="39871"/>
                </a:lnTo>
                <a:lnTo>
                  <a:pt x="62293" y="39905"/>
                </a:lnTo>
                <a:lnTo>
                  <a:pt x="62293" y="39951"/>
                </a:lnTo>
                <a:lnTo>
                  <a:pt x="62304" y="39985"/>
                </a:lnTo>
                <a:lnTo>
                  <a:pt x="62327" y="40019"/>
                </a:lnTo>
                <a:lnTo>
                  <a:pt x="62350" y="40053"/>
                </a:lnTo>
                <a:lnTo>
                  <a:pt x="62384" y="40087"/>
                </a:lnTo>
                <a:lnTo>
                  <a:pt x="62406" y="40099"/>
                </a:lnTo>
                <a:lnTo>
                  <a:pt x="62452" y="40121"/>
                </a:lnTo>
                <a:lnTo>
                  <a:pt x="62486" y="40121"/>
                </a:lnTo>
                <a:lnTo>
                  <a:pt x="62486" y="42419"/>
                </a:lnTo>
                <a:lnTo>
                  <a:pt x="62441" y="42419"/>
                </a:lnTo>
                <a:lnTo>
                  <a:pt x="62395" y="42442"/>
                </a:lnTo>
                <a:lnTo>
                  <a:pt x="62361" y="42465"/>
                </a:lnTo>
                <a:lnTo>
                  <a:pt x="62327" y="42499"/>
                </a:lnTo>
                <a:lnTo>
                  <a:pt x="62293" y="42533"/>
                </a:lnTo>
                <a:lnTo>
                  <a:pt x="62281" y="42578"/>
                </a:lnTo>
                <a:lnTo>
                  <a:pt x="62259" y="42613"/>
                </a:lnTo>
                <a:lnTo>
                  <a:pt x="62259" y="42669"/>
                </a:lnTo>
                <a:lnTo>
                  <a:pt x="62270" y="42715"/>
                </a:lnTo>
                <a:lnTo>
                  <a:pt x="62281" y="42760"/>
                </a:lnTo>
                <a:lnTo>
                  <a:pt x="60313" y="43898"/>
                </a:lnTo>
                <a:lnTo>
                  <a:pt x="60279" y="43864"/>
                </a:lnTo>
                <a:lnTo>
                  <a:pt x="60234" y="43830"/>
                </a:lnTo>
                <a:lnTo>
                  <a:pt x="60188" y="43818"/>
                </a:lnTo>
                <a:lnTo>
                  <a:pt x="60143" y="43807"/>
                </a:lnTo>
                <a:lnTo>
                  <a:pt x="60086" y="43818"/>
                </a:lnTo>
                <a:lnTo>
                  <a:pt x="60040" y="43830"/>
                </a:lnTo>
                <a:lnTo>
                  <a:pt x="60006" y="43864"/>
                </a:lnTo>
                <a:lnTo>
                  <a:pt x="59972" y="43898"/>
                </a:lnTo>
                <a:lnTo>
                  <a:pt x="57924" y="42715"/>
                </a:lnTo>
                <a:lnTo>
                  <a:pt x="57936" y="42669"/>
                </a:lnTo>
                <a:lnTo>
                  <a:pt x="57924" y="42613"/>
                </a:lnTo>
                <a:lnTo>
                  <a:pt x="57890" y="42556"/>
                </a:lnTo>
                <a:lnTo>
                  <a:pt x="57845" y="42522"/>
                </a:lnTo>
                <a:lnTo>
                  <a:pt x="57799" y="42499"/>
                </a:lnTo>
                <a:lnTo>
                  <a:pt x="57799" y="40178"/>
                </a:lnTo>
                <a:lnTo>
                  <a:pt x="57845" y="40167"/>
                </a:lnTo>
                <a:lnTo>
                  <a:pt x="57890" y="40144"/>
                </a:lnTo>
                <a:lnTo>
                  <a:pt x="57936" y="40121"/>
                </a:lnTo>
                <a:lnTo>
                  <a:pt x="57970" y="40087"/>
                </a:lnTo>
                <a:lnTo>
                  <a:pt x="57993" y="40053"/>
                </a:lnTo>
                <a:lnTo>
                  <a:pt x="58015" y="40008"/>
                </a:lnTo>
                <a:lnTo>
                  <a:pt x="58038" y="39962"/>
                </a:lnTo>
                <a:lnTo>
                  <a:pt x="58038" y="39905"/>
                </a:lnTo>
                <a:lnTo>
                  <a:pt x="58027" y="39848"/>
                </a:lnTo>
                <a:lnTo>
                  <a:pt x="58015" y="39803"/>
                </a:lnTo>
                <a:lnTo>
                  <a:pt x="59995" y="38654"/>
                </a:lnTo>
                <a:lnTo>
                  <a:pt x="60029" y="38688"/>
                </a:lnTo>
                <a:lnTo>
                  <a:pt x="60063" y="38711"/>
                </a:lnTo>
                <a:lnTo>
                  <a:pt x="60097" y="38734"/>
                </a:lnTo>
                <a:lnTo>
                  <a:pt x="60188" y="38734"/>
                </a:lnTo>
                <a:lnTo>
                  <a:pt x="60222" y="38711"/>
                </a:lnTo>
                <a:lnTo>
                  <a:pt x="60256" y="38688"/>
                </a:lnTo>
                <a:lnTo>
                  <a:pt x="60291" y="38654"/>
                </a:lnTo>
                <a:close/>
                <a:moveTo>
                  <a:pt x="74510" y="38654"/>
                </a:moveTo>
                <a:lnTo>
                  <a:pt x="76546" y="39837"/>
                </a:lnTo>
                <a:lnTo>
                  <a:pt x="76546" y="39871"/>
                </a:lnTo>
                <a:lnTo>
                  <a:pt x="76535" y="39905"/>
                </a:lnTo>
                <a:lnTo>
                  <a:pt x="76546" y="39951"/>
                </a:lnTo>
                <a:lnTo>
                  <a:pt x="76546" y="39985"/>
                </a:lnTo>
                <a:lnTo>
                  <a:pt x="76592" y="40042"/>
                </a:lnTo>
                <a:lnTo>
                  <a:pt x="76648" y="40076"/>
                </a:lnTo>
                <a:lnTo>
                  <a:pt x="76717" y="40099"/>
                </a:lnTo>
                <a:lnTo>
                  <a:pt x="76717" y="42465"/>
                </a:lnTo>
                <a:lnTo>
                  <a:pt x="76671" y="42476"/>
                </a:lnTo>
                <a:lnTo>
                  <a:pt x="76637" y="42487"/>
                </a:lnTo>
                <a:lnTo>
                  <a:pt x="76580" y="42533"/>
                </a:lnTo>
                <a:lnTo>
                  <a:pt x="76557" y="42556"/>
                </a:lnTo>
                <a:lnTo>
                  <a:pt x="76546" y="42590"/>
                </a:lnTo>
                <a:lnTo>
                  <a:pt x="76535" y="42624"/>
                </a:lnTo>
                <a:lnTo>
                  <a:pt x="76523" y="42669"/>
                </a:lnTo>
                <a:lnTo>
                  <a:pt x="76535" y="42704"/>
                </a:lnTo>
                <a:lnTo>
                  <a:pt x="76546" y="42738"/>
                </a:lnTo>
                <a:lnTo>
                  <a:pt x="74544" y="43898"/>
                </a:lnTo>
                <a:lnTo>
                  <a:pt x="74510" y="43852"/>
                </a:lnTo>
                <a:lnTo>
                  <a:pt x="74464" y="43818"/>
                </a:lnTo>
                <a:lnTo>
                  <a:pt x="74419" y="43807"/>
                </a:lnTo>
                <a:lnTo>
                  <a:pt x="74362" y="43796"/>
                </a:lnTo>
                <a:lnTo>
                  <a:pt x="74305" y="43796"/>
                </a:lnTo>
                <a:lnTo>
                  <a:pt x="74260" y="43818"/>
                </a:lnTo>
                <a:lnTo>
                  <a:pt x="74214" y="43852"/>
                </a:lnTo>
                <a:lnTo>
                  <a:pt x="74180" y="43887"/>
                </a:lnTo>
                <a:lnTo>
                  <a:pt x="72189" y="42749"/>
                </a:lnTo>
                <a:lnTo>
                  <a:pt x="72201" y="42704"/>
                </a:lnTo>
                <a:lnTo>
                  <a:pt x="72212" y="42669"/>
                </a:lnTo>
                <a:lnTo>
                  <a:pt x="72201" y="42624"/>
                </a:lnTo>
                <a:lnTo>
                  <a:pt x="72189" y="42590"/>
                </a:lnTo>
                <a:lnTo>
                  <a:pt x="72178" y="42556"/>
                </a:lnTo>
                <a:lnTo>
                  <a:pt x="72155" y="42522"/>
                </a:lnTo>
                <a:lnTo>
                  <a:pt x="72121" y="42499"/>
                </a:lnTo>
                <a:lnTo>
                  <a:pt x="72087" y="42476"/>
                </a:lnTo>
                <a:lnTo>
                  <a:pt x="72053" y="42453"/>
                </a:lnTo>
                <a:lnTo>
                  <a:pt x="72019" y="42453"/>
                </a:lnTo>
                <a:lnTo>
                  <a:pt x="72019" y="40178"/>
                </a:lnTo>
                <a:lnTo>
                  <a:pt x="72064" y="40167"/>
                </a:lnTo>
                <a:lnTo>
                  <a:pt x="72110" y="40144"/>
                </a:lnTo>
                <a:lnTo>
                  <a:pt x="72155" y="40121"/>
                </a:lnTo>
                <a:lnTo>
                  <a:pt x="72189" y="40087"/>
                </a:lnTo>
                <a:lnTo>
                  <a:pt x="72223" y="40053"/>
                </a:lnTo>
                <a:lnTo>
                  <a:pt x="72246" y="40008"/>
                </a:lnTo>
                <a:lnTo>
                  <a:pt x="72257" y="39962"/>
                </a:lnTo>
                <a:lnTo>
                  <a:pt x="72257" y="39905"/>
                </a:lnTo>
                <a:lnTo>
                  <a:pt x="72257" y="39848"/>
                </a:lnTo>
                <a:lnTo>
                  <a:pt x="72235" y="39803"/>
                </a:lnTo>
                <a:lnTo>
                  <a:pt x="74214" y="38665"/>
                </a:lnTo>
                <a:lnTo>
                  <a:pt x="74237" y="38699"/>
                </a:lnTo>
                <a:lnTo>
                  <a:pt x="74271" y="38722"/>
                </a:lnTo>
                <a:lnTo>
                  <a:pt x="74316" y="38734"/>
                </a:lnTo>
                <a:lnTo>
                  <a:pt x="74362" y="38745"/>
                </a:lnTo>
                <a:lnTo>
                  <a:pt x="74407" y="38734"/>
                </a:lnTo>
                <a:lnTo>
                  <a:pt x="74442" y="38722"/>
                </a:lnTo>
                <a:lnTo>
                  <a:pt x="74487" y="38688"/>
                </a:lnTo>
                <a:lnTo>
                  <a:pt x="74510" y="38654"/>
                </a:lnTo>
                <a:close/>
                <a:moveTo>
                  <a:pt x="8146" y="38665"/>
                </a:moveTo>
                <a:lnTo>
                  <a:pt x="10148" y="39826"/>
                </a:lnTo>
                <a:lnTo>
                  <a:pt x="10136" y="39860"/>
                </a:lnTo>
                <a:lnTo>
                  <a:pt x="10136" y="39905"/>
                </a:lnTo>
                <a:lnTo>
                  <a:pt x="10136" y="39951"/>
                </a:lnTo>
                <a:lnTo>
                  <a:pt x="10148" y="39996"/>
                </a:lnTo>
                <a:lnTo>
                  <a:pt x="10171" y="40030"/>
                </a:lnTo>
                <a:lnTo>
                  <a:pt x="10193" y="40064"/>
                </a:lnTo>
                <a:lnTo>
                  <a:pt x="10227" y="40087"/>
                </a:lnTo>
                <a:lnTo>
                  <a:pt x="10262" y="40110"/>
                </a:lnTo>
                <a:lnTo>
                  <a:pt x="10296" y="40121"/>
                </a:lnTo>
                <a:lnTo>
                  <a:pt x="10341" y="40133"/>
                </a:lnTo>
                <a:lnTo>
                  <a:pt x="10341" y="42476"/>
                </a:lnTo>
                <a:lnTo>
                  <a:pt x="10273" y="42499"/>
                </a:lnTo>
                <a:lnTo>
                  <a:pt x="10216" y="42544"/>
                </a:lnTo>
                <a:lnTo>
                  <a:pt x="10182" y="42601"/>
                </a:lnTo>
                <a:lnTo>
                  <a:pt x="10171" y="42669"/>
                </a:lnTo>
                <a:lnTo>
                  <a:pt x="10182" y="42726"/>
                </a:lnTo>
                <a:lnTo>
                  <a:pt x="8134" y="43909"/>
                </a:lnTo>
                <a:lnTo>
                  <a:pt x="8112" y="43887"/>
                </a:lnTo>
                <a:lnTo>
                  <a:pt x="8077" y="43852"/>
                </a:lnTo>
                <a:lnTo>
                  <a:pt x="8032" y="43841"/>
                </a:lnTo>
                <a:lnTo>
                  <a:pt x="7941" y="43841"/>
                </a:lnTo>
                <a:lnTo>
                  <a:pt x="7907" y="43852"/>
                </a:lnTo>
                <a:lnTo>
                  <a:pt x="7873" y="43887"/>
                </a:lnTo>
                <a:lnTo>
                  <a:pt x="7839" y="43909"/>
                </a:lnTo>
                <a:lnTo>
                  <a:pt x="5848" y="42760"/>
                </a:lnTo>
                <a:lnTo>
                  <a:pt x="5871" y="42715"/>
                </a:lnTo>
                <a:lnTo>
                  <a:pt x="5871" y="42669"/>
                </a:lnTo>
                <a:lnTo>
                  <a:pt x="5871" y="42624"/>
                </a:lnTo>
                <a:lnTo>
                  <a:pt x="5848" y="42578"/>
                </a:lnTo>
                <a:lnTo>
                  <a:pt x="5837" y="42533"/>
                </a:lnTo>
                <a:lnTo>
                  <a:pt x="5802" y="42499"/>
                </a:lnTo>
                <a:lnTo>
                  <a:pt x="5768" y="42465"/>
                </a:lnTo>
                <a:lnTo>
                  <a:pt x="5734" y="42442"/>
                </a:lnTo>
                <a:lnTo>
                  <a:pt x="5689" y="42431"/>
                </a:lnTo>
                <a:lnTo>
                  <a:pt x="5643" y="42419"/>
                </a:lnTo>
                <a:lnTo>
                  <a:pt x="5643" y="40121"/>
                </a:lnTo>
                <a:lnTo>
                  <a:pt x="5689" y="40121"/>
                </a:lnTo>
                <a:lnTo>
                  <a:pt x="5723" y="40099"/>
                </a:lnTo>
                <a:lnTo>
                  <a:pt x="5757" y="40076"/>
                </a:lnTo>
                <a:lnTo>
                  <a:pt x="5780" y="40053"/>
                </a:lnTo>
                <a:lnTo>
                  <a:pt x="5802" y="40019"/>
                </a:lnTo>
                <a:lnTo>
                  <a:pt x="5825" y="39985"/>
                </a:lnTo>
                <a:lnTo>
                  <a:pt x="5837" y="39951"/>
                </a:lnTo>
                <a:lnTo>
                  <a:pt x="5837" y="39905"/>
                </a:lnTo>
                <a:lnTo>
                  <a:pt x="5837" y="39871"/>
                </a:lnTo>
                <a:lnTo>
                  <a:pt x="5825" y="39826"/>
                </a:lnTo>
                <a:lnTo>
                  <a:pt x="7827" y="38665"/>
                </a:lnTo>
                <a:lnTo>
                  <a:pt x="7861" y="38699"/>
                </a:lnTo>
                <a:lnTo>
                  <a:pt x="7895" y="38734"/>
                </a:lnTo>
                <a:lnTo>
                  <a:pt x="7941" y="38745"/>
                </a:lnTo>
                <a:lnTo>
                  <a:pt x="7986" y="38756"/>
                </a:lnTo>
                <a:lnTo>
                  <a:pt x="8032" y="38745"/>
                </a:lnTo>
                <a:lnTo>
                  <a:pt x="8077" y="38734"/>
                </a:lnTo>
                <a:lnTo>
                  <a:pt x="8123" y="38699"/>
                </a:lnTo>
                <a:lnTo>
                  <a:pt x="8146" y="38665"/>
                </a:lnTo>
                <a:close/>
                <a:moveTo>
                  <a:pt x="50803" y="38654"/>
                </a:moveTo>
                <a:lnTo>
                  <a:pt x="52828" y="39826"/>
                </a:lnTo>
                <a:lnTo>
                  <a:pt x="52817" y="39871"/>
                </a:lnTo>
                <a:lnTo>
                  <a:pt x="52817" y="39905"/>
                </a:lnTo>
                <a:lnTo>
                  <a:pt x="52817" y="39951"/>
                </a:lnTo>
                <a:lnTo>
                  <a:pt x="52828" y="39985"/>
                </a:lnTo>
                <a:lnTo>
                  <a:pt x="52851" y="40019"/>
                </a:lnTo>
                <a:lnTo>
                  <a:pt x="52874" y="40053"/>
                </a:lnTo>
                <a:lnTo>
                  <a:pt x="52897" y="40076"/>
                </a:lnTo>
                <a:lnTo>
                  <a:pt x="52931" y="40099"/>
                </a:lnTo>
                <a:lnTo>
                  <a:pt x="52965" y="40110"/>
                </a:lnTo>
                <a:lnTo>
                  <a:pt x="53010" y="40110"/>
                </a:lnTo>
                <a:lnTo>
                  <a:pt x="53010" y="42396"/>
                </a:lnTo>
                <a:lnTo>
                  <a:pt x="52953" y="42408"/>
                </a:lnTo>
                <a:lnTo>
                  <a:pt x="52908" y="42431"/>
                </a:lnTo>
                <a:lnTo>
                  <a:pt x="52862" y="42453"/>
                </a:lnTo>
                <a:lnTo>
                  <a:pt x="52828" y="42487"/>
                </a:lnTo>
                <a:lnTo>
                  <a:pt x="52794" y="42522"/>
                </a:lnTo>
                <a:lnTo>
                  <a:pt x="52771" y="42567"/>
                </a:lnTo>
                <a:lnTo>
                  <a:pt x="52760" y="42613"/>
                </a:lnTo>
                <a:lnTo>
                  <a:pt x="52749" y="42669"/>
                </a:lnTo>
                <a:lnTo>
                  <a:pt x="52760" y="42726"/>
                </a:lnTo>
                <a:lnTo>
                  <a:pt x="52783" y="42772"/>
                </a:lnTo>
                <a:lnTo>
                  <a:pt x="50803" y="43909"/>
                </a:lnTo>
                <a:lnTo>
                  <a:pt x="50769" y="43875"/>
                </a:lnTo>
                <a:lnTo>
                  <a:pt x="50735" y="43852"/>
                </a:lnTo>
                <a:lnTo>
                  <a:pt x="50701" y="43841"/>
                </a:lnTo>
                <a:lnTo>
                  <a:pt x="50644" y="43830"/>
                </a:lnTo>
                <a:lnTo>
                  <a:pt x="50610" y="43841"/>
                </a:lnTo>
                <a:lnTo>
                  <a:pt x="50565" y="43852"/>
                </a:lnTo>
                <a:lnTo>
                  <a:pt x="50530" y="43875"/>
                </a:lnTo>
                <a:lnTo>
                  <a:pt x="50496" y="43909"/>
                </a:lnTo>
                <a:lnTo>
                  <a:pt x="48483" y="42738"/>
                </a:lnTo>
                <a:lnTo>
                  <a:pt x="48494" y="42704"/>
                </a:lnTo>
                <a:lnTo>
                  <a:pt x="48494" y="42669"/>
                </a:lnTo>
                <a:lnTo>
                  <a:pt x="48494" y="42624"/>
                </a:lnTo>
                <a:lnTo>
                  <a:pt x="48483" y="42590"/>
                </a:lnTo>
                <a:lnTo>
                  <a:pt x="48437" y="42522"/>
                </a:lnTo>
                <a:lnTo>
                  <a:pt x="48381" y="42476"/>
                </a:lnTo>
                <a:lnTo>
                  <a:pt x="48346" y="42465"/>
                </a:lnTo>
                <a:lnTo>
                  <a:pt x="48312" y="42453"/>
                </a:lnTo>
                <a:lnTo>
                  <a:pt x="48312" y="40099"/>
                </a:lnTo>
                <a:lnTo>
                  <a:pt x="48381" y="40076"/>
                </a:lnTo>
                <a:lnTo>
                  <a:pt x="48426" y="40030"/>
                </a:lnTo>
                <a:lnTo>
                  <a:pt x="48460" y="39973"/>
                </a:lnTo>
                <a:lnTo>
                  <a:pt x="48472" y="39905"/>
                </a:lnTo>
                <a:lnTo>
                  <a:pt x="48460" y="39848"/>
                </a:lnTo>
                <a:lnTo>
                  <a:pt x="50508" y="38665"/>
                </a:lnTo>
                <a:lnTo>
                  <a:pt x="50530" y="38699"/>
                </a:lnTo>
                <a:lnTo>
                  <a:pt x="50565" y="38722"/>
                </a:lnTo>
                <a:lnTo>
                  <a:pt x="50610" y="38734"/>
                </a:lnTo>
                <a:lnTo>
                  <a:pt x="50644" y="38745"/>
                </a:lnTo>
                <a:lnTo>
                  <a:pt x="50701" y="38734"/>
                </a:lnTo>
                <a:lnTo>
                  <a:pt x="50735" y="38722"/>
                </a:lnTo>
                <a:lnTo>
                  <a:pt x="50769" y="38688"/>
                </a:lnTo>
                <a:lnTo>
                  <a:pt x="50803" y="38654"/>
                </a:lnTo>
                <a:close/>
                <a:moveTo>
                  <a:pt x="65034" y="38665"/>
                </a:moveTo>
                <a:lnTo>
                  <a:pt x="67048" y="39826"/>
                </a:lnTo>
                <a:lnTo>
                  <a:pt x="67025" y="39860"/>
                </a:lnTo>
                <a:lnTo>
                  <a:pt x="67025" y="39905"/>
                </a:lnTo>
                <a:lnTo>
                  <a:pt x="67025" y="39951"/>
                </a:lnTo>
                <a:lnTo>
                  <a:pt x="67036" y="39996"/>
                </a:lnTo>
                <a:lnTo>
                  <a:pt x="67059" y="40030"/>
                </a:lnTo>
                <a:lnTo>
                  <a:pt x="67082" y="40064"/>
                </a:lnTo>
                <a:lnTo>
                  <a:pt x="67116" y="40087"/>
                </a:lnTo>
                <a:lnTo>
                  <a:pt x="67150" y="40110"/>
                </a:lnTo>
                <a:lnTo>
                  <a:pt x="67184" y="40121"/>
                </a:lnTo>
                <a:lnTo>
                  <a:pt x="67230" y="40133"/>
                </a:lnTo>
                <a:lnTo>
                  <a:pt x="67230" y="42476"/>
                </a:lnTo>
                <a:lnTo>
                  <a:pt x="67161" y="42499"/>
                </a:lnTo>
                <a:lnTo>
                  <a:pt x="67116" y="42544"/>
                </a:lnTo>
                <a:lnTo>
                  <a:pt x="67070" y="42601"/>
                </a:lnTo>
                <a:lnTo>
                  <a:pt x="67059" y="42669"/>
                </a:lnTo>
                <a:lnTo>
                  <a:pt x="67070" y="42726"/>
                </a:lnTo>
                <a:lnTo>
                  <a:pt x="65023" y="43909"/>
                </a:lnTo>
                <a:lnTo>
                  <a:pt x="65000" y="43887"/>
                </a:lnTo>
                <a:lnTo>
                  <a:pt x="64966" y="43852"/>
                </a:lnTo>
                <a:lnTo>
                  <a:pt x="64920" y="43841"/>
                </a:lnTo>
                <a:lnTo>
                  <a:pt x="64841" y="43841"/>
                </a:lnTo>
                <a:lnTo>
                  <a:pt x="64795" y="43852"/>
                </a:lnTo>
                <a:lnTo>
                  <a:pt x="64761" y="43887"/>
                </a:lnTo>
                <a:lnTo>
                  <a:pt x="64738" y="43909"/>
                </a:lnTo>
                <a:lnTo>
                  <a:pt x="62748" y="42760"/>
                </a:lnTo>
                <a:lnTo>
                  <a:pt x="62759" y="42715"/>
                </a:lnTo>
                <a:lnTo>
                  <a:pt x="62759" y="42669"/>
                </a:lnTo>
                <a:lnTo>
                  <a:pt x="62759" y="42624"/>
                </a:lnTo>
                <a:lnTo>
                  <a:pt x="62748" y="42578"/>
                </a:lnTo>
                <a:lnTo>
                  <a:pt x="62725" y="42533"/>
                </a:lnTo>
                <a:lnTo>
                  <a:pt x="62691" y="42499"/>
                </a:lnTo>
                <a:lnTo>
                  <a:pt x="62668" y="42465"/>
                </a:lnTo>
                <a:lnTo>
                  <a:pt x="62623" y="42442"/>
                </a:lnTo>
                <a:lnTo>
                  <a:pt x="62577" y="42431"/>
                </a:lnTo>
                <a:lnTo>
                  <a:pt x="62532" y="42419"/>
                </a:lnTo>
                <a:lnTo>
                  <a:pt x="62532" y="40121"/>
                </a:lnTo>
                <a:lnTo>
                  <a:pt x="62577" y="40121"/>
                </a:lnTo>
                <a:lnTo>
                  <a:pt x="62611" y="40099"/>
                </a:lnTo>
                <a:lnTo>
                  <a:pt x="62645" y="40076"/>
                </a:lnTo>
                <a:lnTo>
                  <a:pt x="62668" y="40053"/>
                </a:lnTo>
                <a:lnTo>
                  <a:pt x="62702" y="40019"/>
                </a:lnTo>
                <a:lnTo>
                  <a:pt x="62714" y="39985"/>
                </a:lnTo>
                <a:lnTo>
                  <a:pt x="62725" y="39951"/>
                </a:lnTo>
                <a:lnTo>
                  <a:pt x="62725" y="39905"/>
                </a:lnTo>
                <a:lnTo>
                  <a:pt x="62725" y="39871"/>
                </a:lnTo>
                <a:lnTo>
                  <a:pt x="62714" y="39826"/>
                </a:lnTo>
                <a:lnTo>
                  <a:pt x="64727" y="38665"/>
                </a:lnTo>
                <a:lnTo>
                  <a:pt x="64750" y="38699"/>
                </a:lnTo>
                <a:lnTo>
                  <a:pt x="64795" y="38734"/>
                </a:lnTo>
                <a:lnTo>
                  <a:pt x="64829" y="38745"/>
                </a:lnTo>
                <a:lnTo>
                  <a:pt x="64886" y="38756"/>
                </a:lnTo>
                <a:lnTo>
                  <a:pt x="64932" y="38745"/>
                </a:lnTo>
                <a:lnTo>
                  <a:pt x="64977" y="38734"/>
                </a:lnTo>
                <a:lnTo>
                  <a:pt x="65011" y="38699"/>
                </a:lnTo>
                <a:lnTo>
                  <a:pt x="65034" y="38665"/>
                </a:lnTo>
                <a:close/>
                <a:moveTo>
                  <a:pt x="12958" y="38699"/>
                </a:moveTo>
                <a:lnTo>
                  <a:pt x="14857" y="39803"/>
                </a:lnTo>
                <a:lnTo>
                  <a:pt x="14834" y="39848"/>
                </a:lnTo>
                <a:lnTo>
                  <a:pt x="14834" y="39905"/>
                </a:lnTo>
                <a:lnTo>
                  <a:pt x="14834" y="39962"/>
                </a:lnTo>
                <a:lnTo>
                  <a:pt x="14846" y="40008"/>
                </a:lnTo>
                <a:lnTo>
                  <a:pt x="14869" y="40053"/>
                </a:lnTo>
                <a:lnTo>
                  <a:pt x="14903" y="40099"/>
                </a:lnTo>
                <a:lnTo>
                  <a:pt x="14937" y="40121"/>
                </a:lnTo>
                <a:lnTo>
                  <a:pt x="14982" y="40155"/>
                </a:lnTo>
                <a:lnTo>
                  <a:pt x="15028" y="40167"/>
                </a:lnTo>
                <a:lnTo>
                  <a:pt x="15085" y="40178"/>
                </a:lnTo>
                <a:lnTo>
                  <a:pt x="15085" y="42453"/>
                </a:lnTo>
                <a:lnTo>
                  <a:pt x="15039" y="42453"/>
                </a:lnTo>
                <a:lnTo>
                  <a:pt x="15005" y="42476"/>
                </a:lnTo>
                <a:lnTo>
                  <a:pt x="14971" y="42487"/>
                </a:lnTo>
                <a:lnTo>
                  <a:pt x="14937" y="42522"/>
                </a:lnTo>
                <a:lnTo>
                  <a:pt x="14914" y="42556"/>
                </a:lnTo>
                <a:lnTo>
                  <a:pt x="14891" y="42590"/>
                </a:lnTo>
                <a:lnTo>
                  <a:pt x="14880" y="42624"/>
                </a:lnTo>
                <a:lnTo>
                  <a:pt x="14880" y="42669"/>
                </a:lnTo>
                <a:lnTo>
                  <a:pt x="14880" y="42704"/>
                </a:lnTo>
                <a:lnTo>
                  <a:pt x="14891" y="42749"/>
                </a:lnTo>
                <a:lnTo>
                  <a:pt x="12878" y="43921"/>
                </a:lnTo>
                <a:lnTo>
                  <a:pt x="12844" y="43887"/>
                </a:lnTo>
                <a:lnTo>
                  <a:pt x="12810" y="43864"/>
                </a:lnTo>
                <a:lnTo>
                  <a:pt x="12776" y="43841"/>
                </a:lnTo>
                <a:lnTo>
                  <a:pt x="12685" y="43841"/>
                </a:lnTo>
                <a:lnTo>
                  <a:pt x="12650" y="43864"/>
                </a:lnTo>
                <a:lnTo>
                  <a:pt x="12616" y="43887"/>
                </a:lnTo>
                <a:lnTo>
                  <a:pt x="12582" y="43909"/>
                </a:lnTo>
                <a:lnTo>
                  <a:pt x="10535" y="42726"/>
                </a:lnTo>
                <a:lnTo>
                  <a:pt x="10546" y="42669"/>
                </a:lnTo>
                <a:lnTo>
                  <a:pt x="10535" y="42601"/>
                </a:lnTo>
                <a:lnTo>
                  <a:pt x="10500" y="42544"/>
                </a:lnTo>
                <a:lnTo>
                  <a:pt x="10444" y="42499"/>
                </a:lnTo>
                <a:lnTo>
                  <a:pt x="10387" y="42476"/>
                </a:lnTo>
                <a:lnTo>
                  <a:pt x="10387" y="40133"/>
                </a:lnTo>
                <a:lnTo>
                  <a:pt x="10421" y="40121"/>
                </a:lnTo>
                <a:lnTo>
                  <a:pt x="10466" y="40110"/>
                </a:lnTo>
                <a:lnTo>
                  <a:pt x="10500" y="40087"/>
                </a:lnTo>
                <a:lnTo>
                  <a:pt x="10523" y="40053"/>
                </a:lnTo>
                <a:lnTo>
                  <a:pt x="10546" y="40030"/>
                </a:lnTo>
                <a:lnTo>
                  <a:pt x="10569" y="39985"/>
                </a:lnTo>
                <a:lnTo>
                  <a:pt x="10580" y="39951"/>
                </a:lnTo>
                <a:lnTo>
                  <a:pt x="10580" y="39905"/>
                </a:lnTo>
                <a:lnTo>
                  <a:pt x="10580" y="39871"/>
                </a:lnTo>
                <a:lnTo>
                  <a:pt x="10569" y="39826"/>
                </a:lnTo>
                <a:lnTo>
                  <a:pt x="12503" y="38711"/>
                </a:lnTo>
                <a:lnTo>
                  <a:pt x="12548" y="38756"/>
                </a:lnTo>
                <a:lnTo>
                  <a:pt x="12605" y="38790"/>
                </a:lnTo>
                <a:lnTo>
                  <a:pt x="12662" y="38825"/>
                </a:lnTo>
                <a:lnTo>
                  <a:pt x="12798" y="38825"/>
                </a:lnTo>
                <a:lnTo>
                  <a:pt x="12855" y="38790"/>
                </a:lnTo>
                <a:lnTo>
                  <a:pt x="12912" y="38756"/>
                </a:lnTo>
                <a:lnTo>
                  <a:pt x="12958" y="38699"/>
                </a:lnTo>
                <a:close/>
                <a:moveTo>
                  <a:pt x="27131" y="38677"/>
                </a:moveTo>
                <a:lnTo>
                  <a:pt x="29099" y="39814"/>
                </a:lnTo>
                <a:lnTo>
                  <a:pt x="29076" y="39860"/>
                </a:lnTo>
                <a:lnTo>
                  <a:pt x="29076" y="39905"/>
                </a:lnTo>
                <a:lnTo>
                  <a:pt x="29076" y="39951"/>
                </a:lnTo>
                <a:lnTo>
                  <a:pt x="29088" y="39996"/>
                </a:lnTo>
                <a:lnTo>
                  <a:pt x="29111" y="40042"/>
                </a:lnTo>
                <a:lnTo>
                  <a:pt x="29145" y="40076"/>
                </a:lnTo>
                <a:lnTo>
                  <a:pt x="29179" y="40099"/>
                </a:lnTo>
                <a:lnTo>
                  <a:pt x="29213" y="40133"/>
                </a:lnTo>
                <a:lnTo>
                  <a:pt x="29258" y="40144"/>
                </a:lnTo>
                <a:lnTo>
                  <a:pt x="29304" y="40155"/>
                </a:lnTo>
                <a:lnTo>
                  <a:pt x="29304" y="42465"/>
                </a:lnTo>
                <a:lnTo>
                  <a:pt x="29258" y="42465"/>
                </a:lnTo>
                <a:lnTo>
                  <a:pt x="29224" y="42487"/>
                </a:lnTo>
                <a:lnTo>
                  <a:pt x="29202" y="42499"/>
                </a:lnTo>
                <a:lnTo>
                  <a:pt x="29167" y="42522"/>
                </a:lnTo>
                <a:lnTo>
                  <a:pt x="29145" y="42556"/>
                </a:lnTo>
                <a:lnTo>
                  <a:pt x="29133" y="42590"/>
                </a:lnTo>
                <a:lnTo>
                  <a:pt x="29122" y="42624"/>
                </a:lnTo>
                <a:lnTo>
                  <a:pt x="29111" y="42669"/>
                </a:lnTo>
                <a:lnTo>
                  <a:pt x="29122" y="42704"/>
                </a:lnTo>
                <a:lnTo>
                  <a:pt x="29133" y="42738"/>
                </a:lnTo>
                <a:lnTo>
                  <a:pt x="27086" y="43921"/>
                </a:lnTo>
                <a:lnTo>
                  <a:pt x="27063" y="43887"/>
                </a:lnTo>
                <a:lnTo>
                  <a:pt x="27029" y="43864"/>
                </a:lnTo>
                <a:lnTo>
                  <a:pt x="26995" y="43852"/>
                </a:lnTo>
                <a:lnTo>
                  <a:pt x="26949" y="43841"/>
                </a:lnTo>
                <a:lnTo>
                  <a:pt x="26904" y="43852"/>
                </a:lnTo>
                <a:lnTo>
                  <a:pt x="26870" y="43864"/>
                </a:lnTo>
                <a:lnTo>
                  <a:pt x="26836" y="43887"/>
                </a:lnTo>
                <a:lnTo>
                  <a:pt x="26813" y="43921"/>
                </a:lnTo>
                <a:lnTo>
                  <a:pt x="24811" y="42760"/>
                </a:lnTo>
                <a:lnTo>
                  <a:pt x="24822" y="42715"/>
                </a:lnTo>
                <a:lnTo>
                  <a:pt x="24822" y="42669"/>
                </a:lnTo>
                <a:lnTo>
                  <a:pt x="24822" y="42624"/>
                </a:lnTo>
                <a:lnTo>
                  <a:pt x="24811" y="42578"/>
                </a:lnTo>
                <a:lnTo>
                  <a:pt x="24788" y="42533"/>
                </a:lnTo>
                <a:lnTo>
                  <a:pt x="24765" y="42499"/>
                </a:lnTo>
                <a:lnTo>
                  <a:pt x="24731" y="42465"/>
                </a:lnTo>
                <a:lnTo>
                  <a:pt x="24697" y="42442"/>
                </a:lnTo>
                <a:lnTo>
                  <a:pt x="24651" y="42431"/>
                </a:lnTo>
                <a:lnTo>
                  <a:pt x="24606" y="42419"/>
                </a:lnTo>
                <a:lnTo>
                  <a:pt x="24606" y="40087"/>
                </a:lnTo>
                <a:lnTo>
                  <a:pt x="24663" y="40064"/>
                </a:lnTo>
                <a:lnTo>
                  <a:pt x="24708" y="40019"/>
                </a:lnTo>
                <a:lnTo>
                  <a:pt x="24742" y="39973"/>
                </a:lnTo>
                <a:lnTo>
                  <a:pt x="24754" y="39905"/>
                </a:lnTo>
                <a:lnTo>
                  <a:pt x="24742" y="39848"/>
                </a:lnTo>
                <a:lnTo>
                  <a:pt x="26767" y="38688"/>
                </a:lnTo>
                <a:lnTo>
                  <a:pt x="26801" y="38722"/>
                </a:lnTo>
                <a:lnTo>
                  <a:pt x="26847" y="38756"/>
                </a:lnTo>
                <a:lnTo>
                  <a:pt x="26892" y="38768"/>
                </a:lnTo>
                <a:lnTo>
                  <a:pt x="26949" y="38779"/>
                </a:lnTo>
                <a:lnTo>
                  <a:pt x="27006" y="38768"/>
                </a:lnTo>
                <a:lnTo>
                  <a:pt x="27052" y="38756"/>
                </a:lnTo>
                <a:lnTo>
                  <a:pt x="27097" y="38722"/>
                </a:lnTo>
                <a:lnTo>
                  <a:pt x="27131" y="38677"/>
                </a:lnTo>
                <a:close/>
                <a:moveTo>
                  <a:pt x="55593" y="38688"/>
                </a:moveTo>
                <a:lnTo>
                  <a:pt x="57526" y="39803"/>
                </a:lnTo>
                <a:lnTo>
                  <a:pt x="57504" y="39848"/>
                </a:lnTo>
                <a:lnTo>
                  <a:pt x="57504" y="39905"/>
                </a:lnTo>
                <a:lnTo>
                  <a:pt x="57504" y="39962"/>
                </a:lnTo>
                <a:lnTo>
                  <a:pt x="57526" y="40008"/>
                </a:lnTo>
                <a:lnTo>
                  <a:pt x="57549" y="40053"/>
                </a:lnTo>
                <a:lnTo>
                  <a:pt x="57572" y="40087"/>
                </a:lnTo>
                <a:lnTo>
                  <a:pt x="57606" y="40121"/>
                </a:lnTo>
                <a:lnTo>
                  <a:pt x="57651" y="40144"/>
                </a:lnTo>
                <a:lnTo>
                  <a:pt x="57697" y="40167"/>
                </a:lnTo>
                <a:lnTo>
                  <a:pt x="57754" y="40178"/>
                </a:lnTo>
                <a:lnTo>
                  <a:pt x="57754" y="42499"/>
                </a:lnTo>
                <a:lnTo>
                  <a:pt x="57697" y="42522"/>
                </a:lnTo>
                <a:lnTo>
                  <a:pt x="57651" y="42556"/>
                </a:lnTo>
                <a:lnTo>
                  <a:pt x="57617" y="42613"/>
                </a:lnTo>
                <a:lnTo>
                  <a:pt x="57606" y="42669"/>
                </a:lnTo>
                <a:lnTo>
                  <a:pt x="57617" y="42715"/>
                </a:lnTo>
                <a:lnTo>
                  <a:pt x="55524" y="43921"/>
                </a:lnTo>
                <a:lnTo>
                  <a:pt x="55502" y="43898"/>
                </a:lnTo>
                <a:lnTo>
                  <a:pt x="55467" y="43875"/>
                </a:lnTo>
                <a:lnTo>
                  <a:pt x="55433" y="43852"/>
                </a:lnTo>
                <a:lnTo>
                  <a:pt x="55354" y="43852"/>
                </a:lnTo>
                <a:lnTo>
                  <a:pt x="55320" y="43864"/>
                </a:lnTo>
                <a:lnTo>
                  <a:pt x="55285" y="43887"/>
                </a:lnTo>
                <a:lnTo>
                  <a:pt x="55263" y="43921"/>
                </a:lnTo>
                <a:lnTo>
                  <a:pt x="53261" y="42760"/>
                </a:lnTo>
                <a:lnTo>
                  <a:pt x="53283" y="42715"/>
                </a:lnTo>
                <a:lnTo>
                  <a:pt x="53283" y="42669"/>
                </a:lnTo>
                <a:lnTo>
                  <a:pt x="53283" y="42613"/>
                </a:lnTo>
                <a:lnTo>
                  <a:pt x="53272" y="42567"/>
                </a:lnTo>
                <a:lnTo>
                  <a:pt x="53249" y="42533"/>
                </a:lnTo>
                <a:lnTo>
                  <a:pt x="53215" y="42487"/>
                </a:lnTo>
                <a:lnTo>
                  <a:pt x="53181" y="42453"/>
                </a:lnTo>
                <a:lnTo>
                  <a:pt x="53147" y="42431"/>
                </a:lnTo>
                <a:lnTo>
                  <a:pt x="53101" y="42419"/>
                </a:lnTo>
                <a:lnTo>
                  <a:pt x="53056" y="42408"/>
                </a:lnTo>
                <a:lnTo>
                  <a:pt x="53056" y="40110"/>
                </a:lnTo>
                <a:lnTo>
                  <a:pt x="53124" y="40087"/>
                </a:lnTo>
                <a:lnTo>
                  <a:pt x="53181" y="40042"/>
                </a:lnTo>
                <a:lnTo>
                  <a:pt x="53215" y="39985"/>
                </a:lnTo>
                <a:lnTo>
                  <a:pt x="53226" y="39951"/>
                </a:lnTo>
                <a:lnTo>
                  <a:pt x="53226" y="39905"/>
                </a:lnTo>
                <a:lnTo>
                  <a:pt x="53215" y="39837"/>
                </a:lnTo>
                <a:lnTo>
                  <a:pt x="55194" y="38688"/>
                </a:lnTo>
                <a:lnTo>
                  <a:pt x="55229" y="38734"/>
                </a:lnTo>
                <a:lnTo>
                  <a:pt x="55285" y="38768"/>
                </a:lnTo>
                <a:lnTo>
                  <a:pt x="55331" y="38790"/>
                </a:lnTo>
                <a:lnTo>
                  <a:pt x="55388" y="38802"/>
                </a:lnTo>
                <a:lnTo>
                  <a:pt x="55456" y="38790"/>
                </a:lnTo>
                <a:lnTo>
                  <a:pt x="55513" y="38768"/>
                </a:lnTo>
                <a:lnTo>
                  <a:pt x="55558" y="38734"/>
                </a:lnTo>
                <a:lnTo>
                  <a:pt x="55593" y="38688"/>
                </a:lnTo>
                <a:close/>
                <a:moveTo>
                  <a:pt x="69846" y="38699"/>
                </a:moveTo>
                <a:lnTo>
                  <a:pt x="71746" y="39803"/>
                </a:lnTo>
                <a:lnTo>
                  <a:pt x="71723" y="39848"/>
                </a:lnTo>
                <a:lnTo>
                  <a:pt x="71723" y="39905"/>
                </a:lnTo>
                <a:lnTo>
                  <a:pt x="71723" y="39962"/>
                </a:lnTo>
                <a:lnTo>
                  <a:pt x="71746" y="40008"/>
                </a:lnTo>
                <a:lnTo>
                  <a:pt x="71768" y="40053"/>
                </a:lnTo>
                <a:lnTo>
                  <a:pt x="71791" y="40099"/>
                </a:lnTo>
                <a:lnTo>
                  <a:pt x="71825" y="40121"/>
                </a:lnTo>
                <a:lnTo>
                  <a:pt x="71871" y="40155"/>
                </a:lnTo>
                <a:lnTo>
                  <a:pt x="71916" y="40167"/>
                </a:lnTo>
                <a:lnTo>
                  <a:pt x="71973" y="40178"/>
                </a:lnTo>
                <a:lnTo>
                  <a:pt x="71973" y="42453"/>
                </a:lnTo>
                <a:lnTo>
                  <a:pt x="71928" y="42453"/>
                </a:lnTo>
                <a:lnTo>
                  <a:pt x="71893" y="42476"/>
                </a:lnTo>
                <a:lnTo>
                  <a:pt x="71859" y="42487"/>
                </a:lnTo>
                <a:lnTo>
                  <a:pt x="71825" y="42522"/>
                </a:lnTo>
                <a:lnTo>
                  <a:pt x="71802" y="42556"/>
                </a:lnTo>
                <a:lnTo>
                  <a:pt x="71791" y="42590"/>
                </a:lnTo>
                <a:lnTo>
                  <a:pt x="71780" y="42624"/>
                </a:lnTo>
                <a:lnTo>
                  <a:pt x="71768" y="42669"/>
                </a:lnTo>
                <a:lnTo>
                  <a:pt x="71780" y="42704"/>
                </a:lnTo>
                <a:lnTo>
                  <a:pt x="71791" y="42749"/>
                </a:lnTo>
                <a:lnTo>
                  <a:pt x="69766" y="43921"/>
                </a:lnTo>
                <a:lnTo>
                  <a:pt x="69744" y="43887"/>
                </a:lnTo>
                <a:lnTo>
                  <a:pt x="69709" y="43864"/>
                </a:lnTo>
                <a:lnTo>
                  <a:pt x="69664" y="43841"/>
                </a:lnTo>
                <a:lnTo>
                  <a:pt x="69573" y="43841"/>
                </a:lnTo>
                <a:lnTo>
                  <a:pt x="69539" y="43864"/>
                </a:lnTo>
                <a:lnTo>
                  <a:pt x="69505" y="43887"/>
                </a:lnTo>
                <a:lnTo>
                  <a:pt x="69482" y="43909"/>
                </a:lnTo>
                <a:lnTo>
                  <a:pt x="67423" y="42726"/>
                </a:lnTo>
                <a:lnTo>
                  <a:pt x="67434" y="42669"/>
                </a:lnTo>
                <a:lnTo>
                  <a:pt x="67423" y="42601"/>
                </a:lnTo>
                <a:lnTo>
                  <a:pt x="67389" y="42544"/>
                </a:lnTo>
                <a:lnTo>
                  <a:pt x="67343" y="42499"/>
                </a:lnTo>
                <a:lnTo>
                  <a:pt x="67275" y="42476"/>
                </a:lnTo>
                <a:lnTo>
                  <a:pt x="67275" y="40133"/>
                </a:lnTo>
                <a:lnTo>
                  <a:pt x="67321" y="40121"/>
                </a:lnTo>
                <a:lnTo>
                  <a:pt x="67355" y="40110"/>
                </a:lnTo>
                <a:lnTo>
                  <a:pt x="67389" y="40087"/>
                </a:lnTo>
                <a:lnTo>
                  <a:pt x="67423" y="40053"/>
                </a:lnTo>
                <a:lnTo>
                  <a:pt x="67446" y="40030"/>
                </a:lnTo>
                <a:lnTo>
                  <a:pt x="67457" y="39985"/>
                </a:lnTo>
                <a:lnTo>
                  <a:pt x="67468" y="39951"/>
                </a:lnTo>
                <a:lnTo>
                  <a:pt x="67480" y="39905"/>
                </a:lnTo>
                <a:lnTo>
                  <a:pt x="67468" y="39871"/>
                </a:lnTo>
                <a:lnTo>
                  <a:pt x="67457" y="39826"/>
                </a:lnTo>
                <a:lnTo>
                  <a:pt x="69391" y="38711"/>
                </a:lnTo>
                <a:lnTo>
                  <a:pt x="69436" y="38756"/>
                </a:lnTo>
                <a:lnTo>
                  <a:pt x="69493" y="38790"/>
                </a:lnTo>
                <a:lnTo>
                  <a:pt x="69550" y="38825"/>
                </a:lnTo>
                <a:lnTo>
                  <a:pt x="69687" y="38825"/>
                </a:lnTo>
                <a:lnTo>
                  <a:pt x="69755" y="38790"/>
                </a:lnTo>
                <a:lnTo>
                  <a:pt x="69800" y="38756"/>
                </a:lnTo>
                <a:lnTo>
                  <a:pt x="69846" y="38699"/>
                </a:lnTo>
                <a:close/>
                <a:moveTo>
                  <a:pt x="84020" y="38677"/>
                </a:moveTo>
                <a:lnTo>
                  <a:pt x="85988" y="39814"/>
                </a:lnTo>
                <a:lnTo>
                  <a:pt x="85976" y="39860"/>
                </a:lnTo>
                <a:lnTo>
                  <a:pt x="85965" y="39905"/>
                </a:lnTo>
                <a:lnTo>
                  <a:pt x="85976" y="39951"/>
                </a:lnTo>
                <a:lnTo>
                  <a:pt x="85988" y="39996"/>
                </a:lnTo>
                <a:lnTo>
                  <a:pt x="86010" y="40042"/>
                </a:lnTo>
                <a:lnTo>
                  <a:pt x="86033" y="40076"/>
                </a:lnTo>
                <a:lnTo>
                  <a:pt x="86067" y="40099"/>
                </a:lnTo>
                <a:lnTo>
                  <a:pt x="86101" y="40133"/>
                </a:lnTo>
                <a:lnTo>
                  <a:pt x="86147" y="40144"/>
                </a:lnTo>
                <a:lnTo>
                  <a:pt x="86192" y="40155"/>
                </a:lnTo>
                <a:lnTo>
                  <a:pt x="86192" y="42465"/>
                </a:lnTo>
                <a:lnTo>
                  <a:pt x="86158" y="42465"/>
                </a:lnTo>
                <a:lnTo>
                  <a:pt x="86124" y="42487"/>
                </a:lnTo>
                <a:lnTo>
                  <a:pt x="86090" y="42499"/>
                </a:lnTo>
                <a:lnTo>
                  <a:pt x="86056" y="42522"/>
                </a:lnTo>
                <a:lnTo>
                  <a:pt x="86033" y="42556"/>
                </a:lnTo>
                <a:lnTo>
                  <a:pt x="86022" y="42590"/>
                </a:lnTo>
                <a:lnTo>
                  <a:pt x="86010" y="42624"/>
                </a:lnTo>
                <a:lnTo>
                  <a:pt x="85999" y="42669"/>
                </a:lnTo>
                <a:lnTo>
                  <a:pt x="86010" y="42704"/>
                </a:lnTo>
                <a:lnTo>
                  <a:pt x="86022" y="42738"/>
                </a:lnTo>
                <a:lnTo>
                  <a:pt x="83986" y="43921"/>
                </a:lnTo>
                <a:lnTo>
                  <a:pt x="83951" y="43887"/>
                </a:lnTo>
                <a:lnTo>
                  <a:pt x="83917" y="43864"/>
                </a:lnTo>
                <a:lnTo>
                  <a:pt x="83883" y="43852"/>
                </a:lnTo>
                <a:lnTo>
                  <a:pt x="83838" y="43841"/>
                </a:lnTo>
                <a:lnTo>
                  <a:pt x="83804" y="43852"/>
                </a:lnTo>
                <a:lnTo>
                  <a:pt x="83758" y="43864"/>
                </a:lnTo>
                <a:lnTo>
                  <a:pt x="83735" y="43887"/>
                </a:lnTo>
                <a:lnTo>
                  <a:pt x="83701" y="43921"/>
                </a:lnTo>
                <a:lnTo>
                  <a:pt x="81699" y="42760"/>
                </a:lnTo>
                <a:lnTo>
                  <a:pt x="81710" y="42715"/>
                </a:lnTo>
                <a:lnTo>
                  <a:pt x="81722" y="42669"/>
                </a:lnTo>
                <a:lnTo>
                  <a:pt x="81710" y="42624"/>
                </a:lnTo>
                <a:lnTo>
                  <a:pt x="81699" y="42578"/>
                </a:lnTo>
                <a:lnTo>
                  <a:pt x="81676" y="42533"/>
                </a:lnTo>
                <a:lnTo>
                  <a:pt x="81654" y="42499"/>
                </a:lnTo>
                <a:lnTo>
                  <a:pt x="81619" y="42465"/>
                </a:lnTo>
                <a:lnTo>
                  <a:pt x="81585" y="42442"/>
                </a:lnTo>
                <a:lnTo>
                  <a:pt x="81540" y="42431"/>
                </a:lnTo>
                <a:lnTo>
                  <a:pt x="81494" y="42419"/>
                </a:lnTo>
                <a:lnTo>
                  <a:pt x="81494" y="40087"/>
                </a:lnTo>
                <a:lnTo>
                  <a:pt x="81563" y="40064"/>
                </a:lnTo>
                <a:lnTo>
                  <a:pt x="81608" y="40019"/>
                </a:lnTo>
                <a:lnTo>
                  <a:pt x="81631" y="39973"/>
                </a:lnTo>
                <a:lnTo>
                  <a:pt x="81642" y="39905"/>
                </a:lnTo>
                <a:lnTo>
                  <a:pt x="81631" y="39848"/>
                </a:lnTo>
                <a:lnTo>
                  <a:pt x="83656" y="38688"/>
                </a:lnTo>
                <a:lnTo>
                  <a:pt x="83690" y="38722"/>
                </a:lnTo>
                <a:lnTo>
                  <a:pt x="83735" y="38756"/>
                </a:lnTo>
                <a:lnTo>
                  <a:pt x="83781" y="38768"/>
                </a:lnTo>
                <a:lnTo>
                  <a:pt x="83838" y="38779"/>
                </a:lnTo>
                <a:lnTo>
                  <a:pt x="83895" y="38768"/>
                </a:lnTo>
                <a:lnTo>
                  <a:pt x="83951" y="38756"/>
                </a:lnTo>
                <a:lnTo>
                  <a:pt x="83986" y="38722"/>
                </a:lnTo>
                <a:lnTo>
                  <a:pt x="84020" y="38677"/>
                </a:lnTo>
                <a:close/>
                <a:moveTo>
                  <a:pt x="24788" y="42795"/>
                </a:moveTo>
                <a:lnTo>
                  <a:pt x="26790" y="43955"/>
                </a:lnTo>
                <a:lnTo>
                  <a:pt x="26779" y="44012"/>
                </a:lnTo>
                <a:lnTo>
                  <a:pt x="26790" y="44080"/>
                </a:lnTo>
                <a:lnTo>
                  <a:pt x="26824" y="44125"/>
                </a:lnTo>
                <a:lnTo>
                  <a:pt x="26870" y="44171"/>
                </a:lnTo>
                <a:lnTo>
                  <a:pt x="26927" y="44182"/>
                </a:lnTo>
                <a:lnTo>
                  <a:pt x="26927" y="46537"/>
                </a:lnTo>
                <a:lnTo>
                  <a:pt x="26892" y="46548"/>
                </a:lnTo>
                <a:lnTo>
                  <a:pt x="26847" y="46560"/>
                </a:lnTo>
                <a:lnTo>
                  <a:pt x="26813" y="46583"/>
                </a:lnTo>
                <a:lnTo>
                  <a:pt x="26779" y="46605"/>
                </a:lnTo>
                <a:lnTo>
                  <a:pt x="26745" y="46639"/>
                </a:lnTo>
                <a:lnTo>
                  <a:pt x="26733" y="46685"/>
                </a:lnTo>
                <a:lnTo>
                  <a:pt x="26722" y="46730"/>
                </a:lnTo>
                <a:lnTo>
                  <a:pt x="26710" y="46776"/>
                </a:lnTo>
                <a:lnTo>
                  <a:pt x="26722" y="46821"/>
                </a:lnTo>
                <a:lnTo>
                  <a:pt x="26733" y="46867"/>
                </a:lnTo>
                <a:lnTo>
                  <a:pt x="24788" y="47982"/>
                </a:lnTo>
                <a:lnTo>
                  <a:pt x="24754" y="47936"/>
                </a:lnTo>
                <a:lnTo>
                  <a:pt x="24708" y="47902"/>
                </a:lnTo>
                <a:lnTo>
                  <a:pt x="24640" y="47879"/>
                </a:lnTo>
                <a:lnTo>
                  <a:pt x="24583" y="47868"/>
                </a:lnTo>
                <a:lnTo>
                  <a:pt x="24515" y="47879"/>
                </a:lnTo>
                <a:lnTo>
                  <a:pt x="24458" y="47902"/>
                </a:lnTo>
                <a:lnTo>
                  <a:pt x="24413" y="47936"/>
                </a:lnTo>
                <a:lnTo>
                  <a:pt x="24367" y="47982"/>
                </a:lnTo>
                <a:lnTo>
                  <a:pt x="22456" y="46878"/>
                </a:lnTo>
                <a:lnTo>
                  <a:pt x="22467" y="46821"/>
                </a:lnTo>
                <a:lnTo>
                  <a:pt x="22479" y="46776"/>
                </a:lnTo>
                <a:lnTo>
                  <a:pt x="22467" y="46719"/>
                </a:lnTo>
                <a:lnTo>
                  <a:pt x="22456" y="46674"/>
                </a:lnTo>
                <a:lnTo>
                  <a:pt x="22433" y="46628"/>
                </a:lnTo>
                <a:lnTo>
                  <a:pt x="22410" y="46594"/>
                </a:lnTo>
                <a:lnTo>
                  <a:pt x="22365" y="46560"/>
                </a:lnTo>
                <a:lnTo>
                  <a:pt x="22331" y="46537"/>
                </a:lnTo>
                <a:lnTo>
                  <a:pt x="22285" y="46514"/>
                </a:lnTo>
                <a:lnTo>
                  <a:pt x="22240" y="46514"/>
                </a:lnTo>
                <a:lnTo>
                  <a:pt x="22240" y="44262"/>
                </a:lnTo>
                <a:lnTo>
                  <a:pt x="22285" y="44251"/>
                </a:lnTo>
                <a:lnTo>
                  <a:pt x="22319" y="44239"/>
                </a:lnTo>
                <a:lnTo>
                  <a:pt x="22365" y="44205"/>
                </a:lnTo>
                <a:lnTo>
                  <a:pt x="22388" y="44182"/>
                </a:lnTo>
                <a:lnTo>
                  <a:pt x="22422" y="44148"/>
                </a:lnTo>
                <a:lnTo>
                  <a:pt x="22445" y="44103"/>
                </a:lnTo>
                <a:lnTo>
                  <a:pt x="22456" y="44057"/>
                </a:lnTo>
                <a:lnTo>
                  <a:pt x="22456" y="44012"/>
                </a:lnTo>
                <a:lnTo>
                  <a:pt x="22456" y="43966"/>
                </a:lnTo>
                <a:lnTo>
                  <a:pt x="22433" y="43921"/>
                </a:lnTo>
                <a:lnTo>
                  <a:pt x="24378" y="42806"/>
                </a:lnTo>
                <a:lnTo>
                  <a:pt x="24413" y="42851"/>
                </a:lnTo>
                <a:lnTo>
                  <a:pt x="24458" y="42886"/>
                </a:lnTo>
                <a:lnTo>
                  <a:pt x="24515" y="42908"/>
                </a:lnTo>
                <a:lnTo>
                  <a:pt x="24583" y="42920"/>
                </a:lnTo>
                <a:lnTo>
                  <a:pt x="24640" y="42908"/>
                </a:lnTo>
                <a:lnTo>
                  <a:pt x="24697" y="42886"/>
                </a:lnTo>
                <a:lnTo>
                  <a:pt x="24754" y="42851"/>
                </a:lnTo>
                <a:lnTo>
                  <a:pt x="24788" y="42795"/>
                </a:lnTo>
                <a:close/>
                <a:moveTo>
                  <a:pt x="29497" y="42783"/>
                </a:moveTo>
                <a:lnTo>
                  <a:pt x="31499" y="43932"/>
                </a:lnTo>
                <a:lnTo>
                  <a:pt x="31488" y="43978"/>
                </a:lnTo>
                <a:lnTo>
                  <a:pt x="31477" y="44012"/>
                </a:lnTo>
                <a:lnTo>
                  <a:pt x="31488" y="44057"/>
                </a:lnTo>
                <a:lnTo>
                  <a:pt x="31499" y="44091"/>
                </a:lnTo>
                <a:lnTo>
                  <a:pt x="31511" y="44125"/>
                </a:lnTo>
                <a:lnTo>
                  <a:pt x="31534" y="44160"/>
                </a:lnTo>
                <a:lnTo>
                  <a:pt x="31568" y="44182"/>
                </a:lnTo>
                <a:lnTo>
                  <a:pt x="31602" y="44205"/>
                </a:lnTo>
                <a:lnTo>
                  <a:pt x="31636" y="44216"/>
                </a:lnTo>
                <a:lnTo>
                  <a:pt x="31670" y="44216"/>
                </a:lnTo>
                <a:lnTo>
                  <a:pt x="31670" y="46571"/>
                </a:lnTo>
                <a:lnTo>
                  <a:pt x="31636" y="46583"/>
                </a:lnTo>
                <a:lnTo>
                  <a:pt x="31602" y="46594"/>
                </a:lnTo>
                <a:lnTo>
                  <a:pt x="31545" y="46639"/>
                </a:lnTo>
                <a:lnTo>
                  <a:pt x="31499" y="46696"/>
                </a:lnTo>
                <a:lnTo>
                  <a:pt x="31488" y="46730"/>
                </a:lnTo>
                <a:lnTo>
                  <a:pt x="31488" y="46776"/>
                </a:lnTo>
                <a:lnTo>
                  <a:pt x="31488" y="46810"/>
                </a:lnTo>
                <a:lnTo>
                  <a:pt x="31499" y="46844"/>
                </a:lnTo>
                <a:lnTo>
                  <a:pt x="29543" y="47982"/>
                </a:lnTo>
                <a:lnTo>
                  <a:pt x="29497" y="47925"/>
                </a:lnTo>
                <a:lnTo>
                  <a:pt x="29452" y="47891"/>
                </a:lnTo>
                <a:lnTo>
                  <a:pt x="29384" y="47868"/>
                </a:lnTo>
                <a:lnTo>
                  <a:pt x="29315" y="47857"/>
                </a:lnTo>
                <a:lnTo>
                  <a:pt x="29258" y="47868"/>
                </a:lnTo>
                <a:lnTo>
                  <a:pt x="29190" y="47891"/>
                </a:lnTo>
                <a:lnTo>
                  <a:pt x="29145" y="47925"/>
                </a:lnTo>
                <a:lnTo>
                  <a:pt x="29099" y="47970"/>
                </a:lnTo>
                <a:lnTo>
                  <a:pt x="27165" y="46856"/>
                </a:lnTo>
                <a:lnTo>
                  <a:pt x="27177" y="46821"/>
                </a:lnTo>
                <a:lnTo>
                  <a:pt x="27188" y="46776"/>
                </a:lnTo>
                <a:lnTo>
                  <a:pt x="27188" y="46730"/>
                </a:lnTo>
                <a:lnTo>
                  <a:pt x="27165" y="46685"/>
                </a:lnTo>
                <a:lnTo>
                  <a:pt x="27154" y="46651"/>
                </a:lnTo>
                <a:lnTo>
                  <a:pt x="27131" y="46617"/>
                </a:lnTo>
                <a:lnTo>
                  <a:pt x="27097" y="46583"/>
                </a:lnTo>
                <a:lnTo>
                  <a:pt x="27063" y="46560"/>
                </a:lnTo>
                <a:lnTo>
                  <a:pt x="27018" y="46548"/>
                </a:lnTo>
                <a:lnTo>
                  <a:pt x="26972" y="46537"/>
                </a:lnTo>
                <a:lnTo>
                  <a:pt x="26972" y="44182"/>
                </a:lnTo>
                <a:lnTo>
                  <a:pt x="27029" y="44160"/>
                </a:lnTo>
                <a:lnTo>
                  <a:pt x="27074" y="44125"/>
                </a:lnTo>
                <a:lnTo>
                  <a:pt x="27109" y="44080"/>
                </a:lnTo>
                <a:lnTo>
                  <a:pt x="27120" y="44012"/>
                </a:lnTo>
                <a:lnTo>
                  <a:pt x="27109" y="43966"/>
                </a:lnTo>
                <a:lnTo>
                  <a:pt x="29145" y="42783"/>
                </a:lnTo>
                <a:lnTo>
                  <a:pt x="29179" y="42817"/>
                </a:lnTo>
                <a:lnTo>
                  <a:pt x="29224" y="42851"/>
                </a:lnTo>
                <a:lnTo>
                  <a:pt x="29270" y="42863"/>
                </a:lnTo>
                <a:lnTo>
                  <a:pt x="29315" y="42874"/>
                </a:lnTo>
                <a:lnTo>
                  <a:pt x="29372" y="42863"/>
                </a:lnTo>
                <a:lnTo>
                  <a:pt x="29418" y="42851"/>
                </a:lnTo>
                <a:lnTo>
                  <a:pt x="29463" y="42817"/>
                </a:lnTo>
                <a:lnTo>
                  <a:pt x="29497" y="42783"/>
                </a:lnTo>
                <a:close/>
                <a:moveTo>
                  <a:pt x="38973" y="42772"/>
                </a:moveTo>
                <a:lnTo>
                  <a:pt x="40930" y="43909"/>
                </a:lnTo>
                <a:lnTo>
                  <a:pt x="40907" y="43955"/>
                </a:lnTo>
                <a:lnTo>
                  <a:pt x="40896" y="44012"/>
                </a:lnTo>
                <a:lnTo>
                  <a:pt x="40907" y="44069"/>
                </a:lnTo>
                <a:lnTo>
                  <a:pt x="40918" y="44114"/>
                </a:lnTo>
                <a:lnTo>
                  <a:pt x="40941" y="44160"/>
                </a:lnTo>
                <a:lnTo>
                  <a:pt x="40975" y="44205"/>
                </a:lnTo>
                <a:lnTo>
                  <a:pt x="41009" y="44228"/>
                </a:lnTo>
                <a:lnTo>
                  <a:pt x="41055" y="44262"/>
                </a:lnTo>
                <a:lnTo>
                  <a:pt x="41100" y="44273"/>
                </a:lnTo>
                <a:lnTo>
                  <a:pt x="41157" y="44285"/>
                </a:lnTo>
                <a:lnTo>
                  <a:pt x="41157" y="46526"/>
                </a:lnTo>
                <a:lnTo>
                  <a:pt x="41112" y="46537"/>
                </a:lnTo>
                <a:lnTo>
                  <a:pt x="41066" y="46548"/>
                </a:lnTo>
                <a:lnTo>
                  <a:pt x="41021" y="46571"/>
                </a:lnTo>
                <a:lnTo>
                  <a:pt x="40987" y="46605"/>
                </a:lnTo>
                <a:lnTo>
                  <a:pt x="40964" y="46639"/>
                </a:lnTo>
                <a:lnTo>
                  <a:pt x="40941" y="46685"/>
                </a:lnTo>
                <a:lnTo>
                  <a:pt x="40930" y="46719"/>
                </a:lnTo>
                <a:lnTo>
                  <a:pt x="40930" y="46776"/>
                </a:lnTo>
                <a:lnTo>
                  <a:pt x="40930" y="46821"/>
                </a:lnTo>
                <a:lnTo>
                  <a:pt x="40941" y="46867"/>
                </a:lnTo>
                <a:lnTo>
                  <a:pt x="39007" y="47982"/>
                </a:lnTo>
                <a:lnTo>
                  <a:pt x="38973" y="47936"/>
                </a:lnTo>
                <a:lnTo>
                  <a:pt x="38916" y="47902"/>
                </a:lnTo>
                <a:lnTo>
                  <a:pt x="38859" y="47879"/>
                </a:lnTo>
                <a:lnTo>
                  <a:pt x="38802" y="47868"/>
                </a:lnTo>
                <a:lnTo>
                  <a:pt x="38734" y="47879"/>
                </a:lnTo>
                <a:lnTo>
                  <a:pt x="38677" y="47902"/>
                </a:lnTo>
                <a:lnTo>
                  <a:pt x="38632" y="47936"/>
                </a:lnTo>
                <a:lnTo>
                  <a:pt x="38598" y="47982"/>
                </a:lnTo>
                <a:lnTo>
                  <a:pt x="36652" y="46867"/>
                </a:lnTo>
                <a:lnTo>
                  <a:pt x="36675" y="46821"/>
                </a:lnTo>
                <a:lnTo>
                  <a:pt x="36675" y="46776"/>
                </a:lnTo>
                <a:lnTo>
                  <a:pt x="36675" y="46730"/>
                </a:lnTo>
                <a:lnTo>
                  <a:pt x="36652" y="46685"/>
                </a:lnTo>
                <a:lnTo>
                  <a:pt x="36641" y="46639"/>
                </a:lnTo>
                <a:lnTo>
                  <a:pt x="36607" y="46605"/>
                </a:lnTo>
                <a:lnTo>
                  <a:pt x="36584" y="46583"/>
                </a:lnTo>
                <a:lnTo>
                  <a:pt x="36539" y="46560"/>
                </a:lnTo>
                <a:lnTo>
                  <a:pt x="36505" y="46537"/>
                </a:lnTo>
                <a:lnTo>
                  <a:pt x="36459" y="46526"/>
                </a:lnTo>
                <a:lnTo>
                  <a:pt x="36459" y="44216"/>
                </a:lnTo>
                <a:lnTo>
                  <a:pt x="36527" y="44194"/>
                </a:lnTo>
                <a:lnTo>
                  <a:pt x="36584" y="44148"/>
                </a:lnTo>
                <a:lnTo>
                  <a:pt x="36630" y="44091"/>
                </a:lnTo>
                <a:lnTo>
                  <a:pt x="36630" y="44057"/>
                </a:lnTo>
                <a:lnTo>
                  <a:pt x="36641" y="44012"/>
                </a:lnTo>
                <a:lnTo>
                  <a:pt x="36630" y="43978"/>
                </a:lnTo>
                <a:lnTo>
                  <a:pt x="36630" y="43943"/>
                </a:lnTo>
                <a:lnTo>
                  <a:pt x="38632" y="42783"/>
                </a:lnTo>
                <a:lnTo>
                  <a:pt x="38666" y="42817"/>
                </a:lnTo>
                <a:lnTo>
                  <a:pt x="38700" y="42851"/>
                </a:lnTo>
                <a:lnTo>
                  <a:pt x="38746" y="42863"/>
                </a:lnTo>
                <a:lnTo>
                  <a:pt x="38802" y="42874"/>
                </a:lnTo>
                <a:lnTo>
                  <a:pt x="38848" y="42863"/>
                </a:lnTo>
                <a:lnTo>
                  <a:pt x="38905" y="42851"/>
                </a:lnTo>
                <a:lnTo>
                  <a:pt x="38939" y="42817"/>
                </a:lnTo>
                <a:lnTo>
                  <a:pt x="38973" y="42772"/>
                </a:lnTo>
                <a:close/>
                <a:moveTo>
                  <a:pt x="48460" y="42783"/>
                </a:moveTo>
                <a:lnTo>
                  <a:pt x="50485" y="43943"/>
                </a:lnTo>
                <a:lnTo>
                  <a:pt x="50474" y="43978"/>
                </a:lnTo>
                <a:lnTo>
                  <a:pt x="50462" y="44012"/>
                </a:lnTo>
                <a:lnTo>
                  <a:pt x="50474" y="44046"/>
                </a:lnTo>
                <a:lnTo>
                  <a:pt x="50485" y="44080"/>
                </a:lnTo>
                <a:lnTo>
                  <a:pt x="50519" y="44137"/>
                </a:lnTo>
                <a:lnTo>
                  <a:pt x="50565" y="44182"/>
                </a:lnTo>
                <a:lnTo>
                  <a:pt x="50633" y="44194"/>
                </a:lnTo>
                <a:lnTo>
                  <a:pt x="50633" y="46571"/>
                </a:lnTo>
                <a:lnTo>
                  <a:pt x="50599" y="46571"/>
                </a:lnTo>
                <a:lnTo>
                  <a:pt x="50565" y="46594"/>
                </a:lnTo>
                <a:lnTo>
                  <a:pt x="50530" y="46605"/>
                </a:lnTo>
                <a:lnTo>
                  <a:pt x="50496" y="46628"/>
                </a:lnTo>
                <a:lnTo>
                  <a:pt x="50474" y="46662"/>
                </a:lnTo>
                <a:lnTo>
                  <a:pt x="50462" y="46696"/>
                </a:lnTo>
                <a:lnTo>
                  <a:pt x="50451" y="46730"/>
                </a:lnTo>
                <a:lnTo>
                  <a:pt x="50451" y="46776"/>
                </a:lnTo>
                <a:lnTo>
                  <a:pt x="50451" y="46810"/>
                </a:lnTo>
                <a:lnTo>
                  <a:pt x="50462" y="46844"/>
                </a:lnTo>
                <a:lnTo>
                  <a:pt x="48506" y="47982"/>
                </a:lnTo>
                <a:lnTo>
                  <a:pt x="48460" y="47925"/>
                </a:lnTo>
                <a:lnTo>
                  <a:pt x="48415" y="47891"/>
                </a:lnTo>
                <a:lnTo>
                  <a:pt x="48346" y="47868"/>
                </a:lnTo>
                <a:lnTo>
                  <a:pt x="48278" y="47857"/>
                </a:lnTo>
                <a:lnTo>
                  <a:pt x="48210" y="47868"/>
                </a:lnTo>
                <a:lnTo>
                  <a:pt x="48153" y="47891"/>
                </a:lnTo>
                <a:lnTo>
                  <a:pt x="48096" y="47925"/>
                </a:lnTo>
                <a:lnTo>
                  <a:pt x="48062" y="47970"/>
                </a:lnTo>
                <a:lnTo>
                  <a:pt x="46140" y="46867"/>
                </a:lnTo>
                <a:lnTo>
                  <a:pt x="46151" y="46821"/>
                </a:lnTo>
                <a:lnTo>
                  <a:pt x="46151" y="46776"/>
                </a:lnTo>
                <a:lnTo>
                  <a:pt x="46151" y="46730"/>
                </a:lnTo>
                <a:lnTo>
                  <a:pt x="46140" y="46685"/>
                </a:lnTo>
                <a:lnTo>
                  <a:pt x="46117" y="46639"/>
                </a:lnTo>
                <a:lnTo>
                  <a:pt x="46094" y="46605"/>
                </a:lnTo>
                <a:lnTo>
                  <a:pt x="46060" y="46583"/>
                </a:lnTo>
                <a:lnTo>
                  <a:pt x="46026" y="46560"/>
                </a:lnTo>
                <a:lnTo>
                  <a:pt x="45980" y="46537"/>
                </a:lnTo>
                <a:lnTo>
                  <a:pt x="45946" y="46526"/>
                </a:lnTo>
                <a:lnTo>
                  <a:pt x="45946" y="44239"/>
                </a:lnTo>
                <a:lnTo>
                  <a:pt x="45980" y="44239"/>
                </a:lnTo>
                <a:lnTo>
                  <a:pt x="46026" y="44216"/>
                </a:lnTo>
                <a:lnTo>
                  <a:pt x="46060" y="44194"/>
                </a:lnTo>
                <a:lnTo>
                  <a:pt x="46083" y="44171"/>
                </a:lnTo>
                <a:lnTo>
                  <a:pt x="46105" y="44137"/>
                </a:lnTo>
                <a:lnTo>
                  <a:pt x="46128" y="44103"/>
                </a:lnTo>
                <a:lnTo>
                  <a:pt x="46140" y="44057"/>
                </a:lnTo>
                <a:lnTo>
                  <a:pt x="46140" y="44012"/>
                </a:lnTo>
                <a:lnTo>
                  <a:pt x="46140" y="43966"/>
                </a:lnTo>
                <a:lnTo>
                  <a:pt x="46128" y="43932"/>
                </a:lnTo>
                <a:lnTo>
                  <a:pt x="48108" y="42795"/>
                </a:lnTo>
                <a:lnTo>
                  <a:pt x="48130" y="42829"/>
                </a:lnTo>
                <a:lnTo>
                  <a:pt x="48176" y="42863"/>
                </a:lnTo>
                <a:lnTo>
                  <a:pt x="48221" y="42874"/>
                </a:lnTo>
                <a:lnTo>
                  <a:pt x="48278" y="42886"/>
                </a:lnTo>
                <a:lnTo>
                  <a:pt x="48335" y="42874"/>
                </a:lnTo>
                <a:lnTo>
                  <a:pt x="48381" y="42851"/>
                </a:lnTo>
                <a:lnTo>
                  <a:pt x="48426" y="42817"/>
                </a:lnTo>
                <a:lnTo>
                  <a:pt x="48460" y="42783"/>
                </a:lnTo>
                <a:close/>
                <a:moveTo>
                  <a:pt x="57902" y="42760"/>
                </a:moveTo>
                <a:lnTo>
                  <a:pt x="59949" y="43943"/>
                </a:lnTo>
                <a:lnTo>
                  <a:pt x="59938" y="43978"/>
                </a:lnTo>
                <a:lnTo>
                  <a:pt x="59938" y="44012"/>
                </a:lnTo>
                <a:lnTo>
                  <a:pt x="59938" y="44057"/>
                </a:lnTo>
                <a:lnTo>
                  <a:pt x="59949" y="44091"/>
                </a:lnTo>
                <a:lnTo>
                  <a:pt x="59961" y="44125"/>
                </a:lnTo>
                <a:lnTo>
                  <a:pt x="59983" y="44148"/>
                </a:lnTo>
                <a:lnTo>
                  <a:pt x="60052" y="44194"/>
                </a:lnTo>
                <a:lnTo>
                  <a:pt x="60086" y="44216"/>
                </a:lnTo>
                <a:lnTo>
                  <a:pt x="60120" y="44216"/>
                </a:lnTo>
                <a:lnTo>
                  <a:pt x="60120" y="46537"/>
                </a:lnTo>
                <a:lnTo>
                  <a:pt x="60074" y="46537"/>
                </a:lnTo>
                <a:lnTo>
                  <a:pt x="60029" y="46560"/>
                </a:lnTo>
                <a:lnTo>
                  <a:pt x="59995" y="46583"/>
                </a:lnTo>
                <a:lnTo>
                  <a:pt x="59961" y="46605"/>
                </a:lnTo>
                <a:lnTo>
                  <a:pt x="59938" y="46639"/>
                </a:lnTo>
                <a:lnTo>
                  <a:pt x="59915" y="46685"/>
                </a:lnTo>
                <a:lnTo>
                  <a:pt x="59904" y="46730"/>
                </a:lnTo>
                <a:lnTo>
                  <a:pt x="59904" y="46776"/>
                </a:lnTo>
                <a:lnTo>
                  <a:pt x="59904" y="46821"/>
                </a:lnTo>
                <a:lnTo>
                  <a:pt x="59915" y="46867"/>
                </a:lnTo>
                <a:lnTo>
                  <a:pt x="57970" y="47982"/>
                </a:lnTo>
                <a:lnTo>
                  <a:pt x="57936" y="47936"/>
                </a:lnTo>
                <a:lnTo>
                  <a:pt x="57890" y="47902"/>
                </a:lnTo>
                <a:lnTo>
                  <a:pt x="57833" y="47879"/>
                </a:lnTo>
                <a:lnTo>
                  <a:pt x="57708" y="47879"/>
                </a:lnTo>
                <a:lnTo>
                  <a:pt x="57651" y="47902"/>
                </a:lnTo>
                <a:lnTo>
                  <a:pt x="57606" y="47936"/>
                </a:lnTo>
                <a:lnTo>
                  <a:pt x="57572" y="47982"/>
                </a:lnTo>
                <a:lnTo>
                  <a:pt x="55627" y="46867"/>
                </a:lnTo>
                <a:lnTo>
                  <a:pt x="55638" y="46821"/>
                </a:lnTo>
                <a:lnTo>
                  <a:pt x="55649" y="46776"/>
                </a:lnTo>
                <a:lnTo>
                  <a:pt x="55638" y="46719"/>
                </a:lnTo>
                <a:lnTo>
                  <a:pt x="55627" y="46685"/>
                </a:lnTo>
                <a:lnTo>
                  <a:pt x="55615" y="46639"/>
                </a:lnTo>
                <a:lnTo>
                  <a:pt x="55581" y="46605"/>
                </a:lnTo>
                <a:lnTo>
                  <a:pt x="55547" y="46571"/>
                </a:lnTo>
                <a:lnTo>
                  <a:pt x="55513" y="46548"/>
                </a:lnTo>
                <a:lnTo>
                  <a:pt x="55467" y="46526"/>
                </a:lnTo>
                <a:lnTo>
                  <a:pt x="55422" y="46514"/>
                </a:lnTo>
                <a:lnTo>
                  <a:pt x="55422" y="44171"/>
                </a:lnTo>
                <a:lnTo>
                  <a:pt x="55479" y="44160"/>
                </a:lnTo>
                <a:lnTo>
                  <a:pt x="55524" y="44125"/>
                </a:lnTo>
                <a:lnTo>
                  <a:pt x="55547" y="44069"/>
                </a:lnTo>
                <a:lnTo>
                  <a:pt x="55558" y="44012"/>
                </a:lnTo>
                <a:lnTo>
                  <a:pt x="55547" y="43966"/>
                </a:lnTo>
                <a:lnTo>
                  <a:pt x="57640" y="42760"/>
                </a:lnTo>
                <a:lnTo>
                  <a:pt x="57663" y="42795"/>
                </a:lnTo>
                <a:lnTo>
                  <a:pt x="57697" y="42817"/>
                </a:lnTo>
                <a:lnTo>
                  <a:pt x="57731" y="42829"/>
                </a:lnTo>
                <a:lnTo>
                  <a:pt x="57811" y="42829"/>
                </a:lnTo>
                <a:lnTo>
                  <a:pt x="57845" y="42817"/>
                </a:lnTo>
                <a:lnTo>
                  <a:pt x="57879" y="42795"/>
                </a:lnTo>
                <a:lnTo>
                  <a:pt x="57902" y="42760"/>
                </a:lnTo>
                <a:close/>
                <a:moveTo>
                  <a:pt x="81676" y="42795"/>
                </a:moveTo>
                <a:lnTo>
                  <a:pt x="83678" y="43955"/>
                </a:lnTo>
                <a:lnTo>
                  <a:pt x="83667" y="44012"/>
                </a:lnTo>
                <a:lnTo>
                  <a:pt x="83678" y="44080"/>
                </a:lnTo>
                <a:lnTo>
                  <a:pt x="83713" y="44125"/>
                </a:lnTo>
                <a:lnTo>
                  <a:pt x="83758" y="44171"/>
                </a:lnTo>
                <a:lnTo>
                  <a:pt x="83826" y="44182"/>
                </a:lnTo>
                <a:lnTo>
                  <a:pt x="83826" y="46537"/>
                </a:lnTo>
                <a:lnTo>
                  <a:pt x="83781" y="46548"/>
                </a:lnTo>
                <a:lnTo>
                  <a:pt x="83735" y="46560"/>
                </a:lnTo>
                <a:lnTo>
                  <a:pt x="83701" y="46583"/>
                </a:lnTo>
                <a:lnTo>
                  <a:pt x="83667" y="46605"/>
                </a:lnTo>
                <a:lnTo>
                  <a:pt x="83644" y="46639"/>
                </a:lnTo>
                <a:lnTo>
                  <a:pt x="83622" y="46685"/>
                </a:lnTo>
                <a:lnTo>
                  <a:pt x="83610" y="46730"/>
                </a:lnTo>
                <a:lnTo>
                  <a:pt x="83599" y="46776"/>
                </a:lnTo>
                <a:lnTo>
                  <a:pt x="83610" y="46821"/>
                </a:lnTo>
                <a:lnTo>
                  <a:pt x="83622" y="46867"/>
                </a:lnTo>
                <a:lnTo>
                  <a:pt x="81688" y="47982"/>
                </a:lnTo>
                <a:lnTo>
                  <a:pt x="81642" y="47936"/>
                </a:lnTo>
                <a:lnTo>
                  <a:pt x="81597" y="47902"/>
                </a:lnTo>
                <a:lnTo>
                  <a:pt x="81540" y="47879"/>
                </a:lnTo>
                <a:lnTo>
                  <a:pt x="81472" y="47868"/>
                </a:lnTo>
                <a:lnTo>
                  <a:pt x="81403" y="47879"/>
                </a:lnTo>
                <a:lnTo>
                  <a:pt x="81346" y="47902"/>
                </a:lnTo>
                <a:lnTo>
                  <a:pt x="81301" y="47936"/>
                </a:lnTo>
                <a:lnTo>
                  <a:pt x="81255" y="47982"/>
                </a:lnTo>
                <a:lnTo>
                  <a:pt x="79344" y="46878"/>
                </a:lnTo>
                <a:lnTo>
                  <a:pt x="79356" y="46821"/>
                </a:lnTo>
                <a:lnTo>
                  <a:pt x="79367" y="46776"/>
                </a:lnTo>
                <a:lnTo>
                  <a:pt x="79356" y="46719"/>
                </a:lnTo>
                <a:lnTo>
                  <a:pt x="79344" y="46674"/>
                </a:lnTo>
                <a:lnTo>
                  <a:pt x="79322" y="46628"/>
                </a:lnTo>
                <a:lnTo>
                  <a:pt x="79299" y="46594"/>
                </a:lnTo>
                <a:lnTo>
                  <a:pt x="79265" y="46560"/>
                </a:lnTo>
                <a:lnTo>
                  <a:pt x="79219" y="46537"/>
                </a:lnTo>
                <a:lnTo>
                  <a:pt x="79174" y="46514"/>
                </a:lnTo>
                <a:lnTo>
                  <a:pt x="79128" y="46514"/>
                </a:lnTo>
                <a:lnTo>
                  <a:pt x="79128" y="44262"/>
                </a:lnTo>
                <a:lnTo>
                  <a:pt x="79174" y="44251"/>
                </a:lnTo>
                <a:lnTo>
                  <a:pt x="79219" y="44239"/>
                </a:lnTo>
                <a:lnTo>
                  <a:pt x="79253" y="44205"/>
                </a:lnTo>
                <a:lnTo>
                  <a:pt x="79287" y="44182"/>
                </a:lnTo>
                <a:lnTo>
                  <a:pt x="79310" y="44148"/>
                </a:lnTo>
                <a:lnTo>
                  <a:pt x="79333" y="44103"/>
                </a:lnTo>
                <a:lnTo>
                  <a:pt x="79344" y="44057"/>
                </a:lnTo>
                <a:lnTo>
                  <a:pt x="79344" y="44012"/>
                </a:lnTo>
                <a:lnTo>
                  <a:pt x="79344" y="43966"/>
                </a:lnTo>
                <a:lnTo>
                  <a:pt x="79333" y="43921"/>
                </a:lnTo>
                <a:lnTo>
                  <a:pt x="81267" y="42806"/>
                </a:lnTo>
                <a:lnTo>
                  <a:pt x="81301" y="42851"/>
                </a:lnTo>
                <a:lnTo>
                  <a:pt x="81346" y="42886"/>
                </a:lnTo>
                <a:lnTo>
                  <a:pt x="81403" y="42908"/>
                </a:lnTo>
                <a:lnTo>
                  <a:pt x="81472" y="42920"/>
                </a:lnTo>
                <a:lnTo>
                  <a:pt x="81540" y="42908"/>
                </a:lnTo>
                <a:lnTo>
                  <a:pt x="81597" y="42886"/>
                </a:lnTo>
                <a:lnTo>
                  <a:pt x="81642" y="42851"/>
                </a:lnTo>
                <a:lnTo>
                  <a:pt x="81676" y="42795"/>
                </a:lnTo>
                <a:close/>
                <a:moveTo>
                  <a:pt x="5825" y="42806"/>
                </a:moveTo>
                <a:lnTo>
                  <a:pt x="7827" y="43955"/>
                </a:lnTo>
                <a:lnTo>
                  <a:pt x="7816" y="44012"/>
                </a:lnTo>
                <a:lnTo>
                  <a:pt x="7827" y="44080"/>
                </a:lnTo>
                <a:lnTo>
                  <a:pt x="7861" y="44137"/>
                </a:lnTo>
                <a:lnTo>
                  <a:pt x="7907" y="44171"/>
                </a:lnTo>
                <a:lnTo>
                  <a:pt x="7964" y="44194"/>
                </a:lnTo>
                <a:lnTo>
                  <a:pt x="7964" y="46526"/>
                </a:lnTo>
                <a:lnTo>
                  <a:pt x="7918" y="46537"/>
                </a:lnTo>
                <a:lnTo>
                  <a:pt x="7884" y="46548"/>
                </a:lnTo>
                <a:lnTo>
                  <a:pt x="7839" y="46571"/>
                </a:lnTo>
                <a:lnTo>
                  <a:pt x="7804" y="46605"/>
                </a:lnTo>
                <a:lnTo>
                  <a:pt x="7782" y="46639"/>
                </a:lnTo>
                <a:lnTo>
                  <a:pt x="7759" y="46685"/>
                </a:lnTo>
                <a:lnTo>
                  <a:pt x="7748" y="46719"/>
                </a:lnTo>
                <a:lnTo>
                  <a:pt x="7736" y="46776"/>
                </a:lnTo>
                <a:lnTo>
                  <a:pt x="7748" y="46821"/>
                </a:lnTo>
                <a:lnTo>
                  <a:pt x="7759" y="46867"/>
                </a:lnTo>
                <a:lnTo>
                  <a:pt x="5802" y="47993"/>
                </a:lnTo>
                <a:lnTo>
                  <a:pt x="5768" y="47959"/>
                </a:lnTo>
                <a:lnTo>
                  <a:pt x="5723" y="47925"/>
                </a:lnTo>
                <a:lnTo>
                  <a:pt x="5677" y="47902"/>
                </a:lnTo>
                <a:lnTo>
                  <a:pt x="5564" y="47902"/>
                </a:lnTo>
                <a:lnTo>
                  <a:pt x="5518" y="47925"/>
                </a:lnTo>
                <a:lnTo>
                  <a:pt x="5473" y="47959"/>
                </a:lnTo>
                <a:lnTo>
                  <a:pt x="5438" y="47993"/>
                </a:lnTo>
                <a:lnTo>
                  <a:pt x="3470" y="46867"/>
                </a:lnTo>
                <a:lnTo>
                  <a:pt x="3482" y="46821"/>
                </a:lnTo>
                <a:lnTo>
                  <a:pt x="3493" y="46776"/>
                </a:lnTo>
                <a:lnTo>
                  <a:pt x="3482" y="46730"/>
                </a:lnTo>
                <a:lnTo>
                  <a:pt x="3470" y="46685"/>
                </a:lnTo>
                <a:lnTo>
                  <a:pt x="3459" y="46639"/>
                </a:lnTo>
                <a:lnTo>
                  <a:pt x="3425" y="46605"/>
                </a:lnTo>
                <a:lnTo>
                  <a:pt x="3391" y="46583"/>
                </a:lnTo>
                <a:lnTo>
                  <a:pt x="3357" y="46560"/>
                </a:lnTo>
                <a:lnTo>
                  <a:pt x="3323" y="46537"/>
                </a:lnTo>
                <a:lnTo>
                  <a:pt x="3277" y="46537"/>
                </a:lnTo>
                <a:lnTo>
                  <a:pt x="3277" y="44216"/>
                </a:lnTo>
                <a:lnTo>
                  <a:pt x="3311" y="44216"/>
                </a:lnTo>
                <a:lnTo>
                  <a:pt x="3345" y="44194"/>
                </a:lnTo>
                <a:lnTo>
                  <a:pt x="3402" y="44148"/>
                </a:lnTo>
                <a:lnTo>
                  <a:pt x="3436" y="44091"/>
                </a:lnTo>
                <a:lnTo>
                  <a:pt x="3448" y="44057"/>
                </a:lnTo>
                <a:lnTo>
                  <a:pt x="3459" y="44012"/>
                </a:lnTo>
                <a:lnTo>
                  <a:pt x="3448" y="43978"/>
                </a:lnTo>
                <a:lnTo>
                  <a:pt x="3436" y="43943"/>
                </a:lnTo>
                <a:lnTo>
                  <a:pt x="5404" y="42806"/>
                </a:lnTo>
                <a:lnTo>
                  <a:pt x="5450" y="42851"/>
                </a:lnTo>
                <a:lnTo>
                  <a:pt x="5495" y="42886"/>
                </a:lnTo>
                <a:lnTo>
                  <a:pt x="5552" y="42908"/>
                </a:lnTo>
                <a:lnTo>
                  <a:pt x="5620" y="42920"/>
                </a:lnTo>
                <a:lnTo>
                  <a:pt x="5689" y="42908"/>
                </a:lnTo>
                <a:lnTo>
                  <a:pt x="5746" y="42886"/>
                </a:lnTo>
                <a:lnTo>
                  <a:pt x="5791" y="42851"/>
                </a:lnTo>
                <a:lnTo>
                  <a:pt x="5825" y="42806"/>
                </a:lnTo>
                <a:close/>
                <a:moveTo>
                  <a:pt x="15278" y="42783"/>
                </a:moveTo>
                <a:lnTo>
                  <a:pt x="17269" y="43932"/>
                </a:lnTo>
                <a:lnTo>
                  <a:pt x="17257" y="43966"/>
                </a:lnTo>
                <a:lnTo>
                  <a:pt x="17246" y="44012"/>
                </a:lnTo>
                <a:lnTo>
                  <a:pt x="17257" y="44057"/>
                </a:lnTo>
                <a:lnTo>
                  <a:pt x="17269" y="44091"/>
                </a:lnTo>
                <a:lnTo>
                  <a:pt x="17280" y="44137"/>
                </a:lnTo>
                <a:lnTo>
                  <a:pt x="17303" y="44160"/>
                </a:lnTo>
                <a:lnTo>
                  <a:pt x="17337" y="44194"/>
                </a:lnTo>
                <a:lnTo>
                  <a:pt x="17371" y="44216"/>
                </a:lnTo>
                <a:lnTo>
                  <a:pt x="17405" y="44228"/>
                </a:lnTo>
                <a:lnTo>
                  <a:pt x="17451" y="44228"/>
                </a:lnTo>
                <a:lnTo>
                  <a:pt x="17451" y="46594"/>
                </a:lnTo>
                <a:lnTo>
                  <a:pt x="17383" y="46617"/>
                </a:lnTo>
                <a:lnTo>
                  <a:pt x="17337" y="46651"/>
                </a:lnTo>
                <a:lnTo>
                  <a:pt x="17303" y="46708"/>
                </a:lnTo>
                <a:lnTo>
                  <a:pt x="17292" y="46776"/>
                </a:lnTo>
                <a:lnTo>
                  <a:pt x="17303" y="46833"/>
                </a:lnTo>
                <a:lnTo>
                  <a:pt x="15289" y="47993"/>
                </a:lnTo>
                <a:lnTo>
                  <a:pt x="15255" y="47959"/>
                </a:lnTo>
                <a:lnTo>
                  <a:pt x="15210" y="47925"/>
                </a:lnTo>
                <a:lnTo>
                  <a:pt x="15153" y="47902"/>
                </a:lnTo>
                <a:lnTo>
                  <a:pt x="15096" y="47891"/>
                </a:lnTo>
                <a:lnTo>
                  <a:pt x="15039" y="47902"/>
                </a:lnTo>
                <a:lnTo>
                  <a:pt x="14994" y="47925"/>
                </a:lnTo>
                <a:lnTo>
                  <a:pt x="14948" y="47948"/>
                </a:lnTo>
                <a:lnTo>
                  <a:pt x="14914" y="47993"/>
                </a:lnTo>
                <a:lnTo>
                  <a:pt x="12935" y="46856"/>
                </a:lnTo>
                <a:lnTo>
                  <a:pt x="12946" y="46810"/>
                </a:lnTo>
                <a:lnTo>
                  <a:pt x="12946" y="46776"/>
                </a:lnTo>
                <a:lnTo>
                  <a:pt x="12946" y="46730"/>
                </a:lnTo>
                <a:lnTo>
                  <a:pt x="12935" y="46696"/>
                </a:lnTo>
                <a:lnTo>
                  <a:pt x="12912" y="46662"/>
                </a:lnTo>
                <a:lnTo>
                  <a:pt x="12889" y="46628"/>
                </a:lnTo>
                <a:lnTo>
                  <a:pt x="12867" y="46605"/>
                </a:lnTo>
                <a:lnTo>
                  <a:pt x="12832" y="46583"/>
                </a:lnTo>
                <a:lnTo>
                  <a:pt x="12798" y="46560"/>
                </a:lnTo>
                <a:lnTo>
                  <a:pt x="12753" y="46560"/>
                </a:lnTo>
                <a:lnTo>
                  <a:pt x="12753" y="44182"/>
                </a:lnTo>
                <a:lnTo>
                  <a:pt x="12810" y="44171"/>
                </a:lnTo>
                <a:lnTo>
                  <a:pt x="12867" y="44125"/>
                </a:lnTo>
                <a:lnTo>
                  <a:pt x="12889" y="44080"/>
                </a:lnTo>
                <a:lnTo>
                  <a:pt x="12901" y="44012"/>
                </a:lnTo>
                <a:lnTo>
                  <a:pt x="12889" y="43955"/>
                </a:lnTo>
                <a:lnTo>
                  <a:pt x="14914" y="42783"/>
                </a:lnTo>
                <a:lnTo>
                  <a:pt x="14948" y="42829"/>
                </a:lnTo>
                <a:lnTo>
                  <a:pt x="14994" y="42863"/>
                </a:lnTo>
                <a:lnTo>
                  <a:pt x="15039" y="42874"/>
                </a:lnTo>
                <a:lnTo>
                  <a:pt x="15096" y="42886"/>
                </a:lnTo>
                <a:lnTo>
                  <a:pt x="15153" y="42874"/>
                </a:lnTo>
                <a:lnTo>
                  <a:pt x="15210" y="42863"/>
                </a:lnTo>
                <a:lnTo>
                  <a:pt x="15244" y="42829"/>
                </a:lnTo>
                <a:lnTo>
                  <a:pt x="15278" y="42783"/>
                </a:lnTo>
                <a:close/>
                <a:moveTo>
                  <a:pt x="62725" y="42806"/>
                </a:moveTo>
                <a:lnTo>
                  <a:pt x="64716" y="43955"/>
                </a:lnTo>
                <a:lnTo>
                  <a:pt x="64704" y="44012"/>
                </a:lnTo>
                <a:lnTo>
                  <a:pt x="64716" y="44080"/>
                </a:lnTo>
                <a:lnTo>
                  <a:pt x="64750" y="44137"/>
                </a:lnTo>
                <a:lnTo>
                  <a:pt x="64795" y="44171"/>
                </a:lnTo>
                <a:lnTo>
                  <a:pt x="64863" y="44194"/>
                </a:lnTo>
                <a:lnTo>
                  <a:pt x="64863" y="46526"/>
                </a:lnTo>
                <a:lnTo>
                  <a:pt x="64818" y="46537"/>
                </a:lnTo>
                <a:lnTo>
                  <a:pt x="64772" y="46548"/>
                </a:lnTo>
                <a:lnTo>
                  <a:pt x="64727" y="46571"/>
                </a:lnTo>
                <a:lnTo>
                  <a:pt x="64693" y="46605"/>
                </a:lnTo>
                <a:lnTo>
                  <a:pt x="64670" y="46639"/>
                </a:lnTo>
                <a:lnTo>
                  <a:pt x="64647" y="46685"/>
                </a:lnTo>
                <a:lnTo>
                  <a:pt x="64636" y="46719"/>
                </a:lnTo>
                <a:lnTo>
                  <a:pt x="64636" y="46776"/>
                </a:lnTo>
                <a:lnTo>
                  <a:pt x="64636" y="46821"/>
                </a:lnTo>
                <a:lnTo>
                  <a:pt x="64647" y="46867"/>
                </a:lnTo>
                <a:lnTo>
                  <a:pt x="62691" y="47993"/>
                </a:lnTo>
                <a:lnTo>
                  <a:pt x="62657" y="47959"/>
                </a:lnTo>
                <a:lnTo>
                  <a:pt x="62611" y="47925"/>
                </a:lnTo>
                <a:lnTo>
                  <a:pt x="62566" y="47902"/>
                </a:lnTo>
                <a:lnTo>
                  <a:pt x="62452" y="47902"/>
                </a:lnTo>
                <a:lnTo>
                  <a:pt x="62406" y="47925"/>
                </a:lnTo>
                <a:lnTo>
                  <a:pt x="62361" y="47959"/>
                </a:lnTo>
                <a:lnTo>
                  <a:pt x="62327" y="47993"/>
                </a:lnTo>
                <a:lnTo>
                  <a:pt x="60359" y="46867"/>
                </a:lnTo>
                <a:lnTo>
                  <a:pt x="60382" y="46821"/>
                </a:lnTo>
                <a:lnTo>
                  <a:pt x="60382" y="46776"/>
                </a:lnTo>
                <a:lnTo>
                  <a:pt x="60382" y="46730"/>
                </a:lnTo>
                <a:lnTo>
                  <a:pt x="60370" y="46685"/>
                </a:lnTo>
                <a:lnTo>
                  <a:pt x="60347" y="46639"/>
                </a:lnTo>
                <a:lnTo>
                  <a:pt x="60325" y="46605"/>
                </a:lnTo>
                <a:lnTo>
                  <a:pt x="60291" y="46583"/>
                </a:lnTo>
                <a:lnTo>
                  <a:pt x="60245" y="46560"/>
                </a:lnTo>
                <a:lnTo>
                  <a:pt x="60211" y="46537"/>
                </a:lnTo>
                <a:lnTo>
                  <a:pt x="60165" y="46537"/>
                </a:lnTo>
                <a:lnTo>
                  <a:pt x="60165" y="44216"/>
                </a:lnTo>
                <a:lnTo>
                  <a:pt x="60200" y="44216"/>
                </a:lnTo>
                <a:lnTo>
                  <a:pt x="60234" y="44194"/>
                </a:lnTo>
                <a:lnTo>
                  <a:pt x="60291" y="44148"/>
                </a:lnTo>
                <a:lnTo>
                  <a:pt x="60336" y="44091"/>
                </a:lnTo>
                <a:lnTo>
                  <a:pt x="60347" y="44057"/>
                </a:lnTo>
                <a:lnTo>
                  <a:pt x="60347" y="44012"/>
                </a:lnTo>
                <a:lnTo>
                  <a:pt x="60347" y="43978"/>
                </a:lnTo>
                <a:lnTo>
                  <a:pt x="60336" y="43943"/>
                </a:lnTo>
                <a:lnTo>
                  <a:pt x="62304" y="42806"/>
                </a:lnTo>
                <a:lnTo>
                  <a:pt x="62338" y="42851"/>
                </a:lnTo>
                <a:lnTo>
                  <a:pt x="62395" y="42886"/>
                </a:lnTo>
                <a:lnTo>
                  <a:pt x="62452" y="42908"/>
                </a:lnTo>
                <a:lnTo>
                  <a:pt x="62509" y="42920"/>
                </a:lnTo>
                <a:lnTo>
                  <a:pt x="62577" y="42908"/>
                </a:lnTo>
                <a:lnTo>
                  <a:pt x="62634" y="42886"/>
                </a:lnTo>
                <a:lnTo>
                  <a:pt x="62679" y="42851"/>
                </a:lnTo>
                <a:lnTo>
                  <a:pt x="62725" y="42806"/>
                </a:lnTo>
                <a:close/>
                <a:moveTo>
                  <a:pt x="72178" y="42783"/>
                </a:moveTo>
                <a:lnTo>
                  <a:pt x="74157" y="43932"/>
                </a:lnTo>
                <a:lnTo>
                  <a:pt x="74146" y="43966"/>
                </a:lnTo>
                <a:lnTo>
                  <a:pt x="74146" y="44012"/>
                </a:lnTo>
                <a:lnTo>
                  <a:pt x="74146" y="44057"/>
                </a:lnTo>
                <a:lnTo>
                  <a:pt x="74157" y="44091"/>
                </a:lnTo>
                <a:lnTo>
                  <a:pt x="74180" y="44137"/>
                </a:lnTo>
                <a:lnTo>
                  <a:pt x="74203" y="44160"/>
                </a:lnTo>
                <a:lnTo>
                  <a:pt x="74225" y="44194"/>
                </a:lnTo>
                <a:lnTo>
                  <a:pt x="74260" y="44216"/>
                </a:lnTo>
                <a:lnTo>
                  <a:pt x="74305" y="44228"/>
                </a:lnTo>
                <a:lnTo>
                  <a:pt x="74339" y="44228"/>
                </a:lnTo>
                <a:lnTo>
                  <a:pt x="74339" y="46594"/>
                </a:lnTo>
                <a:lnTo>
                  <a:pt x="74282" y="46617"/>
                </a:lnTo>
                <a:lnTo>
                  <a:pt x="74225" y="46651"/>
                </a:lnTo>
                <a:lnTo>
                  <a:pt x="74191" y="46708"/>
                </a:lnTo>
                <a:lnTo>
                  <a:pt x="74180" y="46776"/>
                </a:lnTo>
                <a:lnTo>
                  <a:pt x="74191" y="46833"/>
                </a:lnTo>
                <a:lnTo>
                  <a:pt x="72178" y="47993"/>
                </a:lnTo>
                <a:lnTo>
                  <a:pt x="72144" y="47959"/>
                </a:lnTo>
                <a:lnTo>
                  <a:pt x="72098" y="47925"/>
                </a:lnTo>
                <a:lnTo>
                  <a:pt x="72053" y="47902"/>
                </a:lnTo>
                <a:lnTo>
                  <a:pt x="71996" y="47891"/>
                </a:lnTo>
                <a:lnTo>
                  <a:pt x="71939" y="47902"/>
                </a:lnTo>
                <a:lnTo>
                  <a:pt x="71882" y="47925"/>
                </a:lnTo>
                <a:lnTo>
                  <a:pt x="71837" y="47948"/>
                </a:lnTo>
                <a:lnTo>
                  <a:pt x="71802" y="47993"/>
                </a:lnTo>
                <a:lnTo>
                  <a:pt x="69823" y="46856"/>
                </a:lnTo>
                <a:lnTo>
                  <a:pt x="69835" y="46810"/>
                </a:lnTo>
                <a:lnTo>
                  <a:pt x="69835" y="46776"/>
                </a:lnTo>
                <a:lnTo>
                  <a:pt x="69835" y="46730"/>
                </a:lnTo>
                <a:lnTo>
                  <a:pt x="69823" y="46696"/>
                </a:lnTo>
                <a:lnTo>
                  <a:pt x="69812" y="46662"/>
                </a:lnTo>
                <a:lnTo>
                  <a:pt x="69789" y="46628"/>
                </a:lnTo>
                <a:lnTo>
                  <a:pt x="69755" y="46605"/>
                </a:lnTo>
                <a:lnTo>
                  <a:pt x="69721" y="46583"/>
                </a:lnTo>
                <a:lnTo>
                  <a:pt x="69687" y="46560"/>
                </a:lnTo>
                <a:lnTo>
                  <a:pt x="69641" y="46560"/>
                </a:lnTo>
                <a:lnTo>
                  <a:pt x="69641" y="44182"/>
                </a:lnTo>
                <a:lnTo>
                  <a:pt x="69709" y="44171"/>
                </a:lnTo>
                <a:lnTo>
                  <a:pt x="69755" y="44125"/>
                </a:lnTo>
                <a:lnTo>
                  <a:pt x="69789" y="44080"/>
                </a:lnTo>
                <a:lnTo>
                  <a:pt x="69800" y="44012"/>
                </a:lnTo>
                <a:lnTo>
                  <a:pt x="69789" y="43955"/>
                </a:lnTo>
                <a:lnTo>
                  <a:pt x="71814" y="42783"/>
                </a:lnTo>
                <a:lnTo>
                  <a:pt x="71848" y="42829"/>
                </a:lnTo>
                <a:lnTo>
                  <a:pt x="71882" y="42863"/>
                </a:lnTo>
                <a:lnTo>
                  <a:pt x="71939" y="42874"/>
                </a:lnTo>
                <a:lnTo>
                  <a:pt x="71996" y="42886"/>
                </a:lnTo>
                <a:lnTo>
                  <a:pt x="72041" y="42874"/>
                </a:lnTo>
                <a:lnTo>
                  <a:pt x="72098" y="42863"/>
                </a:lnTo>
                <a:lnTo>
                  <a:pt x="72144" y="42829"/>
                </a:lnTo>
                <a:lnTo>
                  <a:pt x="72178" y="42783"/>
                </a:lnTo>
                <a:close/>
                <a:moveTo>
                  <a:pt x="43694" y="42760"/>
                </a:moveTo>
                <a:lnTo>
                  <a:pt x="45696" y="43921"/>
                </a:lnTo>
                <a:lnTo>
                  <a:pt x="45685" y="43966"/>
                </a:lnTo>
                <a:lnTo>
                  <a:pt x="45673" y="44012"/>
                </a:lnTo>
                <a:lnTo>
                  <a:pt x="45685" y="44057"/>
                </a:lnTo>
                <a:lnTo>
                  <a:pt x="45696" y="44103"/>
                </a:lnTo>
                <a:lnTo>
                  <a:pt x="45719" y="44137"/>
                </a:lnTo>
                <a:lnTo>
                  <a:pt x="45741" y="44171"/>
                </a:lnTo>
                <a:lnTo>
                  <a:pt x="45776" y="44205"/>
                </a:lnTo>
                <a:lnTo>
                  <a:pt x="45810" y="44228"/>
                </a:lnTo>
                <a:lnTo>
                  <a:pt x="45855" y="44239"/>
                </a:lnTo>
                <a:lnTo>
                  <a:pt x="45901" y="44251"/>
                </a:lnTo>
                <a:lnTo>
                  <a:pt x="45901" y="46526"/>
                </a:lnTo>
                <a:lnTo>
                  <a:pt x="45844" y="46537"/>
                </a:lnTo>
                <a:lnTo>
                  <a:pt x="45810" y="46548"/>
                </a:lnTo>
                <a:lnTo>
                  <a:pt x="45764" y="46571"/>
                </a:lnTo>
                <a:lnTo>
                  <a:pt x="45730" y="46605"/>
                </a:lnTo>
                <a:lnTo>
                  <a:pt x="45707" y="46639"/>
                </a:lnTo>
                <a:lnTo>
                  <a:pt x="45685" y="46674"/>
                </a:lnTo>
                <a:lnTo>
                  <a:pt x="45662" y="46719"/>
                </a:lnTo>
                <a:lnTo>
                  <a:pt x="45662" y="46776"/>
                </a:lnTo>
                <a:lnTo>
                  <a:pt x="45673" y="46821"/>
                </a:lnTo>
                <a:lnTo>
                  <a:pt x="45685" y="46867"/>
                </a:lnTo>
                <a:lnTo>
                  <a:pt x="43728" y="48004"/>
                </a:lnTo>
                <a:lnTo>
                  <a:pt x="43694" y="47959"/>
                </a:lnTo>
                <a:lnTo>
                  <a:pt x="43648" y="47925"/>
                </a:lnTo>
                <a:lnTo>
                  <a:pt x="43591" y="47902"/>
                </a:lnTo>
                <a:lnTo>
                  <a:pt x="43489" y="47902"/>
                </a:lnTo>
                <a:lnTo>
                  <a:pt x="43432" y="47925"/>
                </a:lnTo>
                <a:lnTo>
                  <a:pt x="43398" y="47959"/>
                </a:lnTo>
                <a:lnTo>
                  <a:pt x="43364" y="47993"/>
                </a:lnTo>
                <a:lnTo>
                  <a:pt x="41396" y="46867"/>
                </a:lnTo>
                <a:lnTo>
                  <a:pt x="41407" y="46821"/>
                </a:lnTo>
                <a:lnTo>
                  <a:pt x="41419" y="46776"/>
                </a:lnTo>
                <a:lnTo>
                  <a:pt x="41407" y="46730"/>
                </a:lnTo>
                <a:lnTo>
                  <a:pt x="41396" y="46685"/>
                </a:lnTo>
                <a:lnTo>
                  <a:pt x="41373" y="46639"/>
                </a:lnTo>
                <a:lnTo>
                  <a:pt x="41351" y="46605"/>
                </a:lnTo>
                <a:lnTo>
                  <a:pt x="41316" y="46583"/>
                </a:lnTo>
                <a:lnTo>
                  <a:pt x="41282" y="46560"/>
                </a:lnTo>
                <a:lnTo>
                  <a:pt x="41248" y="46537"/>
                </a:lnTo>
                <a:lnTo>
                  <a:pt x="41203" y="46526"/>
                </a:lnTo>
                <a:lnTo>
                  <a:pt x="41203" y="44285"/>
                </a:lnTo>
                <a:lnTo>
                  <a:pt x="41248" y="44273"/>
                </a:lnTo>
                <a:lnTo>
                  <a:pt x="41294" y="44251"/>
                </a:lnTo>
                <a:lnTo>
                  <a:pt x="41339" y="44228"/>
                </a:lnTo>
                <a:lnTo>
                  <a:pt x="41373" y="44194"/>
                </a:lnTo>
                <a:lnTo>
                  <a:pt x="41396" y="44160"/>
                </a:lnTo>
                <a:lnTo>
                  <a:pt x="41419" y="44114"/>
                </a:lnTo>
                <a:lnTo>
                  <a:pt x="41430" y="44069"/>
                </a:lnTo>
                <a:lnTo>
                  <a:pt x="41442" y="44012"/>
                </a:lnTo>
                <a:lnTo>
                  <a:pt x="41430" y="43966"/>
                </a:lnTo>
                <a:lnTo>
                  <a:pt x="41419" y="43909"/>
                </a:lnTo>
                <a:lnTo>
                  <a:pt x="43398" y="42772"/>
                </a:lnTo>
                <a:lnTo>
                  <a:pt x="43421" y="42806"/>
                </a:lnTo>
                <a:lnTo>
                  <a:pt x="43455" y="42829"/>
                </a:lnTo>
                <a:lnTo>
                  <a:pt x="43500" y="42840"/>
                </a:lnTo>
                <a:lnTo>
                  <a:pt x="43580" y="42840"/>
                </a:lnTo>
                <a:lnTo>
                  <a:pt x="43626" y="42817"/>
                </a:lnTo>
                <a:lnTo>
                  <a:pt x="43660" y="42795"/>
                </a:lnTo>
                <a:lnTo>
                  <a:pt x="43694" y="42760"/>
                </a:lnTo>
                <a:close/>
                <a:moveTo>
                  <a:pt x="34230" y="42772"/>
                </a:moveTo>
                <a:lnTo>
                  <a:pt x="36232" y="43932"/>
                </a:lnTo>
                <a:lnTo>
                  <a:pt x="36220" y="43978"/>
                </a:lnTo>
                <a:lnTo>
                  <a:pt x="36220" y="44012"/>
                </a:lnTo>
                <a:lnTo>
                  <a:pt x="36220" y="44057"/>
                </a:lnTo>
                <a:lnTo>
                  <a:pt x="36232" y="44091"/>
                </a:lnTo>
                <a:lnTo>
                  <a:pt x="36254" y="44125"/>
                </a:lnTo>
                <a:lnTo>
                  <a:pt x="36277" y="44160"/>
                </a:lnTo>
                <a:lnTo>
                  <a:pt x="36300" y="44182"/>
                </a:lnTo>
                <a:lnTo>
                  <a:pt x="36334" y="44205"/>
                </a:lnTo>
                <a:lnTo>
                  <a:pt x="36379" y="44216"/>
                </a:lnTo>
                <a:lnTo>
                  <a:pt x="36414" y="44216"/>
                </a:lnTo>
                <a:lnTo>
                  <a:pt x="36414" y="46526"/>
                </a:lnTo>
                <a:lnTo>
                  <a:pt x="36368" y="46537"/>
                </a:lnTo>
                <a:lnTo>
                  <a:pt x="36323" y="46548"/>
                </a:lnTo>
                <a:lnTo>
                  <a:pt x="36288" y="46571"/>
                </a:lnTo>
                <a:lnTo>
                  <a:pt x="36254" y="46605"/>
                </a:lnTo>
                <a:lnTo>
                  <a:pt x="36220" y="46639"/>
                </a:lnTo>
                <a:lnTo>
                  <a:pt x="36197" y="46685"/>
                </a:lnTo>
                <a:lnTo>
                  <a:pt x="36186" y="46719"/>
                </a:lnTo>
                <a:lnTo>
                  <a:pt x="36186" y="46776"/>
                </a:lnTo>
                <a:lnTo>
                  <a:pt x="36186" y="46821"/>
                </a:lnTo>
                <a:lnTo>
                  <a:pt x="36209" y="46867"/>
                </a:lnTo>
                <a:lnTo>
                  <a:pt x="34218" y="48016"/>
                </a:lnTo>
                <a:lnTo>
                  <a:pt x="34184" y="47982"/>
                </a:lnTo>
                <a:lnTo>
                  <a:pt x="34150" y="47948"/>
                </a:lnTo>
                <a:lnTo>
                  <a:pt x="34104" y="47936"/>
                </a:lnTo>
                <a:lnTo>
                  <a:pt x="34059" y="47925"/>
                </a:lnTo>
                <a:lnTo>
                  <a:pt x="34013" y="47936"/>
                </a:lnTo>
                <a:lnTo>
                  <a:pt x="33968" y="47948"/>
                </a:lnTo>
                <a:lnTo>
                  <a:pt x="33934" y="47982"/>
                </a:lnTo>
                <a:lnTo>
                  <a:pt x="33900" y="48004"/>
                </a:lnTo>
                <a:lnTo>
                  <a:pt x="31875" y="46844"/>
                </a:lnTo>
                <a:lnTo>
                  <a:pt x="31886" y="46776"/>
                </a:lnTo>
                <a:lnTo>
                  <a:pt x="31875" y="46696"/>
                </a:lnTo>
                <a:lnTo>
                  <a:pt x="31841" y="46639"/>
                </a:lnTo>
                <a:lnTo>
                  <a:pt x="31784" y="46594"/>
                </a:lnTo>
                <a:lnTo>
                  <a:pt x="31716" y="46571"/>
                </a:lnTo>
                <a:lnTo>
                  <a:pt x="31716" y="44216"/>
                </a:lnTo>
                <a:lnTo>
                  <a:pt x="31761" y="44216"/>
                </a:lnTo>
                <a:lnTo>
                  <a:pt x="31784" y="44194"/>
                </a:lnTo>
                <a:lnTo>
                  <a:pt x="31852" y="44148"/>
                </a:lnTo>
                <a:lnTo>
                  <a:pt x="31886" y="44091"/>
                </a:lnTo>
                <a:lnTo>
                  <a:pt x="31898" y="44057"/>
                </a:lnTo>
                <a:lnTo>
                  <a:pt x="31898" y="44012"/>
                </a:lnTo>
                <a:lnTo>
                  <a:pt x="31898" y="43978"/>
                </a:lnTo>
                <a:lnTo>
                  <a:pt x="31886" y="43943"/>
                </a:lnTo>
                <a:lnTo>
                  <a:pt x="33888" y="42783"/>
                </a:lnTo>
                <a:lnTo>
                  <a:pt x="33922" y="42817"/>
                </a:lnTo>
                <a:lnTo>
                  <a:pt x="33968" y="42851"/>
                </a:lnTo>
                <a:lnTo>
                  <a:pt x="34013" y="42863"/>
                </a:lnTo>
                <a:lnTo>
                  <a:pt x="34059" y="42874"/>
                </a:lnTo>
                <a:lnTo>
                  <a:pt x="34116" y="42863"/>
                </a:lnTo>
                <a:lnTo>
                  <a:pt x="34161" y="42840"/>
                </a:lnTo>
                <a:lnTo>
                  <a:pt x="34195" y="42817"/>
                </a:lnTo>
                <a:lnTo>
                  <a:pt x="34230" y="42772"/>
                </a:lnTo>
                <a:close/>
                <a:moveTo>
                  <a:pt x="53249" y="42806"/>
                </a:moveTo>
                <a:lnTo>
                  <a:pt x="55240" y="43955"/>
                </a:lnTo>
                <a:lnTo>
                  <a:pt x="55229" y="44012"/>
                </a:lnTo>
                <a:lnTo>
                  <a:pt x="55240" y="44080"/>
                </a:lnTo>
                <a:lnTo>
                  <a:pt x="55274" y="44125"/>
                </a:lnTo>
                <a:lnTo>
                  <a:pt x="55320" y="44160"/>
                </a:lnTo>
                <a:lnTo>
                  <a:pt x="55376" y="44182"/>
                </a:lnTo>
                <a:lnTo>
                  <a:pt x="55376" y="46514"/>
                </a:lnTo>
                <a:lnTo>
                  <a:pt x="55331" y="46526"/>
                </a:lnTo>
                <a:lnTo>
                  <a:pt x="55285" y="46537"/>
                </a:lnTo>
                <a:lnTo>
                  <a:pt x="55240" y="46560"/>
                </a:lnTo>
                <a:lnTo>
                  <a:pt x="55206" y="46594"/>
                </a:lnTo>
                <a:lnTo>
                  <a:pt x="55183" y="46628"/>
                </a:lnTo>
                <a:lnTo>
                  <a:pt x="55160" y="46674"/>
                </a:lnTo>
                <a:lnTo>
                  <a:pt x="55138" y="46719"/>
                </a:lnTo>
                <a:lnTo>
                  <a:pt x="55138" y="46776"/>
                </a:lnTo>
                <a:lnTo>
                  <a:pt x="55138" y="46821"/>
                </a:lnTo>
                <a:lnTo>
                  <a:pt x="55160" y="46878"/>
                </a:lnTo>
                <a:lnTo>
                  <a:pt x="53192" y="48016"/>
                </a:lnTo>
                <a:lnTo>
                  <a:pt x="53158" y="47970"/>
                </a:lnTo>
                <a:lnTo>
                  <a:pt x="53113" y="47948"/>
                </a:lnTo>
                <a:lnTo>
                  <a:pt x="53067" y="47925"/>
                </a:lnTo>
                <a:lnTo>
                  <a:pt x="53022" y="47913"/>
                </a:lnTo>
                <a:lnTo>
                  <a:pt x="52965" y="47925"/>
                </a:lnTo>
                <a:lnTo>
                  <a:pt x="52931" y="47936"/>
                </a:lnTo>
                <a:lnTo>
                  <a:pt x="52885" y="47970"/>
                </a:lnTo>
                <a:lnTo>
                  <a:pt x="52851" y="48004"/>
                </a:lnTo>
                <a:lnTo>
                  <a:pt x="50838" y="46844"/>
                </a:lnTo>
                <a:lnTo>
                  <a:pt x="50849" y="46776"/>
                </a:lnTo>
                <a:lnTo>
                  <a:pt x="50838" y="46696"/>
                </a:lnTo>
                <a:lnTo>
                  <a:pt x="50803" y="46639"/>
                </a:lnTo>
                <a:lnTo>
                  <a:pt x="50747" y="46594"/>
                </a:lnTo>
                <a:lnTo>
                  <a:pt x="50678" y="46571"/>
                </a:lnTo>
                <a:lnTo>
                  <a:pt x="50678" y="44194"/>
                </a:lnTo>
                <a:lnTo>
                  <a:pt x="50747" y="44171"/>
                </a:lnTo>
                <a:lnTo>
                  <a:pt x="50792" y="44137"/>
                </a:lnTo>
                <a:lnTo>
                  <a:pt x="50826" y="44080"/>
                </a:lnTo>
                <a:lnTo>
                  <a:pt x="50838" y="44012"/>
                </a:lnTo>
                <a:lnTo>
                  <a:pt x="50826" y="43955"/>
                </a:lnTo>
                <a:lnTo>
                  <a:pt x="52794" y="42817"/>
                </a:lnTo>
                <a:lnTo>
                  <a:pt x="52840" y="42863"/>
                </a:lnTo>
                <a:lnTo>
                  <a:pt x="52897" y="42897"/>
                </a:lnTo>
                <a:lnTo>
                  <a:pt x="52953" y="42920"/>
                </a:lnTo>
                <a:lnTo>
                  <a:pt x="53022" y="42931"/>
                </a:lnTo>
                <a:lnTo>
                  <a:pt x="53090" y="42920"/>
                </a:lnTo>
                <a:lnTo>
                  <a:pt x="53147" y="42897"/>
                </a:lnTo>
                <a:lnTo>
                  <a:pt x="53204" y="42851"/>
                </a:lnTo>
                <a:lnTo>
                  <a:pt x="53249" y="42806"/>
                </a:lnTo>
                <a:close/>
                <a:moveTo>
                  <a:pt x="10512" y="42772"/>
                </a:moveTo>
                <a:lnTo>
                  <a:pt x="12559" y="43955"/>
                </a:lnTo>
                <a:lnTo>
                  <a:pt x="12548" y="44012"/>
                </a:lnTo>
                <a:lnTo>
                  <a:pt x="12571" y="44080"/>
                </a:lnTo>
                <a:lnTo>
                  <a:pt x="12594" y="44137"/>
                </a:lnTo>
                <a:lnTo>
                  <a:pt x="12650" y="44171"/>
                </a:lnTo>
                <a:lnTo>
                  <a:pt x="12707" y="44194"/>
                </a:lnTo>
                <a:lnTo>
                  <a:pt x="12707" y="46560"/>
                </a:lnTo>
                <a:lnTo>
                  <a:pt x="12673" y="46560"/>
                </a:lnTo>
                <a:lnTo>
                  <a:pt x="12628" y="46583"/>
                </a:lnTo>
                <a:lnTo>
                  <a:pt x="12594" y="46594"/>
                </a:lnTo>
                <a:lnTo>
                  <a:pt x="12571" y="46628"/>
                </a:lnTo>
                <a:lnTo>
                  <a:pt x="12548" y="46651"/>
                </a:lnTo>
                <a:lnTo>
                  <a:pt x="12525" y="46696"/>
                </a:lnTo>
                <a:lnTo>
                  <a:pt x="12514" y="46730"/>
                </a:lnTo>
                <a:lnTo>
                  <a:pt x="12514" y="46776"/>
                </a:lnTo>
                <a:lnTo>
                  <a:pt x="12514" y="46810"/>
                </a:lnTo>
                <a:lnTo>
                  <a:pt x="12525" y="46856"/>
                </a:lnTo>
                <a:lnTo>
                  <a:pt x="10500" y="48027"/>
                </a:lnTo>
                <a:lnTo>
                  <a:pt x="10478" y="47993"/>
                </a:lnTo>
                <a:lnTo>
                  <a:pt x="10444" y="47970"/>
                </a:lnTo>
                <a:lnTo>
                  <a:pt x="10398" y="47959"/>
                </a:lnTo>
                <a:lnTo>
                  <a:pt x="10364" y="47948"/>
                </a:lnTo>
                <a:lnTo>
                  <a:pt x="10318" y="47959"/>
                </a:lnTo>
                <a:lnTo>
                  <a:pt x="10284" y="47970"/>
                </a:lnTo>
                <a:lnTo>
                  <a:pt x="10250" y="47993"/>
                </a:lnTo>
                <a:lnTo>
                  <a:pt x="10216" y="48027"/>
                </a:lnTo>
                <a:lnTo>
                  <a:pt x="8225" y="46867"/>
                </a:lnTo>
                <a:lnTo>
                  <a:pt x="8237" y="46821"/>
                </a:lnTo>
                <a:lnTo>
                  <a:pt x="8237" y="46776"/>
                </a:lnTo>
                <a:lnTo>
                  <a:pt x="8237" y="46719"/>
                </a:lnTo>
                <a:lnTo>
                  <a:pt x="8225" y="46685"/>
                </a:lnTo>
                <a:lnTo>
                  <a:pt x="8203" y="46639"/>
                </a:lnTo>
                <a:lnTo>
                  <a:pt x="8168" y="46605"/>
                </a:lnTo>
                <a:lnTo>
                  <a:pt x="8146" y="46571"/>
                </a:lnTo>
                <a:lnTo>
                  <a:pt x="8100" y="46548"/>
                </a:lnTo>
                <a:lnTo>
                  <a:pt x="8055" y="46537"/>
                </a:lnTo>
                <a:lnTo>
                  <a:pt x="8009" y="46526"/>
                </a:lnTo>
                <a:lnTo>
                  <a:pt x="8009" y="44194"/>
                </a:lnTo>
                <a:lnTo>
                  <a:pt x="8077" y="44171"/>
                </a:lnTo>
                <a:lnTo>
                  <a:pt x="8123" y="44137"/>
                </a:lnTo>
                <a:lnTo>
                  <a:pt x="8157" y="44080"/>
                </a:lnTo>
                <a:lnTo>
                  <a:pt x="8168" y="44012"/>
                </a:lnTo>
                <a:lnTo>
                  <a:pt x="8157" y="43955"/>
                </a:lnTo>
                <a:lnTo>
                  <a:pt x="10205" y="42772"/>
                </a:lnTo>
                <a:lnTo>
                  <a:pt x="10239" y="42806"/>
                </a:lnTo>
                <a:lnTo>
                  <a:pt x="10273" y="42829"/>
                </a:lnTo>
                <a:lnTo>
                  <a:pt x="10307" y="42851"/>
                </a:lnTo>
                <a:lnTo>
                  <a:pt x="10409" y="42851"/>
                </a:lnTo>
                <a:lnTo>
                  <a:pt x="10455" y="42829"/>
                </a:lnTo>
                <a:lnTo>
                  <a:pt x="10489" y="42806"/>
                </a:lnTo>
                <a:lnTo>
                  <a:pt x="10512" y="42772"/>
                </a:lnTo>
                <a:close/>
                <a:moveTo>
                  <a:pt x="20010" y="42783"/>
                </a:moveTo>
                <a:lnTo>
                  <a:pt x="21978" y="43921"/>
                </a:lnTo>
                <a:lnTo>
                  <a:pt x="21967" y="43966"/>
                </a:lnTo>
                <a:lnTo>
                  <a:pt x="21967" y="44012"/>
                </a:lnTo>
                <a:lnTo>
                  <a:pt x="21967" y="44057"/>
                </a:lnTo>
                <a:lnTo>
                  <a:pt x="21978" y="44103"/>
                </a:lnTo>
                <a:lnTo>
                  <a:pt x="22001" y="44148"/>
                </a:lnTo>
                <a:lnTo>
                  <a:pt x="22024" y="44182"/>
                </a:lnTo>
                <a:lnTo>
                  <a:pt x="22058" y="44216"/>
                </a:lnTo>
                <a:lnTo>
                  <a:pt x="22103" y="44239"/>
                </a:lnTo>
                <a:lnTo>
                  <a:pt x="22149" y="44251"/>
                </a:lnTo>
                <a:lnTo>
                  <a:pt x="22194" y="44262"/>
                </a:lnTo>
                <a:lnTo>
                  <a:pt x="22194" y="46514"/>
                </a:lnTo>
                <a:lnTo>
                  <a:pt x="22137" y="46514"/>
                </a:lnTo>
                <a:lnTo>
                  <a:pt x="22092" y="46537"/>
                </a:lnTo>
                <a:lnTo>
                  <a:pt x="22058" y="46560"/>
                </a:lnTo>
                <a:lnTo>
                  <a:pt x="22012" y="46594"/>
                </a:lnTo>
                <a:lnTo>
                  <a:pt x="21990" y="46628"/>
                </a:lnTo>
                <a:lnTo>
                  <a:pt x="21967" y="46674"/>
                </a:lnTo>
                <a:lnTo>
                  <a:pt x="21955" y="46719"/>
                </a:lnTo>
                <a:lnTo>
                  <a:pt x="21944" y="46776"/>
                </a:lnTo>
                <a:lnTo>
                  <a:pt x="21955" y="46821"/>
                </a:lnTo>
                <a:lnTo>
                  <a:pt x="21967" y="46878"/>
                </a:lnTo>
                <a:lnTo>
                  <a:pt x="19976" y="48027"/>
                </a:lnTo>
                <a:lnTo>
                  <a:pt x="19953" y="47993"/>
                </a:lnTo>
                <a:lnTo>
                  <a:pt x="19919" y="47970"/>
                </a:lnTo>
                <a:lnTo>
                  <a:pt x="19885" y="47959"/>
                </a:lnTo>
                <a:lnTo>
                  <a:pt x="19840" y="47948"/>
                </a:lnTo>
                <a:lnTo>
                  <a:pt x="19794" y="47959"/>
                </a:lnTo>
                <a:lnTo>
                  <a:pt x="19760" y="47970"/>
                </a:lnTo>
                <a:lnTo>
                  <a:pt x="19726" y="47993"/>
                </a:lnTo>
                <a:lnTo>
                  <a:pt x="19703" y="48027"/>
                </a:lnTo>
                <a:lnTo>
                  <a:pt x="17633" y="46833"/>
                </a:lnTo>
                <a:lnTo>
                  <a:pt x="17644" y="46776"/>
                </a:lnTo>
                <a:lnTo>
                  <a:pt x="17633" y="46708"/>
                </a:lnTo>
                <a:lnTo>
                  <a:pt x="17599" y="46651"/>
                </a:lnTo>
                <a:lnTo>
                  <a:pt x="17553" y="46617"/>
                </a:lnTo>
                <a:lnTo>
                  <a:pt x="17496" y="46594"/>
                </a:lnTo>
                <a:lnTo>
                  <a:pt x="17496" y="44228"/>
                </a:lnTo>
                <a:lnTo>
                  <a:pt x="17530" y="44228"/>
                </a:lnTo>
                <a:lnTo>
                  <a:pt x="17576" y="44205"/>
                </a:lnTo>
                <a:lnTo>
                  <a:pt x="17610" y="44182"/>
                </a:lnTo>
                <a:lnTo>
                  <a:pt x="17633" y="44160"/>
                </a:lnTo>
                <a:lnTo>
                  <a:pt x="17656" y="44125"/>
                </a:lnTo>
                <a:lnTo>
                  <a:pt x="17678" y="44091"/>
                </a:lnTo>
                <a:lnTo>
                  <a:pt x="17690" y="44057"/>
                </a:lnTo>
                <a:lnTo>
                  <a:pt x="17690" y="44012"/>
                </a:lnTo>
                <a:lnTo>
                  <a:pt x="17690" y="43978"/>
                </a:lnTo>
                <a:lnTo>
                  <a:pt x="17678" y="43932"/>
                </a:lnTo>
                <a:lnTo>
                  <a:pt x="19669" y="42783"/>
                </a:lnTo>
                <a:lnTo>
                  <a:pt x="19703" y="42817"/>
                </a:lnTo>
                <a:lnTo>
                  <a:pt x="19737" y="42851"/>
                </a:lnTo>
                <a:lnTo>
                  <a:pt x="19794" y="42863"/>
                </a:lnTo>
                <a:lnTo>
                  <a:pt x="19840" y="42874"/>
                </a:lnTo>
                <a:lnTo>
                  <a:pt x="19897" y="42863"/>
                </a:lnTo>
                <a:lnTo>
                  <a:pt x="19942" y="42840"/>
                </a:lnTo>
                <a:lnTo>
                  <a:pt x="19976" y="42817"/>
                </a:lnTo>
                <a:lnTo>
                  <a:pt x="20010" y="42783"/>
                </a:lnTo>
                <a:close/>
                <a:moveTo>
                  <a:pt x="67412" y="42772"/>
                </a:moveTo>
                <a:lnTo>
                  <a:pt x="69459" y="43955"/>
                </a:lnTo>
                <a:lnTo>
                  <a:pt x="69448" y="44012"/>
                </a:lnTo>
                <a:lnTo>
                  <a:pt x="69459" y="44080"/>
                </a:lnTo>
                <a:lnTo>
                  <a:pt x="69493" y="44137"/>
                </a:lnTo>
                <a:lnTo>
                  <a:pt x="69539" y="44171"/>
                </a:lnTo>
                <a:lnTo>
                  <a:pt x="69596" y="44194"/>
                </a:lnTo>
                <a:lnTo>
                  <a:pt x="69596" y="46560"/>
                </a:lnTo>
                <a:lnTo>
                  <a:pt x="69562" y="46560"/>
                </a:lnTo>
                <a:lnTo>
                  <a:pt x="69527" y="46583"/>
                </a:lnTo>
                <a:lnTo>
                  <a:pt x="69493" y="46594"/>
                </a:lnTo>
                <a:lnTo>
                  <a:pt x="69459" y="46628"/>
                </a:lnTo>
                <a:lnTo>
                  <a:pt x="69436" y="46651"/>
                </a:lnTo>
                <a:lnTo>
                  <a:pt x="69414" y="46696"/>
                </a:lnTo>
                <a:lnTo>
                  <a:pt x="69402" y="46730"/>
                </a:lnTo>
                <a:lnTo>
                  <a:pt x="69402" y="46776"/>
                </a:lnTo>
                <a:lnTo>
                  <a:pt x="69402" y="46810"/>
                </a:lnTo>
                <a:lnTo>
                  <a:pt x="69414" y="46856"/>
                </a:lnTo>
                <a:lnTo>
                  <a:pt x="67389" y="48027"/>
                </a:lnTo>
                <a:lnTo>
                  <a:pt x="67366" y="47993"/>
                </a:lnTo>
                <a:lnTo>
                  <a:pt x="67332" y="47970"/>
                </a:lnTo>
                <a:lnTo>
                  <a:pt x="67298" y="47959"/>
                </a:lnTo>
                <a:lnTo>
                  <a:pt x="67252" y="47948"/>
                </a:lnTo>
                <a:lnTo>
                  <a:pt x="67207" y="47959"/>
                </a:lnTo>
                <a:lnTo>
                  <a:pt x="67173" y="47970"/>
                </a:lnTo>
                <a:lnTo>
                  <a:pt x="67139" y="47993"/>
                </a:lnTo>
                <a:lnTo>
                  <a:pt x="67116" y="48027"/>
                </a:lnTo>
                <a:lnTo>
                  <a:pt x="65114" y="46867"/>
                </a:lnTo>
                <a:lnTo>
                  <a:pt x="65125" y="46821"/>
                </a:lnTo>
                <a:lnTo>
                  <a:pt x="65125" y="46776"/>
                </a:lnTo>
                <a:lnTo>
                  <a:pt x="65125" y="46719"/>
                </a:lnTo>
                <a:lnTo>
                  <a:pt x="65114" y="46685"/>
                </a:lnTo>
                <a:lnTo>
                  <a:pt x="65091" y="46639"/>
                </a:lnTo>
                <a:lnTo>
                  <a:pt x="65068" y="46605"/>
                </a:lnTo>
                <a:lnTo>
                  <a:pt x="65034" y="46571"/>
                </a:lnTo>
                <a:lnTo>
                  <a:pt x="64989" y="46548"/>
                </a:lnTo>
                <a:lnTo>
                  <a:pt x="64954" y="46537"/>
                </a:lnTo>
                <a:lnTo>
                  <a:pt x="64909" y="46526"/>
                </a:lnTo>
                <a:lnTo>
                  <a:pt x="64909" y="44194"/>
                </a:lnTo>
                <a:lnTo>
                  <a:pt x="64966" y="44171"/>
                </a:lnTo>
                <a:lnTo>
                  <a:pt x="65011" y="44137"/>
                </a:lnTo>
                <a:lnTo>
                  <a:pt x="65045" y="44080"/>
                </a:lnTo>
                <a:lnTo>
                  <a:pt x="65057" y="44012"/>
                </a:lnTo>
                <a:lnTo>
                  <a:pt x="65045" y="43955"/>
                </a:lnTo>
                <a:lnTo>
                  <a:pt x="67093" y="42772"/>
                </a:lnTo>
                <a:lnTo>
                  <a:pt x="67127" y="42806"/>
                </a:lnTo>
                <a:lnTo>
                  <a:pt x="67161" y="42829"/>
                </a:lnTo>
                <a:lnTo>
                  <a:pt x="67207" y="42851"/>
                </a:lnTo>
                <a:lnTo>
                  <a:pt x="67298" y="42851"/>
                </a:lnTo>
                <a:lnTo>
                  <a:pt x="67343" y="42829"/>
                </a:lnTo>
                <a:lnTo>
                  <a:pt x="67377" y="42806"/>
                </a:lnTo>
                <a:lnTo>
                  <a:pt x="67412" y="42772"/>
                </a:lnTo>
                <a:close/>
                <a:moveTo>
                  <a:pt x="76899" y="42783"/>
                </a:moveTo>
                <a:lnTo>
                  <a:pt x="78878" y="43921"/>
                </a:lnTo>
                <a:lnTo>
                  <a:pt x="78855" y="43966"/>
                </a:lnTo>
                <a:lnTo>
                  <a:pt x="78855" y="44012"/>
                </a:lnTo>
                <a:lnTo>
                  <a:pt x="78855" y="44057"/>
                </a:lnTo>
                <a:lnTo>
                  <a:pt x="78867" y="44103"/>
                </a:lnTo>
                <a:lnTo>
                  <a:pt x="78889" y="44148"/>
                </a:lnTo>
                <a:lnTo>
                  <a:pt x="78923" y="44182"/>
                </a:lnTo>
                <a:lnTo>
                  <a:pt x="78958" y="44216"/>
                </a:lnTo>
                <a:lnTo>
                  <a:pt x="78992" y="44239"/>
                </a:lnTo>
                <a:lnTo>
                  <a:pt x="79037" y="44251"/>
                </a:lnTo>
                <a:lnTo>
                  <a:pt x="79083" y="44262"/>
                </a:lnTo>
                <a:lnTo>
                  <a:pt x="79083" y="46514"/>
                </a:lnTo>
                <a:lnTo>
                  <a:pt x="79037" y="46514"/>
                </a:lnTo>
                <a:lnTo>
                  <a:pt x="78992" y="46537"/>
                </a:lnTo>
                <a:lnTo>
                  <a:pt x="78946" y="46560"/>
                </a:lnTo>
                <a:lnTo>
                  <a:pt x="78912" y="46594"/>
                </a:lnTo>
                <a:lnTo>
                  <a:pt x="78878" y="46628"/>
                </a:lnTo>
                <a:lnTo>
                  <a:pt x="78855" y="46674"/>
                </a:lnTo>
                <a:lnTo>
                  <a:pt x="78844" y="46719"/>
                </a:lnTo>
                <a:lnTo>
                  <a:pt x="78832" y="46776"/>
                </a:lnTo>
                <a:lnTo>
                  <a:pt x="78844" y="46821"/>
                </a:lnTo>
                <a:lnTo>
                  <a:pt x="78855" y="46878"/>
                </a:lnTo>
                <a:lnTo>
                  <a:pt x="76876" y="48027"/>
                </a:lnTo>
                <a:lnTo>
                  <a:pt x="76842" y="47993"/>
                </a:lnTo>
                <a:lnTo>
                  <a:pt x="76808" y="47970"/>
                </a:lnTo>
                <a:lnTo>
                  <a:pt x="76774" y="47959"/>
                </a:lnTo>
                <a:lnTo>
                  <a:pt x="76728" y="47948"/>
                </a:lnTo>
                <a:lnTo>
                  <a:pt x="76694" y="47959"/>
                </a:lnTo>
                <a:lnTo>
                  <a:pt x="76648" y="47970"/>
                </a:lnTo>
                <a:lnTo>
                  <a:pt x="76614" y="47993"/>
                </a:lnTo>
                <a:lnTo>
                  <a:pt x="76592" y="48027"/>
                </a:lnTo>
                <a:lnTo>
                  <a:pt x="74533" y="46833"/>
                </a:lnTo>
                <a:lnTo>
                  <a:pt x="74533" y="46776"/>
                </a:lnTo>
                <a:lnTo>
                  <a:pt x="74521" y="46708"/>
                </a:lnTo>
                <a:lnTo>
                  <a:pt x="74498" y="46651"/>
                </a:lnTo>
                <a:lnTo>
                  <a:pt x="74442" y="46617"/>
                </a:lnTo>
                <a:lnTo>
                  <a:pt x="74385" y="46594"/>
                </a:lnTo>
                <a:lnTo>
                  <a:pt x="74385" y="44228"/>
                </a:lnTo>
                <a:lnTo>
                  <a:pt x="74430" y="44228"/>
                </a:lnTo>
                <a:lnTo>
                  <a:pt x="74464" y="44205"/>
                </a:lnTo>
                <a:lnTo>
                  <a:pt x="74498" y="44182"/>
                </a:lnTo>
                <a:lnTo>
                  <a:pt x="74521" y="44160"/>
                </a:lnTo>
                <a:lnTo>
                  <a:pt x="74544" y="44125"/>
                </a:lnTo>
                <a:lnTo>
                  <a:pt x="74567" y="44091"/>
                </a:lnTo>
                <a:lnTo>
                  <a:pt x="74578" y="44057"/>
                </a:lnTo>
                <a:lnTo>
                  <a:pt x="74578" y="44012"/>
                </a:lnTo>
                <a:lnTo>
                  <a:pt x="74578" y="43978"/>
                </a:lnTo>
                <a:lnTo>
                  <a:pt x="74567" y="43932"/>
                </a:lnTo>
                <a:lnTo>
                  <a:pt x="76557" y="42783"/>
                </a:lnTo>
                <a:lnTo>
                  <a:pt x="76592" y="42817"/>
                </a:lnTo>
                <a:lnTo>
                  <a:pt x="76637" y="42851"/>
                </a:lnTo>
                <a:lnTo>
                  <a:pt x="76683" y="42863"/>
                </a:lnTo>
                <a:lnTo>
                  <a:pt x="76728" y="42874"/>
                </a:lnTo>
                <a:lnTo>
                  <a:pt x="76785" y="42863"/>
                </a:lnTo>
                <a:lnTo>
                  <a:pt x="76830" y="42840"/>
                </a:lnTo>
                <a:lnTo>
                  <a:pt x="76865" y="42817"/>
                </a:lnTo>
                <a:lnTo>
                  <a:pt x="76899" y="42783"/>
                </a:lnTo>
                <a:close/>
                <a:moveTo>
                  <a:pt x="854" y="0"/>
                </a:moveTo>
                <a:lnTo>
                  <a:pt x="854" y="1434"/>
                </a:lnTo>
                <a:lnTo>
                  <a:pt x="797" y="1456"/>
                </a:lnTo>
                <a:lnTo>
                  <a:pt x="740" y="1491"/>
                </a:lnTo>
                <a:lnTo>
                  <a:pt x="706" y="1547"/>
                </a:lnTo>
                <a:lnTo>
                  <a:pt x="695" y="1616"/>
                </a:lnTo>
                <a:lnTo>
                  <a:pt x="706" y="1673"/>
                </a:lnTo>
                <a:lnTo>
                  <a:pt x="1" y="2071"/>
                </a:lnTo>
                <a:lnTo>
                  <a:pt x="1" y="2128"/>
                </a:lnTo>
                <a:lnTo>
                  <a:pt x="729" y="1707"/>
                </a:lnTo>
                <a:lnTo>
                  <a:pt x="752" y="1741"/>
                </a:lnTo>
                <a:lnTo>
                  <a:pt x="786" y="1775"/>
                </a:lnTo>
                <a:lnTo>
                  <a:pt x="831" y="1786"/>
                </a:lnTo>
                <a:lnTo>
                  <a:pt x="877" y="1798"/>
                </a:lnTo>
                <a:lnTo>
                  <a:pt x="922" y="1786"/>
                </a:lnTo>
                <a:lnTo>
                  <a:pt x="968" y="1775"/>
                </a:lnTo>
                <a:lnTo>
                  <a:pt x="1002" y="1741"/>
                </a:lnTo>
                <a:lnTo>
                  <a:pt x="1036" y="1707"/>
                </a:lnTo>
                <a:lnTo>
                  <a:pt x="3061" y="2878"/>
                </a:lnTo>
                <a:lnTo>
                  <a:pt x="3050" y="2924"/>
                </a:lnTo>
                <a:lnTo>
                  <a:pt x="3038" y="2958"/>
                </a:lnTo>
                <a:lnTo>
                  <a:pt x="3050" y="3003"/>
                </a:lnTo>
                <a:lnTo>
                  <a:pt x="3061" y="3038"/>
                </a:lnTo>
                <a:lnTo>
                  <a:pt x="3095" y="3106"/>
                </a:lnTo>
                <a:lnTo>
                  <a:pt x="3152" y="3151"/>
                </a:lnTo>
                <a:lnTo>
                  <a:pt x="3186" y="3163"/>
                </a:lnTo>
                <a:lnTo>
                  <a:pt x="3232" y="3163"/>
                </a:lnTo>
                <a:lnTo>
                  <a:pt x="3232" y="5506"/>
                </a:lnTo>
                <a:lnTo>
                  <a:pt x="3186" y="5506"/>
                </a:lnTo>
                <a:lnTo>
                  <a:pt x="3152" y="5529"/>
                </a:lnTo>
                <a:lnTo>
                  <a:pt x="3118" y="5540"/>
                </a:lnTo>
                <a:lnTo>
                  <a:pt x="3084" y="5574"/>
                </a:lnTo>
                <a:lnTo>
                  <a:pt x="3061" y="5608"/>
                </a:lnTo>
                <a:lnTo>
                  <a:pt x="3038" y="5643"/>
                </a:lnTo>
                <a:lnTo>
                  <a:pt x="3027" y="5677"/>
                </a:lnTo>
                <a:lnTo>
                  <a:pt x="3027" y="5722"/>
                </a:lnTo>
                <a:lnTo>
                  <a:pt x="3027" y="5756"/>
                </a:lnTo>
                <a:lnTo>
                  <a:pt x="3038" y="5790"/>
                </a:lnTo>
                <a:lnTo>
                  <a:pt x="1082" y="6928"/>
                </a:lnTo>
                <a:lnTo>
                  <a:pt x="1036" y="6882"/>
                </a:lnTo>
                <a:lnTo>
                  <a:pt x="991" y="6860"/>
                </a:lnTo>
                <a:lnTo>
                  <a:pt x="934" y="6837"/>
                </a:lnTo>
                <a:lnTo>
                  <a:pt x="877" y="6826"/>
                </a:lnTo>
                <a:lnTo>
                  <a:pt x="820" y="6837"/>
                </a:lnTo>
                <a:lnTo>
                  <a:pt x="763" y="6860"/>
                </a:lnTo>
                <a:lnTo>
                  <a:pt x="718" y="6882"/>
                </a:lnTo>
                <a:lnTo>
                  <a:pt x="683" y="6928"/>
                </a:lnTo>
                <a:lnTo>
                  <a:pt x="1" y="6541"/>
                </a:lnTo>
                <a:lnTo>
                  <a:pt x="1" y="6587"/>
                </a:lnTo>
                <a:lnTo>
                  <a:pt x="661" y="6973"/>
                </a:lnTo>
                <a:lnTo>
                  <a:pt x="649" y="7019"/>
                </a:lnTo>
                <a:lnTo>
                  <a:pt x="638" y="7064"/>
                </a:lnTo>
                <a:lnTo>
                  <a:pt x="638" y="7110"/>
                </a:lnTo>
                <a:lnTo>
                  <a:pt x="661" y="7155"/>
                </a:lnTo>
                <a:lnTo>
                  <a:pt x="672" y="7201"/>
                </a:lnTo>
                <a:lnTo>
                  <a:pt x="706" y="7235"/>
                </a:lnTo>
                <a:lnTo>
                  <a:pt x="729" y="7258"/>
                </a:lnTo>
                <a:lnTo>
                  <a:pt x="774" y="7281"/>
                </a:lnTo>
                <a:lnTo>
                  <a:pt x="809" y="7303"/>
                </a:lnTo>
                <a:lnTo>
                  <a:pt x="854" y="7303"/>
                </a:lnTo>
                <a:lnTo>
                  <a:pt x="854" y="9601"/>
                </a:lnTo>
                <a:lnTo>
                  <a:pt x="820" y="9613"/>
                </a:lnTo>
                <a:lnTo>
                  <a:pt x="774" y="9624"/>
                </a:lnTo>
                <a:lnTo>
                  <a:pt x="740" y="9647"/>
                </a:lnTo>
                <a:lnTo>
                  <a:pt x="718" y="9669"/>
                </a:lnTo>
                <a:lnTo>
                  <a:pt x="683" y="9704"/>
                </a:lnTo>
                <a:lnTo>
                  <a:pt x="672" y="9738"/>
                </a:lnTo>
                <a:lnTo>
                  <a:pt x="661" y="9783"/>
                </a:lnTo>
                <a:lnTo>
                  <a:pt x="649" y="9829"/>
                </a:lnTo>
                <a:lnTo>
                  <a:pt x="661" y="9863"/>
                </a:lnTo>
                <a:lnTo>
                  <a:pt x="672" y="9897"/>
                </a:lnTo>
                <a:lnTo>
                  <a:pt x="1" y="10284"/>
                </a:lnTo>
                <a:lnTo>
                  <a:pt x="1" y="10341"/>
                </a:lnTo>
                <a:lnTo>
                  <a:pt x="683" y="9942"/>
                </a:lnTo>
                <a:lnTo>
                  <a:pt x="729" y="9988"/>
                </a:lnTo>
                <a:lnTo>
                  <a:pt x="763" y="10022"/>
                </a:lnTo>
                <a:lnTo>
                  <a:pt x="820" y="10045"/>
                </a:lnTo>
                <a:lnTo>
                  <a:pt x="934" y="10045"/>
                </a:lnTo>
                <a:lnTo>
                  <a:pt x="991" y="10022"/>
                </a:lnTo>
                <a:lnTo>
                  <a:pt x="1036" y="9988"/>
                </a:lnTo>
                <a:lnTo>
                  <a:pt x="1070" y="9942"/>
                </a:lnTo>
                <a:lnTo>
                  <a:pt x="3004" y="11057"/>
                </a:lnTo>
                <a:lnTo>
                  <a:pt x="2993" y="11114"/>
                </a:lnTo>
                <a:lnTo>
                  <a:pt x="2981" y="11171"/>
                </a:lnTo>
                <a:lnTo>
                  <a:pt x="2981" y="11228"/>
                </a:lnTo>
                <a:lnTo>
                  <a:pt x="3004" y="11273"/>
                </a:lnTo>
                <a:lnTo>
                  <a:pt x="3027" y="11319"/>
                </a:lnTo>
                <a:lnTo>
                  <a:pt x="3050" y="11353"/>
                </a:lnTo>
                <a:lnTo>
                  <a:pt x="3084" y="11387"/>
                </a:lnTo>
                <a:lnTo>
                  <a:pt x="3129" y="11410"/>
                </a:lnTo>
                <a:lnTo>
                  <a:pt x="3175" y="11433"/>
                </a:lnTo>
                <a:lnTo>
                  <a:pt x="3232" y="11444"/>
                </a:lnTo>
                <a:lnTo>
                  <a:pt x="3232" y="13765"/>
                </a:lnTo>
                <a:lnTo>
                  <a:pt x="3163" y="13776"/>
                </a:lnTo>
                <a:lnTo>
                  <a:pt x="3118" y="13821"/>
                </a:lnTo>
                <a:lnTo>
                  <a:pt x="3095" y="13867"/>
                </a:lnTo>
                <a:lnTo>
                  <a:pt x="3084" y="13935"/>
                </a:lnTo>
                <a:lnTo>
                  <a:pt x="3084" y="13981"/>
                </a:lnTo>
                <a:lnTo>
                  <a:pt x="1070" y="15152"/>
                </a:lnTo>
                <a:lnTo>
                  <a:pt x="1036" y="15107"/>
                </a:lnTo>
                <a:lnTo>
                  <a:pt x="991" y="15073"/>
                </a:lnTo>
                <a:lnTo>
                  <a:pt x="934" y="15050"/>
                </a:lnTo>
                <a:lnTo>
                  <a:pt x="820" y="15050"/>
                </a:lnTo>
                <a:lnTo>
                  <a:pt x="774" y="15073"/>
                </a:lnTo>
                <a:lnTo>
                  <a:pt x="729" y="15107"/>
                </a:lnTo>
                <a:lnTo>
                  <a:pt x="695" y="15141"/>
                </a:lnTo>
                <a:lnTo>
                  <a:pt x="1" y="14743"/>
                </a:lnTo>
                <a:lnTo>
                  <a:pt x="1" y="14800"/>
                </a:lnTo>
                <a:lnTo>
                  <a:pt x="672" y="15187"/>
                </a:lnTo>
                <a:lnTo>
                  <a:pt x="649" y="15232"/>
                </a:lnTo>
                <a:lnTo>
                  <a:pt x="649" y="15278"/>
                </a:lnTo>
                <a:lnTo>
                  <a:pt x="649" y="15323"/>
                </a:lnTo>
                <a:lnTo>
                  <a:pt x="661" y="15357"/>
                </a:lnTo>
                <a:lnTo>
                  <a:pt x="683" y="15403"/>
                </a:lnTo>
                <a:lnTo>
                  <a:pt x="706" y="15437"/>
                </a:lnTo>
                <a:lnTo>
                  <a:pt x="740" y="15460"/>
                </a:lnTo>
                <a:lnTo>
                  <a:pt x="774" y="15482"/>
                </a:lnTo>
                <a:lnTo>
                  <a:pt x="820" y="15494"/>
                </a:lnTo>
                <a:lnTo>
                  <a:pt x="854" y="15505"/>
                </a:lnTo>
                <a:lnTo>
                  <a:pt x="854" y="17791"/>
                </a:lnTo>
                <a:lnTo>
                  <a:pt x="809" y="17791"/>
                </a:lnTo>
                <a:lnTo>
                  <a:pt x="763" y="17814"/>
                </a:lnTo>
                <a:lnTo>
                  <a:pt x="729" y="17837"/>
                </a:lnTo>
                <a:lnTo>
                  <a:pt x="695" y="17871"/>
                </a:lnTo>
                <a:lnTo>
                  <a:pt x="672" y="17905"/>
                </a:lnTo>
                <a:lnTo>
                  <a:pt x="649" y="17939"/>
                </a:lnTo>
                <a:lnTo>
                  <a:pt x="638" y="17985"/>
                </a:lnTo>
                <a:lnTo>
                  <a:pt x="627" y="18030"/>
                </a:lnTo>
                <a:lnTo>
                  <a:pt x="638" y="18087"/>
                </a:lnTo>
                <a:lnTo>
                  <a:pt x="649" y="18133"/>
                </a:lnTo>
                <a:lnTo>
                  <a:pt x="1" y="18497"/>
                </a:lnTo>
                <a:lnTo>
                  <a:pt x="1" y="18554"/>
                </a:lnTo>
                <a:lnTo>
                  <a:pt x="672" y="18167"/>
                </a:lnTo>
                <a:lnTo>
                  <a:pt x="706" y="18212"/>
                </a:lnTo>
                <a:lnTo>
                  <a:pt x="752" y="18258"/>
                </a:lnTo>
                <a:lnTo>
                  <a:pt x="820" y="18281"/>
                </a:lnTo>
                <a:lnTo>
                  <a:pt x="945" y="18281"/>
                </a:lnTo>
                <a:lnTo>
                  <a:pt x="1002" y="18258"/>
                </a:lnTo>
                <a:lnTo>
                  <a:pt x="1047" y="18212"/>
                </a:lnTo>
                <a:lnTo>
                  <a:pt x="1093" y="18167"/>
                </a:lnTo>
                <a:lnTo>
                  <a:pt x="3015" y="19282"/>
                </a:lnTo>
                <a:lnTo>
                  <a:pt x="3004" y="19327"/>
                </a:lnTo>
                <a:lnTo>
                  <a:pt x="2993" y="19384"/>
                </a:lnTo>
                <a:lnTo>
                  <a:pt x="3004" y="19430"/>
                </a:lnTo>
                <a:lnTo>
                  <a:pt x="3015" y="19475"/>
                </a:lnTo>
                <a:lnTo>
                  <a:pt x="3038" y="19521"/>
                </a:lnTo>
                <a:lnTo>
                  <a:pt x="3061" y="19555"/>
                </a:lnTo>
                <a:lnTo>
                  <a:pt x="3095" y="19589"/>
                </a:lnTo>
                <a:lnTo>
                  <a:pt x="3141" y="19612"/>
                </a:lnTo>
                <a:lnTo>
                  <a:pt x="3175" y="19623"/>
                </a:lnTo>
                <a:lnTo>
                  <a:pt x="3232" y="19634"/>
                </a:lnTo>
                <a:lnTo>
                  <a:pt x="3232" y="21909"/>
                </a:lnTo>
                <a:lnTo>
                  <a:pt x="3186" y="21921"/>
                </a:lnTo>
                <a:lnTo>
                  <a:pt x="3141" y="21932"/>
                </a:lnTo>
                <a:lnTo>
                  <a:pt x="3106" y="21955"/>
                </a:lnTo>
                <a:lnTo>
                  <a:pt x="3072" y="21978"/>
                </a:lnTo>
                <a:lnTo>
                  <a:pt x="3050" y="22012"/>
                </a:lnTo>
                <a:lnTo>
                  <a:pt x="3027" y="22057"/>
                </a:lnTo>
                <a:lnTo>
                  <a:pt x="3015" y="22091"/>
                </a:lnTo>
                <a:lnTo>
                  <a:pt x="3015" y="22137"/>
                </a:lnTo>
                <a:lnTo>
                  <a:pt x="3015" y="22182"/>
                </a:lnTo>
                <a:lnTo>
                  <a:pt x="3027" y="22228"/>
                </a:lnTo>
                <a:lnTo>
                  <a:pt x="1082" y="23343"/>
                </a:lnTo>
                <a:lnTo>
                  <a:pt x="1047" y="23297"/>
                </a:lnTo>
                <a:lnTo>
                  <a:pt x="1002" y="23263"/>
                </a:lnTo>
                <a:lnTo>
                  <a:pt x="945" y="23240"/>
                </a:lnTo>
                <a:lnTo>
                  <a:pt x="820" y="23240"/>
                </a:lnTo>
                <a:lnTo>
                  <a:pt x="763" y="23263"/>
                </a:lnTo>
                <a:lnTo>
                  <a:pt x="706" y="23297"/>
                </a:lnTo>
                <a:lnTo>
                  <a:pt x="672" y="23343"/>
                </a:lnTo>
                <a:lnTo>
                  <a:pt x="1" y="22956"/>
                </a:lnTo>
                <a:lnTo>
                  <a:pt x="1" y="23013"/>
                </a:lnTo>
                <a:lnTo>
                  <a:pt x="649" y="23388"/>
                </a:lnTo>
                <a:lnTo>
                  <a:pt x="638" y="23434"/>
                </a:lnTo>
                <a:lnTo>
                  <a:pt x="627" y="23491"/>
                </a:lnTo>
                <a:lnTo>
                  <a:pt x="638" y="23536"/>
                </a:lnTo>
                <a:lnTo>
                  <a:pt x="649" y="23582"/>
                </a:lnTo>
                <a:lnTo>
                  <a:pt x="672" y="23627"/>
                </a:lnTo>
                <a:lnTo>
                  <a:pt x="695" y="23661"/>
                </a:lnTo>
                <a:lnTo>
                  <a:pt x="729" y="23684"/>
                </a:lnTo>
                <a:lnTo>
                  <a:pt x="763" y="23718"/>
                </a:lnTo>
                <a:lnTo>
                  <a:pt x="809" y="23729"/>
                </a:lnTo>
                <a:lnTo>
                  <a:pt x="854" y="23741"/>
                </a:lnTo>
                <a:lnTo>
                  <a:pt x="854" y="26050"/>
                </a:lnTo>
                <a:lnTo>
                  <a:pt x="786" y="26073"/>
                </a:lnTo>
                <a:lnTo>
                  <a:pt x="729" y="26118"/>
                </a:lnTo>
                <a:lnTo>
                  <a:pt x="695" y="26175"/>
                </a:lnTo>
                <a:lnTo>
                  <a:pt x="683" y="26209"/>
                </a:lnTo>
                <a:lnTo>
                  <a:pt x="683" y="26243"/>
                </a:lnTo>
                <a:lnTo>
                  <a:pt x="695" y="26312"/>
                </a:lnTo>
                <a:lnTo>
                  <a:pt x="1" y="26710"/>
                </a:lnTo>
                <a:lnTo>
                  <a:pt x="1" y="26767"/>
                </a:lnTo>
                <a:lnTo>
                  <a:pt x="718" y="26357"/>
                </a:lnTo>
                <a:lnTo>
                  <a:pt x="752" y="26391"/>
                </a:lnTo>
                <a:lnTo>
                  <a:pt x="786" y="26414"/>
                </a:lnTo>
                <a:lnTo>
                  <a:pt x="831" y="26437"/>
                </a:lnTo>
                <a:lnTo>
                  <a:pt x="934" y="26437"/>
                </a:lnTo>
                <a:lnTo>
                  <a:pt x="968" y="26414"/>
                </a:lnTo>
                <a:lnTo>
                  <a:pt x="1013" y="26391"/>
                </a:lnTo>
                <a:lnTo>
                  <a:pt x="1047" y="26346"/>
                </a:lnTo>
                <a:lnTo>
                  <a:pt x="3050" y="27506"/>
                </a:lnTo>
                <a:lnTo>
                  <a:pt x="3038" y="27552"/>
                </a:lnTo>
                <a:lnTo>
                  <a:pt x="3027" y="27597"/>
                </a:lnTo>
                <a:lnTo>
                  <a:pt x="3038" y="27631"/>
                </a:lnTo>
                <a:lnTo>
                  <a:pt x="3050" y="27677"/>
                </a:lnTo>
                <a:lnTo>
                  <a:pt x="3061" y="27711"/>
                </a:lnTo>
                <a:lnTo>
                  <a:pt x="3084" y="27745"/>
                </a:lnTo>
                <a:lnTo>
                  <a:pt x="3118" y="27768"/>
                </a:lnTo>
                <a:lnTo>
                  <a:pt x="3152" y="27790"/>
                </a:lnTo>
                <a:lnTo>
                  <a:pt x="3186" y="27802"/>
                </a:lnTo>
                <a:lnTo>
                  <a:pt x="3232" y="27813"/>
                </a:lnTo>
                <a:lnTo>
                  <a:pt x="3232" y="30145"/>
                </a:lnTo>
                <a:lnTo>
                  <a:pt x="3186" y="30157"/>
                </a:lnTo>
                <a:lnTo>
                  <a:pt x="3152" y="30168"/>
                </a:lnTo>
                <a:lnTo>
                  <a:pt x="3095" y="30213"/>
                </a:lnTo>
                <a:lnTo>
                  <a:pt x="3072" y="30236"/>
                </a:lnTo>
                <a:lnTo>
                  <a:pt x="3050" y="30270"/>
                </a:lnTo>
                <a:lnTo>
                  <a:pt x="3038" y="30316"/>
                </a:lnTo>
                <a:lnTo>
                  <a:pt x="3038" y="30350"/>
                </a:lnTo>
                <a:lnTo>
                  <a:pt x="3038" y="30384"/>
                </a:lnTo>
                <a:lnTo>
                  <a:pt x="3050" y="30430"/>
                </a:lnTo>
                <a:lnTo>
                  <a:pt x="1047" y="31578"/>
                </a:lnTo>
                <a:lnTo>
                  <a:pt x="1013" y="31544"/>
                </a:lnTo>
                <a:lnTo>
                  <a:pt x="979" y="31522"/>
                </a:lnTo>
                <a:lnTo>
                  <a:pt x="934" y="31499"/>
                </a:lnTo>
                <a:lnTo>
                  <a:pt x="831" y="31499"/>
                </a:lnTo>
                <a:lnTo>
                  <a:pt x="786" y="31522"/>
                </a:lnTo>
                <a:lnTo>
                  <a:pt x="740" y="31544"/>
                </a:lnTo>
                <a:lnTo>
                  <a:pt x="718" y="31578"/>
                </a:lnTo>
                <a:lnTo>
                  <a:pt x="1" y="31169"/>
                </a:lnTo>
                <a:lnTo>
                  <a:pt x="1" y="31226"/>
                </a:lnTo>
                <a:lnTo>
                  <a:pt x="695" y="31624"/>
                </a:lnTo>
                <a:lnTo>
                  <a:pt x="683" y="31658"/>
                </a:lnTo>
                <a:lnTo>
                  <a:pt x="672" y="31704"/>
                </a:lnTo>
                <a:lnTo>
                  <a:pt x="683" y="31738"/>
                </a:lnTo>
                <a:lnTo>
                  <a:pt x="695" y="31772"/>
                </a:lnTo>
                <a:lnTo>
                  <a:pt x="729" y="31829"/>
                </a:lnTo>
                <a:lnTo>
                  <a:pt x="786" y="31874"/>
                </a:lnTo>
                <a:lnTo>
                  <a:pt x="820" y="31897"/>
                </a:lnTo>
                <a:lnTo>
                  <a:pt x="854" y="31897"/>
                </a:lnTo>
                <a:lnTo>
                  <a:pt x="854" y="34263"/>
                </a:lnTo>
                <a:lnTo>
                  <a:pt x="786" y="34286"/>
                </a:lnTo>
                <a:lnTo>
                  <a:pt x="740" y="34331"/>
                </a:lnTo>
                <a:lnTo>
                  <a:pt x="695" y="34388"/>
                </a:lnTo>
                <a:lnTo>
                  <a:pt x="683" y="34422"/>
                </a:lnTo>
                <a:lnTo>
                  <a:pt x="683" y="34456"/>
                </a:lnTo>
                <a:lnTo>
                  <a:pt x="695" y="34525"/>
                </a:lnTo>
                <a:lnTo>
                  <a:pt x="1" y="34923"/>
                </a:lnTo>
                <a:lnTo>
                  <a:pt x="1" y="34980"/>
                </a:lnTo>
                <a:lnTo>
                  <a:pt x="718" y="34559"/>
                </a:lnTo>
                <a:lnTo>
                  <a:pt x="752" y="34604"/>
                </a:lnTo>
                <a:lnTo>
                  <a:pt x="786" y="34627"/>
                </a:lnTo>
                <a:lnTo>
                  <a:pt x="831" y="34638"/>
                </a:lnTo>
                <a:lnTo>
                  <a:pt x="877" y="34650"/>
                </a:lnTo>
                <a:lnTo>
                  <a:pt x="934" y="34638"/>
                </a:lnTo>
                <a:lnTo>
                  <a:pt x="968" y="34627"/>
                </a:lnTo>
                <a:lnTo>
                  <a:pt x="1013" y="34593"/>
                </a:lnTo>
                <a:lnTo>
                  <a:pt x="1036" y="34559"/>
                </a:lnTo>
                <a:lnTo>
                  <a:pt x="3027" y="35708"/>
                </a:lnTo>
                <a:lnTo>
                  <a:pt x="3015" y="35753"/>
                </a:lnTo>
                <a:lnTo>
                  <a:pt x="3015" y="35810"/>
                </a:lnTo>
                <a:lnTo>
                  <a:pt x="3015" y="35856"/>
                </a:lnTo>
                <a:lnTo>
                  <a:pt x="3027" y="35890"/>
                </a:lnTo>
                <a:lnTo>
                  <a:pt x="3050" y="35935"/>
                </a:lnTo>
                <a:lnTo>
                  <a:pt x="3072" y="35969"/>
                </a:lnTo>
                <a:lnTo>
                  <a:pt x="3106" y="35992"/>
                </a:lnTo>
                <a:lnTo>
                  <a:pt x="3141" y="36015"/>
                </a:lnTo>
                <a:lnTo>
                  <a:pt x="3186" y="36038"/>
                </a:lnTo>
                <a:lnTo>
                  <a:pt x="3232" y="36038"/>
                </a:lnTo>
                <a:lnTo>
                  <a:pt x="3232" y="38392"/>
                </a:lnTo>
                <a:lnTo>
                  <a:pt x="3163" y="38404"/>
                </a:lnTo>
                <a:lnTo>
                  <a:pt x="3118" y="38449"/>
                </a:lnTo>
                <a:lnTo>
                  <a:pt x="3084" y="38495"/>
                </a:lnTo>
                <a:lnTo>
                  <a:pt x="3072" y="38563"/>
                </a:lnTo>
                <a:lnTo>
                  <a:pt x="3084" y="38620"/>
                </a:lnTo>
                <a:lnTo>
                  <a:pt x="1104" y="39757"/>
                </a:lnTo>
                <a:lnTo>
                  <a:pt x="1059" y="39712"/>
                </a:lnTo>
                <a:lnTo>
                  <a:pt x="1013" y="39678"/>
                </a:lnTo>
                <a:lnTo>
                  <a:pt x="945" y="39655"/>
                </a:lnTo>
                <a:lnTo>
                  <a:pt x="877" y="39644"/>
                </a:lnTo>
                <a:lnTo>
                  <a:pt x="809" y="39655"/>
                </a:lnTo>
                <a:lnTo>
                  <a:pt x="752" y="39678"/>
                </a:lnTo>
                <a:lnTo>
                  <a:pt x="695" y="39712"/>
                </a:lnTo>
                <a:lnTo>
                  <a:pt x="661" y="39757"/>
                </a:lnTo>
                <a:lnTo>
                  <a:pt x="1" y="39382"/>
                </a:lnTo>
                <a:lnTo>
                  <a:pt x="1" y="39439"/>
                </a:lnTo>
                <a:lnTo>
                  <a:pt x="638" y="39803"/>
                </a:lnTo>
                <a:lnTo>
                  <a:pt x="615" y="39848"/>
                </a:lnTo>
                <a:lnTo>
                  <a:pt x="615" y="39905"/>
                </a:lnTo>
                <a:lnTo>
                  <a:pt x="615" y="39962"/>
                </a:lnTo>
                <a:lnTo>
                  <a:pt x="627" y="40008"/>
                </a:lnTo>
                <a:lnTo>
                  <a:pt x="649" y="40053"/>
                </a:lnTo>
                <a:lnTo>
                  <a:pt x="683" y="40087"/>
                </a:lnTo>
                <a:lnTo>
                  <a:pt x="718" y="40121"/>
                </a:lnTo>
                <a:lnTo>
                  <a:pt x="763" y="40144"/>
                </a:lnTo>
                <a:lnTo>
                  <a:pt x="809" y="40167"/>
                </a:lnTo>
                <a:lnTo>
                  <a:pt x="854" y="40178"/>
                </a:lnTo>
                <a:lnTo>
                  <a:pt x="854" y="42499"/>
                </a:lnTo>
                <a:lnTo>
                  <a:pt x="797" y="42522"/>
                </a:lnTo>
                <a:lnTo>
                  <a:pt x="752" y="42556"/>
                </a:lnTo>
                <a:lnTo>
                  <a:pt x="729" y="42613"/>
                </a:lnTo>
                <a:lnTo>
                  <a:pt x="718" y="42669"/>
                </a:lnTo>
                <a:lnTo>
                  <a:pt x="729" y="42715"/>
                </a:lnTo>
                <a:lnTo>
                  <a:pt x="1" y="43136"/>
                </a:lnTo>
                <a:lnTo>
                  <a:pt x="1" y="43193"/>
                </a:lnTo>
                <a:lnTo>
                  <a:pt x="740" y="42760"/>
                </a:lnTo>
                <a:lnTo>
                  <a:pt x="774" y="42795"/>
                </a:lnTo>
                <a:lnTo>
                  <a:pt x="797" y="42817"/>
                </a:lnTo>
                <a:lnTo>
                  <a:pt x="843" y="42829"/>
                </a:lnTo>
                <a:lnTo>
                  <a:pt x="922" y="42829"/>
                </a:lnTo>
                <a:lnTo>
                  <a:pt x="956" y="42817"/>
                </a:lnTo>
                <a:lnTo>
                  <a:pt x="991" y="42795"/>
                </a:lnTo>
                <a:lnTo>
                  <a:pt x="1013" y="42760"/>
                </a:lnTo>
                <a:lnTo>
                  <a:pt x="3061" y="43943"/>
                </a:lnTo>
                <a:lnTo>
                  <a:pt x="3050" y="43978"/>
                </a:lnTo>
                <a:lnTo>
                  <a:pt x="3038" y="44012"/>
                </a:lnTo>
                <a:lnTo>
                  <a:pt x="3050" y="44057"/>
                </a:lnTo>
                <a:lnTo>
                  <a:pt x="3061" y="44091"/>
                </a:lnTo>
                <a:lnTo>
                  <a:pt x="3095" y="44148"/>
                </a:lnTo>
                <a:lnTo>
                  <a:pt x="3152" y="44194"/>
                </a:lnTo>
                <a:lnTo>
                  <a:pt x="3186" y="44216"/>
                </a:lnTo>
                <a:lnTo>
                  <a:pt x="3232" y="44216"/>
                </a:lnTo>
                <a:lnTo>
                  <a:pt x="3232" y="46537"/>
                </a:lnTo>
                <a:lnTo>
                  <a:pt x="3186" y="46537"/>
                </a:lnTo>
                <a:lnTo>
                  <a:pt x="3141" y="46560"/>
                </a:lnTo>
                <a:lnTo>
                  <a:pt x="3106" y="46583"/>
                </a:lnTo>
                <a:lnTo>
                  <a:pt x="3072" y="46605"/>
                </a:lnTo>
                <a:lnTo>
                  <a:pt x="3050" y="46639"/>
                </a:lnTo>
                <a:lnTo>
                  <a:pt x="3027" y="46685"/>
                </a:lnTo>
                <a:lnTo>
                  <a:pt x="3015" y="46730"/>
                </a:lnTo>
                <a:lnTo>
                  <a:pt x="3004" y="46776"/>
                </a:lnTo>
                <a:lnTo>
                  <a:pt x="3015" y="46821"/>
                </a:lnTo>
                <a:lnTo>
                  <a:pt x="3027" y="46867"/>
                </a:lnTo>
                <a:lnTo>
                  <a:pt x="1082" y="47982"/>
                </a:lnTo>
                <a:lnTo>
                  <a:pt x="1047" y="47936"/>
                </a:lnTo>
                <a:lnTo>
                  <a:pt x="1002" y="47902"/>
                </a:lnTo>
                <a:lnTo>
                  <a:pt x="945" y="47879"/>
                </a:lnTo>
                <a:lnTo>
                  <a:pt x="820" y="47879"/>
                </a:lnTo>
                <a:lnTo>
                  <a:pt x="763" y="47902"/>
                </a:lnTo>
                <a:lnTo>
                  <a:pt x="718" y="47936"/>
                </a:lnTo>
                <a:lnTo>
                  <a:pt x="672" y="47982"/>
                </a:lnTo>
                <a:lnTo>
                  <a:pt x="1" y="47595"/>
                </a:lnTo>
                <a:lnTo>
                  <a:pt x="1" y="47652"/>
                </a:lnTo>
                <a:lnTo>
                  <a:pt x="649" y="48027"/>
                </a:lnTo>
                <a:lnTo>
                  <a:pt x="638" y="48073"/>
                </a:lnTo>
                <a:lnTo>
                  <a:pt x="638" y="48118"/>
                </a:lnTo>
                <a:lnTo>
                  <a:pt x="638" y="48164"/>
                </a:lnTo>
                <a:lnTo>
                  <a:pt x="649" y="48209"/>
                </a:lnTo>
                <a:lnTo>
                  <a:pt x="672" y="48243"/>
                </a:lnTo>
                <a:lnTo>
                  <a:pt x="695" y="48289"/>
                </a:lnTo>
                <a:lnTo>
                  <a:pt x="729" y="48312"/>
                </a:lnTo>
                <a:lnTo>
                  <a:pt x="774" y="48334"/>
                </a:lnTo>
                <a:lnTo>
                  <a:pt x="809" y="48357"/>
                </a:lnTo>
                <a:lnTo>
                  <a:pt x="854" y="48357"/>
                </a:lnTo>
                <a:lnTo>
                  <a:pt x="854" y="49142"/>
                </a:lnTo>
                <a:lnTo>
                  <a:pt x="900" y="49142"/>
                </a:lnTo>
                <a:lnTo>
                  <a:pt x="900" y="48357"/>
                </a:lnTo>
                <a:lnTo>
                  <a:pt x="945" y="48357"/>
                </a:lnTo>
                <a:lnTo>
                  <a:pt x="991" y="48334"/>
                </a:lnTo>
                <a:lnTo>
                  <a:pt x="1025" y="48312"/>
                </a:lnTo>
                <a:lnTo>
                  <a:pt x="1059" y="48277"/>
                </a:lnTo>
                <a:lnTo>
                  <a:pt x="1082" y="48243"/>
                </a:lnTo>
                <a:lnTo>
                  <a:pt x="1104" y="48209"/>
                </a:lnTo>
                <a:lnTo>
                  <a:pt x="1116" y="48164"/>
                </a:lnTo>
                <a:lnTo>
                  <a:pt x="1127" y="48118"/>
                </a:lnTo>
                <a:lnTo>
                  <a:pt x="1116" y="48073"/>
                </a:lnTo>
                <a:lnTo>
                  <a:pt x="1104" y="48027"/>
                </a:lnTo>
                <a:lnTo>
                  <a:pt x="3050" y="46901"/>
                </a:lnTo>
                <a:lnTo>
                  <a:pt x="3084" y="46947"/>
                </a:lnTo>
                <a:lnTo>
                  <a:pt x="3129" y="46981"/>
                </a:lnTo>
                <a:lnTo>
                  <a:pt x="3186" y="47003"/>
                </a:lnTo>
                <a:lnTo>
                  <a:pt x="3254" y="47015"/>
                </a:lnTo>
                <a:lnTo>
                  <a:pt x="3311" y="47003"/>
                </a:lnTo>
                <a:lnTo>
                  <a:pt x="3368" y="46981"/>
                </a:lnTo>
                <a:lnTo>
                  <a:pt x="3414" y="46947"/>
                </a:lnTo>
                <a:lnTo>
                  <a:pt x="3448" y="46901"/>
                </a:lnTo>
                <a:lnTo>
                  <a:pt x="5416" y="48039"/>
                </a:lnTo>
                <a:lnTo>
                  <a:pt x="5404" y="48073"/>
                </a:lnTo>
                <a:lnTo>
                  <a:pt x="5404" y="48118"/>
                </a:lnTo>
                <a:lnTo>
                  <a:pt x="5404" y="48164"/>
                </a:lnTo>
                <a:lnTo>
                  <a:pt x="5416" y="48198"/>
                </a:lnTo>
                <a:lnTo>
                  <a:pt x="5427" y="48232"/>
                </a:lnTo>
                <a:lnTo>
                  <a:pt x="5461" y="48266"/>
                </a:lnTo>
                <a:lnTo>
                  <a:pt x="5484" y="48289"/>
                </a:lnTo>
                <a:lnTo>
                  <a:pt x="5518" y="48312"/>
                </a:lnTo>
                <a:lnTo>
                  <a:pt x="5552" y="48334"/>
                </a:lnTo>
                <a:lnTo>
                  <a:pt x="5598" y="48334"/>
                </a:lnTo>
                <a:lnTo>
                  <a:pt x="5598" y="49142"/>
                </a:lnTo>
                <a:lnTo>
                  <a:pt x="5643" y="49142"/>
                </a:lnTo>
                <a:lnTo>
                  <a:pt x="5643" y="48334"/>
                </a:lnTo>
                <a:lnTo>
                  <a:pt x="5689" y="48323"/>
                </a:lnTo>
                <a:lnTo>
                  <a:pt x="5723" y="48312"/>
                </a:lnTo>
                <a:lnTo>
                  <a:pt x="5757" y="48289"/>
                </a:lnTo>
                <a:lnTo>
                  <a:pt x="5780" y="48266"/>
                </a:lnTo>
                <a:lnTo>
                  <a:pt x="5802" y="48232"/>
                </a:lnTo>
                <a:lnTo>
                  <a:pt x="5825" y="48198"/>
                </a:lnTo>
                <a:lnTo>
                  <a:pt x="5837" y="48164"/>
                </a:lnTo>
                <a:lnTo>
                  <a:pt x="5837" y="48118"/>
                </a:lnTo>
                <a:lnTo>
                  <a:pt x="5837" y="48073"/>
                </a:lnTo>
                <a:lnTo>
                  <a:pt x="5825" y="48039"/>
                </a:lnTo>
                <a:lnTo>
                  <a:pt x="7782" y="46912"/>
                </a:lnTo>
                <a:lnTo>
                  <a:pt x="7816" y="46958"/>
                </a:lnTo>
                <a:lnTo>
                  <a:pt x="7873" y="46992"/>
                </a:lnTo>
                <a:lnTo>
                  <a:pt x="7930" y="47015"/>
                </a:lnTo>
                <a:lnTo>
                  <a:pt x="7986" y="47026"/>
                </a:lnTo>
                <a:lnTo>
                  <a:pt x="8055" y="47015"/>
                </a:lnTo>
                <a:lnTo>
                  <a:pt x="8112" y="46992"/>
                </a:lnTo>
                <a:lnTo>
                  <a:pt x="8157" y="46958"/>
                </a:lnTo>
                <a:lnTo>
                  <a:pt x="8203" y="46912"/>
                </a:lnTo>
                <a:lnTo>
                  <a:pt x="10205" y="48061"/>
                </a:lnTo>
                <a:lnTo>
                  <a:pt x="10193" y="48118"/>
                </a:lnTo>
                <a:lnTo>
                  <a:pt x="10205" y="48175"/>
                </a:lnTo>
                <a:lnTo>
                  <a:pt x="10239" y="48232"/>
                </a:lnTo>
                <a:lnTo>
                  <a:pt x="10284" y="48266"/>
                </a:lnTo>
                <a:lnTo>
                  <a:pt x="10341" y="48289"/>
                </a:lnTo>
                <a:lnTo>
                  <a:pt x="10341" y="49142"/>
                </a:lnTo>
                <a:lnTo>
                  <a:pt x="10387" y="49142"/>
                </a:lnTo>
                <a:lnTo>
                  <a:pt x="10387" y="48289"/>
                </a:lnTo>
                <a:lnTo>
                  <a:pt x="10444" y="48266"/>
                </a:lnTo>
                <a:lnTo>
                  <a:pt x="10489" y="48232"/>
                </a:lnTo>
                <a:lnTo>
                  <a:pt x="10512" y="48175"/>
                </a:lnTo>
                <a:lnTo>
                  <a:pt x="10523" y="48118"/>
                </a:lnTo>
                <a:lnTo>
                  <a:pt x="10523" y="48061"/>
                </a:lnTo>
                <a:lnTo>
                  <a:pt x="12548" y="46890"/>
                </a:lnTo>
                <a:lnTo>
                  <a:pt x="12582" y="46935"/>
                </a:lnTo>
                <a:lnTo>
                  <a:pt x="12628" y="46969"/>
                </a:lnTo>
                <a:lnTo>
                  <a:pt x="12673" y="46981"/>
                </a:lnTo>
                <a:lnTo>
                  <a:pt x="12730" y="46992"/>
                </a:lnTo>
                <a:lnTo>
                  <a:pt x="12787" y="46981"/>
                </a:lnTo>
                <a:lnTo>
                  <a:pt x="12832" y="46958"/>
                </a:lnTo>
                <a:lnTo>
                  <a:pt x="12878" y="46935"/>
                </a:lnTo>
                <a:lnTo>
                  <a:pt x="12912" y="46890"/>
                </a:lnTo>
                <a:lnTo>
                  <a:pt x="14891" y="48039"/>
                </a:lnTo>
                <a:lnTo>
                  <a:pt x="14880" y="48073"/>
                </a:lnTo>
                <a:lnTo>
                  <a:pt x="14869" y="48118"/>
                </a:lnTo>
                <a:lnTo>
                  <a:pt x="14880" y="48164"/>
                </a:lnTo>
                <a:lnTo>
                  <a:pt x="14891" y="48198"/>
                </a:lnTo>
                <a:lnTo>
                  <a:pt x="14903" y="48243"/>
                </a:lnTo>
                <a:lnTo>
                  <a:pt x="14937" y="48266"/>
                </a:lnTo>
                <a:lnTo>
                  <a:pt x="14960" y="48300"/>
                </a:lnTo>
                <a:lnTo>
                  <a:pt x="14994" y="48323"/>
                </a:lnTo>
                <a:lnTo>
                  <a:pt x="15039" y="48334"/>
                </a:lnTo>
                <a:lnTo>
                  <a:pt x="15085" y="48346"/>
                </a:lnTo>
                <a:lnTo>
                  <a:pt x="15085" y="49142"/>
                </a:lnTo>
                <a:lnTo>
                  <a:pt x="15130" y="49142"/>
                </a:lnTo>
                <a:lnTo>
                  <a:pt x="15130" y="48346"/>
                </a:lnTo>
                <a:lnTo>
                  <a:pt x="15164" y="48334"/>
                </a:lnTo>
                <a:lnTo>
                  <a:pt x="15198" y="48323"/>
                </a:lnTo>
                <a:lnTo>
                  <a:pt x="15233" y="48300"/>
                </a:lnTo>
                <a:lnTo>
                  <a:pt x="15267" y="48266"/>
                </a:lnTo>
                <a:lnTo>
                  <a:pt x="15289" y="48232"/>
                </a:lnTo>
                <a:lnTo>
                  <a:pt x="15312" y="48198"/>
                </a:lnTo>
                <a:lnTo>
                  <a:pt x="15324" y="48164"/>
                </a:lnTo>
                <a:lnTo>
                  <a:pt x="15324" y="48118"/>
                </a:lnTo>
                <a:lnTo>
                  <a:pt x="15324" y="48073"/>
                </a:lnTo>
                <a:lnTo>
                  <a:pt x="15312" y="48039"/>
                </a:lnTo>
                <a:lnTo>
                  <a:pt x="17326" y="46878"/>
                </a:lnTo>
                <a:lnTo>
                  <a:pt x="17348" y="46901"/>
                </a:lnTo>
                <a:lnTo>
                  <a:pt x="17383" y="46924"/>
                </a:lnTo>
                <a:lnTo>
                  <a:pt x="17428" y="46947"/>
                </a:lnTo>
                <a:lnTo>
                  <a:pt x="17519" y="46947"/>
                </a:lnTo>
                <a:lnTo>
                  <a:pt x="17553" y="46924"/>
                </a:lnTo>
                <a:lnTo>
                  <a:pt x="17587" y="46901"/>
                </a:lnTo>
                <a:lnTo>
                  <a:pt x="17621" y="46867"/>
                </a:lnTo>
                <a:lnTo>
                  <a:pt x="19680" y="48061"/>
                </a:lnTo>
                <a:lnTo>
                  <a:pt x="19669" y="48118"/>
                </a:lnTo>
                <a:lnTo>
                  <a:pt x="19680" y="48175"/>
                </a:lnTo>
                <a:lnTo>
                  <a:pt x="19715" y="48232"/>
                </a:lnTo>
                <a:lnTo>
                  <a:pt x="19760" y="48266"/>
                </a:lnTo>
                <a:lnTo>
                  <a:pt x="19817" y="48289"/>
                </a:lnTo>
                <a:lnTo>
                  <a:pt x="19817" y="49142"/>
                </a:lnTo>
                <a:lnTo>
                  <a:pt x="19862" y="49142"/>
                </a:lnTo>
                <a:lnTo>
                  <a:pt x="19862" y="48289"/>
                </a:lnTo>
                <a:lnTo>
                  <a:pt x="19919" y="48266"/>
                </a:lnTo>
                <a:lnTo>
                  <a:pt x="19965" y="48232"/>
                </a:lnTo>
                <a:lnTo>
                  <a:pt x="19999" y="48175"/>
                </a:lnTo>
                <a:lnTo>
                  <a:pt x="20010" y="48118"/>
                </a:lnTo>
                <a:lnTo>
                  <a:pt x="19999" y="48061"/>
                </a:lnTo>
                <a:lnTo>
                  <a:pt x="21990" y="46912"/>
                </a:lnTo>
                <a:lnTo>
                  <a:pt x="22035" y="46969"/>
                </a:lnTo>
                <a:lnTo>
                  <a:pt x="22081" y="47003"/>
                </a:lnTo>
                <a:lnTo>
                  <a:pt x="22137" y="47026"/>
                </a:lnTo>
                <a:lnTo>
                  <a:pt x="22206" y="47038"/>
                </a:lnTo>
                <a:lnTo>
                  <a:pt x="22274" y="47026"/>
                </a:lnTo>
                <a:lnTo>
                  <a:pt x="22342" y="47003"/>
                </a:lnTo>
                <a:lnTo>
                  <a:pt x="22388" y="46969"/>
                </a:lnTo>
                <a:lnTo>
                  <a:pt x="22433" y="46912"/>
                </a:lnTo>
                <a:lnTo>
                  <a:pt x="24344" y="48016"/>
                </a:lnTo>
                <a:lnTo>
                  <a:pt x="24333" y="48073"/>
                </a:lnTo>
                <a:lnTo>
                  <a:pt x="24322" y="48118"/>
                </a:lnTo>
                <a:lnTo>
                  <a:pt x="24333" y="48164"/>
                </a:lnTo>
                <a:lnTo>
                  <a:pt x="24344" y="48209"/>
                </a:lnTo>
                <a:lnTo>
                  <a:pt x="24367" y="48255"/>
                </a:lnTo>
                <a:lnTo>
                  <a:pt x="24390" y="48289"/>
                </a:lnTo>
                <a:lnTo>
                  <a:pt x="24424" y="48323"/>
                </a:lnTo>
                <a:lnTo>
                  <a:pt x="24469" y="48346"/>
                </a:lnTo>
                <a:lnTo>
                  <a:pt x="24515" y="48368"/>
                </a:lnTo>
                <a:lnTo>
                  <a:pt x="24560" y="48368"/>
                </a:lnTo>
                <a:lnTo>
                  <a:pt x="24560" y="49142"/>
                </a:lnTo>
                <a:lnTo>
                  <a:pt x="24606" y="49142"/>
                </a:lnTo>
                <a:lnTo>
                  <a:pt x="24606" y="48368"/>
                </a:lnTo>
                <a:lnTo>
                  <a:pt x="24651" y="48357"/>
                </a:lnTo>
                <a:lnTo>
                  <a:pt x="24697" y="48346"/>
                </a:lnTo>
                <a:lnTo>
                  <a:pt x="24731" y="48323"/>
                </a:lnTo>
                <a:lnTo>
                  <a:pt x="24765" y="48289"/>
                </a:lnTo>
                <a:lnTo>
                  <a:pt x="24799" y="48255"/>
                </a:lnTo>
                <a:lnTo>
                  <a:pt x="24811" y="48209"/>
                </a:lnTo>
                <a:lnTo>
                  <a:pt x="24833" y="48164"/>
                </a:lnTo>
                <a:lnTo>
                  <a:pt x="24833" y="48118"/>
                </a:lnTo>
                <a:lnTo>
                  <a:pt x="24822" y="48073"/>
                </a:lnTo>
                <a:lnTo>
                  <a:pt x="24811" y="48027"/>
                </a:lnTo>
                <a:lnTo>
                  <a:pt x="26756" y="46901"/>
                </a:lnTo>
                <a:lnTo>
                  <a:pt x="26790" y="46947"/>
                </a:lnTo>
                <a:lnTo>
                  <a:pt x="26836" y="46981"/>
                </a:lnTo>
                <a:lnTo>
                  <a:pt x="26892" y="47003"/>
                </a:lnTo>
                <a:lnTo>
                  <a:pt x="26949" y="47015"/>
                </a:lnTo>
                <a:lnTo>
                  <a:pt x="27006" y="47003"/>
                </a:lnTo>
                <a:lnTo>
                  <a:pt x="27063" y="46981"/>
                </a:lnTo>
                <a:lnTo>
                  <a:pt x="27109" y="46947"/>
                </a:lnTo>
                <a:lnTo>
                  <a:pt x="27154" y="46901"/>
                </a:lnTo>
                <a:lnTo>
                  <a:pt x="29076" y="48016"/>
                </a:lnTo>
                <a:lnTo>
                  <a:pt x="29065" y="48061"/>
                </a:lnTo>
                <a:lnTo>
                  <a:pt x="29054" y="48118"/>
                </a:lnTo>
                <a:lnTo>
                  <a:pt x="29065" y="48175"/>
                </a:lnTo>
                <a:lnTo>
                  <a:pt x="29076" y="48221"/>
                </a:lnTo>
                <a:lnTo>
                  <a:pt x="29099" y="48266"/>
                </a:lnTo>
                <a:lnTo>
                  <a:pt x="29122" y="48300"/>
                </a:lnTo>
                <a:lnTo>
                  <a:pt x="29167" y="48334"/>
                </a:lnTo>
                <a:lnTo>
                  <a:pt x="29202" y="48357"/>
                </a:lnTo>
                <a:lnTo>
                  <a:pt x="29247" y="48368"/>
                </a:lnTo>
                <a:lnTo>
                  <a:pt x="29304" y="48380"/>
                </a:lnTo>
                <a:lnTo>
                  <a:pt x="29304" y="49142"/>
                </a:lnTo>
                <a:lnTo>
                  <a:pt x="29349" y="49142"/>
                </a:lnTo>
                <a:lnTo>
                  <a:pt x="29349" y="48380"/>
                </a:lnTo>
                <a:lnTo>
                  <a:pt x="29395" y="48368"/>
                </a:lnTo>
                <a:lnTo>
                  <a:pt x="29440" y="48357"/>
                </a:lnTo>
                <a:lnTo>
                  <a:pt x="29486" y="48323"/>
                </a:lnTo>
                <a:lnTo>
                  <a:pt x="29520" y="48300"/>
                </a:lnTo>
                <a:lnTo>
                  <a:pt x="29543" y="48255"/>
                </a:lnTo>
                <a:lnTo>
                  <a:pt x="29566" y="48221"/>
                </a:lnTo>
                <a:lnTo>
                  <a:pt x="29577" y="48164"/>
                </a:lnTo>
                <a:lnTo>
                  <a:pt x="29588" y="48118"/>
                </a:lnTo>
                <a:lnTo>
                  <a:pt x="29577" y="48073"/>
                </a:lnTo>
                <a:lnTo>
                  <a:pt x="29566" y="48016"/>
                </a:lnTo>
                <a:lnTo>
                  <a:pt x="31522" y="46890"/>
                </a:lnTo>
                <a:lnTo>
                  <a:pt x="31556" y="46924"/>
                </a:lnTo>
                <a:lnTo>
                  <a:pt x="31590" y="46947"/>
                </a:lnTo>
                <a:lnTo>
                  <a:pt x="31636" y="46969"/>
                </a:lnTo>
                <a:lnTo>
                  <a:pt x="31738" y="46969"/>
                </a:lnTo>
                <a:lnTo>
                  <a:pt x="31784" y="46947"/>
                </a:lnTo>
                <a:lnTo>
                  <a:pt x="31829" y="46912"/>
                </a:lnTo>
                <a:lnTo>
                  <a:pt x="31852" y="46878"/>
                </a:lnTo>
                <a:lnTo>
                  <a:pt x="33877" y="48050"/>
                </a:lnTo>
                <a:lnTo>
                  <a:pt x="33877" y="48084"/>
                </a:lnTo>
                <a:lnTo>
                  <a:pt x="33866" y="48118"/>
                </a:lnTo>
                <a:lnTo>
                  <a:pt x="33877" y="48152"/>
                </a:lnTo>
                <a:lnTo>
                  <a:pt x="33888" y="48186"/>
                </a:lnTo>
                <a:lnTo>
                  <a:pt x="33922" y="48243"/>
                </a:lnTo>
                <a:lnTo>
                  <a:pt x="33979" y="48289"/>
                </a:lnTo>
                <a:lnTo>
                  <a:pt x="34048" y="48312"/>
                </a:lnTo>
                <a:lnTo>
                  <a:pt x="34048" y="49142"/>
                </a:lnTo>
                <a:lnTo>
                  <a:pt x="34093" y="49142"/>
                </a:lnTo>
                <a:lnTo>
                  <a:pt x="34093" y="48312"/>
                </a:lnTo>
                <a:lnTo>
                  <a:pt x="34150" y="48289"/>
                </a:lnTo>
                <a:lnTo>
                  <a:pt x="34207" y="48243"/>
                </a:lnTo>
                <a:lnTo>
                  <a:pt x="34241" y="48186"/>
                </a:lnTo>
                <a:lnTo>
                  <a:pt x="34252" y="48118"/>
                </a:lnTo>
                <a:lnTo>
                  <a:pt x="34241" y="48061"/>
                </a:lnTo>
                <a:lnTo>
                  <a:pt x="36232" y="46912"/>
                </a:lnTo>
                <a:lnTo>
                  <a:pt x="36266" y="46958"/>
                </a:lnTo>
                <a:lnTo>
                  <a:pt x="36311" y="46992"/>
                </a:lnTo>
                <a:lnTo>
                  <a:pt x="36368" y="47015"/>
                </a:lnTo>
                <a:lnTo>
                  <a:pt x="36425" y="47015"/>
                </a:lnTo>
                <a:lnTo>
                  <a:pt x="36493" y="47003"/>
                </a:lnTo>
                <a:lnTo>
                  <a:pt x="36550" y="46981"/>
                </a:lnTo>
                <a:lnTo>
                  <a:pt x="36596" y="46947"/>
                </a:lnTo>
                <a:lnTo>
                  <a:pt x="36641" y="46901"/>
                </a:lnTo>
                <a:lnTo>
                  <a:pt x="38575" y="48016"/>
                </a:lnTo>
                <a:lnTo>
                  <a:pt x="38552" y="48073"/>
                </a:lnTo>
                <a:lnTo>
                  <a:pt x="38552" y="48118"/>
                </a:lnTo>
                <a:lnTo>
                  <a:pt x="38552" y="48164"/>
                </a:lnTo>
                <a:lnTo>
                  <a:pt x="38564" y="48209"/>
                </a:lnTo>
                <a:lnTo>
                  <a:pt x="38586" y="48255"/>
                </a:lnTo>
                <a:lnTo>
                  <a:pt x="38620" y="48289"/>
                </a:lnTo>
                <a:lnTo>
                  <a:pt x="38655" y="48323"/>
                </a:lnTo>
                <a:lnTo>
                  <a:pt x="38689" y="48346"/>
                </a:lnTo>
                <a:lnTo>
                  <a:pt x="38734" y="48357"/>
                </a:lnTo>
                <a:lnTo>
                  <a:pt x="38780" y="48368"/>
                </a:lnTo>
                <a:lnTo>
                  <a:pt x="38780" y="49142"/>
                </a:lnTo>
                <a:lnTo>
                  <a:pt x="38825" y="49142"/>
                </a:lnTo>
                <a:lnTo>
                  <a:pt x="38825" y="48368"/>
                </a:lnTo>
                <a:lnTo>
                  <a:pt x="38871" y="48357"/>
                </a:lnTo>
                <a:lnTo>
                  <a:pt x="38916" y="48334"/>
                </a:lnTo>
                <a:lnTo>
                  <a:pt x="38950" y="48312"/>
                </a:lnTo>
                <a:lnTo>
                  <a:pt x="38984" y="48289"/>
                </a:lnTo>
                <a:lnTo>
                  <a:pt x="39007" y="48243"/>
                </a:lnTo>
                <a:lnTo>
                  <a:pt x="39030" y="48209"/>
                </a:lnTo>
                <a:lnTo>
                  <a:pt x="39041" y="48164"/>
                </a:lnTo>
                <a:lnTo>
                  <a:pt x="39053" y="48118"/>
                </a:lnTo>
                <a:lnTo>
                  <a:pt x="39041" y="48073"/>
                </a:lnTo>
                <a:lnTo>
                  <a:pt x="39030" y="48027"/>
                </a:lnTo>
                <a:lnTo>
                  <a:pt x="40964" y="46912"/>
                </a:lnTo>
                <a:lnTo>
                  <a:pt x="41009" y="46958"/>
                </a:lnTo>
                <a:lnTo>
                  <a:pt x="41055" y="46992"/>
                </a:lnTo>
                <a:lnTo>
                  <a:pt x="41112" y="47015"/>
                </a:lnTo>
                <a:lnTo>
                  <a:pt x="41237" y="47015"/>
                </a:lnTo>
                <a:lnTo>
                  <a:pt x="41294" y="46981"/>
                </a:lnTo>
                <a:lnTo>
                  <a:pt x="41339" y="46947"/>
                </a:lnTo>
                <a:lnTo>
                  <a:pt x="41373" y="46901"/>
                </a:lnTo>
                <a:lnTo>
                  <a:pt x="43341" y="48039"/>
                </a:lnTo>
                <a:lnTo>
                  <a:pt x="43318" y="48073"/>
                </a:lnTo>
                <a:lnTo>
                  <a:pt x="43318" y="48118"/>
                </a:lnTo>
                <a:lnTo>
                  <a:pt x="43318" y="48164"/>
                </a:lnTo>
                <a:lnTo>
                  <a:pt x="43330" y="48198"/>
                </a:lnTo>
                <a:lnTo>
                  <a:pt x="43353" y="48232"/>
                </a:lnTo>
                <a:lnTo>
                  <a:pt x="43375" y="48266"/>
                </a:lnTo>
                <a:lnTo>
                  <a:pt x="43409" y="48300"/>
                </a:lnTo>
                <a:lnTo>
                  <a:pt x="43444" y="48312"/>
                </a:lnTo>
                <a:lnTo>
                  <a:pt x="43489" y="48334"/>
                </a:lnTo>
                <a:lnTo>
                  <a:pt x="43523" y="48334"/>
                </a:lnTo>
                <a:lnTo>
                  <a:pt x="43523" y="49142"/>
                </a:lnTo>
                <a:lnTo>
                  <a:pt x="43569" y="49142"/>
                </a:lnTo>
                <a:lnTo>
                  <a:pt x="43569" y="48334"/>
                </a:lnTo>
                <a:lnTo>
                  <a:pt x="43614" y="48323"/>
                </a:lnTo>
                <a:lnTo>
                  <a:pt x="43648" y="48312"/>
                </a:lnTo>
                <a:lnTo>
                  <a:pt x="43705" y="48266"/>
                </a:lnTo>
                <a:lnTo>
                  <a:pt x="43728" y="48232"/>
                </a:lnTo>
                <a:lnTo>
                  <a:pt x="43751" y="48198"/>
                </a:lnTo>
                <a:lnTo>
                  <a:pt x="43751" y="48164"/>
                </a:lnTo>
                <a:lnTo>
                  <a:pt x="43762" y="48118"/>
                </a:lnTo>
                <a:lnTo>
                  <a:pt x="43751" y="48084"/>
                </a:lnTo>
                <a:lnTo>
                  <a:pt x="43751" y="48039"/>
                </a:lnTo>
                <a:lnTo>
                  <a:pt x="45707" y="46912"/>
                </a:lnTo>
                <a:lnTo>
                  <a:pt x="45741" y="46958"/>
                </a:lnTo>
                <a:lnTo>
                  <a:pt x="45787" y="46992"/>
                </a:lnTo>
                <a:lnTo>
                  <a:pt x="45844" y="47015"/>
                </a:lnTo>
                <a:lnTo>
                  <a:pt x="45969" y="47015"/>
                </a:lnTo>
                <a:lnTo>
                  <a:pt x="46026" y="46992"/>
                </a:lnTo>
                <a:lnTo>
                  <a:pt x="46083" y="46947"/>
                </a:lnTo>
                <a:lnTo>
                  <a:pt x="46117" y="46901"/>
                </a:lnTo>
                <a:lnTo>
                  <a:pt x="48039" y="48016"/>
                </a:lnTo>
                <a:lnTo>
                  <a:pt x="48017" y="48061"/>
                </a:lnTo>
                <a:lnTo>
                  <a:pt x="48017" y="48118"/>
                </a:lnTo>
                <a:lnTo>
                  <a:pt x="48017" y="48175"/>
                </a:lnTo>
                <a:lnTo>
                  <a:pt x="48039" y="48221"/>
                </a:lnTo>
                <a:lnTo>
                  <a:pt x="48062" y="48266"/>
                </a:lnTo>
                <a:lnTo>
                  <a:pt x="48085" y="48300"/>
                </a:lnTo>
                <a:lnTo>
                  <a:pt x="48130" y="48334"/>
                </a:lnTo>
                <a:lnTo>
                  <a:pt x="48164" y="48357"/>
                </a:lnTo>
                <a:lnTo>
                  <a:pt x="48210" y="48380"/>
                </a:lnTo>
                <a:lnTo>
                  <a:pt x="48267" y="48380"/>
                </a:lnTo>
                <a:lnTo>
                  <a:pt x="48267" y="49142"/>
                </a:lnTo>
                <a:lnTo>
                  <a:pt x="48312" y="49142"/>
                </a:lnTo>
                <a:lnTo>
                  <a:pt x="48312" y="48380"/>
                </a:lnTo>
                <a:lnTo>
                  <a:pt x="48358" y="48368"/>
                </a:lnTo>
                <a:lnTo>
                  <a:pt x="48403" y="48357"/>
                </a:lnTo>
                <a:lnTo>
                  <a:pt x="48437" y="48323"/>
                </a:lnTo>
                <a:lnTo>
                  <a:pt x="48472" y="48300"/>
                </a:lnTo>
                <a:lnTo>
                  <a:pt x="48506" y="48255"/>
                </a:lnTo>
                <a:lnTo>
                  <a:pt x="48528" y="48209"/>
                </a:lnTo>
                <a:lnTo>
                  <a:pt x="48540" y="48164"/>
                </a:lnTo>
                <a:lnTo>
                  <a:pt x="48540" y="48118"/>
                </a:lnTo>
                <a:lnTo>
                  <a:pt x="48540" y="48073"/>
                </a:lnTo>
                <a:lnTo>
                  <a:pt x="48528" y="48016"/>
                </a:lnTo>
                <a:lnTo>
                  <a:pt x="50485" y="46890"/>
                </a:lnTo>
                <a:lnTo>
                  <a:pt x="50519" y="46924"/>
                </a:lnTo>
                <a:lnTo>
                  <a:pt x="50553" y="46947"/>
                </a:lnTo>
                <a:lnTo>
                  <a:pt x="50599" y="46969"/>
                </a:lnTo>
                <a:lnTo>
                  <a:pt x="50644" y="46981"/>
                </a:lnTo>
                <a:lnTo>
                  <a:pt x="50701" y="46969"/>
                </a:lnTo>
                <a:lnTo>
                  <a:pt x="50747" y="46947"/>
                </a:lnTo>
                <a:lnTo>
                  <a:pt x="50792" y="46924"/>
                </a:lnTo>
                <a:lnTo>
                  <a:pt x="50826" y="46878"/>
                </a:lnTo>
                <a:lnTo>
                  <a:pt x="52828" y="48039"/>
                </a:lnTo>
                <a:lnTo>
                  <a:pt x="52817" y="48084"/>
                </a:lnTo>
                <a:lnTo>
                  <a:pt x="52817" y="48118"/>
                </a:lnTo>
                <a:lnTo>
                  <a:pt x="52817" y="48164"/>
                </a:lnTo>
                <a:lnTo>
                  <a:pt x="52828" y="48198"/>
                </a:lnTo>
                <a:lnTo>
                  <a:pt x="52851" y="48232"/>
                </a:lnTo>
                <a:lnTo>
                  <a:pt x="52874" y="48255"/>
                </a:lnTo>
                <a:lnTo>
                  <a:pt x="52897" y="48277"/>
                </a:lnTo>
                <a:lnTo>
                  <a:pt x="52931" y="48300"/>
                </a:lnTo>
                <a:lnTo>
                  <a:pt x="52965" y="48312"/>
                </a:lnTo>
                <a:lnTo>
                  <a:pt x="53010" y="48323"/>
                </a:lnTo>
                <a:lnTo>
                  <a:pt x="53010" y="49142"/>
                </a:lnTo>
                <a:lnTo>
                  <a:pt x="53056" y="49142"/>
                </a:lnTo>
                <a:lnTo>
                  <a:pt x="53056" y="48312"/>
                </a:lnTo>
                <a:lnTo>
                  <a:pt x="53124" y="48289"/>
                </a:lnTo>
                <a:lnTo>
                  <a:pt x="53170" y="48255"/>
                </a:lnTo>
                <a:lnTo>
                  <a:pt x="53204" y="48186"/>
                </a:lnTo>
                <a:lnTo>
                  <a:pt x="53226" y="48118"/>
                </a:lnTo>
                <a:lnTo>
                  <a:pt x="53204" y="48050"/>
                </a:lnTo>
                <a:lnTo>
                  <a:pt x="55183" y="46912"/>
                </a:lnTo>
                <a:lnTo>
                  <a:pt x="55217" y="46958"/>
                </a:lnTo>
                <a:lnTo>
                  <a:pt x="55274" y="46992"/>
                </a:lnTo>
                <a:lnTo>
                  <a:pt x="55331" y="47015"/>
                </a:lnTo>
                <a:lnTo>
                  <a:pt x="55388" y="47026"/>
                </a:lnTo>
                <a:lnTo>
                  <a:pt x="55456" y="47015"/>
                </a:lnTo>
                <a:lnTo>
                  <a:pt x="55513" y="46992"/>
                </a:lnTo>
                <a:lnTo>
                  <a:pt x="55570" y="46958"/>
                </a:lnTo>
                <a:lnTo>
                  <a:pt x="55604" y="46912"/>
                </a:lnTo>
                <a:lnTo>
                  <a:pt x="57549" y="48027"/>
                </a:lnTo>
                <a:lnTo>
                  <a:pt x="57526" y="48073"/>
                </a:lnTo>
                <a:lnTo>
                  <a:pt x="57526" y="48118"/>
                </a:lnTo>
                <a:lnTo>
                  <a:pt x="57526" y="48164"/>
                </a:lnTo>
                <a:lnTo>
                  <a:pt x="57549" y="48209"/>
                </a:lnTo>
                <a:lnTo>
                  <a:pt x="57560" y="48243"/>
                </a:lnTo>
                <a:lnTo>
                  <a:pt x="57595" y="48289"/>
                </a:lnTo>
                <a:lnTo>
                  <a:pt x="57629" y="48312"/>
                </a:lnTo>
                <a:lnTo>
                  <a:pt x="57663" y="48334"/>
                </a:lnTo>
                <a:lnTo>
                  <a:pt x="57708" y="48357"/>
                </a:lnTo>
                <a:lnTo>
                  <a:pt x="57754" y="48357"/>
                </a:lnTo>
                <a:lnTo>
                  <a:pt x="57754" y="49142"/>
                </a:lnTo>
                <a:lnTo>
                  <a:pt x="57799" y="49142"/>
                </a:lnTo>
                <a:lnTo>
                  <a:pt x="57799" y="48357"/>
                </a:lnTo>
                <a:lnTo>
                  <a:pt x="57833" y="48357"/>
                </a:lnTo>
                <a:lnTo>
                  <a:pt x="57879" y="48334"/>
                </a:lnTo>
                <a:lnTo>
                  <a:pt x="57913" y="48312"/>
                </a:lnTo>
                <a:lnTo>
                  <a:pt x="57947" y="48277"/>
                </a:lnTo>
                <a:lnTo>
                  <a:pt x="57981" y="48243"/>
                </a:lnTo>
                <a:lnTo>
                  <a:pt x="57993" y="48209"/>
                </a:lnTo>
                <a:lnTo>
                  <a:pt x="58015" y="48164"/>
                </a:lnTo>
                <a:lnTo>
                  <a:pt x="58015" y="48118"/>
                </a:lnTo>
                <a:lnTo>
                  <a:pt x="58015" y="48073"/>
                </a:lnTo>
                <a:lnTo>
                  <a:pt x="57993" y="48027"/>
                </a:lnTo>
                <a:lnTo>
                  <a:pt x="59938" y="46901"/>
                </a:lnTo>
                <a:lnTo>
                  <a:pt x="59972" y="46947"/>
                </a:lnTo>
                <a:lnTo>
                  <a:pt x="60029" y="46981"/>
                </a:lnTo>
                <a:lnTo>
                  <a:pt x="60074" y="47003"/>
                </a:lnTo>
                <a:lnTo>
                  <a:pt x="60143" y="47015"/>
                </a:lnTo>
                <a:lnTo>
                  <a:pt x="60200" y="47003"/>
                </a:lnTo>
                <a:lnTo>
                  <a:pt x="60256" y="46981"/>
                </a:lnTo>
                <a:lnTo>
                  <a:pt x="60302" y="46947"/>
                </a:lnTo>
                <a:lnTo>
                  <a:pt x="60347" y="46901"/>
                </a:lnTo>
                <a:lnTo>
                  <a:pt x="62304" y="48039"/>
                </a:lnTo>
                <a:lnTo>
                  <a:pt x="62293" y="48073"/>
                </a:lnTo>
                <a:lnTo>
                  <a:pt x="62293" y="48118"/>
                </a:lnTo>
                <a:lnTo>
                  <a:pt x="62293" y="48164"/>
                </a:lnTo>
                <a:lnTo>
                  <a:pt x="62304" y="48198"/>
                </a:lnTo>
                <a:lnTo>
                  <a:pt x="62327" y="48232"/>
                </a:lnTo>
                <a:lnTo>
                  <a:pt x="62350" y="48266"/>
                </a:lnTo>
                <a:lnTo>
                  <a:pt x="62372" y="48289"/>
                </a:lnTo>
                <a:lnTo>
                  <a:pt x="62406" y="48312"/>
                </a:lnTo>
                <a:lnTo>
                  <a:pt x="62452" y="48334"/>
                </a:lnTo>
                <a:lnTo>
                  <a:pt x="62486" y="48334"/>
                </a:lnTo>
                <a:lnTo>
                  <a:pt x="62486" y="49142"/>
                </a:lnTo>
                <a:lnTo>
                  <a:pt x="62532" y="49142"/>
                </a:lnTo>
                <a:lnTo>
                  <a:pt x="62532" y="48334"/>
                </a:lnTo>
                <a:lnTo>
                  <a:pt x="62577" y="48323"/>
                </a:lnTo>
                <a:lnTo>
                  <a:pt x="62611" y="48312"/>
                </a:lnTo>
                <a:lnTo>
                  <a:pt x="62645" y="48289"/>
                </a:lnTo>
                <a:lnTo>
                  <a:pt x="62679" y="48266"/>
                </a:lnTo>
                <a:lnTo>
                  <a:pt x="62702" y="48232"/>
                </a:lnTo>
                <a:lnTo>
                  <a:pt x="62714" y="48198"/>
                </a:lnTo>
                <a:lnTo>
                  <a:pt x="62725" y="48164"/>
                </a:lnTo>
                <a:lnTo>
                  <a:pt x="62736" y="48118"/>
                </a:lnTo>
                <a:lnTo>
                  <a:pt x="62725" y="48073"/>
                </a:lnTo>
                <a:lnTo>
                  <a:pt x="62714" y="48039"/>
                </a:lnTo>
                <a:lnTo>
                  <a:pt x="64670" y="46912"/>
                </a:lnTo>
                <a:lnTo>
                  <a:pt x="64716" y="46958"/>
                </a:lnTo>
                <a:lnTo>
                  <a:pt x="64761" y="46992"/>
                </a:lnTo>
                <a:lnTo>
                  <a:pt x="64818" y="47015"/>
                </a:lnTo>
                <a:lnTo>
                  <a:pt x="64886" y="47026"/>
                </a:lnTo>
                <a:lnTo>
                  <a:pt x="64943" y="47015"/>
                </a:lnTo>
                <a:lnTo>
                  <a:pt x="65000" y="46992"/>
                </a:lnTo>
                <a:lnTo>
                  <a:pt x="65057" y="46958"/>
                </a:lnTo>
                <a:lnTo>
                  <a:pt x="65091" y="46912"/>
                </a:lnTo>
                <a:lnTo>
                  <a:pt x="67093" y="48061"/>
                </a:lnTo>
                <a:lnTo>
                  <a:pt x="67082" y="48118"/>
                </a:lnTo>
                <a:lnTo>
                  <a:pt x="67093" y="48175"/>
                </a:lnTo>
                <a:lnTo>
                  <a:pt x="67127" y="48232"/>
                </a:lnTo>
                <a:lnTo>
                  <a:pt x="67173" y="48266"/>
                </a:lnTo>
                <a:lnTo>
                  <a:pt x="67230" y="48289"/>
                </a:lnTo>
                <a:lnTo>
                  <a:pt x="67230" y="49142"/>
                </a:lnTo>
                <a:lnTo>
                  <a:pt x="67275" y="49142"/>
                </a:lnTo>
                <a:lnTo>
                  <a:pt x="67275" y="48289"/>
                </a:lnTo>
                <a:lnTo>
                  <a:pt x="67332" y="48266"/>
                </a:lnTo>
                <a:lnTo>
                  <a:pt x="67377" y="48232"/>
                </a:lnTo>
                <a:lnTo>
                  <a:pt x="67412" y="48175"/>
                </a:lnTo>
                <a:lnTo>
                  <a:pt x="67423" y="48118"/>
                </a:lnTo>
                <a:lnTo>
                  <a:pt x="67412" y="48061"/>
                </a:lnTo>
                <a:lnTo>
                  <a:pt x="69436" y="46890"/>
                </a:lnTo>
                <a:lnTo>
                  <a:pt x="69471" y="46935"/>
                </a:lnTo>
                <a:lnTo>
                  <a:pt x="69516" y="46969"/>
                </a:lnTo>
                <a:lnTo>
                  <a:pt x="69562" y="46981"/>
                </a:lnTo>
                <a:lnTo>
                  <a:pt x="69618" y="46992"/>
                </a:lnTo>
                <a:lnTo>
                  <a:pt x="69675" y="46981"/>
                </a:lnTo>
                <a:lnTo>
                  <a:pt x="69721" y="46958"/>
                </a:lnTo>
                <a:lnTo>
                  <a:pt x="69766" y="46935"/>
                </a:lnTo>
                <a:lnTo>
                  <a:pt x="69800" y="46890"/>
                </a:lnTo>
                <a:lnTo>
                  <a:pt x="71780" y="48039"/>
                </a:lnTo>
                <a:lnTo>
                  <a:pt x="71768" y="48073"/>
                </a:lnTo>
                <a:lnTo>
                  <a:pt x="71768" y="48118"/>
                </a:lnTo>
                <a:lnTo>
                  <a:pt x="71768" y="48164"/>
                </a:lnTo>
                <a:lnTo>
                  <a:pt x="71780" y="48198"/>
                </a:lnTo>
                <a:lnTo>
                  <a:pt x="71802" y="48243"/>
                </a:lnTo>
                <a:lnTo>
                  <a:pt x="71825" y="48266"/>
                </a:lnTo>
                <a:lnTo>
                  <a:pt x="71859" y="48300"/>
                </a:lnTo>
                <a:lnTo>
                  <a:pt x="71893" y="48323"/>
                </a:lnTo>
                <a:lnTo>
                  <a:pt x="71928" y="48334"/>
                </a:lnTo>
                <a:lnTo>
                  <a:pt x="71973" y="48346"/>
                </a:lnTo>
                <a:lnTo>
                  <a:pt x="71973" y="49142"/>
                </a:lnTo>
                <a:lnTo>
                  <a:pt x="72019" y="49142"/>
                </a:lnTo>
                <a:lnTo>
                  <a:pt x="72019" y="48346"/>
                </a:lnTo>
                <a:lnTo>
                  <a:pt x="72053" y="48334"/>
                </a:lnTo>
                <a:lnTo>
                  <a:pt x="72098" y="48323"/>
                </a:lnTo>
                <a:lnTo>
                  <a:pt x="72132" y="48300"/>
                </a:lnTo>
                <a:lnTo>
                  <a:pt x="72155" y="48266"/>
                </a:lnTo>
                <a:lnTo>
                  <a:pt x="72178" y="48232"/>
                </a:lnTo>
                <a:lnTo>
                  <a:pt x="72201" y="48198"/>
                </a:lnTo>
                <a:lnTo>
                  <a:pt x="72212" y="48164"/>
                </a:lnTo>
                <a:lnTo>
                  <a:pt x="72212" y="48118"/>
                </a:lnTo>
                <a:lnTo>
                  <a:pt x="72212" y="48073"/>
                </a:lnTo>
                <a:lnTo>
                  <a:pt x="72201" y="48039"/>
                </a:lnTo>
                <a:lnTo>
                  <a:pt x="74214" y="46878"/>
                </a:lnTo>
                <a:lnTo>
                  <a:pt x="74248" y="46901"/>
                </a:lnTo>
                <a:lnTo>
                  <a:pt x="74282" y="46924"/>
                </a:lnTo>
                <a:lnTo>
                  <a:pt x="74316" y="46947"/>
                </a:lnTo>
                <a:lnTo>
                  <a:pt x="74407" y="46947"/>
                </a:lnTo>
                <a:lnTo>
                  <a:pt x="74442" y="46924"/>
                </a:lnTo>
                <a:lnTo>
                  <a:pt x="74476" y="46901"/>
                </a:lnTo>
                <a:lnTo>
                  <a:pt x="74510" y="46867"/>
                </a:lnTo>
                <a:lnTo>
                  <a:pt x="76569" y="48061"/>
                </a:lnTo>
                <a:lnTo>
                  <a:pt x="76557" y="48118"/>
                </a:lnTo>
                <a:lnTo>
                  <a:pt x="76569" y="48175"/>
                </a:lnTo>
                <a:lnTo>
                  <a:pt x="76603" y="48232"/>
                </a:lnTo>
                <a:lnTo>
                  <a:pt x="76648" y="48266"/>
                </a:lnTo>
                <a:lnTo>
                  <a:pt x="76717" y="48289"/>
                </a:lnTo>
                <a:lnTo>
                  <a:pt x="76717" y="49142"/>
                </a:lnTo>
                <a:lnTo>
                  <a:pt x="76762" y="49142"/>
                </a:lnTo>
                <a:lnTo>
                  <a:pt x="76762" y="48289"/>
                </a:lnTo>
                <a:lnTo>
                  <a:pt x="76819" y="48266"/>
                </a:lnTo>
                <a:lnTo>
                  <a:pt x="76865" y="48232"/>
                </a:lnTo>
                <a:lnTo>
                  <a:pt x="76887" y="48175"/>
                </a:lnTo>
                <a:lnTo>
                  <a:pt x="76899" y="48118"/>
                </a:lnTo>
                <a:lnTo>
                  <a:pt x="76887" y="48061"/>
                </a:lnTo>
                <a:lnTo>
                  <a:pt x="78878" y="46912"/>
                </a:lnTo>
                <a:lnTo>
                  <a:pt x="78923" y="46969"/>
                </a:lnTo>
                <a:lnTo>
                  <a:pt x="78969" y="47003"/>
                </a:lnTo>
                <a:lnTo>
                  <a:pt x="79037" y="47026"/>
                </a:lnTo>
                <a:lnTo>
                  <a:pt x="79105" y="47038"/>
                </a:lnTo>
                <a:lnTo>
                  <a:pt x="79174" y="47026"/>
                </a:lnTo>
                <a:lnTo>
                  <a:pt x="79231" y="47003"/>
                </a:lnTo>
                <a:lnTo>
                  <a:pt x="79287" y="46969"/>
                </a:lnTo>
                <a:lnTo>
                  <a:pt x="79322" y="46912"/>
                </a:lnTo>
                <a:lnTo>
                  <a:pt x="81233" y="48016"/>
                </a:lnTo>
                <a:lnTo>
                  <a:pt x="81221" y="48073"/>
                </a:lnTo>
                <a:lnTo>
                  <a:pt x="81221" y="48118"/>
                </a:lnTo>
                <a:lnTo>
                  <a:pt x="81221" y="48164"/>
                </a:lnTo>
                <a:lnTo>
                  <a:pt x="81233" y="48209"/>
                </a:lnTo>
                <a:lnTo>
                  <a:pt x="81255" y="48255"/>
                </a:lnTo>
                <a:lnTo>
                  <a:pt x="81290" y="48289"/>
                </a:lnTo>
                <a:lnTo>
                  <a:pt x="81324" y="48323"/>
                </a:lnTo>
                <a:lnTo>
                  <a:pt x="81358" y="48346"/>
                </a:lnTo>
                <a:lnTo>
                  <a:pt x="81403" y="48368"/>
                </a:lnTo>
                <a:lnTo>
                  <a:pt x="81449" y="48368"/>
                </a:lnTo>
                <a:lnTo>
                  <a:pt x="81449" y="49142"/>
                </a:lnTo>
                <a:lnTo>
                  <a:pt x="81494" y="49142"/>
                </a:lnTo>
                <a:lnTo>
                  <a:pt x="81494" y="48368"/>
                </a:lnTo>
                <a:lnTo>
                  <a:pt x="81540" y="48357"/>
                </a:lnTo>
                <a:lnTo>
                  <a:pt x="81585" y="48346"/>
                </a:lnTo>
                <a:lnTo>
                  <a:pt x="81631" y="48323"/>
                </a:lnTo>
                <a:lnTo>
                  <a:pt x="81654" y="48289"/>
                </a:lnTo>
                <a:lnTo>
                  <a:pt x="81688" y="48255"/>
                </a:lnTo>
                <a:lnTo>
                  <a:pt x="81710" y="48209"/>
                </a:lnTo>
                <a:lnTo>
                  <a:pt x="81722" y="48164"/>
                </a:lnTo>
                <a:lnTo>
                  <a:pt x="81722" y="48118"/>
                </a:lnTo>
                <a:lnTo>
                  <a:pt x="81722" y="48073"/>
                </a:lnTo>
                <a:lnTo>
                  <a:pt x="81710" y="48027"/>
                </a:lnTo>
                <a:lnTo>
                  <a:pt x="83644" y="46901"/>
                </a:lnTo>
                <a:lnTo>
                  <a:pt x="83678" y="46947"/>
                </a:lnTo>
                <a:lnTo>
                  <a:pt x="83724" y="46981"/>
                </a:lnTo>
                <a:lnTo>
                  <a:pt x="83781" y="47003"/>
                </a:lnTo>
                <a:lnTo>
                  <a:pt x="83838" y="47015"/>
                </a:lnTo>
                <a:lnTo>
                  <a:pt x="83906" y="47003"/>
                </a:lnTo>
                <a:lnTo>
                  <a:pt x="83951" y="46981"/>
                </a:lnTo>
                <a:lnTo>
                  <a:pt x="84008" y="46947"/>
                </a:lnTo>
                <a:lnTo>
                  <a:pt x="84042" y="46901"/>
                </a:lnTo>
                <a:lnTo>
                  <a:pt x="85965" y="48016"/>
                </a:lnTo>
                <a:lnTo>
                  <a:pt x="85953" y="48061"/>
                </a:lnTo>
                <a:lnTo>
                  <a:pt x="85942" y="48118"/>
                </a:lnTo>
                <a:lnTo>
                  <a:pt x="85953" y="48175"/>
                </a:lnTo>
                <a:lnTo>
                  <a:pt x="85965" y="48221"/>
                </a:lnTo>
                <a:lnTo>
                  <a:pt x="85988" y="48266"/>
                </a:lnTo>
                <a:lnTo>
                  <a:pt x="86022" y="48300"/>
                </a:lnTo>
                <a:lnTo>
                  <a:pt x="86056" y="48334"/>
                </a:lnTo>
                <a:lnTo>
                  <a:pt x="86101" y="48357"/>
                </a:lnTo>
                <a:lnTo>
                  <a:pt x="86147" y="48368"/>
                </a:lnTo>
                <a:lnTo>
                  <a:pt x="86192" y="48380"/>
                </a:lnTo>
                <a:lnTo>
                  <a:pt x="86192" y="49142"/>
                </a:lnTo>
                <a:lnTo>
                  <a:pt x="86238" y="49142"/>
                </a:lnTo>
                <a:lnTo>
                  <a:pt x="86238" y="48380"/>
                </a:lnTo>
                <a:lnTo>
                  <a:pt x="86283" y="48368"/>
                </a:lnTo>
                <a:lnTo>
                  <a:pt x="86329" y="48357"/>
                </a:lnTo>
                <a:lnTo>
                  <a:pt x="86374" y="48323"/>
                </a:lnTo>
                <a:lnTo>
                  <a:pt x="86408" y="48300"/>
                </a:lnTo>
                <a:lnTo>
                  <a:pt x="86431" y="48255"/>
                </a:lnTo>
                <a:lnTo>
                  <a:pt x="86454" y="48221"/>
                </a:lnTo>
                <a:lnTo>
                  <a:pt x="86465" y="48164"/>
                </a:lnTo>
                <a:lnTo>
                  <a:pt x="86477" y="48118"/>
                </a:lnTo>
                <a:lnTo>
                  <a:pt x="86465" y="48073"/>
                </a:lnTo>
                <a:lnTo>
                  <a:pt x="86454" y="48016"/>
                </a:lnTo>
                <a:lnTo>
                  <a:pt x="87364" y="47493"/>
                </a:lnTo>
                <a:lnTo>
                  <a:pt x="87364" y="47436"/>
                </a:lnTo>
                <a:lnTo>
                  <a:pt x="86431" y="47982"/>
                </a:lnTo>
                <a:lnTo>
                  <a:pt x="86397" y="47925"/>
                </a:lnTo>
                <a:lnTo>
                  <a:pt x="86340" y="47891"/>
                </a:lnTo>
                <a:lnTo>
                  <a:pt x="86283" y="47868"/>
                </a:lnTo>
                <a:lnTo>
                  <a:pt x="86215" y="47857"/>
                </a:lnTo>
                <a:lnTo>
                  <a:pt x="86147" y="47868"/>
                </a:lnTo>
                <a:lnTo>
                  <a:pt x="86079" y="47891"/>
                </a:lnTo>
                <a:lnTo>
                  <a:pt x="86033" y="47925"/>
                </a:lnTo>
                <a:lnTo>
                  <a:pt x="85988" y="47970"/>
                </a:lnTo>
                <a:lnTo>
                  <a:pt x="84065" y="46856"/>
                </a:lnTo>
                <a:lnTo>
                  <a:pt x="84077" y="46821"/>
                </a:lnTo>
                <a:lnTo>
                  <a:pt x="84077" y="46776"/>
                </a:lnTo>
                <a:lnTo>
                  <a:pt x="84077" y="46730"/>
                </a:lnTo>
                <a:lnTo>
                  <a:pt x="84065" y="46685"/>
                </a:lnTo>
                <a:lnTo>
                  <a:pt x="84042" y="46651"/>
                </a:lnTo>
                <a:lnTo>
                  <a:pt x="84020" y="46617"/>
                </a:lnTo>
                <a:lnTo>
                  <a:pt x="83986" y="46583"/>
                </a:lnTo>
                <a:lnTo>
                  <a:pt x="83951" y="46560"/>
                </a:lnTo>
                <a:lnTo>
                  <a:pt x="83917" y="46548"/>
                </a:lnTo>
                <a:lnTo>
                  <a:pt x="83872" y="46537"/>
                </a:lnTo>
                <a:lnTo>
                  <a:pt x="83872" y="44182"/>
                </a:lnTo>
                <a:lnTo>
                  <a:pt x="83929" y="44160"/>
                </a:lnTo>
                <a:lnTo>
                  <a:pt x="83974" y="44125"/>
                </a:lnTo>
                <a:lnTo>
                  <a:pt x="83997" y="44080"/>
                </a:lnTo>
                <a:lnTo>
                  <a:pt x="84008" y="44012"/>
                </a:lnTo>
                <a:lnTo>
                  <a:pt x="83997" y="43966"/>
                </a:lnTo>
                <a:lnTo>
                  <a:pt x="86044" y="42783"/>
                </a:lnTo>
                <a:lnTo>
                  <a:pt x="86079" y="42817"/>
                </a:lnTo>
                <a:lnTo>
                  <a:pt x="86113" y="42851"/>
                </a:lnTo>
                <a:lnTo>
                  <a:pt x="86158" y="42863"/>
                </a:lnTo>
                <a:lnTo>
                  <a:pt x="86215" y="42874"/>
                </a:lnTo>
                <a:lnTo>
                  <a:pt x="86261" y="42863"/>
                </a:lnTo>
                <a:lnTo>
                  <a:pt x="86306" y="42851"/>
                </a:lnTo>
                <a:lnTo>
                  <a:pt x="86352" y="42817"/>
                </a:lnTo>
                <a:lnTo>
                  <a:pt x="86386" y="42783"/>
                </a:lnTo>
                <a:lnTo>
                  <a:pt x="87364" y="43341"/>
                </a:lnTo>
                <a:lnTo>
                  <a:pt x="87364" y="43295"/>
                </a:lnTo>
                <a:lnTo>
                  <a:pt x="86408" y="42738"/>
                </a:lnTo>
                <a:lnTo>
                  <a:pt x="86408" y="42704"/>
                </a:lnTo>
                <a:lnTo>
                  <a:pt x="86420" y="42669"/>
                </a:lnTo>
                <a:lnTo>
                  <a:pt x="86408" y="42624"/>
                </a:lnTo>
                <a:lnTo>
                  <a:pt x="86408" y="42590"/>
                </a:lnTo>
                <a:lnTo>
                  <a:pt x="86363" y="42533"/>
                </a:lnTo>
                <a:lnTo>
                  <a:pt x="86306" y="42487"/>
                </a:lnTo>
                <a:lnTo>
                  <a:pt x="86238" y="42465"/>
                </a:lnTo>
                <a:lnTo>
                  <a:pt x="86238" y="40144"/>
                </a:lnTo>
                <a:lnTo>
                  <a:pt x="86283" y="40144"/>
                </a:lnTo>
                <a:lnTo>
                  <a:pt x="86329" y="40121"/>
                </a:lnTo>
                <a:lnTo>
                  <a:pt x="86363" y="40099"/>
                </a:lnTo>
                <a:lnTo>
                  <a:pt x="86397" y="40076"/>
                </a:lnTo>
                <a:lnTo>
                  <a:pt x="86420" y="40030"/>
                </a:lnTo>
                <a:lnTo>
                  <a:pt x="86443" y="39996"/>
                </a:lnTo>
                <a:lnTo>
                  <a:pt x="86454" y="39951"/>
                </a:lnTo>
                <a:lnTo>
                  <a:pt x="86454" y="39905"/>
                </a:lnTo>
                <a:lnTo>
                  <a:pt x="86454" y="39860"/>
                </a:lnTo>
                <a:lnTo>
                  <a:pt x="86431" y="39814"/>
                </a:lnTo>
                <a:lnTo>
                  <a:pt x="87364" y="39280"/>
                </a:lnTo>
                <a:lnTo>
                  <a:pt x="87364" y="39234"/>
                </a:lnTo>
                <a:lnTo>
                  <a:pt x="86420" y="39780"/>
                </a:lnTo>
                <a:lnTo>
                  <a:pt x="86374" y="39735"/>
                </a:lnTo>
                <a:lnTo>
                  <a:pt x="86329" y="39700"/>
                </a:lnTo>
                <a:lnTo>
                  <a:pt x="86272" y="39678"/>
                </a:lnTo>
                <a:lnTo>
                  <a:pt x="86215" y="39666"/>
                </a:lnTo>
                <a:lnTo>
                  <a:pt x="86147" y="39678"/>
                </a:lnTo>
                <a:lnTo>
                  <a:pt x="86090" y="39689"/>
                </a:lnTo>
                <a:lnTo>
                  <a:pt x="86044" y="39723"/>
                </a:lnTo>
                <a:lnTo>
                  <a:pt x="86010" y="39769"/>
                </a:lnTo>
                <a:lnTo>
                  <a:pt x="84042" y="38643"/>
                </a:lnTo>
                <a:lnTo>
                  <a:pt x="84054" y="38597"/>
                </a:lnTo>
                <a:lnTo>
                  <a:pt x="84054" y="38563"/>
                </a:lnTo>
                <a:lnTo>
                  <a:pt x="84054" y="38517"/>
                </a:lnTo>
                <a:lnTo>
                  <a:pt x="84042" y="38483"/>
                </a:lnTo>
                <a:lnTo>
                  <a:pt x="84031" y="38449"/>
                </a:lnTo>
                <a:lnTo>
                  <a:pt x="84008" y="38415"/>
                </a:lnTo>
                <a:lnTo>
                  <a:pt x="83940" y="38370"/>
                </a:lnTo>
                <a:lnTo>
                  <a:pt x="83906" y="38358"/>
                </a:lnTo>
                <a:lnTo>
                  <a:pt x="83872" y="38347"/>
                </a:lnTo>
                <a:lnTo>
                  <a:pt x="83872" y="36003"/>
                </a:lnTo>
                <a:lnTo>
                  <a:pt x="83940" y="35981"/>
                </a:lnTo>
                <a:lnTo>
                  <a:pt x="83986" y="35935"/>
                </a:lnTo>
                <a:lnTo>
                  <a:pt x="84031" y="35878"/>
                </a:lnTo>
                <a:lnTo>
                  <a:pt x="84042" y="35810"/>
                </a:lnTo>
                <a:lnTo>
                  <a:pt x="84031" y="35765"/>
                </a:lnTo>
                <a:lnTo>
                  <a:pt x="84020" y="35730"/>
                </a:lnTo>
                <a:lnTo>
                  <a:pt x="86010" y="34593"/>
                </a:lnTo>
                <a:lnTo>
                  <a:pt x="86044" y="34627"/>
                </a:lnTo>
                <a:lnTo>
                  <a:pt x="86101" y="34661"/>
                </a:lnTo>
                <a:lnTo>
                  <a:pt x="86147" y="34684"/>
                </a:lnTo>
                <a:lnTo>
                  <a:pt x="86215" y="34695"/>
                </a:lnTo>
                <a:lnTo>
                  <a:pt x="86272" y="34684"/>
                </a:lnTo>
                <a:lnTo>
                  <a:pt x="86329" y="34661"/>
                </a:lnTo>
                <a:lnTo>
                  <a:pt x="86374" y="34627"/>
                </a:lnTo>
                <a:lnTo>
                  <a:pt x="86408" y="34582"/>
                </a:lnTo>
                <a:lnTo>
                  <a:pt x="87364" y="35128"/>
                </a:lnTo>
                <a:lnTo>
                  <a:pt x="87364" y="35082"/>
                </a:lnTo>
                <a:lnTo>
                  <a:pt x="86431" y="34547"/>
                </a:lnTo>
                <a:lnTo>
                  <a:pt x="86443" y="34502"/>
                </a:lnTo>
                <a:lnTo>
                  <a:pt x="86454" y="34456"/>
                </a:lnTo>
                <a:lnTo>
                  <a:pt x="86443" y="34411"/>
                </a:lnTo>
                <a:lnTo>
                  <a:pt x="86431" y="34365"/>
                </a:lnTo>
                <a:lnTo>
                  <a:pt x="86420" y="34331"/>
                </a:lnTo>
                <a:lnTo>
                  <a:pt x="86386" y="34297"/>
                </a:lnTo>
                <a:lnTo>
                  <a:pt x="86363" y="34263"/>
                </a:lnTo>
                <a:lnTo>
                  <a:pt x="86317" y="34240"/>
                </a:lnTo>
                <a:lnTo>
                  <a:pt x="86283" y="34229"/>
                </a:lnTo>
                <a:lnTo>
                  <a:pt x="86238" y="34218"/>
                </a:lnTo>
                <a:lnTo>
                  <a:pt x="86238" y="31863"/>
                </a:lnTo>
                <a:lnTo>
                  <a:pt x="86295" y="31851"/>
                </a:lnTo>
                <a:lnTo>
                  <a:pt x="86340" y="31806"/>
                </a:lnTo>
                <a:lnTo>
                  <a:pt x="86374" y="31760"/>
                </a:lnTo>
                <a:lnTo>
                  <a:pt x="86386" y="31704"/>
                </a:lnTo>
                <a:lnTo>
                  <a:pt x="86374" y="31647"/>
                </a:lnTo>
                <a:lnTo>
                  <a:pt x="87364" y="31067"/>
                </a:lnTo>
                <a:lnTo>
                  <a:pt x="87364" y="31021"/>
                </a:lnTo>
                <a:lnTo>
                  <a:pt x="86352" y="31601"/>
                </a:lnTo>
                <a:lnTo>
                  <a:pt x="86329" y="31567"/>
                </a:lnTo>
                <a:lnTo>
                  <a:pt x="86295" y="31544"/>
                </a:lnTo>
                <a:lnTo>
                  <a:pt x="86249" y="31533"/>
                </a:lnTo>
                <a:lnTo>
                  <a:pt x="86215" y="31522"/>
                </a:lnTo>
                <a:lnTo>
                  <a:pt x="86170" y="31533"/>
                </a:lnTo>
                <a:lnTo>
                  <a:pt x="86135" y="31544"/>
                </a:lnTo>
                <a:lnTo>
                  <a:pt x="86101" y="31567"/>
                </a:lnTo>
                <a:lnTo>
                  <a:pt x="86079" y="31601"/>
                </a:lnTo>
                <a:lnTo>
                  <a:pt x="84020" y="30407"/>
                </a:lnTo>
                <a:lnTo>
                  <a:pt x="84020" y="30350"/>
                </a:lnTo>
                <a:lnTo>
                  <a:pt x="84008" y="30282"/>
                </a:lnTo>
                <a:lnTo>
                  <a:pt x="83974" y="30236"/>
                </a:lnTo>
                <a:lnTo>
                  <a:pt x="83929" y="30191"/>
                </a:lnTo>
                <a:lnTo>
                  <a:pt x="83872" y="30168"/>
                </a:lnTo>
                <a:lnTo>
                  <a:pt x="83872" y="27756"/>
                </a:lnTo>
                <a:lnTo>
                  <a:pt x="83929" y="27734"/>
                </a:lnTo>
                <a:lnTo>
                  <a:pt x="83963" y="27699"/>
                </a:lnTo>
                <a:lnTo>
                  <a:pt x="83997" y="27654"/>
                </a:lnTo>
                <a:lnTo>
                  <a:pt x="84008" y="27597"/>
                </a:lnTo>
                <a:lnTo>
                  <a:pt x="83997" y="27540"/>
                </a:lnTo>
                <a:lnTo>
                  <a:pt x="86022" y="26369"/>
                </a:lnTo>
                <a:lnTo>
                  <a:pt x="86056" y="26414"/>
                </a:lnTo>
                <a:lnTo>
                  <a:pt x="86101" y="26448"/>
                </a:lnTo>
                <a:lnTo>
                  <a:pt x="86158" y="26471"/>
                </a:lnTo>
                <a:lnTo>
                  <a:pt x="86272" y="26471"/>
                </a:lnTo>
                <a:lnTo>
                  <a:pt x="86317" y="26448"/>
                </a:lnTo>
                <a:lnTo>
                  <a:pt x="86363" y="26414"/>
                </a:lnTo>
                <a:lnTo>
                  <a:pt x="86408" y="26369"/>
                </a:lnTo>
                <a:lnTo>
                  <a:pt x="87364" y="26915"/>
                </a:lnTo>
                <a:lnTo>
                  <a:pt x="87364" y="26869"/>
                </a:lnTo>
                <a:lnTo>
                  <a:pt x="86420" y="26323"/>
                </a:lnTo>
                <a:lnTo>
                  <a:pt x="86431" y="26289"/>
                </a:lnTo>
                <a:lnTo>
                  <a:pt x="86443" y="26243"/>
                </a:lnTo>
                <a:lnTo>
                  <a:pt x="86431" y="26198"/>
                </a:lnTo>
                <a:lnTo>
                  <a:pt x="86420" y="26164"/>
                </a:lnTo>
                <a:lnTo>
                  <a:pt x="86408" y="26130"/>
                </a:lnTo>
                <a:lnTo>
                  <a:pt x="86386" y="26095"/>
                </a:lnTo>
                <a:lnTo>
                  <a:pt x="86352" y="26073"/>
                </a:lnTo>
                <a:lnTo>
                  <a:pt x="86317" y="26050"/>
                </a:lnTo>
                <a:lnTo>
                  <a:pt x="86283" y="26027"/>
                </a:lnTo>
                <a:lnTo>
                  <a:pt x="86238" y="26016"/>
                </a:lnTo>
                <a:lnTo>
                  <a:pt x="86238" y="23673"/>
                </a:lnTo>
                <a:lnTo>
                  <a:pt x="86306" y="23650"/>
                </a:lnTo>
                <a:lnTo>
                  <a:pt x="86352" y="23604"/>
                </a:lnTo>
                <a:lnTo>
                  <a:pt x="86386" y="23547"/>
                </a:lnTo>
                <a:lnTo>
                  <a:pt x="86397" y="23491"/>
                </a:lnTo>
                <a:lnTo>
                  <a:pt x="86386" y="23422"/>
                </a:lnTo>
                <a:lnTo>
                  <a:pt x="87364" y="22854"/>
                </a:lnTo>
                <a:lnTo>
                  <a:pt x="87364" y="22808"/>
                </a:lnTo>
                <a:lnTo>
                  <a:pt x="86363" y="23388"/>
                </a:lnTo>
                <a:lnTo>
                  <a:pt x="86329" y="23354"/>
                </a:lnTo>
                <a:lnTo>
                  <a:pt x="86295" y="23331"/>
                </a:lnTo>
                <a:lnTo>
                  <a:pt x="86261" y="23309"/>
                </a:lnTo>
                <a:lnTo>
                  <a:pt x="86170" y="23309"/>
                </a:lnTo>
                <a:lnTo>
                  <a:pt x="86124" y="23320"/>
                </a:lnTo>
                <a:lnTo>
                  <a:pt x="86090" y="23354"/>
                </a:lnTo>
                <a:lnTo>
                  <a:pt x="86067" y="23377"/>
                </a:lnTo>
                <a:lnTo>
                  <a:pt x="84020" y="22205"/>
                </a:lnTo>
                <a:lnTo>
                  <a:pt x="84031" y="22137"/>
                </a:lnTo>
                <a:lnTo>
                  <a:pt x="84020" y="22069"/>
                </a:lnTo>
                <a:lnTo>
                  <a:pt x="83986" y="22012"/>
                </a:lnTo>
                <a:lnTo>
                  <a:pt x="83929" y="21978"/>
                </a:lnTo>
                <a:lnTo>
                  <a:pt x="83872" y="21955"/>
                </a:lnTo>
                <a:lnTo>
                  <a:pt x="83872" y="19555"/>
                </a:lnTo>
                <a:lnTo>
                  <a:pt x="83929" y="19543"/>
                </a:lnTo>
                <a:lnTo>
                  <a:pt x="83974" y="19498"/>
                </a:lnTo>
                <a:lnTo>
                  <a:pt x="84008" y="19452"/>
                </a:lnTo>
                <a:lnTo>
                  <a:pt x="84020" y="19384"/>
                </a:lnTo>
                <a:lnTo>
                  <a:pt x="84008" y="19327"/>
                </a:lnTo>
                <a:lnTo>
                  <a:pt x="86033" y="18144"/>
                </a:lnTo>
                <a:lnTo>
                  <a:pt x="86067" y="18190"/>
                </a:lnTo>
                <a:lnTo>
                  <a:pt x="86113" y="18212"/>
                </a:lnTo>
                <a:lnTo>
                  <a:pt x="86158" y="18235"/>
                </a:lnTo>
                <a:lnTo>
                  <a:pt x="86215" y="18246"/>
                </a:lnTo>
                <a:lnTo>
                  <a:pt x="86261" y="18235"/>
                </a:lnTo>
                <a:lnTo>
                  <a:pt x="86317" y="18212"/>
                </a:lnTo>
                <a:lnTo>
                  <a:pt x="86352" y="18178"/>
                </a:lnTo>
                <a:lnTo>
                  <a:pt x="86386" y="18144"/>
                </a:lnTo>
                <a:lnTo>
                  <a:pt x="87364" y="18713"/>
                </a:lnTo>
                <a:lnTo>
                  <a:pt x="87364" y="18656"/>
                </a:lnTo>
                <a:lnTo>
                  <a:pt x="86408" y="18099"/>
                </a:lnTo>
                <a:lnTo>
                  <a:pt x="86420" y="18030"/>
                </a:lnTo>
                <a:lnTo>
                  <a:pt x="86408" y="17996"/>
                </a:lnTo>
                <a:lnTo>
                  <a:pt x="86408" y="17962"/>
                </a:lnTo>
                <a:lnTo>
                  <a:pt x="86363" y="17905"/>
                </a:lnTo>
                <a:lnTo>
                  <a:pt x="86306" y="17860"/>
                </a:lnTo>
                <a:lnTo>
                  <a:pt x="86238" y="17837"/>
                </a:lnTo>
                <a:lnTo>
                  <a:pt x="86238" y="15448"/>
                </a:lnTo>
                <a:lnTo>
                  <a:pt x="86295" y="15437"/>
                </a:lnTo>
                <a:lnTo>
                  <a:pt x="86340" y="15391"/>
                </a:lnTo>
                <a:lnTo>
                  <a:pt x="86374" y="15346"/>
                </a:lnTo>
                <a:lnTo>
                  <a:pt x="86386" y="15278"/>
                </a:lnTo>
                <a:lnTo>
                  <a:pt x="86374" y="15221"/>
                </a:lnTo>
                <a:lnTo>
                  <a:pt x="87364" y="14640"/>
                </a:lnTo>
                <a:lnTo>
                  <a:pt x="87364" y="14595"/>
                </a:lnTo>
                <a:lnTo>
                  <a:pt x="86352" y="15175"/>
                </a:lnTo>
                <a:lnTo>
                  <a:pt x="86329" y="15141"/>
                </a:lnTo>
                <a:lnTo>
                  <a:pt x="86295" y="15118"/>
                </a:lnTo>
                <a:lnTo>
                  <a:pt x="86249" y="15107"/>
                </a:lnTo>
                <a:lnTo>
                  <a:pt x="86215" y="15096"/>
                </a:lnTo>
                <a:lnTo>
                  <a:pt x="86170" y="15107"/>
                </a:lnTo>
                <a:lnTo>
                  <a:pt x="86135" y="15118"/>
                </a:lnTo>
                <a:lnTo>
                  <a:pt x="86101" y="15141"/>
                </a:lnTo>
                <a:lnTo>
                  <a:pt x="86067" y="15175"/>
                </a:lnTo>
                <a:lnTo>
                  <a:pt x="84077" y="14015"/>
                </a:lnTo>
                <a:lnTo>
                  <a:pt x="84088" y="13981"/>
                </a:lnTo>
                <a:lnTo>
                  <a:pt x="84088" y="13935"/>
                </a:lnTo>
                <a:lnTo>
                  <a:pt x="84088" y="13890"/>
                </a:lnTo>
                <a:lnTo>
                  <a:pt x="84077" y="13844"/>
                </a:lnTo>
                <a:lnTo>
                  <a:pt x="84054" y="13799"/>
                </a:lnTo>
                <a:lnTo>
                  <a:pt x="84020" y="13765"/>
                </a:lnTo>
                <a:lnTo>
                  <a:pt x="83997" y="13730"/>
                </a:lnTo>
                <a:lnTo>
                  <a:pt x="83951" y="13708"/>
                </a:lnTo>
                <a:lnTo>
                  <a:pt x="83917" y="13696"/>
                </a:lnTo>
                <a:lnTo>
                  <a:pt x="83872" y="13685"/>
                </a:lnTo>
                <a:lnTo>
                  <a:pt x="83872" y="11364"/>
                </a:lnTo>
                <a:lnTo>
                  <a:pt x="83929" y="11342"/>
                </a:lnTo>
                <a:lnTo>
                  <a:pt x="83986" y="11296"/>
                </a:lnTo>
                <a:lnTo>
                  <a:pt x="84020" y="11239"/>
                </a:lnTo>
                <a:lnTo>
                  <a:pt x="84031" y="11171"/>
                </a:lnTo>
                <a:lnTo>
                  <a:pt x="84031" y="11137"/>
                </a:lnTo>
                <a:lnTo>
                  <a:pt x="84020" y="11103"/>
                </a:lnTo>
                <a:lnTo>
                  <a:pt x="86010" y="9954"/>
                </a:lnTo>
                <a:lnTo>
                  <a:pt x="86044" y="9999"/>
                </a:lnTo>
                <a:lnTo>
                  <a:pt x="86090" y="10033"/>
                </a:lnTo>
                <a:lnTo>
                  <a:pt x="86147" y="10056"/>
                </a:lnTo>
                <a:lnTo>
                  <a:pt x="86215" y="10068"/>
                </a:lnTo>
                <a:lnTo>
                  <a:pt x="86272" y="10056"/>
                </a:lnTo>
                <a:lnTo>
                  <a:pt x="86329" y="10033"/>
                </a:lnTo>
                <a:lnTo>
                  <a:pt x="86374" y="9999"/>
                </a:lnTo>
                <a:lnTo>
                  <a:pt x="86420" y="9954"/>
                </a:lnTo>
                <a:lnTo>
                  <a:pt x="87364" y="10500"/>
                </a:lnTo>
                <a:lnTo>
                  <a:pt x="87364" y="10443"/>
                </a:lnTo>
                <a:lnTo>
                  <a:pt x="86431" y="9908"/>
                </a:lnTo>
                <a:lnTo>
                  <a:pt x="86443" y="9863"/>
                </a:lnTo>
                <a:lnTo>
                  <a:pt x="86454" y="9829"/>
                </a:lnTo>
                <a:lnTo>
                  <a:pt x="86443" y="9783"/>
                </a:lnTo>
                <a:lnTo>
                  <a:pt x="86431" y="9738"/>
                </a:lnTo>
                <a:lnTo>
                  <a:pt x="86420" y="9704"/>
                </a:lnTo>
                <a:lnTo>
                  <a:pt x="86386" y="9669"/>
                </a:lnTo>
                <a:lnTo>
                  <a:pt x="86363" y="9635"/>
                </a:lnTo>
                <a:lnTo>
                  <a:pt x="86317" y="9613"/>
                </a:lnTo>
                <a:lnTo>
                  <a:pt x="86283" y="9601"/>
                </a:lnTo>
                <a:lnTo>
                  <a:pt x="86238" y="9590"/>
                </a:lnTo>
                <a:lnTo>
                  <a:pt x="86238" y="7235"/>
                </a:lnTo>
                <a:lnTo>
                  <a:pt x="86295" y="7212"/>
                </a:lnTo>
                <a:lnTo>
                  <a:pt x="86340" y="7178"/>
                </a:lnTo>
                <a:lnTo>
                  <a:pt x="86374" y="7133"/>
                </a:lnTo>
                <a:lnTo>
                  <a:pt x="86386" y="7064"/>
                </a:lnTo>
                <a:lnTo>
                  <a:pt x="86374" y="7008"/>
                </a:lnTo>
                <a:lnTo>
                  <a:pt x="87364" y="6439"/>
                </a:lnTo>
                <a:lnTo>
                  <a:pt x="87364" y="6382"/>
                </a:lnTo>
                <a:lnTo>
                  <a:pt x="86352" y="6962"/>
                </a:lnTo>
                <a:lnTo>
                  <a:pt x="86317" y="6939"/>
                </a:lnTo>
                <a:lnTo>
                  <a:pt x="86295" y="6917"/>
                </a:lnTo>
                <a:lnTo>
                  <a:pt x="86249" y="6905"/>
                </a:lnTo>
                <a:lnTo>
                  <a:pt x="86215" y="6894"/>
                </a:lnTo>
                <a:lnTo>
                  <a:pt x="86170" y="6905"/>
                </a:lnTo>
                <a:lnTo>
                  <a:pt x="86135" y="6917"/>
                </a:lnTo>
                <a:lnTo>
                  <a:pt x="86101" y="6939"/>
                </a:lnTo>
                <a:lnTo>
                  <a:pt x="86079" y="6962"/>
                </a:lnTo>
                <a:lnTo>
                  <a:pt x="84065" y="5802"/>
                </a:lnTo>
                <a:lnTo>
                  <a:pt x="84077" y="5756"/>
                </a:lnTo>
                <a:lnTo>
                  <a:pt x="84077" y="5722"/>
                </a:lnTo>
                <a:lnTo>
                  <a:pt x="84077" y="5677"/>
                </a:lnTo>
                <a:lnTo>
                  <a:pt x="84065" y="5631"/>
                </a:lnTo>
                <a:lnTo>
                  <a:pt x="84042" y="5597"/>
                </a:lnTo>
                <a:lnTo>
                  <a:pt x="84020" y="5563"/>
                </a:lnTo>
                <a:lnTo>
                  <a:pt x="83986" y="5540"/>
                </a:lnTo>
                <a:lnTo>
                  <a:pt x="83951" y="5517"/>
                </a:lnTo>
                <a:lnTo>
                  <a:pt x="83917" y="5495"/>
                </a:lnTo>
                <a:lnTo>
                  <a:pt x="83872" y="5483"/>
                </a:lnTo>
                <a:lnTo>
                  <a:pt x="83872" y="3197"/>
                </a:lnTo>
                <a:lnTo>
                  <a:pt x="83917" y="3185"/>
                </a:lnTo>
                <a:lnTo>
                  <a:pt x="83951" y="3174"/>
                </a:lnTo>
                <a:lnTo>
                  <a:pt x="83986" y="3151"/>
                </a:lnTo>
                <a:lnTo>
                  <a:pt x="84020" y="3117"/>
                </a:lnTo>
                <a:lnTo>
                  <a:pt x="84042" y="3083"/>
                </a:lnTo>
                <a:lnTo>
                  <a:pt x="84065" y="3049"/>
                </a:lnTo>
                <a:lnTo>
                  <a:pt x="84077" y="3003"/>
                </a:lnTo>
                <a:lnTo>
                  <a:pt x="84077" y="2958"/>
                </a:lnTo>
                <a:lnTo>
                  <a:pt x="84077" y="2912"/>
                </a:lnTo>
                <a:lnTo>
                  <a:pt x="84054" y="2867"/>
                </a:lnTo>
                <a:lnTo>
                  <a:pt x="86044" y="1718"/>
                </a:lnTo>
                <a:lnTo>
                  <a:pt x="86079" y="1752"/>
                </a:lnTo>
                <a:lnTo>
                  <a:pt x="86113" y="1786"/>
                </a:lnTo>
                <a:lnTo>
                  <a:pt x="86158" y="1798"/>
                </a:lnTo>
                <a:lnTo>
                  <a:pt x="86215" y="1809"/>
                </a:lnTo>
                <a:lnTo>
                  <a:pt x="86261" y="1798"/>
                </a:lnTo>
                <a:lnTo>
                  <a:pt x="86306" y="1775"/>
                </a:lnTo>
                <a:lnTo>
                  <a:pt x="86340" y="1752"/>
                </a:lnTo>
                <a:lnTo>
                  <a:pt x="86374" y="1718"/>
                </a:lnTo>
                <a:lnTo>
                  <a:pt x="87364" y="2287"/>
                </a:lnTo>
                <a:lnTo>
                  <a:pt x="87364" y="2230"/>
                </a:lnTo>
                <a:lnTo>
                  <a:pt x="86397" y="1673"/>
                </a:lnTo>
                <a:lnTo>
                  <a:pt x="86397" y="1616"/>
                </a:lnTo>
                <a:lnTo>
                  <a:pt x="86386" y="1547"/>
                </a:lnTo>
                <a:lnTo>
                  <a:pt x="86352" y="1491"/>
                </a:lnTo>
                <a:lnTo>
                  <a:pt x="86306" y="1445"/>
                </a:lnTo>
                <a:lnTo>
                  <a:pt x="86238" y="1422"/>
                </a:lnTo>
                <a:lnTo>
                  <a:pt x="86238" y="0"/>
                </a:lnTo>
                <a:lnTo>
                  <a:pt x="86192" y="0"/>
                </a:lnTo>
                <a:lnTo>
                  <a:pt x="86192" y="1422"/>
                </a:lnTo>
                <a:lnTo>
                  <a:pt x="86124" y="1445"/>
                </a:lnTo>
                <a:lnTo>
                  <a:pt x="86067" y="1491"/>
                </a:lnTo>
                <a:lnTo>
                  <a:pt x="86033" y="1547"/>
                </a:lnTo>
                <a:lnTo>
                  <a:pt x="86022" y="1582"/>
                </a:lnTo>
                <a:lnTo>
                  <a:pt x="86022" y="1616"/>
                </a:lnTo>
                <a:lnTo>
                  <a:pt x="86033" y="1673"/>
                </a:lnTo>
                <a:lnTo>
                  <a:pt x="84031" y="2833"/>
                </a:lnTo>
                <a:lnTo>
                  <a:pt x="83997" y="2787"/>
                </a:lnTo>
                <a:lnTo>
                  <a:pt x="83951" y="2753"/>
                </a:lnTo>
                <a:lnTo>
                  <a:pt x="83895" y="2730"/>
                </a:lnTo>
                <a:lnTo>
                  <a:pt x="83781" y="2730"/>
                </a:lnTo>
                <a:lnTo>
                  <a:pt x="83735" y="2753"/>
                </a:lnTo>
                <a:lnTo>
                  <a:pt x="83690" y="2787"/>
                </a:lnTo>
                <a:lnTo>
                  <a:pt x="83656" y="2821"/>
                </a:lnTo>
                <a:lnTo>
                  <a:pt x="81665" y="1673"/>
                </a:lnTo>
                <a:lnTo>
                  <a:pt x="81676" y="1616"/>
                </a:lnTo>
                <a:lnTo>
                  <a:pt x="81665" y="1582"/>
                </a:lnTo>
                <a:lnTo>
                  <a:pt x="81654" y="1547"/>
                </a:lnTo>
                <a:lnTo>
                  <a:pt x="81619" y="1479"/>
                </a:lnTo>
                <a:lnTo>
                  <a:pt x="81563" y="1445"/>
                </a:lnTo>
                <a:lnTo>
                  <a:pt x="81494" y="1422"/>
                </a:lnTo>
                <a:lnTo>
                  <a:pt x="81494" y="0"/>
                </a:lnTo>
                <a:lnTo>
                  <a:pt x="81449" y="0"/>
                </a:lnTo>
                <a:lnTo>
                  <a:pt x="81449" y="1411"/>
                </a:lnTo>
                <a:lnTo>
                  <a:pt x="81415" y="1422"/>
                </a:lnTo>
                <a:lnTo>
                  <a:pt x="81381" y="1434"/>
                </a:lnTo>
                <a:lnTo>
                  <a:pt x="81324" y="1479"/>
                </a:lnTo>
                <a:lnTo>
                  <a:pt x="81290" y="1536"/>
                </a:lnTo>
                <a:lnTo>
                  <a:pt x="81278" y="1582"/>
                </a:lnTo>
                <a:lnTo>
                  <a:pt x="81267" y="1616"/>
                </a:lnTo>
                <a:lnTo>
                  <a:pt x="81278" y="1684"/>
                </a:lnTo>
                <a:lnTo>
                  <a:pt x="79287" y="2833"/>
                </a:lnTo>
                <a:lnTo>
                  <a:pt x="79253" y="2799"/>
                </a:lnTo>
                <a:lnTo>
                  <a:pt x="79208" y="2765"/>
                </a:lnTo>
                <a:lnTo>
                  <a:pt x="79151" y="2742"/>
                </a:lnTo>
                <a:lnTo>
                  <a:pt x="79049" y="2742"/>
                </a:lnTo>
                <a:lnTo>
                  <a:pt x="79003" y="2765"/>
                </a:lnTo>
                <a:lnTo>
                  <a:pt x="78958" y="2787"/>
                </a:lnTo>
                <a:lnTo>
                  <a:pt x="78923" y="2833"/>
                </a:lnTo>
                <a:lnTo>
                  <a:pt x="76967" y="1707"/>
                </a:lnTo>
                <a:lnTo>
                  <a:pt x="76978" y="1661"/>
                </a:lnTo>
                <a:lnTo>
                  <a:pt x="76990" y="1616"/>
                </a:lnTo>
                <a:lnTo>
                  <a:pt x="76978" y="1570"/>
                </a:lnTo>
                <a:lnTo>
                  <a:pt x="76967" y="1525"/>
                </a:lnTo>
                <a:lnTo>
                  <a:pt x="76944" y="1479"/>
                </a:lnTo>
                <a:lnTo>
                  <a:pt x="76921" y="1445"/>
                </a:lnTo>
                <a:lnTo>
                  <a:pt x="76887" y="1411"/>
                </a:lnTo>
                <a:lnTo>
                  <a:pt x="76842" y="1388"/>
                </a:lnTo>
                <a:lnTo>
                  <a:pt x="76808" y="1377"/>
                </a:lnTo>
                <a:lnTo>
                  <a:pt x="76762" y="1365"/>
                </a:lnTo>
                <a:lnTo>
                  <a:pt x="76762" y="0"/>
                </a:lnTo>
                <a:lnTo>
                  <a:pt x="76717" y="0"/>
                </a:lnTo>
                <a:lnTo>
                  <a:pt x="76717" y="1365"/>
                </a:lnTo>
                <a:lnTo>
                  <a:pt x="76660" y="1365"/>
                </a:lnTo>
                <a:lnTo>
                  <a:pt x="76614" y="1388"/>
                </a:lnTo>
                <a:lnTo>
                  <a:pt x="76580" y="1411"/>
                </a:lnTo>
                <a:lnTo>
                  <a:pt x="76546" y="1445"/>
                </a:lnTo>
                <a:lnTo>
                  <a:pt x="76512" y="1479"/>
                </a:lnTo>
                <a:lnTo>
                  <a:pt x="76489" y="1525"/>
                </a:lnTo>
                <a:lnTo>
                  <a:pt x="76478" y="1570"/>
                </a:lnTo>
                <a:lnTo>
                  <a:pt x="76478" y="1616"/>
                </a:lnTo>
                <a:lnTo>
                  <a:pt x="76478" y="1661"/>
                </a:lnTo>
                <a:lnTo>
                  <a:pt x="76489" y="1707"/>
                </a:lnTo>
                <a:lnTo>
                  <a:pt x="74544" y="2833"/>
                </a:lnTo>
                <a:lnTo>
                  <a:pt x="74510" y="2799"/>
                </a:lnTo>
                <a:lnTo>
                  <a:pt x="74464" y="2765"/>
                </a:lnTo>
                <a:lnTo>
                  <a:pt x="74419" y="2742"/>
                </a:lnTo>
                <a:lnTo>
                  <a:pt x="74305" y="2742"/>
                </a:lnTo>
                <a:lnTo>
                  <a:pt x="74260" y="2765"/>
                </a:lnTo>
                <a:lnTo>
                  <a:pt x="74214" y="2787"/>
                </a:lnTo>
                <a:lnTo>
                  <a:pt x="74180" y="2833"/>
                </a:lnTo>
                <a:lnTo>
                  <a:pt x="72235" y="1707"/>
                </a:lnTo>
                <a:lnTo>
                  <a:pt x="72257" y="1661"/>
                </a:lnTo>
                <a:lnTo>
                  <a:pt x="72257" y="1616"/>
                </a:lnTo>
                <a:lnTo>
                  <a:pt x="72257" y="1570"/>
                </a:lnTo>
                <a:lnTo>
                  <a:pt x="72235" y="1513"/>
                </a:lnTo>
                <a:lnTo>
                  <a:pt x="72212" y="1479"/>
                </a:lnTo>
                <a:lnTo>
                  <a:pt x="72189" y="1434"/>
                </a:lnTo>
                <a:lnTo>
                  <a:pt x="72155" y="1400"/>
                </a:lnTo>
                <a:lnTo>
                  <a:pt x="72110" y="1377"/>
                </a:lnTo>
                <a:lnTo>
                  <a:pt x="72064" y="1354"/>
                </a:lnTo>
                <a:lnTo>
                  <a:pt x="72019" y="1354"/>
                </a:lnTo>
                <a:lnTo>
                  <a:pt x="72019" y="0"/>
                </a:lnTo>
                <a:lnTo>
                  <a:pt x="71973" y="0"/>
                </a:lnTo>
                <a:lnTo>
                  <a:pt x="71973" y="1354"/>
                </a:lnTo>
                <a:lnTo>
                  <a:pt x="71916" y="1354"/>
                </a:lnTo>
                <a:lnTo>
                  <a:pt x="71871" y="1377"/>
                </a:lnTo>
                <a:lnTo>
                  <a:pt x="71837" y="1400"/>
                </a:lnTo>
                <a:lnTo>
                  <a:pt x="71791" y="1434"/>
                </a:lnTo>
                <a:lnTo>
                  <a:pt x="71768" y="1468"/>
                </a:lnTo>
                <a:lnTo>
                  <a:pt x="71746" y="1513"/>
                </a:lnTo>
                <a:lnTo>
                  <a:pt x="71734" y="1559"/>
                </a:lnTo>
                <a:lnTo>
                  <a:pt x="71723" y="1616"/>
                </a:lnTo>
                <a:lnTo>
                  <a:pt x="71734" y="1661"/>
                </a:lnTo>
                <a:lnTo>
                  <a:pt x="71746" y="1718"/>
                </a:lnTo>
                <a:lnTo>
                  <a:pt x="69823" y="2821"/>
                </a:lnTo>
                <a:lnTo>
                  <a:pt x="69778" y="2776"/>
                </a:lnTo>
                <a:lnTo>
                  <a:pt x="69732" y="2753"/>
                </a:lnTo>
                <a:lnTo>
                  <a:pt x="69675" y="2730"/>
                </a:lnTo>
                <a:lnTo>
                  <a:pt x="69618" y="2719"/>
                </a:lnTo>
                <a:lnTo>
                  <a:pt x="69562" y="2730"/>
                </a:lnTo>
                <a:lnTo>
                  <a:pt x="69505" y="2753"/>
                </a:lnTo>
                <a:lnTo>
                  <a:pt x="69459" y="2776"/>
                </a:lnTo>
                <a:lnTo>
                  <a:pt x="69425" y="2821"/>
                </a:lnTo>
                <a:lnTo>
                  <a:pt x="67423" y="1661"/>
                </a:lnTo>
                <a:lnTo>
                  <a:pt x="67423" y="1616"/>
                </a:lnTo>
                <a:lnTo>
                  <a:pt x="67412" y="1547"/>
                </a:lnTo>
                <a:lnTo>
                  <a:pt x="67389" y="1502"/>
                </a:lnTo>
                <a:lnTo>
                  <a:pt x="67332" y="1456"/>
                </a:lnTo>
                <a:lnTo>
                  <a:pt x="67275" y="1445"/>
                </a:lnTo>
                <a:lnTo>
                  <a:pt x="67275" y="0"/>
                </a:lnTo>
                <a:lnTo>
                  <a:pt x="67230" y="0"/>
                </a:lnTo>
                <a:lnTo>
                  <a:pt x="67230" y="1445"/>
                </a:lnTo>
                <a:lnTo>
                  <a:pt x="67173" y="1456"/>
                </a:lnTo>
                <a:lnTo>
                  <a:pt x="67116" y="1502"/>
                </a:lnTo>
                <a:lnTo>
                  <a:pt x="67082" y="1547"/>
                </a:lnTo>
                <a:lnTo>
                  <a:pt x="67070" y="1616"/>
                </a:lnTo>
                <a:lnTo>
                  <a:pt x="67082" y="1673"/>
                </a:lnTo>
                <a:lnTo>
                  <a:pt x="65080" y="2821"/>
                </a:lnTo>
                <a:lnTo>
                  <a:pt x="65045" y="2776"/>
                </a:lnTo>
                <a:lnTo>
                  <a:pt x="65000" y="2742"/>
                </a:lnTo>
                <a:lnTo>
                  <a:pt x="64943" y="2719"/>
                </a:lnTo>
                <a:lnTo>
                  <a:pt x="64818" y="2719"/>
                </a:lnTo>
                <a:lnTo>
                  <a:pt x="64761" y="2742"/>
                </a:lnTo>
                <a:lnTo>
                  <a:pt x="64716" y="2776"/>
                </a:lnTo>
                <a:lnTo>
                  <a:pt x="64681" y="2821"/>
                </a:lnTo>
                <a:lnTo>
                  <a:pt x="62736" y="1695"/>
                </a:lnTo>
                <a:lnTo>
                  <a:pt x="62748" y="1661"/>
                </a:lnTo>
                <a:lnTo>
                  <a:pt x="62748" y="1616"/>
                </a:lnTo>
                <a:lnTo>
                  <a:pt x="62748" y="1570"/>
                </a:lnTo>
                <a:lnTo>
                  <a:pt x="62736" y="1525"/>
                </a:lnTo>
                <a:lnTo>
                  <a:pt x="62714" y="1491"/>
                </a:lnTo>
                <a:lnTo>
                  <a:pt x="62691" y="1456"/>
                </a:lnTo>
                <a:lnTo>
                  <a:pt x="62657" y="1422"/>
                </a:lnTo>
                <a:lnTo>
                  <a:pt x="62623" y="1400"/>
                </a:lnTo>
                <a:lnTo>
                  <a:pt x="62577" y="1388"/>
                </a:lnTo>
                <a:lnTo>
                  <a:pt x="62532" y="1377"/>
                </a:lnTo>
                <a:lnTo>
                  <a:pt x="62532" y="0"/>
                </a:lnTo>
                <a:lnTo>
                  <a:pt x="62486" y="0"/>
                </a:lnTo>
                <a:lnTo>
                  <a:pt x="62486" y="1377"/>
                </a:lnTo>
                <a:lnTo>
                  <a:pt x="62441" y="1388"/>
                </a:lnTo>
                <a:lnTo>
                  <a:pt x="62406" y="1400"/>
                </a:lnTo>
                <a:lnTo>
                  <a:pt x="62372" y="1422"/>
                </a:lnTo>
                <a:lnTo>
                  <a:pt x="62338" y="1456"/>
                </a:lnTo>
                <a:lnTo>
                  <a:pt x="62304" y="1491"/>
                </a:lnTo>
                <a:lnTo>
                  <a:pt x="62293" y="1525"/>
                </a:lnTo>
                <a:lnTo>
                  <a:pt x="62281" y="1570"/>
                </a:lnTo>
                <a:lnTo>
                  <a:pt x="62270" y="1616"/>
                </a:lnTo>
                <a:lnTo>
                  <a:pt x="62270" y="1661"/>
                </a:lnTo>
                <a:lnTo>
                  <a:pt x="62293" y="1695"/>
                </a:lnTo>
                <a:lnTo>
                  <a:pt x="60302" y="2844"/>
                </a:lnTo>
                <a:lnTo>
                  <a:pt x="60279" y="2810"/>
                </a:lnTo>
                <a:lnTo>
                  <a:pt x="60234" y="2776"/>
                </a:lnTo>
                <a:lnTo>
                  <a:pt x="60188" y="2765"/>
                </a:lnTo>
                <a:lnTo>
                  <a:pt x="60143" y="2753"/>
                </a:lnTo>
                <a:lnTo>
                  <a:pt x="60086" y="2765"/>
                </a:lnTo>
                <a:lnTo>
                  <a:pt x="60052" y="2776"/>
                </a:lnTo>
                <a:lnTo>
                  <a:pt x="60006" y="2810"/>
                </a:lnTo>
                <a:lnTo>
                  <a:pt x="59972" y="2844"/>
                </a:lnTo>
                <a:lnTo>
                  <a:pt x="57947" y="1673"/>
                </a:lnTo>
                <a:lnTo>
                  <a:pt x="57947" y="1616"/>
                </a:lnTo>
                <a:lnTo>
                  <a:pt x="57936" y="1547"/>
                </a:lnTo>
                <a:lnTo>
                  <a:pt x="57902" y="1491"/>
                </a:lnTo>
                <a:lnTo>
                  <a:pt x="57856" y="1456"/>
                </a:lnTo>
                <a:lnTo>
                  <a:pt x="57799" y="1434"/>
                </a:lnTo>
                <a:lnTo>
                  <a:pt x="57799" y="0"/>
                </a:lnTo>
                <a:lnTo>
                  <a:pt x="57754" y="0"/>
                </a:lnTo>
                <a:lnTo>
                  <a:pt x="57754" y="1434"/>
                </a:lnTo>
                <a:lnTo>
                  <a:pt x="57686" y="1456"/>
                </a:lnTo>
                <a:lnTo>
                  <a:pt x="57640" y="1491"/>
                </a:lnTo>
                <a:lnTo>
                  <a:pt x="57606" y="1547"/>
                </a:lnTo>
                <a:lnTo>
                  <a:pt x="57595" y="1616"/>
                </a:lnTo>
                <a:lnTo>
                  <a:pt x="57595" y="1673"/>
                </a:lnTo>
                <a:lnTo>
                  <a:pt x="55558" y="2844"/>
                </a:lnTo>
                <a:lnTo>
                  <a:pt x="55524" y="2810"/>
                </a:lnTo>
                <a:lnTo>
                  <a:pt x="55490" y="2787"/>
                </a:lnTo>
                <a:lnTo>
                  <a:pt x="55445" y="2765"/>
                </a:lnTo>
                <a:lnTo>
                  <a:pt x="55342" y="2765"/>
                </a:lnTo>
                <a:lnTo>
                  <a:pt x="55308" y="2787"/>
                </a:lnTo>
                <a:lnTo>
                  <a:pt x="55263" y="2810"/>
                </a:lnTo>
                <a:lnTo>
                  <a:pt x="55229" y="2844"/>
                </a:lnTo>
                <a:lnTo>
                  <a:pt x="53192" y="1661"/>
                </a:lnTo>
                <a:lnTo>
                  <a:pt x="53204" y="1616"/>
                </a:lnTo>
                <a:lnTo>
                  <a:pt x="53192" y="1547"/>
                </a:lnTo>
                <a:lnTo>
                  <a:pt x="53158" y="1502"/>
                </a:lnTo>
                <a:lnTo>
                  <a:pt x="53113" y="1456"/>
                </a:lnTo>
                <a:lnTo>
                  <a:pt x="53056" y="1445"/>
                </a:lnTo>
                <a:lnTo>
                  <a:pt x="53056" y="0"/>
                </a:lnTo>
                <a:lnTo>
                  <a:pt x="53010" y="0"/>
                </a:lnTo>
                <a:lnTo>
                  <a:pt x="53010" y="1434"/>
                </a:lnTo>
                <a:lnTo>
                  <a:pt x="52942" y="1456"/>
                </a:lnTo>
                <a:lnTo>
                  <a:pt x="52885" y="1491"/>
                </a:lnTo>
                <a:lnTo>
                  <a:pt x="52851" y="1547"/>
                </a:lnTo>
                <a:lnTo>
                  <a:pt x="52840" y="1616"/>
                </a:lnTo>
                <a:lnTo>
                  <a:pt x="52851" y="1673"/>
                </a:lnTo>
                <a:lnTo>
                  <a:pt x="50838" y="2833"/>
                </a:lnTo>
                <a:lnTo>
                  <a:pt x="50803" y="2799"/>
                </a:lnTo>
                <a:lnTo>
                  <a:pt x="50758" y="2765"/>
                </a:lnTo>
                <a:lnTo>
                  <a:pt x="50701" y="2742"/>
                </a:lnTo>
                <a:lnTo>
                  <a:pt x="50599" y="2742"/>
                </a:lnTo>
                <a:lnTo>
                  <a:pt x="50553" y="2765"/>
                </a:lnTo>
                <a:lnTo>
                  <a:pt x="50508" y="2787"/>
                </a:lnTo>
                <a:lnTo>
                  <a:pt x="50474" y="2833"/>
                </a:lnTo>
                <a:lnTo>
                  <a:pt x="48472" y="1673"/>
                </a:lnTo>
                <a:lnTo>
                  <a:pt x="48483" y="1616"/>
                </a:lnTo>
                <a:lnTo>
                  <a:pt x="48483" y="1582"/>
                </a:lnTo>
                <a:lnTo>
                  <a:pt x="48472" y="1547"/>
                </a:lnTo>
                <a:lnTo>
                  <a:pt x="48437" y="1479"/>
                </a:lnTo>
                <a:lnTo>
                  <a:pt x="48381" y="1434"/>
                </a:lnTo>
                <a:lnTo>
                  <a:pt x="48312" y="1411"/>
                </a:lnTo>
                <a:lnTo>
                  <a:pt x="48312" y="0"/>
                </a:lnTo>
                <a:lnTo>
                  <a:pt x="48267" y="0"/>
                </a:lnTo>
                <a:lnTo>
                  <a:pt x="48267" y="1411"/>
                </a:lnTo>
                <a:lnTo>
                  <a:pt x="48233" y="1422"/>
                </a:lnTo>
                <a:lnTo>
                  <a:pt x="48187" y="1434"/>
                </a:lnTo>
                <a:lnTo>
                  <a:pt x="48153" y="1445"/>
                </a:lnTo>
                <a:lnTo>
                  <a:pt x="48130" y="1479"/>
                </a:lnTo>
                <a:lnTo>
                  <a:pt x="48108" y="1502"/>
                </a:lnTo>
                <a:lnTo>
                  <a:pt x="48085" y="1536"/>
                </a:lnTo>
                <a:lnTo>
                  <a:pt x="48073" y="1570"/>
                </a:lnTo>
                <a:lnTo>
                  <a:pt x="48073" y="1616"/>
                </a:lnTo>
                <a:lnTo>
                  <a:pt x="48073" y="1650"/>
                </a:lnTo>
                <a:lnTo>
                  <a:pt x="48085" y="1684"/>
                </a:lnTo>
                <a:lnTo>
                  <a:pt x="46049" y="2867"/>
                </a:lnTo>
                <a:lnTo>
                  <a:pt x="46026" y="2833"/>
                </a:lnTo>
                <a:lnTo>
                  <a:pt x="45992" y="2810"/>
                </a:lnTo>
                <a:lnTo>
                  <a:pt x="45946" y="2799"/>
                </a:lnTo>
                <a:lnTo>
                  <a:pt x="45912" y="2787"/>
                </a:lnTo>
                <a:lnTo>
                  <a:pt x="45867" y="2799"/>
                </a:lnTo>
                <a:lnTo>
                  <a:pt x="45832" y="2810"/>
                </a:lnTo>
                <a:lnTo>
                  <a:pt x="45798" y="2833"/>
                </a:lnTo>
                <a:lnTo>
                  <a:pt x="45776" y="2856"/>
                </a:lnTo>
                <a:lnTo>
                  <a:pt x="43705" y="1661"/>
                </a:lnTo>
                <a:lnTo>
                  <a:pt x="43705" y="1616"/>
                </a:lnTo>
                <a:lnTo>
                  <a:pt x="43705" y="1559"/>
                </a:lnTo>
                <a:lnTo>
                  <a:pt x="43671" y="1502"/>
                </a:lnTo>
                <a:lnTo>
                  <a:pt x="43626" y="1468"/>
                </a:lnTo>
                <a:lnTo>
                  <a:pt x="43569" y="1445"/>
                </a:lnTo>
                <a:lnTo>
                  <a:pt x="43569" y="0"/>
                </a:lnTo>
                <a:lnTo>
                  <a:pt x="43523" y="0"/>
                </a:lnTo>
                <a:lnTo>
                  <a:pt x="43523" y="1445"/>
                </a:lnTo>
                <a:lnTo>
                  <a:pt x="43466" y="1468"/>
                </a:lnTo>
                <a:lnTo>
                  <a:pt x="43409" y="1502"/>
                </a:lnTo>
                <a:lnTo>
                  <a:pt x="43375" y="1547"/>
                </a:lnTo>
                <a:lnTo>
                  <a:pt x="43364" y="1616"/>
                </a:lnTo>
                <a:lnTo>
                  <a:pt x="43375" y="1673"/>
                </a:lnTo>
                <a:lnTo>
                  <a:pt x="41373" y="2833"/>
                </a:lnTo>
                <a:lnTo>
                  <a:pt x="41328" y="2787"/>
                </a:lnTo>
                <a:lnTo>
                  <a:pt x="41282" y="2753"/>
                </a:lnTo>
                <a:lnTo>
                  <a:pt x="41225" y="2730"/>
                </a:lnTo>
                <a:lnTo>
                  <a:pt x="41169" y="2719"/>
                </a:lnTo>
                <a:lnTo>
                  <a:pt x="41112" y="2730"/>
                </a:lnTo>
                <a:lnTo>
                  <a:pt x="41055" y="2753"/>
                </a:lnTo>
                <a:lnTo>
                  <a:pt x="41009" y="2776"/>
                </a:lnTo>
                <a:lnTo>
                  <a:pt x="40975" y="2821"/>
                </a:lnTo>
                <a:lnTo>
                  <a:pt x="39041" y="1695"/>
                </a:lnTo>
                <a:lnTo>
                  <a:pt x="39053" y="1661"/>
                </a:lnTo>
                <a:lnTo>
                  <a:pt x="39053" y="1616"/>
                </a:lnTo>
                <a:lnTo>
                  <a:pt x="39041" y="1570"/>
                </a:lnTo>
                <a:lnTo>
                  <a:pt x="39030" y="1525"/>
                </a:lnTo>
                <a:lnTo>
                  <a:pt x="39019" y="1479"/>
                </a:lnTo>
                <a:lnTo>
                  <a:pt x="38984" y="1445"/>
                </a:lnTo>
                <a:lnTo>
                  <a:pt x="38950" y="1422"/>
                </a:lnTo>
                <a:lnTo>
                  <a:pt x="38916" y="1388"/>
                </a:lnTo>
                <a:lnTo>
                  <a:pt x="38871" y="1377"/>
                </a:lnTo>
                <a:lnTo>
                  <a:pt x="38825" y="1365"/>
                </a:lnTo>
                <a:lnTo>
                  <a:pt x="38825" y="0"/>
                </a:lnTo>
                <a:lnTo>
                  <a:pt x="38780" y="0"/>
                </a:lnTo>
                <a:lnTo>
                  <a:pt x="38780" y="1365"/>
                </a:lnTo>
                <a:lnTo>
                  <a:pt x="38734" y="1377"/>
                </a:lnTo>
                <a:lnTo>
                  <a:pt x="38689" y="1388"/>
                </a:lnTo>
                <a:lnTo>
                  <a:pt x="38655" y="1411"/>
                </a:lnTo>
                <a:lnTo>
                  <a:pt x="38620" y="1445"/>
                </a:lnTo>
                <a:lnTo>
                  <a:pt x="38586" y="1479"/>
                </a:lnTo>
                <a:lnTo>
                  <a:pt x="38564" y="1525"/>
                </a:lnTo>
                <a:lnTo>
                  <a:pt x="38552" y="1570"/>
                </a:lnTo>
                <a:lnTo>
                  <a:pt x="38552" y="1616"/>
                </a:lnTo>
                <a:lnTo>
                  <a:pt x="38552" y="1661"/>
                </a:lnTo>
                <a:lnTo>
                  <a:pt x="38564" y="1707"/>
                </a:lnTo>
                <a:lnTo>
                  <a:pt x="36618" y="2833"/>
                </a:lnTo>
                <a:lnTo>
                  <a:pt x="36584" y="2799"/>
                </a:lnTo>
                <a:lnTo>
                  <a:pt x="36539" y="2765"/>
                </a:lnTo>
                <a:lnTo>
                  <a:pt x="36482" y="2742"/>
                </a:lnTo>
                <a:lnTo>
                  <a:pt x="36379" y="2742"/>
                </a:lnTo>
                <a:lnTo>
                  <a:pt x="36323" y="2765"/>
                </a:lnTo>
                <a:lnTo>
                  <a:pt x="36288" y="2787"/>
                </a:lnTo>
                <a:lnTo>
                  <a:pt x="36254" y="2833"/>
                </a:lnTo>
                <a:lnTo>
                  <a:pt x="34275" y="1695"/>
                </a:lnTo>
                <a:lnTo>
                  <a:pt x="34286" y="1650"/>
                </a:lnTo>
                <a:lnTo>
                  <a:pt x="34298" y="1616"/>
                </a:lnTo>
                <a:lnTo>
                  <a:pt x="34286" y="1570"/>
                </a:lnTo>
                <a:lnTo>
                  <a:pt x="34275" y="1536"/>
                </a:lnTo>
                <a:lnTo>
                  <a:pt x="34264" y="1491"/>
                </a:lnTo>
                <a:lnTo>
                  <a:pt x="34230" y="1456"/>
                </a:lnTo>
                <a:lnTo>
                  <a:pt x="34207" y="1434"/>
                </a:lnTo>
                <a:lnTo>
                  <a:pt x="34173" y="1411"/>
                </a:lnTo>
                <a:lnTo>
                  <a:pt x="34127" y="1388"/>
                </a:lnTo>
                <a:lnTo>
                  <a:pt x="34093" y="1388"/>
                </a:lnTo>
                <a:lnTo>
                  <a:pt x="34093" y="0"/>
                </a:lnTo>
                <a:lnTo>
                  <a:pt x="34048" y="0"/>
                </a:lnTo>
                <a:lnTo>
                  <a:pt x="34048" y="1377"/>
                </a:lnTo>
                <a:lnTo>
                  <a:pt x="34002" y="1388"/>
                </a:lnTo>
                <a:lnTo>
                  <a:pt x="33957" y="1400"/>
                </a:lnTo>
                <a:lnTo>
                  <a:pt x="33922" y="1422"/>
                </a:lnTo>
                <a:lnTo>
                  <a:pt x="33888" y="1456"/>
                </a:lnTo>
                <a:lnTo>
                  <a:pt x="33866" y="1491"/>
                </a:lnTo>
                <a:lnTo>
                  <a:pt x="33843" y="1525"/>
                </a:lnTo>
                <a:lnTo>
                  <a:pt x="33831" y="1570"/>
                </a:lnTo>
                <a:lnTo>
                  <a:pt x="33820" y="1616"/>
                </a:lnTo>
                <a:lnTo>
                  <a:pt x="33831" y="1661"/>
                </a:lnTo>
                <a:lnTo>
                  <a:pt x="33843" y="1695"/>
                </a:lnTo>
                <a:lnTo>
                  <a:pt x="31829" y="2867"/>
                </a:lnTo>
                <a:lnTo>
                  <a:pt x="31795" y="2833"/>
                </a:lnTo>
                <a:lnTo>
                  <a:pt x="31772" y="2810"/>
                </a:lnTo>
                <a:lnTo>
                  <a:pt x="31727" y="2799"/>
                </a:lnTo>
                <a:lnTo>
                  <a:pt x="31693" y="2787"/>
                </a:lnTo>
                <a:lnTo>
                  <a:pt x="31647" y="2799"/>
                </a:lnTo>
                <a:lnTo>
                  <a:pt x="31613" y="2810"/>
                </a:lnTo>
                <a:lnTo>
                  <a:pt x="31579" y="2833"/>
                </a:lnTo>
                <a:lnTo>
                  <a:pt x="31556" y="2856"/>
                </a:lnTo>
                <a:lnTo>
                  <a:pt x="29497" y="1673"/>
                </a:lnTo>
                <a:lnTo>
                  <a:pt x="29509" y="1616"/>
                </a:lnTo>
                <a:lnTo>
                  <a:pt x="29497" y="1547"/>
                </a:lnTo>
                <a:lnTo>
                  <a:pt x="29463" y="1491"/>
                </a:lnTo>
                <a:lnTo>
                  <a:pt x="29418" y="1445"/>
                </a:lnTo>
                <a:lnTo>
                  <a:pt x="29349" y="1422"/>
                </a:lnTo>
                <a:lnTo>
                  <a:pt x="29349" y="0"/>
                </a:lnTo>
                <a:lnTo>
                  <a:pt x="29304" y="0"/>
                </a:lnTo>
                <a:lnTo>
                  <a:pt x="29304" y="1422"/>
                </a:lnTo>
                <a:lnTo>
                  <a:pt x="29236" y="1445"/>
                </a:lnTo>
                <a:lnTo>
                  <a:pt x="29179" y="1491"/>
                </a:lnTo>
                <a:lnTo>
                  <a:pt x="29145" y="1547"/>
                </a:lnTo>
                <a:lnTo>
                  <a:pt x="29133" y="1582"/>
                </a:lnTo>
                <a:lnTo>
                  <a:pt x="29133" y="1616"/>
                </a:lnTo>
                <a:lnTo>
                  <a:pt x="29133" y="1673"/>
                </a:lnTo>
                <a:lnTo>
                  <a:pt x="27143" y="2833"/>
                </a:lnTo>
                <a:lnTo>
                  <a:pt x="27109" y="2787"/>
                </a:lnTo>
                <a:lnTo>
                  <a:pt x="27063" y="2753"/>
                </a:lnTo>
                <a:lnTo>
                  <a:pt x="27006" y="2730"/>
                </a:lnTo>
                <a:lnTo>
                  <a:pt x="26892" y="2730"/>
                </a:lnTo>
                <a:lnTo>
                  <a:pt x="26836" y="2753"/>
                </a:lnTo>
                <a:lnTo>
                  <a:pt x="26790" y="2787"/>
                </a:lnTo>
                <a:lnTo>
                  <a:pt x="26756" y="2821"/>
                </a:lnTo>
                <a:lnTo>
                  <a:pt x="24765" y="1673"/>
                </a:lnTo>
                <a:lnTo>
                  <a:pt x="24777" y="1616"/>
                </a:lnTo>
                <a:lnTo>
                  <a:pt x="24777" y="1582"/>
                </a:lnTo>
                <a:lnTo>
                  <a:pt x="24765" y="1547"/>
                </a:lnTo>
                <a:lnTo>
                  <a:pt x="24731" y="1479"/>
                </a:lnTo>
                <a:lnTo>
                  <a:pt x="24674" y="1445"/>
                </a:lnTo>
                <a:lnTo>
                  <a:pt x="24606" y="1422"/>
                </a:lnTo>
                <a:lnTo>
                  <a:pt x="24606" y="0"/>
                </a:lnTo>
                <a:lnTo>
                  <a:pt x="24560" y="0"/>
                </a:lnTo>
                <a:lnTo>
                  <a:pt x="24560" y="1411"/>
                </a:lnTo>
                <a:lnTo>
                  <a:pt x="24526" y="1422"/>
                </a:lnTo>
                <a:lnTo>
                  <a:pt x="24492" y="1434"/>
                </a:lnTo>
                <a:lnTo>
                  <a:pt x="24435" y="1479"/>
                </a:lnTo>
                <a:lnTo>
                  <a:pt x="24390" y="1536"/>
                </a:lnTo>
                <a:lnTo>
                  <a:pt x="24378" y="1582"/>
                </a:lnTo>
                <a:lnTo>
                  <a:pt x="24378" y="1616"/>
                </a:lnTo>
                <a:lnTo>
                  <a:pt x="24390" y="1684"/>
                </a:lnTo>
                <a:lnTo>
                  <a:pt x="22388" y="2833"/>
                </a:lnTo>
                <a:lnTo>
                  <a:pt x="22354" y="2799"/>
                </a:lnTo>
                <a:lnTo>
                  <a:pt x="22319" y="2765"/>
                </a:lnTo>
                <a:lnTo>
                  <a:pt x="22263" y="2742"/>
                </a:lnTo>
                <a:lnTo>
                  <a:pt x="22160" y="2742"/>
                </a:lnTo>
                <a:lnTo>
                  <a:pt x="22103" y="2765"/>
                </a:lnTo>
                <a:lnTo>
                  <a:pt x="22069" y="2787"/>
                </a:lnTo>
                <a:lnTo>
                  <a:pt x="22024" y="2833"/>
                </a:lnTo>
                <a:lnTo>
                  <a:pt x="20079" y="1707"/>
                </a:lnTo>
                <a:lnTo>
                  <a:pt x="20090" y="1661"/>
                </a:lnTo>
                <a:lnTo>
                  <a:pt x="20090" y="1616"/>
                </a:lnTo>
                <a:lnTo>
                  <a:pt x="20090" y="1570"/>
                </a:lnTo>
                <a:lnTo>
                  <a:pt x="20079" y="1525"/>
                </a:lnTo>
                <a:lnTo>
                  <a:pt x="20056" y="1479"/>
                </a:lnTo>
                <a:lnTo>
                  <a:pt x="20033" y="1445"/>
                </a:lnTo>
                <a:lnTo>
                  <a:pt x="19999" y="1411"/>
                </a:lnTo>
                <a:lnTo>
                  <a:pt x="19953" y="1388"/>
                </a:lnTo>
                <a:lnTo>
                  <a:pt x="19908" y="1377"/>
                </a:lnTo>
                <a:lnTo>
                  <a:pt x="19862" y="1365"/>
                </a:lnTo>
                <a:lnTo>
                  <a:pt x="19862" y="0"/>
                </a:lnTo>
                <a:lnTo>
                  <a:pt x="19817" y="0"/>
                </a:lnTo>
                <a:lnTo>
                  <a:pt x="19817" y="1365"/>
                </a:lnTo>
                <a:lnTo>
                  <a:pt x="19771" y="1365"/>
                </a:lnTo>
                <a:lnTo>
                  <a:pt x="19726" y="1388"/>
                </a:lnTo>
                <a:lnTo>
                  <a:pt x="19692" y="1411"/>
                </a:lnTo>
                <a:lnTo>
                  <a:pt x="19658" y="1445"/>
                </a:lnTo>
                <a:lnTo>
                  <a:pt x="19624" y="1479"/>
                </a:lnTo>
                <a:lnTo>
                  <a:pt x="19601" y="1525"/>
                </a:lnTo>
                <a:lnTo>
                  <a:pt x="19589" y="1570"/>
                </a:lnTo>
                <a:lnTo>
                  <a:pt x="19589" y="1616"/>
                </a:lnTo>
                <a:lnTo>
                  <a:pt x="19589" y="1661"/>
                </a:lnTo>
                <a:lnTo>
                  <a:pt x="19601" y="1707"/>
                </a:lnTo>
                <a:lnTo>
                  <a:pt x="17656" y="2833"/>
                </a:lnTo>
                <a:lnTo>
                  <a:pt x="17621" y="2799"/>
                </a:lnTo>
                <a:lnTo>
                  <a:pt x="17576" y="2765"/>
                </a:lnTo>
                <a:lnTo>
                  <a:pt x="17519" y="2742"/>
                </a:lnTo>
                <a:lnTo>
                  <a:pt x="17417" y="2742"/>
                </a:lnTo>
                <a:lnTo>
                  <a:pt x="17371" y="2765"/>
                </a:lnTo>
                <a:lnTo>
                  <a:pt x="17326" y="2787"/>
                </a:lnTo>
                <a:lnTo>
                  <a:pt x="17292" y="2833"/>
                </a:lnTo>
                <a:lnTo>
                  <a:pt x="15346" y="1707"/>
                </a:lnTo>
                <a:lnTo>
                  <a:pt x="15358" y="1661"/>
                </a:lnTo>
                <a:lnTo>
                  <a:pt x="15369" y="1616"/>
                </a:lnTo>
                <a:lnTo>
                  <a:pt x="15358" y="1570"/>
                </a:lnTo>
                <a:lnTo>
                  <a:pt x="15346" y="1513"/>
                </a:lnTo>
                <a:lnTo>
                  <a:pt x="15324" y="1479"/>
                </a:lnTo>
                <a:lnTo>
                  <a:pt x="15301" y="1434"/>
                </a:lnTo>
                <a:lnTo>
                  <a:pt x="15255" y="1400"/>
                </a:lnTo>
                <a:lnTo>
                  <a:pt x="15221" y="1377"/>
                </a:lnTo>
                <a:lnTo>
                  <a:pt x="15176" y="1354"/>
                </a:lnTo>
                <a:lnTo>
                  <a:pt x="15130" y="1354"/>
                </a:lnTo>
                <a:lnTo>
                  <a:pt x="15130" y="0"/>
                </a:lnTo>
                <a:lnTo>
                  <a:pt x="15085" y="0"/>
                </a:lnTo>
                <a:lnTo>
                  <a:pt x="15085" y="1354"/>
                </a:lnTo>
                <a:lnTo>
                  <a:pt x="15028" y="1354"/>
                </a:lnTo>
                <a:lnTo>
                  <a:pt x="14982" y="1377"/>
                </a:lnTo>
                <a:lnTo>
                  <a:pt x="14937" y="1400"/>
                </a:lnTo>
                <a:lnTo>
                  <a:pt x="14903" y="1434"/>
                </a:lnTo>
                <a:lnTo>
                  <a:pt x="14880" y="1468"/>
                </a:lnTo>
                <a:lnTo>
                  <a:pt x="14857" y="1513"/>
                </a:lnTo>
                <a:lnTo>
                  <a:pt x="14834" y="1559"/>
                </a:lnTo>
                <a:lnTo>
                  <a:pt x="14834" y="1616"/>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5" y="1616"/>
                </a:lnTo>
                <a:lnTo>
                  <a:pt x="10523" y="1547"/>
                </a:lnTo>
                <a:lnTo>
                  <a:pt x="10489" y="1502"/>
                </a:lnTo>
                <a:lnTo>
                  <a:pt x="10444" y="1456"/>
                </a:lnTo>
                <a:lnTo>
                  <a:pt x="10387" y="1445"/>
                </a:lnTo>
                <a:lnTo>
                  <a:pt x="10387" y="0"/>
                </a:lnTo>
                <a:lnTo>
                  <a:pt x="10341" y="0"/>
                </a:lnTo>
                <a:lnTo>
                  <a:pt x="10341" y="1445"/>
                </a:lnTo>
                <a:lnTo>
                  <a:pt x="10273" y="1456"/>
                </a:lnTo>
                <a:lnTo>
                  <a:pt x="10227" y="1502"/>
                </a:lnTo>
                <a:lnTo>
                  <a:pt x="10193" y="1547"/>
                </a:lnTo>
                <a:lnTo>
                  <a:pt x="10182" y="1616"/>
                </a:lnTo>
                <a:lnTo>
                  <a:pt x="10193" y="1673"/>
                </a:lnTo>
                <a:lnTo>
                  <a:pt x="8191" y="2821"/>
                </a:lnTo>
                <a:lnTo>
                  <a:pt x="8157" y="2776"/>
                </a:lnTo>
                <a:lnTo>
                  <a:pt x="8100" y="2742"/>
                </a:lnTo>
                <a:lnTo>
                  <a:pt x="8055" y="2719"/>
                </a:lnTo>
                <a:lnTo>
                  <a:pt x="7930" y="2719"/>
                </a:lnTo>
                <a:lnTo>
                  <a:pt x="7873" y="2742"/>
                </a:lnTo>
                <a:lnTo>
                  <a:pt x="7827" y="2776"/>
                </a:lnTo>
                <a:lnTo>
                  <a:pt x="7782" y="2821"/>
                </a:lnTo>
                <a:lnTo>
                  <a:pt x="5848" y="1695"/>
                </a:lnTo>
                <a:lnTo>
                  <a:pt x="5859" y="1661"/>
                </a:lnTo>
                <a:lnTo>
                  <a:pt x="5859" y="1616"/>
                </a:lnTo>
                <a:lnTo>
                  <a:pt x="5859" y="1570"/>
                </a:lnTo>
                <a:lnTo>
                  <a:pt x="5837" y="1525"/>
                </a:lnTo>
                <a:lnTo>
                  <a:pt x="5825" y="1491"/>
                </a:lnTo>
                <a:lnTo>
                  <a:pt x="5791" y="1456"/>
                </a:lnTo>
                <a:lnTo>
                  <a:pt x="5768" y="1422"/>
                </a:lnTo>
                <a:lnTo>
                  <a:pt x="5723" y="1400"/>
                </a:lnTo>
                <a:lnTo>
                  <a:pt x="5689" y="1388"/>
                </a:lnTo>
                <a:lnTo>
                  <a:pt x="5643" y="1377"/>
                </a:lnTo>
                <a:lnTo>
                  <a:pt x="5643" y="0"/>
                </a:lnTo>
                <a:lnTo>
                  <a:pt x="5598" y="0"/>
                </a:lnTo>
                <a:lnTo>
                  <a:pt x="5598" y="1377"/>
                </a:lnTo>
                <a:lnTo>
                  <a:pt x="5552" y="1388"/>
                </a:lnTo>
                <a:lnTo>
                  <a:pt x="5518" y="1400"/>
                </a:lnTo>
                <a:lnTo>
                  <a:pt x="5473" y="1422"/>
                </a:lnTo>
                <a:lnTo>
                  <a:pt x="5438" y="1456"/>
                </a:lnTo>
                <a:lnTo>
                  <a:pt x="5416" y="1491"/>
                </a:lnTo>
                <a:lnTo>
                  <a:pt x="5393" y="1525"/>
                </a:lnTo>
                <a:lnTo>
                  <a:pt x="5382" y="1570"/>
                </a:lnTo>
                <a:lnTo>
                  <a:pt x="5382" y="1616"/>
                </a:lnTo>
                <a:lnTo>
                  <a:pt x="5382" y="1661"/>
                </a:lnTo>
                <a:lnTo>
                  <a:pt x="5393" y="1695"/>
                </a:lnTo>
                <a:lnTo>
                  <a:pt x="3414" y="2844"/>
                </a:lnTo>
                <a:lnTo>
                  <a:pt x="3379" y="2810"/>
                </a:lnTo>
                <a:lnTo>
                  <a:pt x="3345" y="2776"/>
                </a:lnTo>
                <a:lnTo>
                  <a:pt x="3300" y="2765"/>
                </a:lnTo>
                <a:lnTo>
                  <a:pt x="3254" y="2753"/>
                </a:lnTo>
                <a:lnTo>
                  <a:pt x="3197" y="2765"/>
                </a:lnTo>
                <a:lnTo>
                  <a:pt x="3152" y="2776"/>
                </a:lnTo>
                <a:lnTo>
                  <a:pt x="3118" y="2810"/>
                </a:lnTo>
                <a:lnTo>
                  <a:pt x="3084" y="2844"/>
                </a:lnTo>
                <a:lnTo>
                  <a:pt x="1047" y="1673"/>
                </a:lnTo>
                <a:lnTo>
                  <a:pt x="1059" y="1616"/>
                </a:lnTo>
                <a:lnTo>
                  <a:pt x="1047" y="1547"/>
                </a:lnTo>
                <a:lnTo>
                  <a:pt x="1013" y="1491"/>
                </a:lnTo>
                <a:lnTo>
                  <a:pt x="968" y="1456"/>
                </a:lnTo>
                <a:lnTo>
                  <a:pt x="900" y="1434"/>
                </a:lnTo>
                <a:lnTo>
                  <a:pt x="900" y="0"/>
                </a:lnTo>
                <a:close/>
              </a:path>
            </a:pathLst>
          </a:custGeom>
          <a:gradFill>
            <a:gsLst>
              <a:gs pos="0">
                <a:schemeClr val="dk1"/>
              </a:gs>
              <a:gs pos="9000">
                <a:schemeClr val="dk1"/>
              </a:gs>
              <a:gs pos="42000">
                <a:srgbClr val="FFFFFF">
                  <a:alpha val="32549"/>
                </a:srgbClr>
              </a:gs>
              <a:gs pos="100000">
                <a:srgbClr val="FFFFFF">
                  <a:alpha val="10980"/>
                </a:srgbClr>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gradFill>
          <a:gsLst>
            <a:gs pos="0">
              <a:schemeClr val="accent3"/>
            </a:gs>
            <a:gs pos="13000">
              <a:schemeClr val="accent2"/>
            </a:gs>
            <a:gs pos="31000">
              <a:schemeClr val="accent1"/>
            </a:gs>
            <a:gs pos="100000">
              <a:schemeClr val="lt1"/>
            </a:gs>
          </a:gsLst>
          <a:lin ang="8100019" scaled="0"/>
        </a:gradFill>
      </p:bgPr>
    </p:bg>
    <p:spTree>
      <p:nvGrpSpPr>
        <p:cNvPr id="25" name="Shape 25"/>
        <p:cNvGrpSpPr/>
        <p:nvPr/>
      </p:nvGrpSpPr>
      <p:grpSpPr>
        <a:xfrm>
          <a:off x="0" y="0"/>
          <a:ext cx="0" cy="0"/>
          <a:chOff x="0" y="0"/>
          <a:chExt cx="0" cy="0"/>
        </a:xfrm>
      </p:grpSpPr>
      <p:grpSp>
        <p:nvGrpSpPr>
          <p:cNvPr id="26" name="Google Shape;26;p3"/>
          <p:cNvGrpSpPr/>
          <p:nvPr/>
        </p:nvGrpSpPr>
        <p:grpSpPr>
          <a:xfrm>
            <a:off x="0" y="0"/>
            <a:ext cx="9144014" cy="5143473"/>
            <a:chOff x="0" y="0"/>
            <a:chExt cx="9144014" cy="5143473"/>
          </a:xfrm>
        </p:grpSpPr>
        <p:sp>
          <p:nvSpPr>
            <p:cNvPr id="27" name="Google Shape;27;p3"/>
            <p:cNvSpPr/>
            <p:nvPr/>
          </p:nvSpPr>
          <p:spPr>
            <a:xfrm>
              <a:off x="0" y="0"/>
              <a:ext cx="2245588" cy="959673"/>
            </a:xfrm>
            <a:custGeom>
              <a:rect b="b" l="l" r="r" t="t"/>
              <a:pathLst>
                <a:path extrusionOk="0" h="9169" w="21455">
                  <a:moveTo>
                    <a:pt x="19043" y="3572"/>
                  </a:moveTo>
                  <a:lnTo>
                    <a:pt x="20977" y="4687"/>
                  </a:lnTo>
                  <a:lnTo>
                    <a:pt x="20954" y="4732"/>
                  </a:lnTo>
                  <a:lnTo>
                    <a:pt x="20954" y="4789"/>
                  </a:lnTo>
                  <a:lnTo>
                    <a:pt x="20954" y="4846"/>
                  </a:lnTo>
                  <a:lnTo>
                    <a:pt x="20966" y="4891"/>
                  </a:lnTo>
                  <a:lnTo>
                    <a:pt x="20988" y="4926"/>
                  </a:lnTo>
                  <a:lnTo>
                    <a:pt x="21023" y="4960"/>
                  </a:lnTo>
                  <a:lnTo>
                    <a:pt x="21057" y="4994"/>
                  </a:lnTo>
                  <a:lnTo>
                    <a:pt x="21091" y="5017"/>
                  </a:lnTo>
                  <a:lnTo>
                    <a:pt x="21136" y="5039"/>
                  </a:lnTo>
                  <a:lnTo>
                    <a:pt x="21182" y="5039"/>
                  </a:lnTo>
                  <a:lnTo>
                    <a:pt x="21182" y="7360"/>
                  </a:lnTo>
                  <a:lnTo>
                    <a:pt x="21114" y="7383"/>
                  </a:lnTo>
                  <a:lnTo>
                    <a:pt x="21057" y="7417"/>
                  </a:lnTo>
                  <a:lnTo>
                    <a:pt x="21023" y="7474"/>
                  </a:lnTo>
                  <a:lnTo>
                    <a:pt x="21011" y="7508"/>
                  </a:lnTo>
                  <a:lnTo>
                    <a:pt x="21011" y="7553"/>
                  </a:lnTo>
                  <a:lnTo>
                    <a:pt x="21023" y="7610"/>
                  </a:lnTo>
                  <a:lnTo>
                    <a:pt x="19055" y="8748"/>
                  </a:lnTo>
                  <a:lnTo>
                    <a:pt x="19009" y="8702"/>
                  </a:lnTo>
                  <a:lnTo>
                    <a:pt x="18964" y="8668"/>
                  </a:lnTo>
                  <a:lnTo>
                    <a:pt x="18895" y="8645"/>
                  </a:lnTo>
                  <a:lnTo>
                    <a:pt x="18839" y="8634"/>
                  </a:lnTo>
                  <a:lnTo>
                    <a:pt x="18770" y="8645"/>
                  </a:lnTo>
                  <a:lnTo>
                    <a:pt x="18713" y="8668"/>
                  </a:lnTo>
                  <a:lnTo>
                    <a:pt x="18657" y="8702"/>
                  </a:lnTo>
                  <a:lnTo>
                    <a:pt x="18622" y="8748"/>
                  </a:lnTo>
                  <a:lnTo>
                    <a:pt x="16700" y="7633"/>
                  </a:lnTo>
                  <a:lnTo>
                    <a:pt x="16711" y="7599"/>
                  </a:lnTo>
                  <a:lnTo>
                    <a:pt x="16711" y="7553"/>
                  </a:lnTo>
                  <a:lnTo>
                    <a:pt x="16711" y="7508"/>
                  </a:lnTo>
                  <a:lnTo>
                    <a:pt x="16689" y="7462"/>
                  </a:lnTo>
                  <a:lnTo>
                    <a:pt x="16677" y="7417"/>
                  </a:lnTo>
                  <a:lnTo>
                    <a:pt x="16643" y="7383"/>
                  </a:lnTo>
                  <a:lnTo>
                    <a:pt x="16609" y="7360"/>
                  </a:lnTo>
                  <a:lnTo>
                    <a:pt x="16575" y="7326"/>
                  </a:lnTo>
                  <a:lnTo>
                    <a:pt x="16541" y="7314"/>
                  </a:lnTo>
                  <a:lnTo>
                    <a:pt x="16495" y="7303"/>
                  </a:lnTo>
                  <a:lnTo>
                    <a:pt x="16495" y="4971"/>
                  </a:lnTo>
                  <a:lnTo>
                    <a:pt x="16552" y="4948"/>
                  </a:lnTo>
                  <a:lnTo>
                    <a:pt x="16598" y="4903"/>
                  </a:lnTo>
                  <a:lnTo>
                    <a:pt x="16632" y="4857"/>
                  </a:lnTo>
                  <a:lnTo>
                    <a:pt x="16643" y="4789"/>
                  </a:lnTo>
                  <a:lnTo>
                    <a:pt x="16632" y="4732"/>
                  </a:lnTo>
                  <a:lnTo>
                    <a:pt x="18622" y="3572"/>
                  </a:lnTo>
                  <a:lnTo>
                    <a:pt x="18668" y="3617"/>
                  </a:lnTo>
                  <a:lnTo>
                    <a:pt x="18713" y="3663"/>
                  </a:lnTo>
                  <a:lnTo>
                    <a:pt x="18770" y="3686"/>
                  </a:lnTo>
                  <a:lnTo>
                    <a:pt x="18895" y="3686"/>
                  </a:lnTo>
                  <a:lnTo>
                    <a:pt x="18952" y="3663"/>
                  </a:lnTo>
                  <a:lnTo>
                    <a:pt x="19009" y="3617"/>
                  </a:lnTo>
                  <a:lnTo>
                    <a:pt x="19043" y="3572"/>
                  </a:lnTo>
                  <a:close/>
                  <a:moveTo>
                    <a:pt x="14277" y="3560"/>
                  </a:moveTo>
                  <a:lnTo>
                    <a:pt x="16302" y="4721"/>
                  </a:lnTo>
                  <a:lnTo>
                    <a:pt x="16290" y="4755"/>
                  </a:lnTo>
                  <a:lnTo>
                    <a:pt x="16290" y="4789"/>
                  </a:lnTo>
                  <a:lnTo>
                    <a:pt x="16302" y="4857"/>
                  </a:lnTo>
                  <a:lnTo>
                    <a:pt x="16336" y="4914"/>
                  </a:lnTo>
                  <a:lnTo>
                    <a:pt x="16381" y="4948"/>
                  </a:lnTo>
                  <a:lnTo>
                    <a:pt x="16450" y="4971"/>
                  </a:lnTo>
                  <a:lnTo>
                    <a:pt x="16450" y="7303"/>
                  </a:lnTo>
                  <a:lnTo>
                    <a:pt x="16404" y="7314"/>
                  </a:lnTo>
                  <a:lnTo>
                    <a:pt x="16359" y="7326"/>
                  </a:lnTo>
                  <a:lnTo>
                    <a:pt x="16313" y="7348"/>
                  </a:lnTo>
                  <a:lnTo>
                    <a:pt x="16279" y="7383"/>
                  </a:lnTo>
                  <a:lnTo>
                    <a:pt x="16256" y="7417"/>
                  </a:lnTo>
                  <a:lnTo>
                    <a:pt x="16234" y="7462"/>
                  </a:lnTo>
                  <a:lnTo>
                    <a:pt x="16222" y="7508"/>
                  </a:lnTo>
                  <a:lnTo>
                    <a:pt x="16222" y="7553"/>
                  </a:lnTo>
                  <a:lnTo>
                    <a:pt x="16222" y="7599"/>
                  </a:lnTo>
                  <a:lnTo>
                    <a:pt x="16234" y="7644"/>
                  </a:lnTo>
                  <a:lnTo>
                    <a:pt x="14254" y="8782"/>
                  </a:lnTo>
                  <a:lnTo>
                    <a:pt x="14220" y="8748"/>
                  </a:lnTo>
                  <a:lnTo>
                    <a:pt x="14186" y="8725"/>
                  </a:lnTo>
                  <a:lnTo>
                    <a:pt x="14140" y="8714"/>
                  </a:lnTo>
                  <a:lnTo>
                    <a:pt x="14095" y="8702"/>
                  </a:lnTo>
                  <a:lnTo>
                    <a:pt x="14049" y="8714"/>
                  </a:lnTo>
                  <a:lnTo>
                    <a:pt x="14004" y="8725"/>
                  </a:lnTo>
                  <a:lnTo>
                    <a:pt x="13970" y="8748"/>
                  </a:lnTo>
                  <a:lnTo>
                    <a:pt x="13936" y="8782"/>
                  </a:lnTo>
                  <a:lnTo>
                    <a:pt x="11968" y="7644"/>
                  </a:lnTo>
                  <a:lnTo>
                    <a:pt x="11979" y="7599"/>
                  </a:lnTo>
                  <a:lnTo>
                    <a:pt x="11979" y="7553"/>
                  </a:lnTo>
                  <a:lnTo>
                    <a:pt x="11979" y="7496"/>
                  </a:lnTo>
                  <a:lnTo>
                    <a:pt x="11956" y="7451"/>
                  </a:lnTo>
                  <a:lnTo>
                    <a:pt x="11945" y="7417"/>
                  </a:lnTo>
                  <a:lnTo>
                    <a:pt x="11911" y="7383"/>
                  </a:lnTo>
                  <a:lnTo>
                    <a:pt x="11877" y="7348"/>
                  </a:lnTo>
                  <a:lnTo>
                    <a:pt x="11843" y="7326"/>
                  </a:lnTo>
                  <a:lnTo>
                    <a:pt x="11797" y="7303"/>
                  </a:lnTo>
                  <a:lnTo>
                    <a:pt x="11752" y="7292"/>
                  </a:lnTo>
                  <a:lnTo>
                    <a:pt x="11752" y="5039"/>
                  </a:lnTo>
                  <a:lnTo>
                    <a:pt x="11797" y="5028"/>
                  </a:lnTo>
                  <a:lnTo>
                    <a:pt x="11831" y="5005"/>
                  </a:lnTo>
                  <a:lnTo>
                    <a:pt x="11877" y="4982"/>
                  </a:lnTo>
                  <a:lnTo>
                    <a:pt x="11911" y="4960"/>
                  </a:lnTo>
                  <a:lnTo>
                    <a:pt x="11934" y="4926"/>
                  </a:lnTo>
                  <a:lnTo>
                    <a:pt x="11956" y="4880"/>
                  </a:lnTo>
                  <a:lnTo>
                    <a:pt x="11968" y="4835"/>
                  </a:lnTo>
                  <a:lnTo>
                    <a:pt x="11968" y="4789"/>
                  </a:lnTo>
                  <a:lnTo>
                    <a:pt x="11968" y="4744"/>
                  </a:lnTo>
                  <a:lnTo>
                    <a:pt x="11945" y="4698"/>
                  </a:lnTo>
                  <a:lnTo>
                    <a:pt x="13913" y="3560"/>
                  </a:lnTo>
                  <a:lnTo>
                    <a:pt x="13947" y="3606"/>
                  </a:lnTo>
                  <a:lnTo>
                    <a:pt x="13993" y="3629"/>
                  </a:lnTo>
                  <a:lnTo>
                    <a:pt x="14038" y="3651"/>
                  </a:lnTo>
                  <a:lnTo>
                    <a:pt x="14095" y="3663"/>
                  </a:lnTo>
                  <a:lnTo>
                    <a:pt x="14152" y="3651"/>
                  </a:lnTo>
                  <a:lnTo>
                    <a:pt x="14197" y="3629"/>
                  </a:lnTo>
                  <a:lnTo>
                    <a:pt x="14243" y="3595"/>
                  </a:lnTo>
                  <a:lnTo>
                    <a:pt x="14277" y="3560"/>
                  </a:lnTo>
                  <a:close/>
                  <a:moveTo>
                    <a:pt x="3379" y="0"/>
                  </a:moveTo>
                  <a:lnTo>
                    <a:pt x="4426" y="603"/>
                  </a:lnTo>
                  <a:lnTo>
                    <a:pt x="4415" y="648"/>
                  </a:lnTo>
                  <a:lnTo>
                    <a:pt x="4403" y="683"/>
                  </a:lnTo>
                  <a:lnTo>
                    <a:pt x="4415" y="728"/>
                  </a:lnTo>
                  <a:lnTo>
                    <a:pt x="4426" y="762"/>
                  </a:lnTo>
                  <a:lnTo>
                    <a:pt x="4460" y="830"/>
                  </a:lnTo>
                  <a:lnTo>
                    <a:pt x="4517" y="876"/>
                  </a:lnTo>
                  <a:lnTo>
                    <a:pt x="4551" y="887"/>
                  </a:lnTo>
                  <a:lnTo>
                    <a:pt x="4597" y="887"/>
                  </a:lnTo>
                  <a:lnTo>
                    <a:pt x="4597" y="3231"/>
                  </a:lnTo>
                  <a:lnTo>
                    <a:pt x="4551" y="3231"/>
                  </a:lnTo>
                  <a:lnTo>
                    <a:pt x="4517" y="3253"/>
                  </a:lnTo>
                  <a:lnTo>
                    <a:pt x="4483" y="3265"/>
                  </a:lnTo>
                  <a:lnTo>
                    <a:pt x="4449" y="3299"/>
                  </a:lnTo>
                  <a:lnTo>
                    <a:pt x="4426" y="3333"/>
                  </a:lnTo>
                  <a:lnTo>
                    <a:pt x="4403" y="3367"/>
                  </a:lnTo>
                  <a:lnTo>
                    <a:pt x="4392" y="3401"/>
                  </a:lnTo>
                  <a:lnTo>
                    <a:pt x="4392" y="3447"/>
                  </a:lnTo>
                  <a:lnTo>
                    <a:pt x="4392" y="3481"/>
                  </a:lnTo>
                  <a:lnTo>
                    <a:pt x="4403" y="3515"/>
                  </a:lnTo>
                  <a:lnTo>
                    <a:pt x="2447" y="4653"/>
                  </a:lnTo>
                  <a:lnTo>
                    <a:pt x="2401" y="4607"/>
                  </a:lnTo>
                  <a:lnTo>
                    <a:pt x="2356" y="4584"/>
                  </a:lnTo>
                  <a:lnTo>
                    <a:pt x="2299" y="4562"/>
                  </a:lnTo>
                  <a:lnTo>
                    <a:pt x="2242" y="4550"/>
                  </a:lnTo>
                  <a:lnTo>
                    <a:pt x="2185" y="4562"/>
                  </a:lnTo>
                  <a:lnTo>
                    <a:pt x="2128" y="4584"/>
                  </a:lnTo>
                  <a:lnTo>
                    <a:pt x="2083" y="4607"/>
                  </a:lnTo>
                  <a:lnTo>
                    <a:pt x="2048" y="4653"/>
                  </a:lnTo>
                  <a:lnTo>
                    <a:pt x="35" y="3492"/>
                  </a:lnTo>
                  <a:lnTo>
                    <a:pt x="35" y="3447"/>
                  </a:lnTo>
                  <a:lnTo>
                    <a:pt x="35" y="3390"/>
                  </a:lnTo>
                  <a:lnTo>
                    <a:pt x="1" y="3333"/>
                  </a:lnTo>
                  <a:lnTo>
                    <a:pt x="1" y="3549"/>
                  </a:lnTo>
                  <a:lnTo>
                    <a:pt x="12" y="3538"/>
                  </a:lnTo>
                  <a:lnTo>
                    <a:pt x="2026" y="4698"/>
                  </a:lnTo>
                  <a:lnTo>
                    <a:pt x="2014" y="4744"/>
                  </a:lnTo>
                  <a:lnTo>
                    <a:pt x="2003" y="4789"/>
                  </a:lnTo>
                  <a:lnTo>
                    <a:pt x="2003" y="4835"/>
                  </a:lnTo>
                  <a:lnTo>
                    <a:pt x="2026" y="4880"/>
                  </a:lnTo>
                  <a:lnTo>
                    <a:pt x="2037" y="4926"/>
                  </a:lnTo>
                  <a:lnTo>
                    <a:pt x="2071" y="4960"/>
                  </a:lnTo>
                  <a:lnTo>
                    <a:pt x="2094" y="4982"/>
                  </a:lnTo>
                  <a:lnTo>
                    <a:pt x="2139" y="5005"/>
                  </a:lnTo>
                  <a:lnTo>
                    <a:pt x="2174" y="5028"/>
                  </a:lnTo>
                  <a:lnTo>
                    <a:pt x="2219" y="5028"/>
                  </a:lnTo>
                  <a:lnTo>
                    <a:pt x="2219" y="7326"/>
                  </a:lnTo>
                  <a:lnTo>
                    <a:pt x="2185" y="7337"/>
                  </a:lnTo>
                  <a:lnTo>
                    <a:pt x="2139" y="7348"/>
                  </a:lnTo>
                  <a:lnTo>
                    <a:pt x="2105" y="7371"/>
                  </a:lnTo>
                  <a:lnTo>
                    <a:pt x="2083" y="7394"/>
                  </a:lnTo>
                  <a:lnTo>
                    <a:pt x="2048" y="7428"/>
                  </a:lnTo>
                  <a:lnTo>
                    <a:pt x="2037" y="7462"/>
                  </a:lnTo>
                  <a:lnTo>
                    <a:pt x="2026" y="7508"/>
                  </a:lnTo>
                  <a:lnTo>
                    <a:pt x="2014" y="7553"/>
                  </a:lnTo>
                  <a:lnTo>
                    <a:pt x="2026" y="7587"/>
                  </a:lnTo>
                  <a:lnTo>
                    <a:pt x="2037" y="7622"/>
                  </a:lnTo>
                  <a:lnTo>
                    <a:pt x="46" y="8782"/>
                  </a:lnTo>
                  <a:lnTo>
                    <a:pt x="1" y="8736"/>
                  </a:lnTo>
                  <a:lnTo>
                    <a:pt x="1" y="9066"/>
                  </a:lnTo>
                  <a:lnTo>
                    <a:pt x="35" y="9032"/>
                  </a:lnTo>
                  <a:lnTo>
                    <a:pt x="58" y="8987"/>
                  </a:lnTo>
                  <a:lnTo>
                    <a:pt x="80" y="8952"/>
                  </a:lnTo>
                  <a:lnTo>
                    <a:pt x="80" y="8896"/>
                  </a:lnTo>
                  <a:lnTo>
                    <a:pt x="80" y="8850"/>
                  </a:lnTo>
                  <a:lnTo>
                    <a:pt x="69" y="8816"/>
                  </a:lnTo>
                  <a:lnTo>
                    <a:pt x="2048" y="7667"/>
                  </a:lnTo>
                  <a:lnTo>
                    <a:pt x="2094" y="7713"/>
                  </a:lnTo>
                  <a:lnTo>
                    <a:pt x="2128" y="7747"/>
                  </a:lnTo>
                  <a:lnTo>
                    <a:pt x="2185" y="7769"/>
                  </a:lnTo>
                  <a:lnTo>
                    <a:pt x="2287" y="7769"/>
                  </a:lnTo>
                  <a:lnTo>
                    <a:pt x="2333" y="7758"/>
                  </a:lnTo>
                  <a:lnTo>
                    <a:pt x="2367" y="7735"/>
                  </a:lnTo>
                  <a:lnTo>
                    <a:pt x="2401" y="7713"/>
                  </a:lnTo>
                  <a:lnTo>
                    <a:pt x="2435" y="7678"/>
                  </a:lnTo>
                  <a:lnTo>
                    <a:pt x="2447" y="7633"/>
                  </a:lnTo>
                  <a:lnTo>
                    <a:pt x="2469" y="7599"/>
                  </a:lnTo>
                  <a:lnTo>
                    <a:pt x="2469" y="7553"/>
                  </a:lnTo>
                  <a:lnTo>
                    <a:pt x="2469" y="7508"/>
                  </a:lnTo>
                  <a:lnTo>
                    <a:pt x="2458" y="7462"/>
                  </a:lnTo>
                  <a:lnTo>
                    <a:pt x="2435" y="7428"/>
                  </a:lnTo>
                  <a:lnTo>
                    <a:pt x="2412" y="7394"/>
                  </a:lnTo>
                  <a:lnTo>
                    <a:pt x="2378" y="7371"/>
                  </a:lnTo>
                  <a:lnTo>
                    <a:pt x="2344" y="7348"/>
                  </a:lnTo>
                  <a:lnTo>
                    <a:pt x="2310" y="7337"/>
                  </a:lnTo>
                  <a:lnTo>
                    <a:pt x="2265" y="7326"/>
                  </a:lnTo>
                  <a:lnTo>
                    <a:pt x="2265" y="5028"/>
                  </a:lnTo>
                  <a:lnTo>
                    <a:pt x="2310" y="5028"/>
                  </a:lnTo>
                  <a:lnTo>
                    <a:pt x="2356" y="5005"/>
                  </a:lnTo>
                  <a:lnTo>
                    <a:pt x="2390" y="4982"/>
                  </a:lnTo>
                  <a:lnTo>
                    <a:pt x="2424" y="4960"/>
                  </a:lnTo>
                  <a:lnTo>
                    <a:pt x="2447" y="4914"/>
                  </a:lnTo>
                  <a:lnTo>
                    <a:pt x="2469" y="4880"/>
                  </a:lnTo>
                  <a:lnTo>
                    <a:pt x="2481" y="4835"/>
                  </a:lnTo>
                  <a:lnTo>
                    <a:pt x="2481" y="4789"/>
                  </a:lnTo>
                  <a:lnTo>
                    <a:pt x="2481" y="4744"/>
                  </a:lnTo>
                  <a:lnTo>
                    <a:pt x="2469" y="4698"/>
                  </a:lnTo>
                  <a:lnTo>
                    <a:pt x="4426" y="3560"/>
                  </a:lnTo>
                  <a:lnTo>
                    <a:pt x="4460" y="3606"/>
                  </a:lnTo>
                  <a:lnTo>
                    <a:pt x="4506" y="3640"/>
                  </a:lnTo>
                  <a:lnTo>
                    <a:pt x="4551" y="3663"/>
                  </a:lnTo>
                  <a:lnTo>
                    <a:pt x="4676" y="3663"/>
                  </a:lnTo>
                  <a:lnTo>
                    <a:pt x="4722" y="3640"/>
                  </a:lnTo>
                  <a:lnTo>
                    <a:pt x="4767" y="3606"/>
                  </a:lnTo>
                  <a:lnTo>
                    <a:pt x="4801" y="3560"/>
                  </a:lnTo>
                  <a:lnTo>
                    <a:pt x="6792" y="4709"/>
                  </a:lnTo>
                  <a:lnTo>
                    <a:pt x="6781" y="4755"/>
                  </a:lnTo>
                  <a:lnTo>
                    <a:pt x="6781" y="4789"/>
                  </a:lnTo>
                  <a:lnTo>
                    <a:pt x="6781" y="4835"/>
                  </a:lnTo>
                  <a:lnTo>
                    <a:pt x="6792" y="4869"/>
                  </a:lnTo>
                  <a:lnTo>
                    <a:pt x="6815" y="4903"/>
                  </a:lnTo>
                  <a:lnTo>
                    <a:pt x="6837" y="4937"/>
                  </a:lnTo>
                  <a:lnTo>
                    <a:pt x="6872" y="4960"/>
                  </a:lnTo>
                  <a:lnTo>
                    <a:pt x="6906" y="4982"/>
                  </a:lnTo>
                  <a:lnTo>
                    <a:pt x="6940" y="4994"/>
                  </a:lnTo>
                  <a:lnTo>
                    <a:pt x="7031" y="4994"/>
                  </a:lnTo>
                  <a:lnTo>
                    <a:pt x="7065" y="4982"/>
                  </a:lnTo>
                  <a:lnTo>
                    <a:pt x="7099" y="4960"/>
                  </a:lnTo>
                  <a:lnTo>
                    <a:pt x="7133" y="4937"/>
                  </a:lnTo>
                  <a:lnTo>
                    <a:pt x="7156" y="4903"/>
                  </a:lnTo>
                  <a:lnTo>
                    <a:pt x="7167" y="4869"/>
                  </a:lnTo>
                  <a:lnTo>
                    <a:pt x="7190" y="4835"/>
                  </a:lnTo>
                  <a:lnTo>
                    <a:pt x="7190" y="4789"/>
                  </a:lnTo>
                  <a:lnTo>
                    <a:pt x="7190" y="4755"/>
                  </a:lnTo>
                  <a:lnTo>
                    <a:pt x="7167" y="4709"/>
                  </a:lnTo>
                  <a:lnTo>
                    <a:pt x="9158" y="3560"/>
                  </a:lnTo>
                  <a:lnTo>
                    <a:pt x="9192" y="3606"/>
                  </a:lnTo>
                  <a:lnTo>
                    <a:pt x="9238" y="3640"/>
                  </a:lnTo>
                  <a:lnTo>
                    <a:pt x="9295" y="3663"/>
                  </a:lnTo>
                  <a:lnTo>
                    <a:pt x="9351" y="3674"/>
                  </a:lnTo>
                  <a:lnTo>
                    <a:pt x="9408" y="3663"/>
                  </a:lnTo>
                  <a:lnTo>
                    <a:pt x="9465" y="3640"/>
                  </a:lnTo>
                  <a:lnTo>
                    <a:pt x="9511" y="3606"/>
                  </a:lnTo>
                  <a:lnTo>
                    <a:pt x="9545" y="3560"/>
                  </a:lnTo>
                  <a:lnTo>
                    <a:pt x="11501" y="4687"/>
                  </a:lnTo>
                  <a:lnTo>
                    <a:pt x="11490" y="4744"/>
                  </a:lnTo>
                  <a:lnTo>
                    <a:pt x="11479" y="4789"/>
                  </a:lnTo>
                  <a:lnTo>
                    <a:pt x="11479" y="4835"/>
                  </a:lnTo>
                  <a:lnTo>
                    <a:pt x="11501" y="4880"/>
                  </a:lnTo>
                  <a:lnTo>
                    <a:pt x="11513" y="4926"/>
                  </a:lnTo>
                  <a:lnTo>
                    <a:pt x="11547" y="4960"/>
                  </a:lnTo>
                  <a:lnTo>
                    <a:pt x="11581" y="4982"/>
                  </a:lnTo>
                  <a:lnTo>
                    <a:pt x="11615" y="5017"/>
                  </a:lnTo>
                  <a:lnTo>
                    <a:pt x="11661" y="5028"/>
                  </a:lnTo>
                  <a:lnTo>
                    <a:pt x="11706" y="5039"/>
                  </a:lnTo>
                  <a:lnTo>
                    <a:pt x="11706" y="7292"/>
                  </a:lnTo>
                  <a:lnTo>
                    <a:pt x="11661" y="7303"/>
                  </a:lnTo>
                  <a:lnTo>
                    <a:pt x="11615" y="7326"/>
                  </a:lnTo>
                  <a:lnTo>
                    <a:pt x="11570" y="7348"/>
                  </a:lnTo>
                  <a:lnTo>
                    <a:pt x="11536" y="7371"/>
                  </a:lnTo>
                  <a:lnTo>
                    <a:pt x="11513" y="7417"/>
                  </a:lnTo>
                  <a:lnTo>
                    <a:pt x="11490" y="7451"/>
                  </a:lnTo>
                  <a:lnTo>
                    <a:pt x="11479" y="7496"/>
                  </a:lnTo>
                  <a:lnTo>
                    <a:pt x="11467" y="7553"/>
                  </a:lnTo>
                  <a:lnTo>
                    <a:pt x="11479" y="7599"/>
                  </a:lnTo>
                  <a:lnTo>
                    <a:pt x="11490" y="7644"/>
                  </a:lnTo>
                  <a:lnTo>
                    <a:pt x="11513" y="7690"/>
                  </a:lnTo>
                  <a:lnTo>
                    <a:pt x="11547" y="7735"/>
                  </a:lnTo>
                  <a:lnTo>
                    <a:pt x="11581" y="7758"/>
                  </a:lnTo>
                  <a:lnTo>
                    <a:pt x="11627" y="7781"/>
                  </a:lnTo>
                  <a:lnTo>
                    <a:pt x="11672" y="7804"/>
                  </a:lnTo>
                  <a:lnTo>
                    <a:pt x="11729" y="7804"/>
                  </a:lnTo>
                  <a:lnTo>
                    <a:pt x="11786" y="7792"/>
                  </a:lnTo>
                  <a:lnTo>
                    <a:pt x="11854" y="7769"/>
                  </a:lnTo>
                  <a:lnTo>
                    <a:pt x="11900" y="7735"/>
                  </a:lnTo>
                  <a:lnTo>
                    <a:pt x="11945" y="7678"/>
                  </a:lnTo>
                  <a:lnTo>
                    <a:pt x="13913" y="8827"/>
                  </a:lnTo>
                  <a:lnTo>
                    <a:pt x="13902" y="8861"/>
                  </a:lnTo>
                  <a:lnTo>
                    <a:pt x="13902" y="8896"/>
                  </a:lnTo>
                  <a:lnTo>
                    <a:pt x="13902" y="8941"/>
                  </a:lnTo>
                  <a:lnTo>
                    <a:pt x="13913" y="8975"/>
                  </a:lnTo>
                  <a:lnTo>
                    <a:pt x="13936" y="9009"/>
                  </a:lnTo>
                  <a:lnTo>
                    <a:pt x="13958" y="9032"/>
                  </a:lnTo>
                  <a:lnTo>
                    <a:pt x="13981" y="9055"/>
                  </a:lnTo>
                  <a:lnTo>
                    <a:pt x="14015" y="9078"/>
                  </a:lnTo>
                  <a:lnTo>
                    <a:pt x="14061" y="9089"/>
                  </a:lnTo>
                  <a:lnTo>
                    <a:pt x="14129" y="9089"/>
                  </a:lnTo>
                  <a:lnTo>
                    <a:pt x="14175" y="9078"/>
                  </a:lnTo>
                  <a:lnTo>
                    <a:pt x="14197" y="9055"/>
                  </a:lnTo>
                  <a:lnTo>
                    <a:pt x="14231" y="9032"/>
                  </a:lnTo>
                  <a:lnTo>
                    <a:pt x="14254" y="9009"/>
                  </a:lnTo>
                  <a:lnTo>
                    <a:pt x="14277" y="8975"/>
                  </a:lnTo>
                  <a:lnTo>
                    <a:pt x="14288" y="8941"/>
                  </a:lnTo>
                  <a:lnTo>
                    <a:pt x="14288" y="8896"/>
                  </a:lnTo>
                  <a:lnTo>
                    <a:pt x="14288" y="8861"/>
                  </a:lnTo>
                  <a:lnTo>
                    <a:pt x="14277" y="8827"/>
                  </a:lnTo>
                  <a:lnTo>
                    <a:pt x="16256" y="7678"/>
                  </a:lnTo>
                  <a:lnTo>
                    <a:pt x="16290" y="7724"/>
                  </a:lnTo>
                  <a:lnTo>
                    <a:pt x="16347" y="7769"/>
                  </a:lnTo>
                  <a:lnTo>
                    <a:pt x="16404" y="7792"/>
                  </a:lnTo>
                  <a:lnTo>
                    <a:pt x="16529" y="7792"/>
                  </a:lnTo>
                  <a:lnTo>
                    <a:pt x="16586" y="7758"/>
                  </a:lnTo>
                  <a:lnTo>
                    <a:pt x="16632" y="7724"/>
                  </a:lnTo>
                  <a:lnTo>
                    <a:pt x="16677" y="7678"/>
                  </a:lnTo>
                  <a:lnTo>
                    <a:pt x="18600" y="8782"/>
                  </a:lnTo>
                  <a:lnTo>
                    <a:pt x="18577" y="8839"/>
                  </a:lnTo>
                  <a:lnTo>
                    <a:pt x="18566" y="8896"/>
                  </a:lnTo>
                  <a:lnTo>
                    <a:pt x="18577" y="8952"/>
                  </a:lnTo>
                  <a:lnTo>
                    <a:pt x="18588" y="8998"/>
                  </a:lnTo>
                  <a:lnTo>
                    <a:pt x="18611" y="9043"/>
                  </a:lnTo>
                  <a:lnTo>
                    <a:pt x="18645" y="9089"/>
                  </a:lnTo>
                  <a:lnTo>
                    <a:pt x="18691" y="9123"/>
                  </a:lnTo>
                  <a:lnTo>
                    <a:pt x="18736" y="9146"/>
                  </a:lnTo>
                  <a:lnTo>
                    <a:pt x="18782" y="9157"/>
                  </a:lnTo>
                  <a:lnTo>
                    <a:pt x="18839" y="9169"/>
                  </a:lnTo>
                  <a:lnTo>
                    <a:pt x="18884" y="9157"/>
                  </a:lnTo>
                  <a:lnTo>
                    <a:pt x="18941" y="9146"/>
                  </a:lnTo>
                  <a:lnTo>
                    <a:pt x="18986" y="9123"/>
                  </a:lnTo>
                  <a:lnTo>
                    <a:pt x="19021" y="9089"/>
                  </a:lnTo>
                  <a:lnTo>
                    <a:pt x="19055" y="9043"/>
                  </a:lnTo>
                  <a:lnTo>
                    <a:pt x="19077" y="8998"/>
                  </a:lnTo>
                  <a:lnTo>
                    <a:pt x="19089" y="8952"/>
                  </a:lnTo>
                  <a:lnTo>
                    <a:pt x="19100" y="8896"/>
                  </a:lnTo>
                  <a:lnTo>
                    <a:pt x="19089" y="8839"/>
                  </a:lnTo>
                  <a:lnTo>
                    <a:pt x="19077" y="8793"/>
                  </a:lnTo>
                  <a:lnTo>
                    <a:pt x="21045" y="7656"/>
                  </a:lnTo>
                  <a:lnTo>
                    <a:pt x="21068" y="7690"/>
                  </a:lnTo>
                  <a:lnTo>
                    <a:pt x="21114" y="7724"/>
                  </a:lnTo>
                  <a:lnTo>
                    <a:pt x="21159" y="7735"/>
                  </a:lnTo>
                  <a:lnTo>
                    <a:pt x="21205" y="7747"/>
                  </a:lnTo>
                  <a:lnTo>
                    <a:pt x="21239" y="7735"/>
                  </a:lnTo>
                  <a:lnTo>
                    <a:pt x="21284" y="7724"/>
                  </a:lnTo>
                  <a:lnTo>
                    <a:pt x="21307" y="7713"/>
                  </a:lnTo>
                  <a:lnTo>
                    <a:pt x="21341" y="7690"/>
                  </a:lnTo>
                  <a:lnTo>
                    <a:pt x="21364" y="7656"/>
                  </a:lnTo>
                  <a:lnTo>
                    <a:pt x="21387" y="7622"/>
                  </a:lnTo>
                  <a:lnTo>
                    <a:pt x="21398" y="7587"/>
                  </a:lnTo>
                  <a:lnTo>
                    <a:pt x="21398" y="7553"/>
                  </a:lnTo>
                  <a:lnTo>
                    <a:pt x="21387" y="7485"/>
                  </a:lnTo>
                  <a:lnTo>
                    <a:pt x="21352" y="7428"/>
                  </a:lnTo>
                  <a:lnTo>
                    <a:pt x="21296" y="7383"/>
                  </a:lnTo>
                  <a:lnTo>
                    <a:pt x="21227" y="7360"/>
                  </a:lnTo>
                  <a:lnTo>
                    <a:pt x="21227" y="5039"/>
                  </a:lnTo>
                  <a:lnTo>
                    <a:pt x="21273" y="5028"/>
                  </a:lnTo>
                  <a:lnTo>
                    <a:pt x="21318" y="5017"/>
                  </a:lnTo>
                  <a:lnTo>
                    <a:pt x="21352" y="4994"/>
                  </a:lnTo>
                  <a:lnTo>
                    <a:pt x="21387" y="4960"/>
                  </a:lnTo>
                  <a:lnTo>
                    <a:pt x="21421" y="4926"/>
                  </a:lnTo>
                  <a:lnTo>
                    <a:pt x="21443" y="4880"/>
                  </a:lnTo>
                  <a:lnTo>
                    <a:pt x="21455" y="4835"/>
                  </a:lnTo>
                  <a:lnTo>
                    <a:pt x="21455" y="4789"/>
                  </a:lnTo>
                  <a:lnTo>
                    <a:pt x="21455" y="4744"/>
                  </a:lnTo>
                  <a:lnTo>
                    <a:pt x="21432" y="4698"/>
                  </a:lnTo>
                  <a:lnTo>
                    <a:pt x="21409" y="4653"/>
                  </a:lnTo>
                  <a:lnTo>
                    <a:pt x="21387" y="4618"/>
                  </a:lnTo>
                  <a:lnTo>
                    <a:pt x="21341" y="4584"/>
                  </a:lnTo>
                  <a:lnTo>
                    <a:pt x="21307" y="4562"/>
                  </a:lnTo>
                  <a:lnTo>
                    <a:pt x="21250" y="4550"/>
                  </a:lnTo>
                  <a:lnTo>
                    <a:pt x="21205" y="4539"/>
                  </a:lnTo>
                  <a:lnTo>
                    <a:pt x="21148" y="4550"/>
                  </a:lnTo>
                  <a:lnTo>
                    <a:pt x="21091" y="4573"/>
                  </a:lnTo>
                  <a:lnTo>
                    <a:pt x="21034" y="4607"/>
                  </a:lnTo>
                  <a:lnTo>
                    <a:pt x="21000" y="4653"/>
                  </a:lnTo>
                  <a:lnTo>
                    <a:pt x="19066" y="3526"/>
                  </a:lnTo>
                  <a:lnTo>
                    <a:pt x="19077" y="3492"/>
                  </a:lnTo>
                  <a:lnTo>
                    <a:pt x="19077" y="3447"/>
                  </a:lnTo>
                  <a:lnTo>
                    <a:pt x="19077" y="3401"/>
                  </a:lnTo>
                  <a:lnTo>
                    <a:pt x="19055" y="3356"/>
                  </a:lnTo>
                  <a:lnTo>
                    <a:pt x="19032" y="3310"/>
                  </a:lnTo>
                  <a:lnTo>
                    <a:pt x="19009" y="3276"/>
                  </a:lnTo>
                  <a:lnTo>
                    <a:pt x="18975" y="3242"/>
                  </a:lnTo>
                  <a:lnTo>
                    <a:pt x="18930" y="3219"/>
                  </a:lnTo>
                  <a:lnTo>
                    <a:pt x="18884" y="3208"/>
                  </a:lnTo>
                  <a:lnTo>
                    <a:pt x="18839" y="3196"/>
                  </a:lnTo>
                  <a:lnTo>
                    <a:pt x="18782" y="3208"/>
                  </a:lnTo>
                  <a:lnTo>
                    <a:pt x="18736" y="3219"/>
                  </a:lnTo>
                  <a:lnTo>
                    <a:pt x="18702" y="3242"/>
                  </a:lnTo>
                  <a:lnTo>
                    <a:pt x="18657" y="3276"/>
                  </a:lnTo>
                  <a:lnTo>
                    <a:pt x="18634" y="3310"/>
                  </a:lnTo>
                  <a:lnTo>
                    <a:pt x="18611" y="3356"/>
                  </a:lnTo>
                  <a:lnTo>
                    <a:pt x="18600" y="3401"/>
                  </a:lnTo>
                  <a:lnTo>
                    <a:pt x="18588" y="3447"/>
                  </a:lnTo>
                  <a:lnTo>
                    <a:pt x="18600" y="3492"/>
                  </a:lnTo>
                  <a:lnTo>
                    <a:pt x="18611" y="3538"/>
                  </a:lnTo>
                  <a:lnTo>
                    <a:pt x="16609" y="4687"/>
                  </a:lnTo>
                  <a:lnTo>
                    <a:pt x="16575" y="4653"/>
                  </a:lnTo>
                  <a:lnTo>
                    <a:pt x="16541" y="4630"/>
                  </a:lnTo>
                  <a:lnTo>
                    <a:pt x="16507" y="4618"/>
                  </a:lnTo>
                  <a:lnTo>
                    <a:pt x="16427" y="4618"/>
                  </a:lnTo>
                  <a:lnTo>
                    <a:pt x="16381" y="4630"/>
                  </a:lnTo>
                  <a:lnTo>
                    <a:pt x="16347" y="4653"/>
                  </a:lnTo>
                  <a:lnTo>
                    <a:pt x="16325" y="4687"/>
                  </a:lnTo>
                  <a:lnTo>
                    <a:pt x="14300" y="3515"/>
                  </a:lnTo>
                  <a:lnTo>
                    <a:pt x="14311" y="3447"/>
                  </a:lnTo>
                  <a:lnTo>
                    <a:pt x="14311" y="3401"/>
                  </a:lnTo>
                  <a:lnTo>
                    <a:pt x="14288" y="3356"/>
                  </a:lnTo>
                  <a:lnTo>
                    <a:pt x="14277" y="3322"/>
                  </a:lnTo>
                  <a:lnTo>
                    <a:pt x="14243" y="3287"/>
                  </a:lnTo>
                  <a:lnTo>
                    <a:pt x="14220" y="3265"/>
                  </a:lnTo>
                  <a:lnTo>
                    <a:pt x="14175" y="3242"/>
                  </a:lnTo>
                  <a:lnTo>
                    <a:pt x="14140" y="3231"/>
                  </a:lnTo>
                  <a:lnTo>
                    <a:pt x="14049" y="3231"/>
                  </a:lnTo>
                  <a:lnTo>
                    <a:pt x="14015" y="3242"/>
                  </a:lnTo>
                  <a:lnTo>
                    <a:pt x="13970" y="3265"/>
                  </a:lnTo>
                  <a:lnTo>
                    <a:pt x="13936" y="3287"/>
                  </a:lnTo>
                  <a:lnTo>
                    <a:pt x="13913" y="3322"/>
                  </a:lnTo>
                  <a:lnTo>
                    <a:pt x="13890" y="3356"/>
                  </a:lnTo>
                  <a:lnTo>
                    <a:pt x="13879" y="3401"/>
                  </a:lnTo>
                  <a:lnTo>
                    <a:pt x="13879" y="3447"/>
                  </a:lnTo>
                  <a:lnTo>
                    <a:pt x="13879" y="3481"/>
                  </a:lnTo>
                  <a:lnTo>
                    <a:pt x="13890" y="3515"/>
                  </a:lnTo>
                  <a:lnTo>
                    <a:pt x="11922" y="4653"/>
                  </a:lnTo>
                  <a:lnTo>
                    <a:pt x="11888" y="4607"/>
                  </a:lnTo>
                  <a:lnTo>
                    <a:pt x="11843" y="4573"/>
                  </a:lnTo>
                  <a:lnTo>
                    <a:pt x="11786" y="4550"/>
                  </a:lnTo>
                  <a:lnTo>
                    <a:pt x="11661" y="4550"/>
                  </a:lnTo>
                  <a:lnTo>
                    <a:pt x="11615" y="4573"/>
                  </a:lnTo>
                  <a:lnTo>
                    <a:pt x="11558" y="4607"/>
                  </a:lnTo>
                  <a:lnTo>
                    <a:pt x="11524" y="4653"/>
                  </a:lnTo>
                  <a:lnTo>
                    <a:pt x="9568" y="3526"/>
                  </a:lnTo>
                  <a:lnTo>
                    <a:pt x="9579" y="3481"/>
                  </a:lnTo>
                  <a:lnTo>
                    <a:pt x="9579" y="3447"/>
                  </a:lnTo>
                  <a:lnTo>
                    <a:pt x="9579" y="3401"/>
                  </a:lnTo>
                  <a:lnTo>
                    <a:pt x="9568" y="3367"/>
                  </a:lnTo>
                  <a:lnTo>
                    <a:pt x="9545" y="3322"/>
                  </a:lnTo>
                  <a:lnTo>
                    <a:pt x="9522" y="3299"/>
                  </a:lnTo>
                  <a:lnTo>
                    <a:pt x="9488" y="3265"/>
                  </a:lnTo>
                  <a:lnTo>
                    <a:pt x="9454" y="3242"/>
                  </a:lnTo>
                  <a:lnTo>
                    <a:pt x="9420" y="3231"/>
                  </a:lnTo>
                  <a:lnTo>
                    <a:pt x="9374" y="3219"/>
                  </a:lnTo>
                  <a:lnTo>
                    <a:pt x="9374" y="933"/>
                  </a:lnTo>
                  <a:lnTo>
                    <a:pt x="9420" y="921"/>
                  </a:lnTo>
                  <a:lnTo>
                    <a:pt x="9465" y="910"/>
                  </a:lnTo>
                  <a:lnTo>
                    <a:pt x="9499" y="887"/>
                  </a:lnTo>
                  <a:lnTo>
                    <a:pt x="9533" y="853"/>
                  </a:lnTo>
                  <a:lnTo>
                    <a:pt x="9568" y="819"/>
                  </a:lnTo>
                  <a:lnTo>
                    <a:pt x="9590" y="785"/>
                  </a:lnTo>
                  <a:lnTo>
                    <a:pt x="9602" y="739"/>
                  </a:lnTo>
                  <a:lnTo>
                    <a:pt x="9602" y="683"/>
                  </a:lnTo>
                  <a:lnTo>
                    <a:pt x="9602" y="637"/>
                  </a:lnTo>
                  <a:lnTo>
                    <a:pt x="9579" y="592"/>
                  </a:lnTo>
                  <a:lnTo>
                    <a:pt x="9556" y="546"/>
                  </a:lnTo>
                  <a:lnTo>
                    <a:pt x="9533" y="512"/>
                  </a:lnTo>
                  <a:lnTo>
                    <a:pt x="9488" y="478"/>
                  </a:lnTo>
                  <a:lnTo>
                    <a:pt x="9454" y="455"/>
                  </a:lnTo>
                  <a:lnTo>
                    <a:pt x="9408" y="444"/>
                  </a:lnTo>
                  <a:lnTo>
                    <a:pt x="9295" y="444"/>
                  </a:lnTo>
                  <a:lnTo>
                    <a:pt x="9238" y="466"/>
                  </a:lnTo>
                  <a:lnTo>
                    <a:pt x="9192" y="501"/>
                  </a:lnTo>
                  <a:lnTo>
                    <a:pt x="9147" y="546"/>
                  </a:lnTo>
                  <a:lnTo>
                    <a:pt x="8214" y="0"/>
                  </a:lnTo>
                  <a:lnTo>
                    <a:pt x="8123" y="0"/>
                  </a:lnTo>
                  <a:lnTo>
                    <a:pt x="9124" y="580"/>
                  </a:lnTo>
                  <a:lnTo>
                    <a:pt x="9113" y="637"/>
                  </a:lnTo>
                  <a:lnTo>
                    <a:pt x="9101" y="683"/>
                  </a:lnTo>
                  <a:lnTo>
                    <a:pt x="9113" y="739"/>
                  </a:lnTo>
                  <a:lnTo>
                    <a:pt x="9124" y="785"/>
                  </a:lnTo>
                  <a:lnTo>
                    <a:pt x="9147" y="819"/>
                  </a:lnTo>
                  <a:lnTo>
                    <a:pt x="9169" y="853"/>
                  </a:lnTo>
                  <a:lnTo>
                    <a:pt x="9204" y="887"/>
                  </a:lnTo>
                  <a:lnTo>
                    <a:pt x="9249" y="910"/>
                  </a:lnTo>
                  <a:lnTo>
                    <a:pt x="9283" y="921"/>
                  </a:lnTo>
                  <a:lnTo>
                    <a:pt x="9329" y="933"/>
                  </a:lnTo>
                  <a:lnTo>
                    <a:pt x="9329" y="3219"/>
                  </a:lnTo>
                  <a:lnTo>
                    <a:pt x="9295" y="3231"/>
                  </a:lnTo>
                  <a:lnTo>
                    <a:pt x="9249" y="3242"/>
                  </a:lnTo>
                  <a:lnTo>
                    <a:pt x="9215" y="3265"/>
                  </a:lnTo>
                  <a:lnTo>
                    <a:pt x="9192" y="3299"/>
                  </a:lnTo>
                  <a:lnTo>
                    <a:pt x="9158" y="3322"/>
                  </a:lnTo>
                  <a:lnTo>
                    <a:pt x="9147" y="3367"/>
                  </a:lnTo>
                  <a:lnTo>
                    <a:pt x="9135" y="3401"/>
                  </a:lnTo>
                  <a:lnTo>
                    <a:pt x="9124" y="3447"/>
                  </a:lnTo>
                  <a:lnTo>
                    <a:pt x="9135" y="3481"/>
                  </a:lnTo>
                  <a:lnTo>
                    <a:pt x="9147" y="3526"/>
                  </a:lnTo>
                  <a:lnTo>
                    <a:pt x="7145" y="4675"/>
                  </a:lnTo>
                  <a:lnTo>
                    <a:pt x="7122" y="4641"/>
                  </a:lnTo>
                  <a:lnTo>
                    <a:pt x="7076" y="4607"/>
                  </a:lnTo>
                  <a:lnTo>
                    <a:pt x="7031" y="4596"/>
                  </a:lnTo>
                  <a:lnTo>
                    <a:pt x="6985" y="4584"/>
                  </a:lnTo>
                  <a:lnTo>
                    <a:pt x="6940" y="4596"/>
                  </a:lnTo>
                  <a:lnTo>
                    <a:pt x="6894" y="4607"/>
                  </a:lnTo>
                  <a:lnTo>
                    <a:pt x="6849" y="4641"/>
                  </a:lnTo>
                  <a:lnTo>
                    <a:pt x="6815" y="4675"/>
                  </a:lnTo>
                  <a:lnTo>
                    <a:pt x="4824" y="3515"/>
                  </a:lnTo>
                  <a:lnTo>
                    <a:pt x="4835" y="3481"/>
                  </a:lnTo>
                  <a:lnTo>
                    <a:pt x="4835" y="3447"/>
                  </a:lnTo>
                  <a:lnTo>
                    <a:pt x="4835" y="3401"/>
                  </a:lnTo>
                  <a:lnTo>
                    <a:pt x="4824" y="3367"/>
                  </a:lnTo>
                  <a:lnTo>
                    <a:pt x="4801" y="3333"/>
                  </a:lnTo>
                  <a:lnTo>
                    <a:pt x="4779" y="3299"/>
                  </a:lnTo>
                  <a:lnTo>
                    <a:pt x="4744" y="3276"/>
                  </a:lnTo>
                  <a:lnTo>
                    <a:pt x="4710" y="3253"/>
                  </a:lnTo>
                  <a:lnTo>
                    <a:pt x="4676" y="3231"/>
                  </a:lnTo>
                  <a:lnTo>
                    <a:pt x="4642" y="3231"/>
                  </a:lnTo>
                  <a:lnTo>
                    <a:pt x="4642" y="887"/>
                  </a:lnTo>
                  <a:lnTo>
                    <a:pt x="4676" y="887"/>
                  </a:lnTo>
                  <a:lnTo>
                    <a:pt x="4710" y="876"/>
                  </a:lnTo>
                  <a:lnTo>
                    <a:pt x="4767" y="830"/>
                  </a:lnTo>
                  <a:lnTo>
                    <a:pt x="4801" y="762"/>
                  </a:lnTo>
                  <a:lnTo>
                    <a:pt x="4813" y="728"/>
                  </a:lnTo>
                  <a:lnTo>
                    <a:pt x="4824" y="683"/>
                  </a:lnTo>
                  <a:lnTo>
                    <a:pt x="4813" y="648"/>
                  </a:lnTo>
                  <a:lnTo>
                    <a:pt x="4801" y="603"/>
                  </a:lnTo>
                  <a:lnTo>
                    <a:pt x="5848" y="0"/>
                  </a:lnTo>
                  <a:lnTo>
                    <a:pt x="5757" y="0"/>
                  </a:lnTo>
                  <a:lnTo>
                    <a:pt x="4779" y="569"/>
                  </a:lnTo>
                  <a:lnTo>
                    <a:pt x="4744" y="535"/>
                  </a:lnTo>
                  <a:lnTo>
                    <a:pt x="4710" y="501"/>
                  </a:lnTo>
                  <a:lnTo>
                    <a:pt x="4665" y="489"/>
                  </a:lnTo>
                  <a:lnTo>
                    <a:pt x="4619" y="478"/>
                  </a:lnTo>
                  <a:lnTo>
                    <a:pt x="4562" y="489"/>
                  </a:lnTo>
                  <a:lnTo>
                    <a:pt x="4517" y="501"/>
                  </a:lnTo>
                  <a:lnTo>
                    <a:pt x="4483" y="535"/>
                  </a:lnTo>
                  <a:lnTo>
                    <a:pt x="4449" y="569"/>
                  </a:lnTo>
                  <a:lnTo>
                    <a:pt x="3470"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5913842" y="2483621"/>
              <a:ext cx="3230171" cy="2659852"/>
            </a:xfrm>
            <a:custGeom>
              <a:rect b="b" l="l" r="r" t="t"/>
              <a:pathLst>
                <a:path extrusionOk="0" h="25413" w="30862">
                  <a:moveTo>
                    <a:pt x="17052" y="364"/>
                  </a:moveTo>
                  <a:lnTo>
                    <a:pt x="19054" y="1524"/>
                  </a:lnTo>
                  <a:lnTo>
                    <a:pt x="19043" y="1593"/>
                  </a:lnTo>
                  <a:lnTo>
                    <a:pt x="19054" y="1661"/>
                  </a:lnTo>
                  <a:lnTo>
                    <a:pt x="19088" y="1706"/>
                  </a:lnTo>
                  <a:lnTo>
                    <a:pt x="19145" y="1752"/>
                  </a:lnTo>
                  <a:lnTo>
                    <a:pt x="19202" y="1763"/>
                  </a:lnTo>
                  <a:lnTo>
                    <a:pt x="19202" y="4152"/>
                  </a:lnTo>
                  <a:lnTo>
                    <a:pt x="19168" y="4152"/>
                  </a:lnTo>
                  <a:lnTo>
                    <a:pt x="19134" y="4163"/>
                  </a:lnTo>
                  <a:lnTo>
                    <a:pt x="19077" y="4209"/>
                  </a:lnTo>
                  <a:lnTo>
                    <a:pt x="19032" y="4277"/>
                  </a:lnTo>
                  <a:lnTo>
                    <a:pt x="19020" y="4311"/>
                  </a:lnTo>
                  <a:lnTo>
                    <a:pt x="19020" y="4345"/>
                  </a:lnTo>
                  <a:lnTo>
                    <a:pt x="19020" y="4380"/>
                  </a:lnTo>
                  <a:lnTo>
                    <a:pt x="19032" y="4414"/>
                  </a:lnTo>
                  <a:lnTo>
                    <a:pt x="17052" y="5563"/>
                  </a:lnTo>
                  <a:lnTo>
                    <a:pt x="17018" y="5517"/>
                  </a:lnTo>
                  <a:lnTo>
                    <a:pt x="16973" y="5483"/>
                  </a:lnTo>
                  <a:lnTo>
                    <a:pt x="16916" y="5460"/>
                  </a:lnTo>
                  <a:lnTo>
                    <a:pt x="16859" y="5449"/>
                  </a:lnTo>
                  <a:lnTo>
                    <a:pt x="16791" y="5460"/>
                  </a:lnTo>
                  <a:lnTo>
                    <a:pt x="16734" y="5483"/>
                  </a:lnTo>
                  <a:lnTo>
                    <a:pt x="16688" y="5517"/>
                  </a:lnTo>
                  <a:lnTo>
                    <a:pt x="16654" y="5563"/>
                  </a:lnTo>
                  <a:lnTo>
                    <a:pt x="14686" y="4425"/>
                  </a:lnTo>
                  <a:lnTo>
                    <a:pt x="14697" y="4380"/>
                  </a:lnTo>
                  <a:lnTo>
                    <a:pt x="14697" y="4345"/>
                  </a:lnTo>
                  <a:lnTo>
                    <a:pt x="14697" y="4311"/>
                  </a:lnTo>
                  <a:lnTo>
                    <a:pt x="14686" y="4266"/>
                  </a:lnTo>
                  <a:lnTo>
                    <a:pt x="14663" y="4232"/>
                  </a:lnTo>
                  <a:lnTo>
                    <a:pt x="14641" y="4209"/>
                  </a:lnTo>
                  <a:lnTo>
                    <a:pt x="14584" y="4163"/>
                  </a:lnTo>
                  <a:lnTo>
                    <a:pt x="14550" y="4141"/>
                  </a:lnTo>
                  <a:lnTo>
                    <a:pt x="14504" y="4141"/>
                  </a:lnTo>
                  <a:lnTo>
                    <a:pt x="14504" y="1831"/>
                  </a:lnTo>
                  <a:lnTo>
                    <a:pt x="14550" y="1831"/>
                  </a:lnTo>
                  <a:lnTo>
                    <a:pt x="14595" y="1809"/>
                  </a:lnTo>
                  <a:lnTo>
                    <a:pt x="14629" y="1786"/>
                  </a:lnTo>
                  <a:lnTo>
                    <a:pt x="14663" y="1752"/>
                  </a:lnTo>
                  <a:lnTo>
                    <a:pt x="14697" y="1718"/>
                  </a:lnTo>
                  <a:lnTo>
                    <a:pt x="14709" y="1684"/>
                  </a:lnTo>
                  <a:lnTo>
                    <a:pt x="14732" y="1638"/>
                  </a:lnTo>
                  <a:lnTo>
                    <a:pt x="14732" y="1593"/>
                  </a:lnTo>
                  <a:lnTo>
                    <a:pt x="14720" y="1536"/>
                  </a:lnTo>
                  <a:lnTo>
                    <a:pt x="14709" y="1490"/>
                  </a:lnTo>
                  <a:lnTo>
                    <a:pt x="16654" y="375"/>
                  </a:lnTo>
                  <a:lnTo>
                    <a:pt x="16688" y="410"/>
                  </a:lnTo>
                  <a:lnTo>
                    <a:pt x="16734" y="444"/>
                  </a:lnTo>
                  <a:lnTo>
                    <a:pt x="16791" y="466"/>
                  </a:lnTo>
                  <a:lnTo>
                    <a:pt x="16859" y="478"/>
                  </a:lnTo>
                  <a:lnTo>
                    <a:pt x="16916" y="466"/>
                  </a:lnTo>
                  <a:lnTo>
                    <a:pt x="16973" y="444"/>
                  </a:lnTo>
                  <a:lnTo>
                    <a:pt x="17018" y="410"/>
                  </a:lnTo>
                  <a:lnTo>
                    <a:pt x="17052" y="364"/>
                  </a:lnTo>
                  <a:close/>
                  <a:moveTo>
                    <a:pt x="26505" y="353"/>
                  </a:moveTo>
                  <a:lnTo>
                    <a:pt x="28553" y="1524"/>
                  </a:lnTo>
                  <a:lnTo>
                    <a:pt x="28541" y="1593"/>
                  </a:lnTo>
                  <a:lnTo>
                    <a:pt x="28553" y="1649"/>
                  </a:lnTo>
                  <a:lnTo>
                    <a:pt x="28575" y="1706"/>
                  </a:lnTo>
                  <a:lnTo>
                    <a:pt x="28632" y="1740"/>
                  </a:lnTo>
                  <a:lnTo>
                    <a:pt x="28689" y="1752"/>
                  </a:lnTo>
                  <a:lnTo>
                    <a:pt x="28689" y="4163"/>
                  </a:lnTo>
                  <a:lnTo>
                    <a:pt x="28621" y="4186"/>
                  </a:lnTo>
                  <a:lnTo>
                    <a:pt x="28564" y="4220"/>
                  </a:lnTo>
                  <a:lnTo>
                    <a:pt x="28530" y="4277"/>
                  </a:lnTo>
                  <a:lnTo>
                    <a:pt x="28519" y="4345"/>
                  </a:lnTo>
                  <a:lnTo>
                    <a:pt x="28530" y="4414"/>
                  </a:lnTo>
                  <a:lnTo>
                    <a:pt x="26539" y="5563"/>
                  </a:lnTo>
                  <a:lnTo>
                    <a:pt x="26494" y="5517"/>
                  </a:lnTo>
                  <a:lnTo>
                    <a:pt x="26448" y="5483"/>
                  </a:lnTo>
                  <a:lnTo>
                    <a:pt x="26391" y="5460"/>
                  </a:lnTo>
                  <a:lnTo>
                    <a:pt x="26335" y="5449"/>
                  </a:lnTo>
                  <a:lnTo>
                    <a:pt x="26278" y="5460"/>
                  </a:lnTo>
                  <a:lnTo>
                    <a:pt x="26221" y="5483"/>
                  </a:lnTo>
                  <a:lnTo>
                    <a:pt x="26175" y="5517"/>
                  </a:lnTo>
                  <a:lnTo>
                    <a:pt x="26130" y="5563"/>
                  </a:lnTo>
                  <a:lnTo>
                    <a:pt x="24162" y="4425"/>
                  </a:lnTo>
                  <a:lnTo>
                    <a:pt x="24173" y="4380"/>
                  </a:lnTo>
                  <a:lnTo>
                    <a:pt x="24173" y="4345"/>
                  </a:lnTo>
                  <a:lnTo>
                    <a:pt x="24173" y="4311"/>
                  </a:lnTo>
                  <a:lnTo>
                    <a:pt x="24162" y="4266"/>
                  </a:lnTo>
                  <a:lnTo>
                    <a:pt x="24150" y="4232"/>
                  </a:lnTo>
                  <a:lnTo>
                    <a:pt x="24128" y="4209"/>
                  </a:lnTo>
                  <a:lnTo>
                    <a:pt x="24059" y="4163"/>
                  </a:lnTo>
                  <a:lnTo>
                    <a:pt x="24025" y="4141"/>
                  </a:lnTo>
                  <a:lnTo>
                    <a:pt x="23991" y="4141"/>
                  </a:lnTo>
                  <a:lnTo>
                    <a:pt x="23991" y="1809"/>
                  </a:lnTo>
                  <a:lnTo>
                    <a:pt x="24025" y="1797"/>
                  </a:lnTo>
                  <a:lnTo>
                    <a:pt x="24071" y="1786"/>
                  </a:lnTo>
                  <a:lnTo>
                    <a:pt x="24094" y="1763"/>
                  </a:lnTo>
                  <a:lnTo>
                    <a:pt x="24128" y="1729"/>
                  </a:lnTo>
                  <a:lnTo>
                    <a:pt x="24150" y="1706"/>
                  </a:lnTo>
                  <a:lnTo>
                    <a:pt x="24173" y="1672"/>
                  </a:lnTo>
                  <a:lnTo>
                    <a:pt x="24173" y="1627"/>
                  </a:lnTo>
                  <a:lnTo>
                    <a:pt x="24185" y="1593"/>
                  </a:lnTo>
                  <a:lnTo>
                    <a:pt x="24173" y="1547"/>
                  </a:lnTo>
                  <a:lnTo>
                    <a:pt x="24162" y="1513"/>
                  </a:lnTo>
                  <a:lnTo>
                    <a:pt x="26164" y="353"/>
                  </a:lnTo>
                  <a:lnTo>
                    <a:pt x="26198" y="387"/>
                  </a:lnTo>
                  <a:lnTo>
                    <a:pt x="26232" y="421"/>
                  </a:lnTo>
                  <a:lnTo>
                    <a:pt x="26278" y="432"/>
                  </a:lnTo>
                  <a:lnTo>
                    <a:pt x="26335" y="444"/>
                  </a:lnTo>
                  <a:lnTo>
                    <a:pt x="26380" y="432"/>
                  </a:lnTo>
                  <a:lnTo>
                    <a:pt x="26437" y="421"/>
                  </a:lnTo>
                  <a:lnTo>
                    <a:pt x="26471" y="387"/>
                  </a:lnTo>
                  <a:lnTo>
                    <a:pt x="26505" y="353"/>
                  </a:lnTo>
                  <a:close/>
                  <a:moveTo>
                    <a:pt x="12309" y="364"/>
                  </a:moveTo>
                  <a:lnTo>
                    <a:pt x="14254" y="1490"/>
                  </a:lnTo>
                  <a:lnTo>
                    <a:pt x="14242" y="1536"/>
                  </a:lnTo>
                  <a:lnTo>
                    <a:pt x="14231" y="1593"/>
                  </a:lnTo>
                  <a:lnTo>
                    <a:pt x="14242" y="1638"/>
                  </a:lnTo>
                  <a:lnTo>
                    <a:pt x="14254" y="1684"/>
                  </a:lnTo>
                  <a:lnTo>
                    <a:pt x="14277" y="1718"/>
                  </a:lnTo>
                  <a:lnTo>
                    <a:pt x="14299" y="1763"/>
                  </a:lnTo>
                  <a:lnTo>
                    <a:pt x="14333" y="1786"/>
                  </a:lnTo>
                  <a:lnTo>
                    <a:pt x="14379" y="1809"/>
                  </a:lnTo>
                  <a:lnTo>
                    <a:pt x="14413" y="1831"/>
                  </a:lnTo>
                  <a:lnTo>
                    <a:pt x="14459" y="1831"/>
                  </a:lnTo>
                  <a:lnTo>
                    <a:pt x="14459" y="4129"/>
                  </a:lnTo>
                  <a:lnTo>
                    <a:pt x="14424" y="4141"/>
                  </a:lnTo>
                  <a:lnTo>
                    <a:pt x="14390" y="4152"/>
                  </a:lnTo>
                  <a:lnTo>
                    <a:pt x="14356" y="4175"/>
                  </a:lnTo>
                  <a:lnTo>
                    <a:pt x="14322" y="4198"/>
                  </a:lnTo>
                  <a:lnTo>
                    <a:pt x="14299" y="4232"/>
                  </a:lnTo>
                  <a:lnTo>
                    <a:pt x="14288" y="4266"/>
                  </a:lnTo>
                  <a:lnTo>
                    <a:pt x="14277" y="4311"/>
                  </a:lnTo>
                  <a:lnTo>
                    <a:pt x="14265" y="4345"/>
                  </a:lnTo>
                  <a:lnTo>
                    <a:pt x="14277" y="4391"/>
                  </a:lnTo>
                  <a:lnTo>
                    <a:pt x="14288" y="4425"/>
                  </a:lnTo>
                  <a:lnTo>
                    <a:pt x="12286" y="5574"/>
                  </a:lnTo>
                  <a:lnTo>
                    <a:pt x="12252" y="5540"/>
                  </a:lnTo>
                  <a:lnTo>
                    <a:pt x="12218" y="5506"/>
                  </a:lnTo>
                  <a:lnTo>
                    <a:pt x="12161" y="5494"/>
                  </a:lnTo>
                  <a:lnTo>
                    <a:pt x="12115" y="5483"/>
                  </a:lnTo>
                  <a:lnTo>
                    <a:pt x="12058" y="5494"/>
                  </a:lnTo>
                  <a:lnTo>
                    <a:pt x="12013" y="5506"/>
                  </a:lnTo>
                  <a:lnTo>
                    <a:pt x="11979" y="5540"/>
                  </a:lnTo>
                  <a:lnTo>
                    <a:pt x="11945" y="5574"/>
                  </a:lnTo>
                  <a:lnTo>
                    <a:pt x="9988" y="4448"/>
                  </a:lnTo>
                  <a:lnTo>
                    <a:pt x="9999" y="4402"/>
                  </a:lnTo>
                  <a:lnTo>
                    <a:pt x="9999" y="4345"/>
                  </a:lnTo>
                  <a:lnTo>
                    <a:pt x="9999" y="4300"/>
                  </a:lnTo>
                  <a:lnTo>
                    <a:pt x="9988" y="4254"/>
                  </a:lnTo>
                  <a:lnTo>
                    <a:pt x="9965" y="4209"/>
                  </a:lnTo>
                  <a:lnTo>
                    <a:pt x="9931" y="4175"/>
                  </a:lnTo>
                  <a:lnTo>
                    <a:pt x="9897" y="4141"/>
                  </a:lnTo>
                  <a:lnTo>
                    <a:pt x="9863" y="4118"/>
                  </a:lnTo>
                  <a:lnTo>
                    <a:pt x="9817" y="4095"/>
                  </a:lnTo>
                  <a:lnTo>
                    <a:pt x="9772" y="4095"/>
                  </a:lnTo>
                  <a:lnTo>
                    <a:pt x="9772" y="1775"/>
                  </a:lnTo>
                  <a:lnTo>
                    <a:pt x="9829" y="1752"/>
                  </a:lnTo>
                  <a:lnTo>
                    <a:pt x="9886" y="1718"/>
                  </a:lnTo>
                  <a:lnTo>
                    <a:pt x="9920" y="1661"/>
                  </a:lnTo>
                  <a:lnTo>
                    <a:pt x="9931" y="1593"/>
                  </a:lnTo>
                  <a:lnTo>
                    <a:pt x="9931" y="1558"/>
                  </a:lnTo>
                  <a:lnTo>
                    <a:pt x="9920" y="1524"/>
                  </a:lnTo>
                  <a:lnTo>
                    <a:pt x="11922" y="364"/>
                  </a:lnTo>
                  <a:lnTo>
                    <a:pt x="11956" y="410"/>
                  </a:lnTo>
                  <a:lnTo>
                    <a:pt x="12002" y="444"/>
                  </a:lnTo>
                  <a:lnTo>
                    <a:pt x="12058" y="466"/>
                  </a:lnTo>
                  <a:lnTo>
                    <a:pt x="12172" y="466"/>
                  </a:lnTo>
                  <a:lnTo>
                    <a:pt x="12229" y="444"/>
                  </a:lnTo>
                  <a:lnTo>
                    <a:pt x="12275" y="410"/>
                  </a:lnTo>
                  <a:lnTo>
                    <a:pt x="12309" y="364"/>
                  </a:lnTo>
                  <a:close/>
                  <a:moveTo>
                    <a:pt x="19396" y="4459"/>
                  </a:moveTo>
                  <a:lnTo>
                    <a:pt x="21386" y="5608"/>
                  </a:lnTo>
                  <a:lnTo>
                    <a:pt x="21363" y="5642"/>
                  </a:lnTo>
                  <a:lnTo>
                    <a:pt x="21363" y="5699"/>
                  </a:lnTo>
                  <a:lnTo>
                    <a:pt x="21363" y="5733"/>
                  </a:lnTo>
                  <a:lnTo>
                    <a:pt x="21375" y="5779"/>
                  </a:lnTo>
                  <a:lnTo>
                    <a:pt x="21398" y="5813"/>
                  </a:lnTo>
                  <a:lnTo>
                    <a:pt x="21420" y="5847"/>
                  </a:lnTo>
                  <a:lnTo>
                    <a:pt x="21454" y="5881"/>
                  </a:lnTo>
                  <a:lnTo>
                    <a:pt x="21489" y="5904"/>
                  </a:lnTo>
                  <a:lnTo>
                    <a:pt x="21534" y="5915"/>
                  </a:lnTo>
                  <a:lnTo>
                    <a:pt x="21580" y="5927"/>
                  </a:lnTo>
                  <a:lnTo>
                    <a:pt x="21580" y="8259"/>
                  </a:lnTo>
                  <a:lnTo>
                    <a:pt x="21511" y="8281"/>
                  </a:lnTo>
                  <a:lnTo>
                    <a:pt x="21454" y="8327"/>
                  </a:lnTo>
                  <a:lnTo>
                    <a:pt x="21420" y="8384"/>
                  </a:lnTo>
                  <a:lnTo>
                    <a:pt x="21409" y="8418"/>
                  </a:lnTo>
                  <a:lnTo>
                    <a:pt x="21398" y="8452"/>
                  </a:lnTo>
                  <a:lnTo>
                    <a:pt x="21409" y="8520"/>
                  </a:lnTo>
                  <a:lnTo>
                    <a:pt x="19396" y="9680"/>
                  </a:lnTo>
                  <a:lnTo>
                    <a:pt x="19361" y="9646"/>
                  </a:lnTo>
                  <a:lnTo>
                    <a:pt x="19327" y="9624"/>
                  </a:lnTo>
                  <a:lnTo>
                    <a:pt x="19270" y="9601"/>
                  </a:lnTo>
                  <a:lnTo>
                    <a:pt x="19225" y="9589"/>
                  </a:lnTo>
                  <a:lnTo>
                    <a:pt x="19168" y="9601"/>
                  </a:lnTo>
                  <a:lnTo>
                    <a:pt x="19123" y="9612"/>
                  </a:lnTo>
                  <a:lnTo>
                    <a:pt x="19088" y="9646"/>
                  </a:lnTo>
                  <a:lnTo>
                    <a:pt x="19054" y="9680"/>
                  </a:lnTo>
                  <a:lnTo>
                    <a:pt x="17052" y="8520"/>
                  </a:lnTo>
                  <a:lnTo>
                    <a:pt x="17064" y="8486"/>
                  </a:lnTo>
                  <a:lnTo>
                    <a:pt x="17064" y="8452"/>
                  </a:lnTo>
                  <a:lnTo>
                    <a:pt x="17064" y="8418"/>
                  </a:lnTo>
                  <a:lnTo>
                    <a:pt x="17052" y="8372"/>
                  </a:lnTo>
                  <a:lnTo>
                    <a:pt x="17007" y="8315"/>
                  </a:lnTo>
                  <a:lnTo>
                    <a:pt x="16950" y="8270"/>
                  </a:lnTo>
                  <a:lnTo>
                    <a:pt x="16916" y="8259"/>
                  </a:lnTo>
                  <a:lnTo>
                    <a:pt x="16882" y="8247"/>
                  </a:lnTo>
                  <a:lnTo>
                    <a:pt x="16882" y="5938"/>
                  </a:lnTo>
                  <a:lnTo>
                    <a:pt x="16927" y="5927"/>
                  </a:lnTo>
                  <a:lnTo>
                    <a:pt x="16961" y="5904"/>
                  </a:lnTo>
                  <a:lnTo>
                    <a:pt x="17007" y="5881"/>
                  </a:lnTo>
                  <a:lnTo>
                    <a:pt x="17029" y="5858"/>
                  </a:lnTo>
                  <a:lnTo>
                    <a:pt x="17064" y="5824"/>
                  </a:lnTo>
                  <a:lnTo>
                    <a:pt x="17075" y="5779"/>
                  </a:lnTo>
                  <a:lnTo>
                    <a:pt x="17086" y="5745"/>
                  </a:lnTo>
                  <a:lnTo>
                    <a:pt x="17098" y="5699"/>
                  </a:lnTo>
                  <a:lnTo>
                    <a:pt x="17086" y="5642"/>
                  </a:lnTo>
                  <a:lnTo>
                    <a:pt x="17075" y="5597"/>
                  </a:lnTo>
                  <a:lnTo>
                    <a:pt x="19054" y="4459"/>
                  </a:lnTo>
                  <a:lnTo>
                    <a:pt x="19088" y="4493"/>
                  </a:lnTo>
                  <a:lnTo>
                    <a:pt x="19123" y="4527"/>
                  </a:lnTo>
                  <a:lnTo>
                    <a:pt x="19168" y="4539"/>
                  </a:lnTo>
                  <a:lnTo>
                    <a:pt x="19225" y="4550"/>
                  </a:lnTo>
                  <a:lnTo>
                    <a:pt x="19270" y="4539"/>
                  </a:lnTo>
                  <a:lnTo>
                    <a:pt x="19327" y="4527"/>
                  </a:lnTo>
                  <a:lnTo>
                    <a:pt x="19361" y="4493"/>
                  </a:lnTo>
                  <a:lnTo>
                    <a:pt x="19396" y="4459"/>
                  </a:lnTo>
                  <a:close/>
                  <a:moveTo>
                    <a:pt x="2799" y="8554"/>
                  </a:moveTo>
                  <a:lnTo>
                    <a:pt x="4790" y="9703"/>
                  </a:lnTo>
                  <a:lnTo>
                    <a:pt x="4767" y="9749"/>
                  </a:lnTo>
                  <a:lnTo>
                    <a:pt x="4767" y="9806"/>
                  </a:lnTo>
                  <a:lnTo>
                    <a:pt x="4767" y="9851"/>
                  </a:lnTo>
                  <a:lnTo>
                    <a:pt x="4778" y="9885"/>
                  </a:lnTo>
                  <a:lnTo>
                    <a:pt x="4801" y="9931"/>
                  </a:lnTo>
                  <a:lnTo>
                    <a:pt x="4824" y="9965"/>
                  </a:lnTo>
                  <a:lnTo>
                    <a:pt x="4858" y="9988"/>
                  </a:lnTo>
                  <a:lnTo>
                    <a:pt x="4892" y="10010"/>
                  </a:lnTo>
                  <a:lnTo>
                    <a:pt x="4937" y="10033"/>
                  </a:lnTo>
                  <a:lnTo>
                    <a:pt x="4983" y="10033"/>
                  </a:lnTo>
                  <a:lnTo>
                    <a:pt x="4983" y="12388"/>
                  </a:lnTo>
                  <a:lnTo>
                    <a:pt x="4926" y="12399"/>
                  </a:lnTo>
                  <a:lnTo>
                    <a:pt x="4869" y="12445"/>
                  </a:lnTo>
                  <a:lnTo>
                    <a:pt x="4846" y="12490"/>
                  </a:lnTo>
                  <a:lnTo>
                    <a:pt x="4824" y="12558"/>
                  </a:lnTo>
                  <a:lnTo>
                    <a:pt x="4835" y="12615"/>
                  </a:lnTo>
                  <a:lnTo>
                    <a:pt x="2856" y="13753"/>
                  </a:lnTo>
                  <a:lnTo>
                    <a:pt x="2810" y="13707"/>
                  </a:lnTo>
                  <a:lnTo>
                    <a:pt x="2765" y="13673"/>
                  </a:lnTo>
                  <a:lnTo>
                    <a:pt x="2696" y="13650"/>
                  </a:lnTo>
                  <a:lnTo>
                    <a:pt x="2628" y="13639"/>
                  </a:lnTo>
                  <a:lnTo>
                    <a:pt x="2571" y="13650"/>
                  </a:lnTo>
                  <a:lnTo>
                    <a:pt x="2503" y="13673"/>
                  </a:lnTo>
                  <a:lnTo>
                    <a:pt x="2458" y="13707"/>
                  </a:lnTo>
                  <a:lnTo>
                    <a:pt x="2412" y="13753"/>
                  </a:lnTo>
                  <a:lnTo>
                    <a:pt x="478" y="12638"/>
                  </a:lnTo>
                  <a:lnTo>
                    <a:pt x="490" y="12604"/>
                  </a:lnTo>
                  <a:lnTo>
                    <a:pt x="490" y="12558"/>
                  </a:lnTo>
                  <a:lnTo>
                    <a:pt x="490" y="12513"/>
                  </a:lnTo>
                  <a:lnTo>
                    <a:pt x="478" y="12467"/>
                  </a:lnTo>
                  <a:lnTo>
                    <a:pt x="455" y="12433"/>
                  </a:lnTo>
                  <a:lnTo>
                    <a:pt x="433" y="12399"/>
                  </a:lnTo>
                  <a:lnTo>
                    <a:pt x="399" y="12376"/>
                  </a:lnTo>
                  <a:lnTo>
                    <a:pt x="364" y="12354"/>
                  </a:lnTo>
                  <a:lnTo>
                    <a:pt x="330" y="12331"/>
                  </a:lnTo>
                  <a:lnTo>
                    <a:pt x="285" y="12331"/>
                  </a:lnTo>
                  <a:lnTo>
                    <a:pt x="285" y="10056"/>
                  </a:lnTo>
                  <a:lnTo>
                    <a:pt x="330" y="10044"/>
                  </a:lnTo>
                  <a:lnTo>
                    <a:pt x="376" y="10033"/>
                  </a:lnTo>
                  <a:lnTo>
                    <a:pt x="410" y="9999"/>
                  </a:lnTo>
                  <a:lnTo>
                    <a:pt x="444" y="9976"/>
                  </a:lnTo>
                  <a:lnTo>
                    <a:pt x="478" y="9931"/>
                  </a:lnTo>
                  <a:lnTo>
                    <a:pt x="501" y="9897"/>
                  </a:lnTo>
                  <a:lnTo>
                    <a:pt x="512" y="9851"/>
                  </a:lnTo>
                  <a:lnTo>
                    <a:pt x="512" y="9806"/>
                  </a:lnTo>
                  <a:lnTo>
                    <a:pt x="512" y="9749"/>
                  </a:lnTo>
                  <a:lnTo>
                    <a:pt x="490" y="9703"/>
                  </a:lnTo>
                  <a:lnTo>
                    <a:pt x="2469" y="8554"/>
                  </a:lnTo>
                  <a:lnTo>
                    <a:pt x="2503" y="8600"/>
                  </a:lnTo>
                  <a:lnTo>
                    <a:pt x="2537" y="8623"/>
                  </a:lnTo>
                  <a:lnTo>
                    <a:pt x="2583" y="8634"/>
                  </a:lnTo>
                  <a:lnTo>
                    <a:pt x="2628" y="8645"/>
                  </a:lnTo>
                  <a:lnTo>
                    <a:pt x="2685" y="8634"/>
                  </a:lnTo>
                  <a:lnTo>
                    <a:pt x="2731" y="8623"/>
                  </a:lnTo>
                  <a:lnTo>
                    <a:pt x="2765" y="8588"/>
                  </a:lnTo>
                  <a:lnTo>
                    <a:pt x="2799" y="8554"/>
                  </a:lnTo>
                  <a:close/>
                  <a:moveTo>
                    <a:pt x="17029" y="8566"/>
                  </a:moveTo>
                  <a:lnTo>
                    <a:pt x="19032" y="9726"/>
                  </a:lnTo>
                  <a:lnTo>
                    <a:pt x="19020" y="9760"/>
                  </a:lnTo>
                  <a:lnTo>
                    <a:pt x="19020" y="9806"/>
                  </a:lnTo>
                  <a:lnTo>
                    <a:pt x="19020" y="9840"/>
                  </a:lnTo>
                  <a:lnTo>
                    <a:pt x="19032" y="9874"/>
                  </a:lnTo>
                  <a:lnTo>
                    <a:pt x="19043" y="9908"/>
                  </a:lnTo>
                  <a:lnTo>
                    <a:pt x="19066" y="9942"/>
                  </a:lnTo>
                  <a:lnTo>
                    <a:pt x="19134" y="9988"/>
                  </a:lnTo>
                  <a:lnTo>
                    <a:pt x="19168" y="9999"/>
                  </a:lnTo>
                  <a:lnTo>
                    <a:pt x="19202" y="10010"/>
                  </a:lnTo>
                  <a:lnTo>
                    <a:pt x="19202" y="12376"/>
                  </a:lnTo>
                  <a:lnTo>
                    <a:pt x="19145" y="12399"/>
                  </a:lnTo>
                  <a:lnTo>
                    <a:pt x="19088" y="12433"/>
                  </a:lnTo>
                  <a:lnTo>
                    <a:pt x="19054" y="12490"/>
                  </a:lnTo>
                  <a:lnTo>
                    <a:pt x="19043" y="12558"/>
                  </a:lnTo>
                  <a:lnTo>
                    <a:pt x="19054" y="12615"/>
                  </a:lnTo>
                  <a:lnTo>
                    <a:pt x="17075" y="13753"/>
                  </a:lnTo>
                  <a:lnTo>
                    <a:pt x="17041" y="13707"/>
                  </a:lnTo>
                  <a:lnTo>
                    <a:pt x="16984" y="13673"/>
                  </a:lnTo>
                  <a:lnTo>
                    <a:pt x="16927" y="13639"/>
                  </a:lnTo>
                  <a:lnTo>
                    <a:pt x="16791" y="13639"/>
                  </a:lnTo>
                  <a:lnTo>
                    <a:pt x="16722" y="13662"/>
                  </a:lnTo>
                  <a:lnTo>
                    <a:pt x="16665" y="13707"/>
                  </a:lnTo>
                  <a:lnTo>
                    <a:pt x="16631" y="13753"/>
                  </a:lnTo>
                  <a:lnTo>
                    <a:pt x="14732" y="12661"/>
                  </a:lnTo>
                  <a:lnTo>
                    <a:pt x="14743" y="12615"/>
                  </a:lnTo>
                  <a:lnTo>
                    <a:pt x="14754" y="12558"/>
                  </a:lnTo>
                  <a:lnTo>
                    <a:pt x="14743" y="12502"/>
                  </a:lnTo>
                  <a:lnTo>
                    <a:pt x="14732" y="12456"/>
                  </a:lnTo>
                  <a:lnTo>
                    <a:pt x="14709" y="12411"/>
                  </a:lnTo>
                  <a:lnTo>
                    <a:pt x="14686" y="12376"/>
                  </a:lnTo>
                  <a:lnTo>
                    <a:pt x="14641" y="12342"/>
                  </a:lnTo>
                  <a:lnTo>
                    <a:pt x="14606" y="12320"/>
                  </a:lnTo>
                  <a:lnTo>
                    <a:pt x="14561" y="12297"/>
                  </a:lnTo>
                  <a:lnTo>
                    <a:pt x="14504" y="12297"/>
                  </a:lnTo>
                  <a:lnTo>
                    <a:pt x="14504" y="9999"/>
                  </a:lnTo>
                  <a:lnTo>
                    <a:pt x="14572" y="9976"/>
                  </a:lnTo>
                  <a:lnTo>
                    <a:pt x="14629" y="9931"/>
                  </a:lnTo>
                  <a:lnTo>
                    <a:pt x="14675" y="9874"/>
                  </a:lnTo>
                  <a:lnTo>
                    <a:pt x="14686" y="9840"/>
                  </a:lnTo>
                  <a:lnTo>
                    <a:pt x="14686" y="9806"/>
                  </a:lnTo>
                  <a:lnTo>
                    <a:pt x="14675" y="9760"/>
                  </a:lnTo>
                  <a:lnTo>
                    <a:pt x="14675" y="9726"/>
                  </a:lnTo>
                  <a:lnTo>
                    <a:pt x="16677" y="8566"/>
                  </a:lnTo>
                  <a:lnTo>
                    <a:pt x="16711" y="8611"/>
                  </a:lnTo>
                  <a:lnTo>
                    <a:pt x="16756" y="8634"/>
                  </a:lnTo>
                  <a:lnTo>
                    <a:pt x="16802" y="8657"/>
                  </a:lnTo>
                  <a:lnTo>
                    <a:pt x="16904" y="8657"/>
                  </a:lnTo>
                  <a:lnTo>
                    <a:pt x="16950" y="8634"/>
                  </a:lnTo>
                  <a:lnTo>
                    <a:pt x="16995" y="8600"/>
                  </a:lnTo>
                  <a:lnTo>
                    <a:pt x="17029" y="8566"/>
                  </a:lnTo>
                  <a:close/>
                  <a:moveTo>
                    <a:pt x="7576" y="8588"/>
                  </a:moveTo>
                  <a:lnTo>
                    <a:pt x="9544" y="9715"/>
                  </a:lnTo>
                  <a:lnTo>
                    <a:pt x="9533" y="9760"/>
                  </a:lnTo>
                  <a:lnTo>
                    <a:pt x="9522" y="9806"/>
                  </a:lnTo>
                  <a:lnTo>
                    <a:pt x="9522" y="9840"/>
                  </a:lnTo>
                  <a:lnTo>
                    <a:pt x="9533" y="9885"/>
                  </a:lnTo>
                  <a:lnTo>
                    <a:pt x="9556" y="9919"/>
                  </a:lnTo>
                  <a:lnTo>
                    <a:pt x="9579" y="9953"/>
                  </a:lnTo>
                  <a:lnTo>
                    <a:pt x="9613" y="9976"/>
                  </a:lnTo>
                  <a:lnTo>
                    <a:pt x="9647" y="9999"/>
                  </a:lnTo>
                  <a:lnTo>
                    <a:pt x="9681" y="10010"/>
                  </a:lnTo>
                  <a:lnTo>
                    <a:pt x="9726" y="10022"/>
                  </a:lnTo>
                  <a:lnTo>
                    <a:pt x="9726" y="12365"/>
                  </a:lnTo>
                  <a:lnTo>
                    <a:pt x="9658" y="12388"/>
                  </a:lnTo>
                  <a:lnTo>
                    <a:pt x="9601" y="12433"/>
                  </a:lnTo>
                  <a:lnTo>
                    <a:pt x="9567" y="12490"/>
                  </a:lnTo>
                  <a:lnTo>
                    <a:pt x="9556" y="12558"/>
                  </a:lnTo>
                  <a:lnTo>
                    <a:pt x="9567" y="12627"/>
                  </a:lnTo>
                  <a:lnTo>
                    <a:pt x="7554" y="13787"/>
                  </a:lnTo>
                  <a:lnTo>
                    <a:pt x="7520" y="13741"/>
                  </a:lnTo>
                  <a:lnTo>
                    <a:pt x="7474" y="13707"/>
                  </a:lnTo>
                  <a:lnTo>
                    <a:pt x="7429" y="13696"/>
                  </a:lnTo>
                  <a:lnTo>
                    <a:pt x="7372" y="13685"/>
                  </a:lnTo>
                  <a:lnTo>
                    <a:pt x="7315" y="13696"/>
                  </a:lnTo>
                  <a:lnTo>
                    <a:pt x="7269" y="13707"/>
                  </a:lnTo>
                  <a:lnTo>
                    <a:pt x="7224" y="13741"/>
                  </a:lnTo>
                  <a:lnTo>
                    <a:pt x="7190" y="13787"/>
                  </a:lnTo>
                  <a:lnTo>
                    <a:pt x="5165" y="12615"/>
                  </a:lnTo>
                  <a:lnTo>
                    <a:pt x="5176" y="12558"/>
                  </a:lnTo>
                  <a:lnTo>
                    <a:pt x="5165" y="12490"/>
                  </a:lnTo>
                  <a:lnTo>
                    <a:pt x="5131" y="12445"/>
                  </a:lnTo>
                  <a:lnTo>
                    <a:pt x="5085" y="12411"/>
                  </a:lnTo>
                  <a:lnTo>
                    <a:pt x="5028" y="12388"/>
                  </a:lnTo>
                  <a:lnTo>
                    <a:pt x="5028" y="10033"/>
                  </a:lnTo>
                  <a:lnTo>
                    <a:pt x="5074" y="10033"/>
                  </a:lnTo>
                  <a:lnTo>
                    <a:pt x="5108" y="10010"/>
                  </a:lnTo>
                  <a:lnTo>
                    <a:pt x="5154" y="9988"/>
                  </a:lnTo>
                  <a:lnTo>
                    <a:pt x="5176" y="9965"/>
                  </a:lnTo>
                  <a:lnTo>
                    <a:pt x="5210" y="9931"/>
                  </a:lnTo>
                  <a:lnTo>
                    <a:pt x="5222" y="9885"/>
                  </a:lnTo>
                  <a:lnTo>
                    <a:pt x="5233" y="9840"/>
                  </a:lnTo>
                  <a:lnTo>
                    <a:pt x="5245" y="9806"/>
                  </a:lnTo>
                  <a:lnTo>
                    <a:pt x="5233" y="9749"/>
                  </a:lnTo>
                  <a:lnTo>
                    <a:pt x="5222" y="9703"/>
                  </a:lnTo>
                  <a:lnTo>
                    <a:pt x="7167" y="8588"/>
                  </a:lnTo>
                  <a:lnTo>
                    <a:pt x="7201" y="8634"/>
                  </a:lnTo>
                  <a:lnTo>
                    <a:pt x="7258" y="8668"/>
                  </a:lnTo>
                  <a:lnTo>
                    <a:pt x="7315" y="8691"/>
                  </a:lnTo>
                  <a:lnTo>
                    <a:pt x="7372" y="8702"/>
                  </a:lnTo>
                  <a:lnTo>
                    <a:pt x="7440" y="8691"/>
                  </a:lnTo>
                  <a:lnTo>
                    <a:pt x="7497" y="8668"/>
                  </a:lnTo>
                  <a:lnTo>
                    <a:pt x="7542" y="8634"/>
                  </a:lnTo>
                  <a:lnTo>
                    <a:pt x="7576" y="8588"/>
                  </a:lnTo>
                  <a:close/>
                  <a:moveTo>
                    <a:pt x="21750" y="8554"/>
                  </a:moveTo>
                  <a:lnTo>
                    <a:pt x="23764" y="9715"/>
                  </a:lnTo>
                  <a:lnTo>
                    <a:pt x="23752" y="9760"/>
                  </a:lnTo>
                  <a:lnTo>
                    <a:pt x="23752" y="9806"/>
                  </a:lnTo>
                  <a:lnTo>
                    <a:pt x="23752" y="9840"/>
                  </a:lnTo>
                  <a:lnTo>
                    <a:pt x="23764" y="9874"/>
                  </a:lnTo>
                  <a:lnTo>
                    <a:pt x="23786" y="9908"/>
                  </a:lnTo>
                  <a:lnTo>
                    <a:pt x="23809" y="9942"/>
                  </a:lnTo>
                  <a:lnTo>
                    <a:pt x="23832" y="9965"/>
                  </a:lnTo>
                  <a:lnTo>
                    <a:pt x="23866" y="9988"/>
                  </a:lnTo>
                  <a:lnTo>
                    <a:pt x="23912" y="9999"/>
                  </a:lnTo>
                  <a:lnTo>
                    <a:pt x="23946" y="10010"/>
                  </a:lnTo>
                  <a:lnTo>
                    <a:pt x="23946" y="12354"/>
                  </a:lnTo>
                  <a:lnTo>
                    <a:pt x="23912" y="12354"/>
                  </a:lnTo>
                  <a:lnTo>
                    <a:pt x="23866" y="12365"/>
                  </a:lnTo>
                  <a:lnTo>
                    <a:pt x="23832" y="12388"/>
                  </a:lnTo>
                  <a:lnTo>
                    <a:pt x="23809" y="12411"/>
                  </a:lnTo>
                  <a:lnTo>
                    <a:pt x="23786" y="12445"/>
                  </a:lnTo>
                  <a:lnTo>
                    <a:pt x="23764" y="12479"/>
                  </a:lnTo>
                  <a:lnTo>
                    <a:pt x="23752" y="12513"/>
                  </a:lnTo>
                  <a:lnTo>
                    <a:pt x="23752" y="12558"/>
                  </a:lnTo>
                  <a:lnTo>
                    <a:pt x="23752" y="12593"/>
                  </a:lnTo>
                  <a:lnTo>
                    <a:pt x="23764" y="12638"/>
                  </a:lnTo>
                  <a:lnTo>
                    <a:pt x="21750" y="13798"/>
                  </a:lnTo>
                  <a:lnTo>
                    <a:pt x="21727" y="13764"/>
                  </a:lnTo>
                  <a:lnTo>
                    <a:pt x="21682" y="13730"/>
                  </a:lnTo>
                  <a:lnTo>
                    <a:pt x="21636" y="13719"/>
                  </a:lnTo>
                  <a:lnTo>
                    <a:pt x="21591" y="13707"/>
                  </a:lnTo>
                  <a:lnTo>
                    <a:pt x="21545" y="13719"/>
                  </a:lnTo>
                  <a:lnTo>
                    <a:pt x="21500" y="13730"/>
                  </a:lnTo>
                  <a:lnTo>
                    <a:pt x="21466" y="13764"/>
                  </a:lnTo>
                  <a:lnTo>
                    <a:pt x="21432" y="13798"/>
                  </a:lnTo>
                  <a:lnTo>
                    <a:pt x="19396" y="12615"/>
                  </a:lnTo>
                  <a:lnTo>
                    <a:pt x="19407" y="12558"/>
                  </a:lnTo>
                  <a:lnTo>
                    <a:pt x="19396" y="12490"/>
                  </a:lnTo>
                  <a:lnTo>
                    <a:pt x="19361" y="12445"/>
                  </a:lnTo>
                  <a:lnTo>
                    <a:pt x="19305" y="12399"/>
                  </a:lnTo>
                  <a:lnTo>
                    <a:pt x="19248" y="12376"/>
                  </a:lnTo>
                  <a:lnTo>
                    <a:pt x="19248" y="9999"/>
                  </a:lnTo>
                  <a:lnTo>
                    <a:pt x="19282" y="9999"/>
                  </a:lnTo>
                  <a:lnTo>
                    <a:pt x="19316" y="9976"/>
                  </a:lnTo>
                  <a:lnTo>
                    <a:pt x="19373" y="9942"/>
                  </a:lnTo>
                  <a:lnTo>
                    <a:pt x="19418" y="9874"/>
                  </a:lnTo>
                  <a:lnTo>
                    <a:pt x="19430" y="9840"/>
                  </a:lnTo>
                  <a:lnTo>
                    <a:pt x="19430" y="9806"/>
                  </a:lnTo>
                  <a:lnTo>
                    <a:pt x="19430" y="9760"/>
                  </a:lnTo>
                  <a:lnTo>
                    <a:pt x="19418" y="9726"/>
                  </a:lnTo>
                  <a:lnTo>
                    <a:pt x="21432" y="8554"/>
                  </a:lnTo>
                  <a:lnTo>
                    <a:pt x="21466" y="8588"/>
                  </a:lnTo>
                  <a:lnTo>
                    <a:pt x="21500" y="8623"/>
                  </a:lnTo>
                  <a:lnTo>
                    <a:pt x="21545" y="8634"/>
                  </a:lnTo>
                  <a:lnTo>
                    <a:pt x="21591" y="8645"/>
                  </a:lnTo>
                  <a:lnTo>
                    <a:pt x="21648" y="8634"/>
                  </a:lnTo>
                  <a:lnTo>
                    <a:pt x="21682" y="8623"/>
                  </a:lnTo>
                  <a:lnTo>
                    <a:pt x="21727" y="8588"/>
                  </a:lnTo>
                  <a:lnTo>
                    <a:pt x="21750" y="8554"/>
                  </a:lnTo>
                  <a:close/>
                  <a:moveTo>
                    <a:pt x="24139" y="12672"/>
                  </a:moveTo>
                  <a:lnTo>
                    <a:pt x="26164" y="13844"/>
                  </a:lnTo>
                  <a:lnTo>
                    <a:pt x="26153" y="13901"/>
                  </a:lnTo>
                  <a:lnTo>
                    <a:pt x="26175" y="13969"/>
                  </a:lnTo>
                  <a:lnTo>
                    <a:pt x="26198" y="14026"/>
                  </a:lnTo>
                  <a:lnTo>
                    <a:pt x="26255" y="14060"/>
                  </a:lnTo>
                  <a:lnTo>
                    <a:pt x="26312" y="14083"/>
                  </a:lnTo>
                  <a:lnTo>
                    <a:pt x="26312" y="16415"/>
                  </a:lnTo>
                  <a:lnTo>
                    <a:pt x="26266" y="16426"/>
                  </a:lnTo>
                  <a:lnTo>
                    <a:pt x="26221" y="16437"/>
                  </a:lnTo>
                  <a:lnTo>
                    <a:pt x="26187" y="16460"/>
                  </a:lnTo>
                  <a:lnTo>
                    <a:pt x="26153" y="16494"/>
                  </a:lnTo>
                  <a:lnTo>
                    <a:pt x="26130" y="16528"/>
                  </a:lnTo>
                  <a:lnTo>
                    <a:pt x="26107" y="16574"/>
                  </a:lnTo>
                  <a:lnTo>
                    <a:pt x="26096" y="16619"/>
                  </a:lnTo>
                  <a:lnTo>
                    <a:pt x="26084" y="16665"/>
                  </a:lnTo>
                  <a:lnTo>
                    <a:pt x="26096" y="16710"/>
                  </a:lnTo>
                  <a:lnTo>
                    <a:pt x="26107" y="16756"/>
                  </a:lnTo>
                  <a:lnTo>
                    <a:pt x="24173" y="17871"/>
                  </a:lnTo>
                  <a:lnTo>
                    <a:pt x="24128" y="17825"/>
                  </a:lnTo>
                  <a:lnTo>
                    <a:pt x="24082" y="17791"/>
                  </a:lnTo>
                  <a:lnTo>
                    <a:pt x="24025" y="17768"/>
                  </a:lnTo>
                  <a:lnTo>
                    <a:pt x="23900" y="17768"/>
                  </a:lnTo>
                  <a:lnTo>
                    <a:pt x="23843" y="17791"/>
                  </a:lnTo>
                  <a:lnTo>
                    <a:pt x="23798" y="17825"/>
                  </a:lnTo>
                  <a:lnTo>
                    <a:pt x="23764" y="17871"/>
                  </a:lnTo>
                  <a:lnTo>
                    <a:pt x="21784" y="16733"/>
                  </a:lnTo>
                  <a:lnTo>
                    <a:pt x="21796" y="16699"/>
                  </a:lnTo>
                  <a:lnTo>
                    <a:pt x="21796" y="16665"/>
                  </a:lnTo>
                  <a:lnTo>
                    <a:pt x="21796" y="16619"/>
                  </a:lnTo>
                  <a:lnTo>
                    <a:pt x="21784" y="16585"/>
                  </a:lnTo>
                  <a:lnTo>
                    <a:pt x="21750" y="16528"/>
                  </a:lnTo>
                  <a:lnTo>
                    <a:pt x="21693" y="16483"/>
                  </a:lnTo>
                  <a:lnTo>
                    <a:pt x="21625" y="16460"/>
                  </a:lnTo>
                  <a:lnTo>
                    <a:pt x="21625" y="14094"/>
                  </a:lnTo>
                  <a:lnTo>
                    <a:pt x="21682" y="14071"/>
                  </a:lnTo>
                  <a:lnTo>
                    <a:pt x="21739" y="14026"/>
                  </a:lnTo>
                  <a:lnTo>
                    <a:pt x="21773" y="13969"/>
                  </a:lnTo>
                  <a:lnTo>
                    <a:pt x="21784" y="13901"/>
                  </a:lnTo>
                  <a:lnTo>
                    <a:pt x="21773" y="13832"/>
                  </a:lnTo>
                  <a:lnTo>
                    <a:pt x="23786" y="12672"/>
                  </a:lnTo>
                  <a:lnTo>
                    <a:pt x="23821" y="12718"/>
                  </a:lnTo>
                  <a:lnTo>
                    <a:pt x="23866" y="12740"/>
                  </a:lnTo>
                  <a:lnTo>
                    <a:pt x="23912" y="12763"/>
                  </a:lnTo>
                  <a:lnTo>
                    <a:pt x="24014" y="12763"/>
                  </a:lnTo>
                  <a:lnTo>
                    <a:pt x="24071" y="12740"/>
                  </a:lnTo>
                  <a:lnTo>
                    <a:pt x="24105" y="12706"/>
                  </a:lnTo>
                  <a:lnTo>
                    <a:pt x="24139" y="12672"/>
                  </a:lnTo>
                  <a:close/>
                  <a:moveTo>
                    <a:pt x="5154" y="12649"/>
                  </a:moveTo>
                  <a:lnTo>
                    <a:pt x="7167" y="13821"/>
                  </a:lnTo>
                  <a:lnTo>
                    <a:pt x="7156" y="13867"/>
                  </a:lnTo>
                  <a:lnTo>
                    <a:pt x="7156" y="13901"/>
                  </a:lnTo>
                  <a:lnTo>
                    <a:pt x="7156" y="13946"/>
                  </a:lnTo>
                  <a:lnTo>
                    <a:pt x="7167" y="13980"/>
                  </a:lnTo>
                  <a:lnTo>
                    <a:pt x="7190" y="14015"/>
                  </a:lnTo>
                  <a:lnTo>
                    <a:pt x="7212" y="14049"/>
                  </a:lnTo>
                  <a:lnTo>
                    <a:pt x="7247" y="14083"/>
                  </a:lnTo>
                  <a:lnTo>
                    <a:pt x="7269" y="14094"/>
                  </a:lnTo>
                  <a:lnTo>
                    <a:pt x="7315" y="14117"/>
                  </a:lnTo>
                  <a:lnTo>
                    <a:pt x="7349" y="14117"/>
                  </a:lnTo>
                  <a:lnTo>
                    <a:pt x="7349" y="16415"/>
                  </a:lnTo>
                  <a:lnTo>
                    <a:pt x="7303" y="16415"/>
                  </a:lnTo>
                  <a:lnTo>
                    <a:pt x="7258" y="16437"/>
                  </a:lnTo>
                  <a:lnTo>
                    <a:pt x="7224" y="16460"/>
                  </a:lnTo>
                  <a:lnTo>
                    <a:pt x="7190" y="16494"/>
                  </a:lnTo>
                  <a:lnTo>
                    <a:pt x="7156" y="16528"/>
                  </a:lnTo>
                  <a:lnTo>
                    <a:pt x="7144" y="16574"/>
                  </a:lnTo>
                  <a:lnTo>
                    <a:pt x="7121" y="16608"/>
                  </a:lnTo>
                  <a:lnTo>
                    <a:pt x="7121" y="16665"/>
                  </a:lnTo>
                  <a:lnTo>
                    <a:pt x="7133" y="16710"/>
                  </a:lnTo>
                  <a:lnTo>
                    <a:pt x="7144" y="16756"/>
                  </a:lnTo>
                  <a:lnTo>
                    <a:pt x="5176" y="17894"/>
                  </a:lnTo>
                  <a:lnTo>
                    <a:pt x="5142" y="17859"/>
                  </a:lnTo>
                  <a:lnTo>
                    <a:pt x="5097" y="17825"/>
                  </a:lnTo>
                  <a:lnTo>
                    <a:pt x="5051" y="17814"/>
                  </a:lnTo>
                  <a:lnTo>
                    <a:pt x="5006" y="17803"/>
                  </a:lnTo>
                  <a:lnTo>
                    <a:pt x="4949" y="17814"/>
                  </a:lnTo>
                  <a:lnTo>
                    <a:pt x="4903" y="17825"/>
                  </a:lnTo>
                  <a:lnTo>
                    <a:pt x="4869" y="17859"/>
                  </a:lnTo>
                  <a:lnTo>
                    <a:pt x="4835" y="17894"/>
                  </a:lnTo>
                  <a:lnTo>
                    <a:pt x="2787" y="16710"/>
                  </a:lnTo>
                  <a:lnTo>
                    <a:pt x="2799" y="16665"/>
                  </a:lnTo>
                  <a:lnTo>
                    <a:pt x="2787" y="16608"/>
                  </a:lnTo>
                  <a:lnTo>
                    <a:pt x="2753" y="16551"/>
                  </a:lnTo>
                  <a:lnTo>
                    <a:pt x="2708" y="16517"/>
                  </a:lnTo>
                  <a:lnTo>
                    <a:pt x="2662" y="16494"/>
                  </a:lnTo>
                  <a:lnTo>
                    <a:pt x="2662" y="14174"/>
                  </a:lnTo>
                  <a:lnTo>
                    <a:pt x="2708" y="14162"/>
                  </a:lnTo>
                  <a:lnTo>
                    <a:pt x="2753" y="14140"/>
                  </a:lnTo>
                  <a:lnTo>
                    <a:pt x="2799" y="14117"/>
                  </a:lnTo>
                  <a:lnTo>
                    <a:pt x="2833" y="14083"/>
                  </a:lnTo>
                  <a:lnTo>
                    <a:pt x="2856" y="14049"/>
                  </a:lnTo>
                  <a:lnTo>
                    <a:pt x="2878" y="14003"/>
                  </a:lnTo>
                  <a:lnTo>
                    <a:pt x="2901" y="13958"/>
                  </a:lnTo>
                  <a:lnTo>
                    <a:pt x="2901" y="13901"/>
                  </a:lnTo>
                  <a:lnTo>
                    <a:pt x="2890" y="13844"/>
                  </a:lnTo>
                  <a:lnTo>
                    <a:pt x="2878" y="13798"/>
                  </a:lnTo>
                  <a:lnTo>
                    <a:pt x="4858" y="12649"/>
                  </a:lnTo>
                  <a:lnTo>
                    <a:pt x="4892" y="12684"/>
                  </a:lnTo>
                  <a:lnTo>
                    <a:pt x="4926" y="12706"/>
                  </a:lnTo>
                  <a:lnTo>
                    <a:pt x="4960" y="12729"/>
                  </a:lnTo>
                  <a:lnTo>
                    <a:pt x="5051" y="12729"/>
                  </a:lnTo>
                  <a:lnTo>
                    <a:pt x="5085" y="12706"/>
                  </a:lnTo>
                  <a:lnTo>
                    <a:pt x="5119" y="12684"/>
                  </a:lnTo>
                  <a:lnTo>
                    <a:pt x="5154" y="12649"/>
                  </a:lnTo>
                  <a:close/>
                  <a:moveTo>
                    <a:pt x="19373" y="12649"/>
                  </a:moveTo>
                  <a:lnTo>
                    <a:pt x="21409" y="13832"/>
                  </a:lnTo>
                  <a:lnTo>
                    <a:pt x="21409" y="13867"/>
                  </a:lnTo>
                  <a:lnTo>
                    <a:pt x="21398" y="13901"/>
                  </a:lnTo>
                  <a:lnTo>
                    <a:pt x="21409" y="13946"/>
                  </a:lnTo>
                  <a:lnTo>
                    <a:pt x="21409" y="13980"/>
                  </a:lnTo>
                  <a:lnTo>
                    <a:pt x="21454" y="14037"/>
                  </a:lnTo>
                  <a:lnTo>
                    <a:pt x="21511" y="14071"/>
                  </a:lnTo>
                  <a:lnTo>
                    <a:pt x="21580" y="14094"/>
                  </a:lnTo>
                  <a:lnTo>
                    <a:pt x="21580" y="16460"/>
                  </a:lnTo>
                  <a:lnTo>
                    <a:pt x="21534" y="16472"/>
                  </a:lnTo>
                  <a:lnTo>
                    <a:pt x="21500" y="16483"/>
                  </a:lnTo>
                  <a:lnTo>
                    <a:pt x="21443" y="16528"/>
                  </a:lnTo>
                  <a:lnTo>
                    <a:pt x="21420" y="16551"/>
                  </a:lnTo>
                  <a:lnTo>
                    <a:pt x="21409" y="16585"/>
                  </a:lnTo>
                  <a:lnTo>
                    <a:pt x="21398" y="16619"/>
                  </a:lnTo>
                  <a:lnTo>
                    <a:pt x="21386" y="16665"/>
                  </a:lnTo>
                  <a:lnTo>
                    <a:pt x="21398" y="16699"/>
                  </a:lnTo>
                  <a:lnTo>
                    <a:pt x="21409" y="16733"/>
                  </a:lnTo>
                  <a:lnTo>
                    <a:pt x="19407" y="17894"/>
                  </a:lnTo>
                  <a:lnTo>
                    <a:pt x="19373" y="17848"/>
                  </a:lnTo>
                  <a:lnTo>
                    <a:pt x="19327" y="17814"/>
                  </a:lnTo>
                  <a:lnTo>
                    <a:pt x="19282" y="17803"/>
                  </a:lnTo>
                  <a:lnTo>
                    <a:pt x="19225" y="17791"/>
                  </a:lnTo>
                  <a:lnTo>
                    <a:pt x="19168" y="17791"/>
                  </a:lnTo>
                  <a:lnTo>
                    <a:pt x="19123" y="17814"/>
                  </a:lnTo>
                  <a:lnTo>
                    <a:pt x="19077" y="17848"/>
                  </a:lnTo>
                  <a:lnTo>
                    <a:pt x="19043" y="17882"/>
                  </a:lnTo>
                  <a:lnTo>
                    <a:pt x="17052" y="16745"/>
                  </a:lnTo>
                  <a:lnTo>
                    <a:pt x="17064" y="16699"/>
                  </a:lnTo>
                  <a:lnTo>
                    <a:pt x="17075" y="16665"/>
                  </a:lnTo>
                  <a:lnTo>
                    <a:pt x="17064" y="16619"/>
                  </a:lnTo>
                  <a:lnTo>
                    <a:pt x="17052" y="16585"/>
                  </a:lnTo>
                  <a:lnTo>
                    <a:pt x="17041" y="16551"/>
                  </a:lnTo>
                  <a:lnTo>
                    <a:pt x="17018" y="16517"/>
                  </a:lnTo>
                  <a:lnTo>
                    <a:pt x="16984" y="16494"/>
                  </a:lnTo>
                  <a:lnTo>
                    <a:pt x="16950" y="16472"/>
                  </a:lnTo>
                  <a:lnTo>
                    <a:pt x="16916" y="16449"/>
                  </a:lnTo>
                  <a:lnTo>
                    <a:pt x="16882" y="16449"/>
                  </a:lnTo>
                  <a:lnTo>
                    <a:pt x="16882" y="14174"/>
                  </a:lnTo>
                  <a:lnTo>
                    <a:pt x="16927" y="14162"/>
                  </a:lnTo>
                  <a:lnTo>
                    <a:pt x="16973" y="14140"/>
                  </a:lnTo>
                  <a:lnTo>
                    <a:pt x="17018" y="14117"/>
                  </a:lnTo>
                  <a:lnTo>
                    <a:pt x="17052" y="14083"/>
                  </a:lnTo>
                  <a:lnTo>
                    <a:pt x="17086" y="14049"/>
                  </a:lnTo>
                  <a:lnTo>
                    <a:pt x="17109" y="14003"/>
                  </a:lnTo>
                  <a:lnTo>
                    <a:pt x="17120" y="13958"/>
                  </a:lnTo>
                  <a:lnTo>
                    <a:pt x="17120" y="13901"/>
                  </a:lnTo>
                  <a:lnTo>
                    <a:pt x="17120" y="13844"/>
                  </a:lnTo>
                  <a:lnTo>
                    <a:pt x="17098" y="13798"/>
                  </a:lnTo>
                  <a:lnTo>
                    <a:pt x="19077" y="12661"/>
                  </a:lnTo>
                  <a:lnTo>
                    <a:pt x="19100" y="12695"/>
                  </a:lnTo>
                  <a:lnTo>
                    <a:pt x="19134" y="12718"/>
                  </a:lnTo>
                  <a:lnTo>
                    <a:pt x="19179" y="12729"/>
                  </a:lnTo>
                  <a:lnTo>
                    <a:pt x="19225" y="12740"/>
                  </a:lnTo>
                  <a:lnTo>
                    <a:pt x="19270" y="12729"/>
                  </a:lnTo>
                  <a:lnTo>
                    <a:pt x="19305" y="12718"/>
                  </a:lnTo>
                  <a:lnTo>
                    <a:pt x="19350" y="12684"/>
                  </a:lnTo>
                  <a:lnTo>
                    <a:pt x="19373" y="12649"/>
                  </a:lnTo>
                  <a:close/>
                  <a:moveTo>
                    <a:pt x="26539" y="16790"/>
                  </a:moveTo>
                  <a:lnTo>
                    <a:pt x="28541" y="17950"/>
                  </a:lnTo>
                  <a:lnTo>
                    <a:pt x="28530" y="18007"/>
                  </a:lnTo>
                  <a:lnTo>
                    <a:pt x="28541" y="18076"/>
                  </a:lnTo>
                  <a:lnTo>
                    <a:pt x="28575" y="18121"/>
                  </a:lnTo>
                  <a:lnTo>
                    <a:pt x="28621" y="18167"/>
                  </a:lnTo>
                  <a:lnTo>
                    <a:pt x="28689" y="18178"/>
                  </a:lnTo>
                  <a:lnTo>
                    <a:pt x="28689" y="20533"/>
                  </a:lnTo>
                  <a:lnTo>
                    <a:pt x="28644" y="20544"/>
                  </a:lnTo>
                  <a:lnTo>
                    <a:pt x="28598" y="20555"/>
                  </a:lnTo>
                  <a:lnTo>
                    <a:pt x="28564" y="20578"/>
                  </a:lnTo>
                  <a:lnTo>
                    <a:pt x="28530" y="20601"/>
                  </a:lnTo>
                  <a:lnTo>
                    <a:pt x="28507" y="20635"/>
                  </a:lnTo>
                  <a:lnTo>
                    <a:pt x="28484" y="20680"/>
                  </a:lnTo>
                  <a:lnTo>
                    <a:pt x="28473" y="20726"/>
                  </a:lnTo>
                  <a:lnTo>
                    <a:pt x="28462" y="20771"/>
                  </a:lnTo>
                  <a:lnTo>
                    <a:pt x="28473" y="20817"/>
                  </a:lnTo>
                  <a:lnTo>
                    <a:pt x="28484" y="20862"/>
                  </a:lnTo>
                  <a:lnTo>
                    <a:pt x="26551" y="21977"/>
                  </a:lnTo>
                  <a:lnTo>
                    <a:pt x="26505" y="21932"/>
                  </a:lnTo>
                  <a:lnTo>
                    <a:pt x="26460" y="21898"/>
                  </a:lnTo>
                  <a:lnTo>
                    <a:pt x="26403" y="21875"/>
                  </a:lnTo>
                  <a:lnTo>
                    <a:pt x="26335" y="21864"/>
                  </a:lnTo>
                  <a:lnTo>
                    <a:pt x="26266" y="21875"/>
                  </a:lnTo>
                  <a:lnTo>
                    <a:pt x="26209" y="21898"/>
                  </a:lnTo>
                  <a:lnTo>
                    <a:pt x="26164" y="21932"/>
                  </a:lnTo>
                  <a:lnTo>
                    <a:pt x="26118" y="21977"/>
                  </a:lnTo>
                  <a:lnTo>
                    <a:pt x="24207" y="20874"/>
                  </a:lnTo>
                  <a:lnTo>
                    <a:pt x="24219" y="20817"/>
                  </a:lnTo>
                  <a:lnTo>
                    <a:pt x="24230" y="20771"/>
                  </a:lnTo>
                  <a:lnTo>
                    <a:pt x="24219" y="20715"/>
                  </a:lnTo>
                  <a:lnTo>
                    <a:pt x="24207" y="20669"/>
                  </a:lnTo>
                  <a:lnTo>
                    <a:pt x="24185" y="20624"/>
                  </a:lnTo>
                  <a:lnTo>
                    <a:pt x="24162" y="20589"/>
                  </a:lnTo>
                  <a:lnTo>
                    <a:pt x="24128" y="20555"/>
                  </a:lnTo>
                  <a:lnTo>
                    <a:pt x="24082" y="20533"/>
                  </a:lnTo>
                  <a:lnTo>
                    <a:pt x="24037" y="20510"/>
                  </a:lnTo>
                  <a:lnTo>
                    <a:pt x="23991" y="20510"/>
                  </a:lnTo>
                  <a:lnTo>
                    <a:pt x="23991" y="18258"/>
                  </a:lnTo>
                  <a:lnTo>
                    <a:pt x="24037" y="18246"/>
                  </a:lnTo>
                  <a:lnTo>
                    <a:pt x="24082" y="18235"/>
                  </a:lnTo>
                  <a:lnTo>
                    <a:pt x="24116" y="18201"/>
                  </a:lnTo>
                  <a:lnTo>
                    <a:pt x="24150" y="18178"/>
                  </a:lnTo>
                  <a:lnTo>
                    <a:pt x="24173" y="18144"/>
                  </a:lnTo>
                  <a:lnTo>
                    <a:pt x="24196" y="18098"/>
                  </a:lnTo>
                  <a:lnTo>
                    <a:pt x="24207" y="18053"/>
                  </a:lnTo>
                  <a:lnTo>
                    <a:pt x="24207" y="18007"/>
                  </a:lnTo>
                  <a:lnTo>
                    <a:pt x="24207" y="17962"/>
                  </a:lnTo>
                  <a:lnTo>
                    <a:pt x="24196" y="17916"/>
                  </a:lnTo>
                  <a:lnTo>
                    <a:pt x="26130" y="16801"/>
                  </a:lnTo>
                  <a:lnTo>
                    <a:pt x="26164" y="16847"/>
                  </a:lnTo>
                  <a:lnTo>
                    <a:pt x="26209" y="16881"/>
                  </a:lnTo>
                  <a:lnTo>
                    <a:pt x="26266" y="16904"/>
                  </a:lnTo>
                  <a:lnTo>
                    <a:pt x="26335" y="16915"/>
                  </a:lnTo>
                  <a:lnTo>
                    <a:pt x="26403" y="16904"/>
                  </a:lnTo>
                  <a:lnTo>
                    <a:pt x="26460" y="16881"/>
                  </a:lnTo>
                  <a:lnTo>
                    <a:pt x="26505" y="16847"/>
                  </a:lnTo>
                  <a:lnTo>
                    <a:pt x="26539" y="16790"/>
                  </a:lnTo>
                  <a:close/>
                  <a:moveTo>
                    <a:pt x="17041" y="16779"/>
                  </a:moveTo>
                  <a:lnTo>
                    <a:pt x="19020" y="17928"/>
                  </a:lnTo>
                  <a:lnTo>
                    <a:pt x="19009" y="17962"/>
                  </a:lnTo>
                  <a:lnTo>
                    <a:pt x="19009" y="18007"/>
                  </a:lnTo>
                  <a:lnTo>
                    <a:pt x="19009" y="18053"/>
                  </a:lnTo>
                  <a:lnTo>
                    <a:pt x="19020" y="18087"/>
                  </a:lnTo>
                  <a:lnTo>
                    <a:pt x="19043" y="18132"/>
                  </a:lnTo>
                  <a:lnTo>
                    <a:pt x="19066" y="18155"/>
                  </a:lnTo>
                  <a:lnTo>
                    <a:pt x="19088" y="18189"/>
                  </a:lnTo>
                  <a:lnTo>
                    <a:pt x="19123" y="18212"/>
                  </a:lnTo>
                  <a:lnTo>
                    <a:pt x="19168" y="18223"/>
                  </a:lnTo>
                  <a:lnTo>
                    <a:pt x="19202" y="18223"/>
                  </a:lnTo>
                  <a:lnTo>
                    <a:pt x="19202" y="20589"/>
                  </a:lnTo>
                  <a:lnTo>
                    <a:pt x="19145" y="20612"/>
                  </a:lnTo>
                  <a:lnTo>
                    <a:pt x="19088" y="20646"/>
                  </a:lnTo>
                  <a:lnTo>
                    <a:pt x="19054" y="20703"/>
                  </a:lnTo>
                  <a:lnTo>
                    <a:pt x="19043" y="20771"/>
                  </a:lnTo>
                  <a:lnTo>
                    <a:pt x="19054" y="20828"/>
                  </a:lnTo>
                  <a:lnTo>
                    <a:pt x="17041" y="21989"/>
                  </a:lnTo>
                  <a:lnTo>
                    <a:pt x="17007" y="21955"/>
                  </a:lnTo>
                  <a:lnTo>
                    <a:pt x="16961" y="21920"/>
                  </a:lnTo>
                  <a:lnTo>
                    <a:pt x="16916" y="21898"/>
                  </a:lnTo>
                  <a:lnTo>
                    <a:pt x="16859" y="21886"/>
                  </a:lnTo>
                  <a:lnTo>
                    <a:pt x="16802" y="21898"/>
                  </a:lnTo>
                  <a:lnTo>
                    <a:pt x="16745" y="21920"/>
                  </a:lnTo>
                  <a:lnTo>
                    <a:pt x="16700" y="21943"/>
                  </a:lnTo>
                  <a:lnTo>
                    <a:pt x="16665" y="21989"/>
                  </a:lnTo>
                  <a:lnTo>
                    <a:pt x="14686" y="20851"/>
                  </a:lnTo>
                  <a:lnTo>
                    <a:pt x="14697" y="20806"/>
                  </a:lnTo>
                  <a:lnTo>
                    <a:pt x="14697" y="20771"/>
                  </a:lnTo>
                  <a:lnTo>
                    <a:pt x="14697" y="20726"/>
                  </a:lnTo>
                  <a:lnTo>
                    <a:pt x="14686" y="20692"/>
                  </a:lnTo>
                  <a:lnTo>
                    <a:pt x="14675" y="20658"/>
                  </a:lnTo>
                  <a:lnTo>
                    <a:pt x="14652" y="20624"/>
                  </a:lnTo>
                  <a:lnTo>
                    <a:pt x="14618" y="20601"/>
                  </a:lnTo>
                  <a:lnTo>
                    <a:pt x="14584" y="20578"/>
                  </a:lnTo>
                  <a:lnTo>
                    <a:pt x="14550" y="20555"/>
                  </a:lnTo>
                  <a:lnTo>
                    <a:pt x="14504" y="20555"/>
                  </a:lnTo>
                  <a:lnTo>
                    <a:pt x="14504" y="18178"/>
                  </a:lnTo>
                  <a:lnTo>
                    <a:pt x="14572" y="18167"/>
                  </a:lnTo>
                  <a:lnTo>
                    <a:pt x="14618" y="18121"/>
                  </a:lnTo>
                  <a:lnTo>
                    <a:pt x="14652" y="18076"/>
                  </a:lnTo>
                  <a:lnTo>
                    <a:pt x="14663" y="18007"/>
                  </a:lnTo>
                  <a:lnTo>
                    <a:pt x="14652" y="17950"/>
                  </a:lnTo>
                  <a:lnTo>
                    <a:pt x="16677" y="16779"/>
                  </a:lnTo>
                  <a:lnTo>
                    <a:pt x="16711" y="16824"/>
                  </a:lnTo>
                  <a:lnTo>
                    <a:pt x="16745" y="16858"/>
                  </a:lnTo>
                  <a:lnTo>
                    <a:pt x="16802" y="16870"/>
                  </a:lnTo>
                  <a:lnTo>
                    <a:pt x="16859" y="16881"/>
                  </a:lnTo>
                  <a:lnTo>
                    <a:pt x="16904" y="16870"/>
                  </a:lnTo>
                  <a:lnTo>
                    <a:pt x="16961" y="16858"/>
                  </a:lnTo>
                  <a:lnTo>
                    <a:pt x="17007" y="16824"/>
                  </a:lnTo>
                  <a:lnTo>
                    <a:pt x="17041" y="16779"/>
                  </a:lnTo>
                  <a:close/>
                  <a:moveTo>
                    <a:pt x="12275" y="16767"/>
                  </a:moveTo>
                  <a:lnTo>
                    <a:pt x="14322" y="17950"/>
                  </a:lnTo>
                  <a:lnTo>
                    <a:pt x="14311" y="18007"/>
                  </a:lnTo>
                  <a:lnTo>
                    <a:pt x="14322" y="18076"/>
                  </a:lnTo>
                  <a:lnTo>
                    <a:pt x="14356" y="18132"/>
                  </a:lnTo>
                  <a:lnTo>
                    <a:pt x="14402" y="18167"/>
                  </a:lnTo>
                  <a:lnTo>
                    <a:pt x="14459" y="18189"/>
                  </a:lnTo>
                  <a:lnTo>
                    <a:pt x="14459" y="20555"/>
                  </a:lnTo>
                  <a:lnTo>
                    <a:pt x="14424" y="20555"/>
                  </a:lnTo>
                  <a:lnTo>
                    <a:pt x="14390" y="20578"/>
                  </a:lnTo>
                  <a:lnTo>
                    <a:pt x="14356" y="20589"/>
                  </a:lnTo>
                  <a:lnTo>
                    <a:pt x="14322" y="20624"/>
                  </a:lnTo>
                  <a:lnTo>
                    <a:pt x="14299" y="20646"/>
                  </a:lnTo>
                  <a:lnTo>
                    <a:pt x="14277" y="20692"/>
                  </a:lnTo>
                  <a:lnTo>
                    <a:pt x="14265" y="20726"/>
                  </a:lnTo>
                  <a:lnTo>
                    <a:pt x="14265" y="20771"/>
                  </a:lnTo>
                  <a:lnTo>
                    <a:pt x="14265" y="20806"/>
                  </a:lnTo>
                  <a:lnTo>
                    <a:pt x="14277" y="20851"/>
                  </a:lnTo>
                  <a:lnTo>
                    <a:pt x="12252" y="22023"/>
                  </a:lnTo>
                  <a:lnTo>
                    <a:pt x="12229" y="21989"/>
                  </a:lnTo>
                  <a:lnTo>
                    <a:pt x="12195" y="21966"/>
                  </a:lnTo>
                  <a:lnTo>
                    <a:pt x="12161" y="21955"/>
                  </a:lnTo>
                  <a:lnTo>
                    <a:pt x="12115" y="21943"/>
                  </a:lnTo>
                  <a:lnTo>
                    <a:pt x="12070" y="21955"/>
                  </a:lnTo>
                  <a:lnTo>
                    <a:pt x="12036" y="21966"/>
                  </a:lnTo>
                  <a:lnTo>
                    <a:pt x="12002" y="21989"/>
                  </a:lnTo>
                  <a:lnTo>
                    <a:pt x="11979" y="22023"/>
                  </a:lnTo>
                  <a:lnTo>
                    <a:pt x="9977" y="20862"/>
                  </a:lnTo>
                  <a:lnTo>
                    <a:pt x="9988" y="20817"/>
                  </a:lnTo>
                  <a:lnTo>
                    <a:pt x="9988" y="20771"/>
                  </a:lnTo>
                  <a:lnTo>
                    <a:pt x="9988" y="20715"/>
                  </a:lnTo>
                  <a:lnTo>
                    <a:pt x="9977" y="20680"/>
                  </a:lnTo>
                  <a:lnTo>
                    <a:pt x="9954" y="20635"/>
                  </a:lnTo>
                  <a:lnTo>
                    <a:pt x="9931" y="20601"/>
                  </a:lnTo>
                  <a:lnTo>
                    <a:pt x="9897" y="20567"/>
                  </a:lnTo>
                  <a:lnTo>
                    <a:pt x="9852" y="20544"/>
                  </a:lnTo>
                  <a:lnTo>
                    <a:pt x="9817" y="20533"/>
                  </a:lnTo>
                  <a:lnTo>
                    <a:pt x="9772" y="20521"/>
                  </a:lnTo>
                  <a:lnTo>
                    <a:pt x="9772" y="18189"/>
                  </a:lnTo>
                  <a:lnTo>
                    <a:pt x="9829" y="18167"/>
                  </a:lnTo>
                  <a:lnTo>
                    <a:pt x="9874" y="18132"/>
                  </a:lnTo>
                  <a:lnTo>
                    <a:pt x="9908" y="18076"/>
                  </a:lnTo>
                  <a:lnTo>
                    <a:pt x="9920" y="18007"/>
                  </a:lnTo>
                  <a:lnTo>
                    <a:pt x="9908" y="17950"/>
                  </a:lnTo>
                  <a:lnTo>
                    <a:pt x="11956" y="16767"/>
                  </a:lnTo>
                  <a:lnTo>
                    <a:pt x="11990" y="16801"/>
                  </a:lnTo>
                  <a:lnTo>
                    <a:pt x="12024" y="16824"/>
                  </a:lnTo>
                  <a:lnTo>
                    <a:pt x="12070" y="16847"/>
                  </a:lnTo>
                  <a:lnTo>
                    <a:pt x="12161" y="16847"/>
                  </a:lnTo>
                  <a:lnTo>
                    <a:pt x="12206" y="16824"/>
                  </a:lnTo>
                  <a:lnTo>
                    <a:pt x="12240" y="16801"/>
                  </a:lnTo>
                  <a:lnTo>
                    <a:pt x="12275" y="16767"/>
                  </a:lnTo>
                  <a:close/>
                  <a:moveTo>
                    <a:pt x="16859" y="0"/>
                  </a:moveTo>
                  <a:lnTo>
                    <a:pt x="16802" y="11"/>
                  </a:lnTo>
                  <a:lnTo>
                    <a:pt x="16756" y="23"/>
                  </a:lnTo>
                  <a:lnTo>
                    <a:pt x="16722" y="46"/>
                  </a:lnTo>
                  <a:lnTo>
                    <a:pt x="16688" y="68"/>
                  </a:lnTo>
                  <a:lnTo>
                    <a:pt x="16654" y="102"/>
                  </a:lnTo>
                  <a:lnTo>
                    <a:pt x="16631" y="148"/>
                  </a:lnTo>
                  <a:lnTo>
                    <a:pt x="16620" y="193"/>
                  </a:lnTo>
                  <a:lnTo>
                    <a:pt x="16620" y="239"/>
                  </a:lnTo>
                  <a:lnTo>
                    <a:pt x="16620" y="284"/>
                  </a:lnTo>
                  <a:lnTo>
                    <a:pt x="16631" y="330"/>
                  </a:lnTo>
                  <a:lnTo>
                    <a:pt x="14686" y="1456"/>
                  </a:lnTo>
                  <a:lnTo>
                    <a:pt x="14652" y="1411"/>
                  </a:lnTo>
                  <a:lnTo>
                    <a:pt x="14606" y="1376"/>
                  </a:lnTo>
                  <a:lnTo>
                    <a:pt x="14550" y="1354"/>
                  </a:lnTo>
                  <a:lnTo>
                    <a:pt x="14481" y="1342"/>
                  </a:lnTo>
                  <a:lnTo>
                    <a:pt x="14424" y="1354"/>
                  </a:lnTo>
                  <a:lnTo>
                    <a:pt x="14368" y="1376"/>
                  </a:lnTo>
                  <a:lnTo>
                    <a:pt x="14322" y="1411"/>
                  </a:lnTo>
                  <a:lnTo>
                    <a:pt x="14277" y="1445"/>
                  </a:lnTo>
                  <a:lnTo>
                    <a:pt x="12331" y="319"/>
                  </a:lnTo>
                  <a:lnTo>
                    <a:pt x="12331" y="284"/>
                  </a:lnTo>
                  <a:lnTo>
                    <a:pt x="12343" y="239"/>
                  </a:lnTo>
                  <a:lnTo>
                    <a:pt x="12331" y="193"/>
                  </a:lnTo>
                  <a:lnTo>
                    <a:pt x="12320" y="148"/>
                  </a:lnTo>
                  <a:lnTo>
                    <a:pt x="12297" y="114"/>
                  </a:lnTo>
                  <a:lnTo>
                    <a:pt x="12275" y="80"/>
                  </a:lnTo>
                  <a:lnTo>
                    <a:pt x="12240" y="57"/>
                  </a:lnTo>
                  <a:lnTo>
                    <a:pt x="12206" y="34"/>
                  </a:lnTo>
                  <a:lnTo>
                    <a:pt x="12161" y="23"/>
                  </a:lnTo>
                  <a:lnTo>
                    <a:pt x="12115" y="11"/>
                  </a:lnTo>
                  <a:lnTo>
                    <a:pt x="12070" y="23"/>
                  </a:lnTo>
                  <a:lnTo>
                    <a:pt x="12024" y="34"/>
                  </a:lnTo>
                  <a:lnTo>
                    <a:pt x="11990" y="57"/>
                  </a:lnTo>
                  <a:lnTo>
                    <a:pt x="11956" y="80"/>
                  </a:lnTo>
                  <a:lnTo>
                    <a:pt x="11922" y="114"/>
                  </a:lnTo>
                  <a:lnTo>
                    <a:pt x="11899" y="148"/>
                  </a:lnTo>
                  <a:lnTo>
                    <a:pt x="11888" y="193"/>
                  </a:lnTo>
                  <a:lnTo>
                    <a:pt x="11888" y="239"/>
                  </a:lnTo>
                  <a:lnTo>
                    <a:pt x="11888" y="284"/>
                  </a:lnTo>
                  <a:lnTo>
                    <a:pt x="11899" y="319"/>
                  </a:lnTo>
                  <a:lnTo>
                    <a:pt x="9897" y="1479"/>
                  </a:lnTo>
                  <a:lnTo>
                    <a:pt x="9863" y="1445"/>
                  </a:lnTo>
                  <a:lnTo>
                    <a:pt x="9829" y="1422"/>
                  </a:lnTo>
                  <a:lnTo>
                    <a:pt x="9795" y="1411"/>
                  </a:lnTo>
                  <a:lnTo>
                    <a:pt x="9749" y="1399"/>
                  </a:lnTo>
                  <a:lnTo>
                    <a:pt x="9704" y="1399"/>
                  </a:lnTo>
                  <a:lnTo>
                    <a:pt x="9670" y="1411"/>
                  </a:lnTo>
                  <a:lnTo>
                    <a:pt x="9635" y="1433"/>
                  </a:lnTo>
                  <a:lnTo>
                    <a:pt x="9613" y="1456"/>
                  </a:lnTo>
                  <a:lnTo>
                    <a:pt x="9590" y="1479"/>
                  </a:lnTo>
                  <a:lnTo>
                    <a:pt x="9567" y="1513"/>
                  </a:lnTo>
                  <a:lnTo>
                    <a:pt x="9556" y="1547"/>
                  </a:lnTo>
                  <a:lnTo>
                    <a:pt x="9556" y="1593"/>
                  </a:lnTo>
                  <a:lnTo>
                    <a:pt x="9567" y="1661"/>
                  </a:lnTo>
                  <a:lnTo>
                    <a:pt x="9601" y="1718"/>
                  </a:lnTo>
                  <a:lnTo>
                    <a:pt x="9658" y="1752"/>
                  </a:lnTo>
                  <a:lnTo>
                    <a:pt x="9726" y="1775"/>
                  </a:lnTo>
                  <a:lnTo>
                    <a:pt x="9726" y="4095"/>
                  </a:lnTo>
                  <a:lnTo>
                    <a:pt x="9670" y="4095"/>
                  </a:lnTo>
                  <a:lnTo>
                    <a:pt x="9624" y="4118"/>
                  </a:lnTo>
                  <a:lnTo>
                    <a:pt x="9590" y="4141"/>
                  </a:lnTo>
                  <a:lnTo>
                    <a:pt x="9556" y="4175"/>
                  </a:lnTo>
                  <a:lnTo>
                    <a:pt x="9522" y="4209"/>
                  </a:lnTo>
                  <a:lnTo>
                    <a:pt x="9499" y="4254"/>
                  </a:lnTo>
                  <a:lnTo>
                    <a:pt x="9488" y="4300"/>
                  </a:lnTo>
                  <a:lnTo>
                    <a:pt x="9488" y="4345"/>
                  </a:lnTo>
                  <a:lnTo>
                    <a:pt x="9488" y="4402"/>
                  </a:lnTo>
                  <a:lnTo>
                    <a:pt x="9510" y="4448"/>
                  </a:lnTo>
                  <a:lnTo>
                    <a:pt x="9533" y="4493"/>
                  </a:lnTo>
                  <a:lnTo>
                    <a:pt x="9556" y="4527"/>
                  </a:lnTo>
                  <a:lnTo>
                    <a:pt x="9601" y="4562"/>
                  </a:lnTo>
                  <a:lnTo>
                    <a:pt x="9647" y="4584"/>
                  </a:lnTo>
                  <a:lnTo>
                    <a:pt x="9692" y="4596"/>
                  </a:lnTo>
                  <a:lnTo>
                    <a:pt x="9749" y="4607"/>
                  </a:lnTo>
                  <a:lnTo>
                    <a:pt x="9806" y="4596"/>
                  </a:lnTo>
                  <a:lnTo>
                    <a:pt x="9874" y="4573"/>
                  </a:lnTo>
                  <a:lnTo>
                    <a:pt x="9920" y="4539"/>
                  </a:lnTo>
                  <a:lnTo>
                    <a:pt x="9965" y="4482"/>
                  </a:lnTo>
                  <a:lnTo>
                    <a:pt x="11922" y="5619"/>
                  </a:lnTo>
                  <a:lnTo>
                    <a:pt x="11911" y="5654"/>
                  </a:lnTo>
                  <a:lnTo>
                    <a:pt x="11899" y="5699"/>
                  </a:lnTo>
                  <a:lnTo>
                    <a:pt x="11911" y="5733"/>
                  </a:lnTo>
                  <a:lnTo>
                    <a:pt x="11922" y="5779"/>
                  </a:lnTo>
                  <a:lnTo>
                    <a:pt x="11945" y="5813"/>
                  </a:lnTo>
                  <a:lnTo>
                    <a:pt x="11967" y="5847"/>
                  </a:lnTo>
                  <a:lnTo>
                    <a:pt x="12002" y="5870"/>
                  </a:lnTo>
                  <a:lnTo>
                    <a:pt x="12036" y="5892"/>
                  </a:lnTo>
                  <a:lnTo>
                    <a:pt x="12070" y="5904"/>
                  </a:lnTo>
                  <a:lnTo>
                    <a:pt x="12161" y="5904"/>
                  </a:lnTo>
                  <a:lnTo>
                    <a:pt x="12195" y="5892"/>
                  </a:lnTo>
                  <a:lnTo>
                    <a:pt x="12229" y="5870"/>
                  </a:lnTo>
                  <a:lnTo>
                    <a:pt x="12263" y="5847"/>
                  </a:lnTo>
                  <a:lnTo>
                    <a:pt x="12286" y="5813"/>
                  </a:lnTo>
                  <a:lnTo>
                    <a:pt x="12309" y="5779"/>
                  </a:lnTo>
                  <a:lnTo>
                    <a:pt x="12320" y="5733"/>
                  </a:lnTo>
                  <a:lnTo>
                    <a:pt x="12320" y="5699"/>
                  </a:lnTo>
                  <a:lnTo>
                    <a:pt x="12320" y="5654"/>
                  </a:lnTo>
                  <a:lnTo>
                    <a:pt x="12309" y="5619"/>
                  </a:lnTo>
                  <a:lnTo>
                    <a:pt x="14299" y="4459"/>
                  </a:lnTo>
                  <a:lnTo>
                    <a:pt x="14333" y="4505"/>
                  </a:lnTo>
                  <a:lnTo>
                    <a:pt x="14379" y="4539"/>
                  </a:lnTo>
                  <a:lnTo>
                    <a:pt x="14424" y="4550"/>
                  </a:lnTo>
                  <a:lnTo>
                    <a:pt x="14481" y="4562"/>
                  </a:lnTo>
                  <a:lnTo>
                    <a:pt x="14538" y="4550"/>
                  </a:lnTo>
                  <a:lnTo>
                    <a:pt x="14584" y="4539"/>
                  </a:lnTo>
                  <a:lnTo>
                    <a:pt x="14629" y="4505"/>
                  </a:lnTo>
                  <a:lnTo>
                    <a:pt x="14663" y="4459"/>
                  </a:lnTo>
                  <a:lnTo>
                    <a:pt x="16631" y="5597"/>
                  </a:lnTo>
                  <a:lnTo>
                    <a:pt x="16620" y="5642"/>
                  </a:lnTo>
                  <a:lnTo>
                    <a:pt x="16609" y="5699"/>
                  </a:lnTo>
                  <a:lnTo>
                    <a:pt x="16620" y="5745"/>
                  </a:lnTo>
                  <a:lnTo>
                    <a:pt x="16631" y="5779"/>
                  </a:lnTo>
                  <a:lnTo>
                    <a:pt x="16654" y="5824"/>
                  </a:lnTo>
                  <a:lnTo>
                    <a:pt x="16677" y="5858"/>
                  </a:lnTo>
                  <a:lnTo>
                    <a:pt x="16711" y="5892"/>
                  </a:lnTo>
                  <a:lnTo>
                    <a:pt x="16745" y="5915"/>
                  </a:lnTo>
                  <a:lnTo>
                    <a:pt x="16791" y="5927"/>
                  </a:lnTo>
                  <a:lnTo>
                    <a:pt x="16836" y="5938"/>
                  </a:lnTo>
                  <a:lnTo>
                    <a:pt x="16836" y="8247"/>
                  </a:lnTo>
                  <a:lnTo>
                    <a:pt x="16791" y="8247"/>
                  </a:lnTo>
                  <a:lnTo>
                    <a:pt x="16756" y="8270"/>
                  </a:lnTo>
                  <a:lnTo>
                    <a:pt x="16722" y="8281"/>
                  </a:lnTo>
                  <a:lnTo>
                    <a:pt x="16700" y="8315"/>
                  </a:lnTo>
                  <a:lnTo>
                    <a:pt x="16677" y="8338"/>
                  </a:lnTo>
                  <a:lnTo>
                    <a:pt x="16654" y="8372"/>
                  </a:lnTo>
                  <a:lnTo>
                    <a:pt x="16643" y="8406"/>
                  </a:lnTo>
                  <a:lnTo>
                    <a:pt x="16643" y="8452"/>
                  </a:lnTo>
                  <a:lnTo>
                    <a:pt x="16643" y="8486"/>
                  </a:lnTo>
                  <a:lnTo>
                    <a:pt x="16654" y="8532"/>
                  </a:lnTo>
                  <a:lnTo>
                    <a:pt x="14652" y="9692"/>
                  </a:lnTo>
                  <a:lnTo>
                    <a:pt x="14618" y="9646"/>
                  </a:lnTo>
                  <a:lnTo>
                    <a:pt x="14584" y="9624"/>
                  </a:lnTo>
                  <a:lnTo>
                    <a:pt x="14538" y="9601"/>
                  </a:lnTo>
                  <a:lnTo>
                    <a:pt x="14447" y="9601"/>
                  </a:lnTo>
                  <a:lnTo>
                    <a:pt x="14402" y="9612"/>
                  </a:lnTo>
                  <a:lnTo>
                    <a:pt x="14368" y="9635"/>
                  </a:lnTo>
                  <a:lnTo>
                    <a:pt x="14345" y="9658"/>
                  </a:lnTo>
                  <a:lnTo>
                    <a:pt x="14322" y="9692"/>
                  </a:lnTo>
                  <a:lnTo>
                    <a:pt x="14299" y="9726"/>
                  </a:lnTo>
                  <a:lnTo>
                    <a:pt x="14288" y="9760"/>
                  </a:lnTo>
                  <a:lnTo>
                    <a:pt x="14288" y="9806"/>
                  </a:lnTo>
                  <a:lnTo>
                    <a:pt x="14288" y="9840"/>
                  </a:lnTo>
                  <a:lnTo>
                    <a:pt x="14299" y="9874"/>
                  </a:lnTo>
                  <a:lnTo>
                    <a:pt x="14333" y="9931"/>
                  </a:lnTo>
                  <a:lnTo>
                    <a:pt x="14390" y="9976"/>
                  </a:lnTo>
                  <a:lnTo>
                    <a:pt x="14424" y="9988"/>
                  </a:lnTo>
                  <a:lnTo>
                    <a:pt x="14459" y="9999"/>
                  </a:lnTo>
                  <a:lnTo>
                    <a:pt x="14459" y="12285"/>
                  </a:lnTo>
                  <a:lnTo>
                    <a:pt x="14413" y="12297"/>
                  </a:lnTo>
                  <a:lnTo>
                    <a:pt x="14368" y="12320"/>
                  </a:lnTo>
                  <a:lnTo>
                    <a:pt x="14322" y="12342"/>
                  </a:lnTo>
                  <a:lnTo>
                    <a:pt x="14288" y="12376"/>
                  </a:lnTo>
                  <a:lnTo>
                    <a:pt x="14254" y="12411"/>
                  </a:lnTo>
                  <a:lnTo>
                    <a:pt x="14231" y="12456"/>
                  </a:lnTo>
                  <a:lnTo>
                    <a:pt x="14220" y="12502"/>
                  </a:lnTo>
                  <a:lnTo>
                    <a:pt x="14220" y="12558"/>
                  </a:lnTo>
                  <a:lnTo>
                    <a:pt x="14220" y="12615"/>
                  </a:lnTo>
                  <a:lnTo>
                    <a:pt x="14242" y="12661"/>
                  </a:lnTo>
                  <a:lnTo>
                    <a:pt x="14265" y="12706"/>
                  </a:lnTo>
                  <a:lnTo>
                    <a:pt x="14299" y="12752"/>
                  </a:lnTo>
                  <a:lnTo>
                    <a:pt x="14333" y="12775"/>
                  </a:lnTo>
                  <a:lnTo>
                    <a:pt x="14379" y="12809"/>
                  </a:lnTo>
                  <a:lnTo>
                    <a:pt x="14424" y="12820"/>
                  </a:lnTo>
                  <a:lnTo>
                    <a:pt x="14550" y="12820"/>
                  </a:lnTo>
                  <a:lnTo>
                    <a:pt x="14618" y="12786"/>
                  </a:lnTo>
                  <a:lnTo>
                    <a:pt x="14663" y="12752"/>
                  </a:lnTo>
                  <a:lnTo>
                    <a:pt x="14709" y="12695"/>
                  </a:lnTo>
                  <a:lnTo>
                    <a:pt x="16609" y="13798"/>
                  </a:lnTo>
                  <a:lnTo>
                    <a:pt x="16586" y="13844"/>
                  </a:lnTo>
                  <a:lnTo>
                    <a:pt x="16586" y="13901"/>
                  </a:lnTo>
                  <a:lnTo>
                    <a:pt x="16586" y="13958"/>
                  </a:lnTo>
                  <a:lnTo>
                    <a:pt x="16609" y="14003"/>
                  </a:lnTo>
                  <a:lnTo>
                    <a:pt x="16631" y="14049"/>
                  </a:lnTo>
                  <a:lnTo>
                    <a:pt x="16654" y="14094"/>
                  </a:lnTo>
                  <a:lnTo>
                    <a:pt x="16688" y="14117"/>
                  </a:lnTo>
                  <a:lnTo>
                    <a:pt x="16734" y="14151"/>
                  </a:lnTo>
                  <a:lnTo>
                    <a:pt x="16779" y="14162"/>
                  </a:lnTo>
                  <a:lnTo>
                    <a:pt x="16836" y="14174"/>
                  </a:lnTo>
                  <a:lnTo>
                    <a:pt x="16836" y="16449"/>
                  </a:lnTo>
                  <a:lnTo>
                    <a:pt x="16791" y="16449"/>
                  </a:lnTo>
                  <a:lnTo>
                    <a:pt x="16756" y="16472"/>
                  </a:lnTo>
                  <a:lnTo>
                    <a:pt x="16722" y="16483"/>
                  </a:lnTo>
                  <a:lnTo>
                    <a:pt x="16688" y="16517"/>
                  </a:lnTo>
                  <a:lnTo>
                    <a:pt x="16665" y="16551"/>
                  </a:lnTo>
                  <a:lnTo>
                    <a:pt x="16654" y="16585"/>
                  </a:lnTo>
                  <a:lnTo>
                    <a:pt x="16643" y="16619"/>
                  </a:lnTo>
                  <a:lnTo>
                    <a:pt x="16631" y="16665"/>
                  </a:lnTo>
                  <a:lnTo>
                    <a:pt x="16643" y="16699"/>
                  </a:lnTo>
                  <a:lnTo>
                    <a:pt x="16654" y="16745"/>
                  </a:lnTo>
                  <a:lnTo>
                    <a:pt x="14629" y="17916"/>
                  </a:lnTo>
                  <a:lnTo>
                    <a:pt x="14606" y="17882"/>
                  </a:lnTo>
                  <a:lnTo>
                    <a:pt x="14572" y="17859"/>
                  </a:lnTo>
                  <a:lnTo>
                    <a:pt x="14527" y="17837"/>
                  </a:lnTo>
                  <a:lnTo>
                    <a:pt x="14436" y="17837"/>
                  </a:lnTo>
                  <a:lnTo>
                    <a:pt x="14402" y="17859"/>
                  </a:lnTo>
                  <a:lnTo>
                    <a:pt x="14368" y="17882"/>
                  </a:lnTo>
                  <a:lnTo>
                    <a:pt x="14345" y="17905"/>
                  </a:lnTo>
                  <a:lnTo>
                    <a:pt x="12286" y="16722"/>
                  </a:lnTo>
                  <a:lnTo>
                    <a:pt x="12297" y="16665"/>
                  </a:lnTo>
                  <a:lnTo>
                    <a:pt x="12297" y="16619"/>
                  </a:lnTo>
                  <a:lnTo>
                    <a:pt x="12286" y="16585"/>
                  </a:lnTo>
                  <a:lnTo>
                    <a:pt x="12275" y="16551"/>
                  </a:lnTo>
                  <a:lnTo>
                    <a:pt x="12252" y="16528"/>
                  </a:lnTo>
                  <a:lnTo>
                    <a:pt x="12218" y="16506"/>
                  </a:lnTo>
                  <a:lnTo>
                    <a:pt x="12184" y="16483"/>
                  </a:lnTo>
                  <a:lnTo>
                    <a:pt x="12149" y="16472"/>
                  </a:lnTo>
                  <a:lnTo>
                    <a:pt x="12081" y="16472"/>
                  </a:lnTo>
                  <a:lnTo>
                    <a:pt x="12036" y="16483"/>
                  </a:lnTo>
                  <a:lnTo>
                    <a:pt x="12013" y="16506"/>
                  </a:lnTo>
                  <a:lnTo>
                    <a:pt x="11979" y="16528"/>
                  </a:lnTo>
                  <a:lnTo>
                    <a:pt x="11956" y="16551"/>
                  </a:lnTo>
                  <a:lnTo>
                    <a:pt x="11945" y="16585"/>
                  </a:lnTo>
                  <a:lnTo>
                    <a:pt x="11933" y="16619"/>
                  </a:lnTo>
                  <a:lnTo>
                    <a:pt x="11922" y="16665"/>
                  </a:lnTo>
                  <a:lnTo>
                    <a:pt x="11933" y="16722"/>
                  </a:lnTo>
                  <a:lnTo>
                    <a:pt x="9886" y="17905"/>
                  </a:lnTo>
                  <a:lnTo>
                    <a:pt x="9863" y="17882"/>
                  </a:lnTo>
                  <a:lnTo>
                    <a:pt x="9829" y="17848"/>
                  </a:lnTo>
                  <a:lnTo>
                    <a:pt x="9783" y="17837"/>
                  </a:lnTo>
                  <a:lnTo>
                    <a:pt x="9704" y="17837"/>
                  </a:lnTo>
                  <a:lnTo>
                    <a:pt x="9658" y="17848"/>
                  </a:lnTo>
                  <a:lnTo>
                    <a:pt x="9624" y="17882"/>
                  </a:lnTo>
                  <a:lnTo>
                    <a:pt x="9601" y="17905"/>
                  </a:lnTo>
                  <a:lnTo>
                    <a:pt x="7611" y="16756"/>
                  </a:lnTo>
                  <a:lnTo>
                    <a:pt x="7622" y="16710"/>
                  </a:lnTo>
                  <a:lnTo>
                    <a:pt x="7622" y="16665"/>
                  </a:lnTo>
                  <a:lnTo>
                    <a:pt x="7622" y="16619"/>
                  </a:lnTo>
                  <a:lnTo>
                    <a:pt x="7611" y="16574"/>
                  </a:lnTo>
                  <a:lnTo>
                    <a:pt x="7588" y="16528"/>
                  </a:lnTo>
                  <a:lnTo>
                    <a:pt x="7554" y="16494"/>
                  </a:lnTo>
                  <a:lnTo>
                    <a:pt x="7531" y="16460"/>
                  </a:lnTo>
                  <a:lnTo>
                    <a:pt x="7485" y="16437"/>
                  </a:lnTo>
                  <a:lnTo>
                    <a:pt x="7440" y="16426"/>
                  </a:lnTo>
                  <a:lnTo>
                    <a:pt x="7394" y="16415"/>
                  </a:lnTo>
                  <a:lnTo>
                    <a:pt x="7394" y="14117"/>
                  </a:lnTo>
                  <a:lnTo>
                    <a:pt x="7440" y="14117"/>
                  </a:lnTo>
                  <a:lnTo>
                    <a:pt x="7474" y="14094"/>
                  </a:lnTo>
                  <a:lnTo>
                    <a:pt x="7508" y="14071"/>
                  </a:lnTo>
                  <a:lnTo>
                    <a:pt x="7531" y="14049"/>
                  </a:lnTo>
                  <a:lnTo>
                    <a:pt x="7565" y="14015"/>
                  </a:lnTo>
                  <a:lnTo>
                    <a:pt x="7576" y="13980"/>
                  </a:lnTo>
                  <a:lnTo>
                    <a:pt x="7588" y="13946"/>
                  </a:lnTo>
                  <a:lnTo>
                    <a:pt x="7588" y="13901"/>
                  </a:lnTo>
                  <a:lnTo>
                    <a:pt x="7588" y="13867"/>
                  </a:lnTo>
                  <a:lnTo>
                    <a:pt x="7576" y="13821"/>
                  </a:lnTo>
                  <a:lnTo>
                    <a:pt x="9590" y="12661"/>
                  </a:lnTo>
                  <a:lnTo>
                    <a:pt x="9613" y="12695"/>
                  </a:lnTo>
                  <a:lnTo>
                    <a:pt x="9658" y="12729"/>
                  </a:lnTo>
                  <a:lnTo>
                    <a:pt x="9692" y="12740"/>
                  </a:lnTo>
                  <a:lnTo>
                    <a:pt x="9749" y="12752"/>
                  </a:lnTo>
                  <a:lnTo>
                    <a:pt x="9783" y="12740"/>
                  </a:lnTo>
                  <a:lnTo>
                    <a:pt x="9817" y="12729"/>
                  </a:lnTo>
                  <a:lnTo>
                    <a:pt x="9852" y="12718"/>
                  </a:lnTo>
                  <a:lnTo>
                    <a:pt x="9874" y="12695"/>
                  </a:lnTo>
                  <a:lnTo>
                    <a:pt x="9897" y="12661"/>
                  </a:lnTo>
                  <a:lnTo>
                    <a:pt x="9920" y="12627"/>
                  </a:lnTo>
                  <a:lnTo>
                    <a:pt x="9931" y="12593"/>
                  </a:lnTo>
                  <a:lnTo>
                    <a:pt x="9931" y="12558"/>
                  </a:lnTo>
                  <a:lnTo>
                    <a:pt x="9920" y="12490"/>
                  </a:lnTo>
                  <a:lnTo>
                    <a:pt x="9886" y="12433"/>
                  </a:lnTo>
                  <a:lnTo>
                    <a:pt x="9829" y="12388"/>
                  </a:lnTo>
                  <a:lnTo>
                    <a:pt x="9772" y="12365"/>
                  </a:lnTo>
                  <a:lnTo>
                    <a:pt x="9772" y="10022"/>
                  </a:lnTo>
                  <a:lnTo>
                    <a:pt x="9806" y="10010"/>
                  </a:lnTo>
                  <a:lnTo>
                    <a:pt x="9840" y="9999"/>
                  </a:lnTo>
                  <a:lnTo>
                    <a:pt x="9874" y="9976"/>
                  </a:lnTo>
                  <a:lnTo>
                    <a:pt x="9908" y="9942"/>
                  </a:lnTo>
                  <a:lnTo>
                    <a:pt x="9931" y="9919"/>
                  </a:lnTo>
                  <a:lnTo>
                    <a:pt x="9954" y="9885"/>
                  </a:lnTo>
                  <a:lnTo>
                    <a:pt x="9965" y="9840"/>
                  </a:lnTo>
                  <a:lnTo>
                    <a:pt x="9965" y="9806"/>
                  </a:lnTo>
                  <a:lnTo>
                    <a:pt x="9954" y="9760"/>
                  </a:lnTo>
                  <a:lnTo>
                    <a:pt x="9943" y="9715"/>
                  </a:lnTo>
                  <a:lnTo>
                    <a:pt x="9931" y="9680"/>
                  </a:lnTo>
                  <a:lnTo>
                    <a:pt x="9897" y="9646"/>
                  </a:lnTo>
                  <a:lnTo>
                    <a:pt x="9863" y="9612"/>
                  </a:lnTo>
                  <a:lnTo>
                    <a:pt x="9829" y="9601"/>
                  </a:lnTo>
                  <a:lnTo>
                    <a:pt x="9783" y="9589"/>
                  </a:lnTo>
                  <a:lnTo>
                    <a:pt x="9749" y="9578"/>
                  </a:lnTo>
                  <a:lnTo>
                    <a:pt x="9692" y="9589"/>
                  </a:lnTo>
                  <a:lnTo>
                    <a:pt x="9635" y="9601"/>
                  </a:lnTo>
                  <a:lnTo>
                    <a:pt x="9601" y="9635"/>
                  </a:lnTo>
                  <a:lnTo>
                    <a:pt x="9567" y="9680"/>
                  </a:lnTo>
                  <a:lnTo>
                    <a:pt x="7599" y="8543"/>
                  </a:lnTo>
                  <a:lnTo>
                    <a:pt x="7611" y="8497"/>
                  </a:lnTo>
                  <a:lnTo>
                    <a:pt x="7622" y="8452"/>
                  </a:lnTo>
                  <a:lnTo>
                    <a:pt x="7611" y="8406"/>
                  </a:lnTo>
                  <a:lnTo>
                    <a:pt x="7599" y="8361"/>
                  </a:lnTo>
                  <a:lnTo>
                    <a:pt x="7576" y="8315"/>
                  </a:lnTo>
                  <a:lnTo>
                    <a:pt x="7542" y="8281"/>
                  </a:lnTo>
                  <a:lnTo>
                    <a:pt x="7508" y="8247"/>
                  </a:lnTo>
                  <a:lnTo>
                    <a:pt x="7474" y="8224"/>
                  </a:lnTo>
                  <a:lnTo>
                    <a:pt x="7429" y="8213"/>
                  </a:lnTo>
                  <a:lnTo>
                    <a:pt x="7372" y="8202"/>
                  </a:lnTo>
                  <a:lnTo>
                    <a:pt x="7326" y="8213"/>
                  </a:lnTo>
                  <a:lnTo>
                    <a:pt x="7281" y="8224"/>
                  </a:lnTo>
                  <a:lnTo>
                    <a:pt x="7235" y="8247"/>
                  </a:lnTo>
                  <a:lnTo>
                    <a:pt x="7201" y="8281"/>
                  </a:lnTo>
                  <a:lnTo>
                    <a:pt x="7167" y="8315"/>
                  </a:lnTo>
                  <a:lnTo>
                    <a:pt x="7144" y="8361"/>
                  </a:lnTo>
                  <a:lnTo>
                    <a:pt x="7133" y="8406"/>
                  </a:lnTo>
                  <a:lnTo>
                    <a:pt x="7133" y="8452"/>
                  </a:lnTo>
                  <a:lnTo>
                    <a:pt x="7133" y="8497"/>
                  </a:lnTo>
                  <a:lnTo>
                    <a:pt x="7144" y="8543"/>
                  </a:lnTo>
                  <a:lnTo>
                    <a:pt x="5199" y="9669"/>
                  </a:lnTo>
                  <a:lnTo>
                    <a:pt x="5165" y="9624"/>
                  </a:lnTo>
                  <a:lnTo>
                    <a:pt x="5119" y="9589"/>
                  </a:lnTo>
                  <a:lnTo>
                    <a:pt x="5063" y="9567"/>
                  </a:lnTo>
                  <a:lnTo>
                    <a:pt x="4949" y="9567"/>
                  </a:lnTo>
                  <a:lnTo>
                    <a:pt x="4892" y="9589"/>
                  </a:lnTo>
                  <a:lnTo>
                    <a:pt x="4846" y="9624"/>
                  </a:lnTo>
                  <a:lnTo>
                    <a:pt x="4801" y="9669"/>
                  </a:lnTo>
                  <a:lnTo>
                    <a:pt x="2810" y="8520"/>
                  </a:lnTo>
                  <a:lnTo>
                    <a:pt x="2833" y="8452"/>
                  </a:lnTo>
                  <a:lnTo>
                    <a:pt x="2822" y="8418"/>
                  </a:lnTo>
                  <a:lnTo>
                    <a:pt x="2810" y="8372"/>
                  </a:lnTo>
                  <a:lnTo>
                    <a:pt x="2799" y="8338"/>
                  </a:lnTo>
                  <a:lnTo>
                    <a:pt x="2776" y="8315"/>
                  </a:lnTo>
                  <a:lnTo>
                    <a:pt x="2742" y="8293"/>
                  </a:lnTo>
                  <a:lnTo>
                    <a:pt x="2708" y="8270"/>
                  </a:lnTo>
                  <a:lnTo>
                    <a:pt x="2674" y="8259"/>
                  </a:lnTo>
                  <a:lnTo>
                    <a:pt x="2594" y="8259"/>
                  </a:lnTo>
                  <a:lnTo>
                    <a:pt x="2560" y="8270"/>
                  </a:lnTo>
                  <a:lnTo>
                    <a:pt x="2526" y="8293"/>
                  </a:lnTo>
                  <a:lnTo>
                    <a:pt x="2492" y="8315"/>
                  </a:lnTo>
                  <a:lnTo>
                    <a:pt x="2469" y="8338"/>
                  </a:lnTo>
                  <a:lnTo>
                    <a:pt x="2458" y="8372"/>
                  </a:lnTo>
                  <a:lnTo>
                    <a:pt x="2446" y="8418"/>
                  </a:lnTo>
                  <a:lnTo>
                    <a:pt x="2435" y="8452"/>
                  </a:lnTo>
                  <a:lnTo>
                    <a:pt x="2446" y="8520"/>
                  </a:lnTo>
                  <a:lnTo>
                    <a:pt x="478" y="9658"/>
                  </a:lnTo>
                  <a:lnTo>
                    <a:pt x="433" y="9612"/>
                  </a:lnTo>
                  <a:lnTo>
                    <a:pt x="376" y="9578"/>
                  </a:lnTo>
                  <a:lnTo>
                    <a:pt x="319" y="9555"/>
                  </a:lnTo>
                  <a:lnTo>
                    <a:pt x="251" y="9544"/>
                  </a:lnTo>
                  <a:lnTo>
                    <a:pt x="205" y="9544"/>
                  </a:lnTo>
                  <a:lnTo>
                    <a:pt x="160" y="9567"/>
                  </a:lnTo>
                  <a:lnTo>
                    <a:pt x="114" y="9589"/>
                  </a:lnTo>
                  <a:lnTo>
                    <a:pt x="69" y="9612"/>
                  </a:lnTo>
                  <a:lnTo>
                    <a:pt x="46" y="9658"/>
                  </a:lnTo>
                  <a:lnTo>
                    <a:pt x="12" y="9703"/>
                  </a:lnTo>
                  <a:lnTo>
                    <a:pt x="0" y="9749"/>
                  </a:lnTo>
                  <a:lnTo>
                    <a:pt x="0" y="9806"/>
                  </a:lnTo>
                  <a:lnTo>
                    <a:pt x="0" y="9851"/>
                  </a:lnTo>
                  <a:lnTo>
                    <a:pt x="12" y="9897"/>
                  </a:lnTo>
                  <a:lnTo>
                    <a:pt x="35" y="9942"/>
                  </a:lnTo>
                  <a:lnTo>
                    <a:pt x="69" y="9976"/>
                  </a:lnTo>
                  <a:lnTo>
                    <a:pt x="103" y="10010"/>
                  </a:lnTo>
                  <a:lnTo>
                    <a:pt x="148" y="10033"/>
                  </a:lnTo>
                  <a:lnTo>
                    <a:pt x="194" y="10056"/>
                  </a:lnTo>
                  <a:lnTo>
                    <a:pt x="239" y="10056"/>
                  </a:lnTo>
                  <a:lnTo>
                    <a:pt x="239" y="12320"/>
                  </a:lnTo>
                  <a:lnTo>
                    <a:pt x="194" y="12331"/>
                  </a:lnTo>
                  <a:lnTo>
                    <a:pt x="160" y="12342"/>
                  </a:lnTo>
                  <a:lnTo>
                    <a:pt x="114" y="12365"/>
                  </a:lnTo>
                  <a:lnTo>
                    <a:pt x="80" y="12399"/>
                  </a:lnTo>
                  <a:lnTo>
                    <a:pt x="57" y="12433"/>
                  </a:lnTo>
                  <a:lnTo>
                    <a:pt x="35" y="12467"/>
                  </a:lnTo>
                  <a:lnTo>
                    <a:pt x="23" y="12513"/>
                  </a:lnTo>
                  <a:lnTo>
                    <a:pt x="23" y="12558"/>
                  </a:lnTo>
                  <a:lnTo>
                    <a:pt x="23" y="12604"/>
                  </a:lnTo>
                  <a:lnTo>
                    <a:pt x="35" y="12649"/>
                  </a:lnTo>
                  <a:lnTo>
                    <a:pt x="57" y="12684"/>
                  </a:lnTo>
                  <a:lnTo>
                    <a:pt x="91" y="12729"/>
                  </a:lnTo>
                  <a:lnTo>
                    <a:pt x="126" y="12752"/>
                  </a:lnTo>
                  <a:lnTo>
                    <a:pt x="160" y="12775"/>
                  </a:lnTo>
                  <a:lnTo>
                    <a:pt x="205" y="12786"/>
                  </a:lnTo>
                  <a:lnTo>
                    <a:pt x="251" y="12797"/>
                  </a:lnTo>
                  <a:lnTo>
                    <a:pt x="319" y="12786"/>
                  </a:lnTo>
                  <a:lnTo>
                    <a:pt x="376" y="12763"/>
                  </a:lnTo>
                  <a:lnTo>
                    <a:pt x="421" y="12729"/>
                  </a:lnTo>
                  <a:lnTo>
                    <a:pt x="455" y="12684"/>
                  </a:lnTo>
                  <a:lnTo>
                    <a:pt x="2389" y="13798"/>
                  </a:lnTo>
                  <a:lnTo>
                    <a:pt x="2367" y="13844"/>
                  </a:lnTo>
                  <a:lnTo>
                    <a:pt x="2367" y="13901"/>
                  </a:lnTo>
                  <a:lnTo>
                    <a:pt x="2367" y="13958"/>
                  </a:lnTo>
                  <a:lnTo>
                    <a:pt x="2389" y="14003"/>
                  </a:lnTo>
                  <a:lnTo>
                    <a:pt x="2412" y="14049"/>
                  </a:lnTo>
                  <a:lnTo>
                    <a:pt x="2435" y="14083"/>
                  </a:lnTo>
                  <a:lnTo>
                    <a:pt x="2469" y="14117"/>
                  </a:lnTo>
                  <a:lnTo>
                    <a:pt x="2514" y="14140"/>
                  </a:lnTo>
                  <a:lnTo>
                    <a:pt x="2560" y="14162"/>
                  </a:lnTo>
                  <a:lnTo>
                    <a:pt x="2617" y="14174"/>
                  </a:lnTo>
                  <a:lnTo>
                    <a:pt x="2617" y="16494"/>
                  </a:lnTo>
                  <a:lnTo>
                    <a:pt x="2560" y="16517"/>
                  </a:lnTo>
                  <a:lnTo>
                    <a:pt x="2514" y="16551"/>
                  </a:lnTo>
                  <a:lnTo>
                    <a:pt x="2480" y="16608"/>
                  </a:lnTo>
                  <a:lnTo>
                    <a:pt x="2469" y="16665"/>
                  </a:lnTo>
                  <a:lnTo>
                    <a:pt x="2480" y="16722"/>
                  </a:lnTo>
                  <a:lnTo>
                    <a:pt x="2514" y="16779"/>
                  </a:lnTo>
                  <a:lnTo>
                    <a:pt x="2571" y="16813"/>
                  </a:lnTo>
                  <a:lnTo>
                    <a:pt x="2628" y="16824"/>
                  </a:lnTo>
                  <a:lnTo>
                    <a:pt x="2674" y="16824"/>
                  </a:lnTo>
                  <a:lnTo>
                    <a:pt x="2708" y="16813"/>
                  </a:lnTo>
                  <a:lnTo>
                    <a:pt x="2742" y="16790"/>
                  </a:lnTo>
                  <a:lnTo>
                    <a:pt x="2765" y="16756"/>
                  </a:lnTo>
                  <a:lnTo>
                    <a:pt x="4812" y="17939"/>
                  </a:lnTo>
                  <a:lnTo>
                    <a:pt x="4801" y="17973"/>
                  </a:lnTo>
                  <a:lnTo>
                    <a:pt x="4801" y="18007"/>
                  </a:lnTo>
                  <a:lnTo>
                    <a:pt x="4801" y="18053"/>
                  </a:lnTo>
                  <a:lnTo>
                    <a:pt x="4812" y="18087"/>
                  </a:lnTo>
                  <a:lnTo>
                    <a:pt x="4835" y="18121"/>
                  </a:lnTo>
                  <a:lnTo>
                    <a:pt x="4858" y="18155"/>
                  </a:lnTo>
                  <a:lnTo>
                    <a:pt x="4892" y="18178"/>
                  </a:lnTo>
                  <a:lnTo>
                    <a:pt x="4926" y="18201"/>
                  </a:lnTo>
                  <a:lnTo>
                    <a:pt x="4960" y="18212"/>
                  </a:lnTo>
                  <a:lnTo>
                    <a:pt x="5040" y="18212"/>
                  </a:lnTo>
                  <a:lnTo>
                    <a:pt x="5085" y="18201"/>
                  </a:lnTo>
                  <a:lnTo>
                    <a:pt x="5119" y="18178"/>
                  </a:lnTo>
                  <a:lnTo>
                    <a:pt x="5154" y="18155"/>
                  </a:lnTo>
                  <a:lnTo>
                    <a:pt x="5176" y="18121"/>
                  </a:lnTo>
                  <a:lnTo>
                    <a:pt x="5199" y="18087"/>
                  </a:lnTo>
                  <a:lnTo>
                    <a:pt x="5210" y="18053"/>
                  </a:lnTo>
                  <a:lnTo>
                    <a:pt x="5210" y="18007"/>
                  </a:lnTo>
                  <a:lnTo>
                    <a:pt x="5210" y="17973"/>
                  </a:lnTo>
                  <a:lnTo>
                    <a:pt x="5199" y="17939"/>
                  </a:lnTo>
                  <a:lnTo>
                    <a:pt x="7167" y="16801"/>
                  </a:lnTo>
                  <a:lnTo>
                    <a:pt x="7201" y="16847"/>
                  </a:lnTo>
                  <a:lnTo>
                    <a:pt x="7258" y="16881"/>
                  </a:lnTo>
                  <a:lnTo>
                    <a:pt x="7315" y="16904"/>
                  </a:lnTo>
                  <a:lnTo>
                    <a:pt x="7372" y="16915"/>
                  </a:lnTo>
                  <a:lnTo>
                    <a:pt x="7440" y="16904"/>
                  </a:lnTo>
                  <a:lnTo>
                    <a:pt x="7497" y="16881"/>
                  </a:lnTo>
                  <a:lnTo>
                    <a:pt x="7542" y="16847"/>
                  </a:lnTo>
                  <a:lnTo>
                    <a:pt x="7588" y="16801"/>
                  </a:lnTo>
                  <a:lnTo>
                    <a:pt x="9579" y="17950"/>
                  </a:lnTo>
                  <a:lnTo>
                    <a:pt x="9567" y="18007"/>
                  </a:lnTo>
                  <a:lnTo>
                    <a:pt x="9579" y="18076"/>
                  </a:lnTo>
                  <a:lnTo>
                    <a:pt x="9613" y="18132"/>
                  </a:lnTo>
                  <a:lnTo>
                    <a:pt x="9658" y="18167"/>
                  </a:lnTo>
                  <a:lnTo>
                    <a:pt x="9726" y="18189"/>
                  </a:lnTo>
                  <a:lnTo>
                    <a:pt x="9726" y="20521"/>
                  </a:lnTo>
                  <a:lnTo>
                    <a:pt x="9681" y="20533"/>
                  </a:lnTo>
                  <a:lnTo>
                    <a:pt x="9635" y="20544"/>
                  </a:lnTo>
                  <a:lnTo>
                    <a:pt x="9590" y="20567"/>
                  </a:lnTo>
                  <a:lnTo>
                    <a:pt x="9556" y="20601"/>
                  </a:lnTo>
                  <a:lnTo>
                    <a:pt x="9533" y="20635"/>
                  </a:lnTo>
                  <a:lnTo>
                    <a:pt x="9510" y="20680"/>
                  </a:lnTo>
                  <a:lnTo>
                    <a:pt x="9499" y="20715"/>
                  </a:lnTo>
                  <a:lnTo>
                    <a:pt x="9499" y="20771"/>
                  </a:lnTo>
                  <a:lnTo>
                    <a:pt x="9499" y="20817"/>
                  </a:lnTo>
                  <a:lnTo>
                    <a:pt x="9510" y="20862"/>
                  </a:lnTo>
                  <a:lnTo>
                    <a:pt x="7554" y="21989"/>
                  </a:lnTo>
                  <a:lnTo>
                    <a:pt x="7520" y="21955"/>
                  </a:lnTo>
                  <a:lnTo>
                    <a:pt x="7474" y="21920"/>
                  </a:lnTo>
                  <a:lnTo>
                    <a:pt x="7429" y="21898"/>
                  </a:lnTo>
                  <a:lnTo>
                    <a:pt x="7315" y="21898"/>
                  </a:lnTo>
                  <a:lnTo>
                    <a:pt x="7269" y="21920"/>
                  </a:lnTo>
                  <a:lnTo>
                    <a:pt x="7224" y="21955"/>
                  </a:lnTo>
                  <a:lnTo>
                    <a:pt x="7190" y="21989"/>
                  </a:lnTo>
                  <a:lnTo>
                    <a:pt x="5222" y="20862"/>
                  </a:lnTo>
                  <a:lnTo>
                    <a:pt x="5245" y="20817"/>
                  </a:lnTo>
                  <a:lnTo>
                    <a:pt x="5245" y="20771"/>
                  </a:lnTo>
                  <a:lnTo>
                    <a:pt x="5245" y="20715"/>
                  </a:lnTo>
                  <a:lnTo>
                    <a:pt x="5222" y="20669"/>
                  </a:lnTo>
                  <a:lnTo>
                    <a:pt x="5199" y="20635"/>
                  </a:lnTo>
                  <a:lnTo>
                    <a:pt x="5176" y="20601"/>
                  </a:lnTo>
                  <a:lnTo>
                    <a:pt x="5142" y="20567"/>
                  </a:lnTo>
                  <a:lnTo>
                    <a:pt x="5097" y="20544"/>
                  </a:lnTo>
                  <a:lnTo>
                    <a:pt x="5051" y="20533"/>
                  </a:lnTo>
                  <a:lnTo>
                    <a:pt x="5006" y="20521"/>
                  </a:lnTo>
                  <a:lnTo>
                    <a:pt x="4960" y="20533"/>
                  </a:lnTo>
                  <a:lnTo>
                    <a:pt x="4915" y="20544"/>
                  </a:lnTo>
                  <a:lnTo>
                    <a:pt x="4869" y="20567"/>
                  </a:lnTo>
                  <a:lnTo>
                    <a:pt x="4835" y="20601"/>
                  </a:lnTo>
                  <a:lnTo>
                    <a:pt x="4801" y="20635"/>
                  </a:lnTo>
                  <a:lnTo>
                    <a:pt x="4778" y="20669"/>
                  </a:lnTo>
                  <a:lnTo>
                    <a:pt x="4767" y="20715"/>
                  </a:lnTo>
                  <a:lnTo>
                    <a:pt x="4767" y="20771"/>
                  </a:lnTo>
                  <a:lnTo>
                    <a:pt x="4767" y="20817"/>
                  </a:lnTo>
                  <a:lnTo>
                    <a:pt x="4778" y="20862"/>
                  </a:lnTo>
                  <a:lnTo>
                    <a:pt x="2833" y="21977"/>
                  </a:lnTo>
                  <a:lnTo>
                    <a:pt x="2799" y="21932"/>
                  </a:lnTo>
                  <a:lnTo>
                    <a:pt x="2753" y="21898"/>
                  </a:lnTo>
                  <a:lnTo>
                    <a:pt x="2696" y="21875"/>
                  </a:lnTo>
                  <a:lnTo>
                    <a:pt x="2583" y="21875"/>
                  </a:lnTo>
                  <a:lnTo>
                    <a:pt x="2537" y="21886"/>
                  </a:lnTo>
                  <a:lnTo>
                    <a:pt x="2492" y="21909"/>
                  </a:lnTo>
                  <a:lnTo>
                    <a:pt x="2458" y="21943"/>
                  </a:lnTo>
                  <a:lnTo>
                    <a:pt x="2435" y="21977"/>
                  </a:lnTo>
                  <a:lnTo>
                    <a:pt x="2412" y="22023"/>
                  </a:lnTo>
                  <a:lnTo>
                    <a:pt x="2389" y="22068"/>
                  </a:lnTo>
                  <a:lnTo>
                    <a:pt x="2389" y="22114"/>
                  </a:lnTo>
                  <a:lnTo>
                    <a:pt x="2389" y="22159"/>
                  </a:lnTo>
                  <a:lnTo>
                    <a:pt x="2412" y="22205"/>
                  </a:lnTo>
                  <a:lnTo>
                    <a:pt x="2423" y="22239"/>
                  </a:lnTo>
                  <a:lnTo>
                    <a:pt x="2458" y="22284"/>
                  </a:lnTo>
                  <a:lnTo>
                    <a:pt x="2492" y="22307"/>
                  </a:lnTo>
                  <a:lnTo>
                    <a:pt x="2526" y="22330"/>
                  </a:lnTo>
                  <a:lnTo>
                    <a:pt x="2571" y="22353"/>
                  </a:lnTo>
                  <a:lnTo>
                    <a:pt x="2617" y="22353"/>
                  </a:lnTo>
                  <a:lnTo>
                    <a:pt x="2617" y="24650"/>
                  </a:lnTo>
                  <a:lnTo>
                    <a:pt x="2571" y="24662"/>
                  </a:lnTo>
                  <a:lnTo>
                    <a:pt x="2537" y="24673"/>
                  </a:lnTo>
                  <a:lnTo>
                    <a:pt x="2503" y="24696"/>
                  </a:lnTo>
                  <a:lnTo>
                    <a:pt x="2469" y="24719"/>
                  </a:lnTo>
                  <a:lnTo>
                    <a:pt x="2446" y="24753"/>
                  </a:lnTo>
                  <a:lnTo>
                    <a:pt x="2423" y="24787"/>
                  </a:lnTo>
                  <a:lnTo>
                    <a:pt x="2412" y="24832"/>
                  </a:lnTo>
                  <a:lnTo>
                    <a:pt x="2412" y="24867"/>
                  </a:lnTo>
                  <a:lnTo>
                    <a:pt x="2412" y="24912"/>
                  </a:lnTo>
                  <a:lnTo>
                    <a:pt x="2423" y="24958"/>
                  </a:lnTo>
                  <a:lnTo>
                    <a:pt x="1639" y="25413"/>
                  </a:lnTo>
                  <a:lnTo>
                    <a:pt x="1730" y="25413"/>
                  </a:lnTo>
                  <a:lnTo>
                    <a:pt x="2446" y="24992"/>
                  </a:lnTo>
                  <a:lnTo>
                    <a:pt x="2480" y="25037"/>
                  </a:lnTo>
                  <a:lnTo>
                    <a:pt x="2526" y="25071"/>
                  </a:lnTo>
                  <a:lnTo>
                    <a:pt x="2583" y="25083"/>
                  </a:lnTo>
                  <a:lnTo>
                    <a:pt x="2628" y="25094"/>
                  </a:lnTo>
                  <a:lnTo>
                    <a:pt x="2685" y="25083"/>
                  </a:lnTo>
                  <a:lnTo>
                    <a:pt x="2742" y="25071"/>
                  </a:lnTo>
                  <a:lnTo>
                    <a:pt x="2787" y="25037"/>
                  </a:lnTo>
                  <a:lnTo>
                    <a:pt x="2822" y="24992"/>
                  </a:lnTo>
                  <a:lnTo>
                    <a:pt x="3538" y="25413"/>
                  </a:lnTo>
                  <a:lnTo>
                    <a:pt x="3629" y="25413"/>
                  </a:lnTo>
                  <a:lnTo>
                    <a:pt x="2844" y="24958"/>
                  </a:lnTo>
                  <a:lnTo>
                    <a:pt x="2856" y="24912"/>
                  </a:lnTo>
                  <a:lnTo>
                    <a:pt x="2856" y="24867"/>
                  </a:lnTo>
                  <a:lnTo>
                    <a:pt x="2856" y="24832"/>
                  </a:lnTo>
                  <a:lnTo>
                    <a:pt x="2844" y="24787"/>
                  </a:lnTo>
                  <a:lnTo>
                    <a:pt x="2822" y="24753"/>
                  </a:lnTo>
                  <a:lnTo>
                    <a:pt x="2799" y="24719"/>
                  </a:lnTo>
                  <a:lnTo>
                    <a:pt x="2765" y="24696"/>
                  </a:lnTo>
                  <a:lnTo>
                    <a:pt x="2731" y="24673"/>
                  </a:lnTo>
                  <a:lnTo>
                    <a:pt x="2696" y="24662"/>
                  </a:lnTo>
                  <a:lnTo>
                    <a:pt x="2662" y="24650"/>
                  </a:lnTo>
                  <a:lnTo>
                    <a:pt x="2662" y="22353"/>
                  </a:lnTo>
                  <a:lnTo>
                    <a:pt x="2696" y="22353"/>
                  </a:lnTo>
                  <a:lnTo>
                    <a:pt x="2742" y="22330"/>
                  </a:lnTo>
                  <a:lnTo>
                    <a:pt x="2776" y="22307"/>
                  </a:lnTo>
                  <a:lnTo>
                    <a:pt x="2810" y="22273"/>
                  </a:lnTo>
                  <a:lnTo>
                    <a:pt x="2844" y="22239"/>
                  </a:lnTo>
                  <a:lnTo>
                    <a:pt x="2856" y="22205"/>
                  </a:lnTo>
                  <a:lnTo>
                    <a:pt x="2878" y="22159"/>
                  </a:lnTo>
                  <a:lnTo>
                    <a:pt x="2878" y="22114"/>
                  </a:lnTo>
                  <a:lnTo>
                    <a:pt x="2878" y="22068"/>
                  </a:lnTo>
                  <a:lnTo>
                    <a:pt x="2856" y="22023"/>
                  </a:lnTo>
                  <a:lnTo>
                    <a:pt x="4801" y="20897"/>
                  </a:lnTo>
                  <a:lnTo>
                    <a:pt x="4835" y="20942"/>
                  </a:lnTo>
                  <a:lnTo>
                    <a:pt x="4892" y="20976"/>
                  </a:lnTo>
                  <a:lnTo>
                    <a:pt x="4937" y="20999"/>
                  </a:lnTo>
                  <a:lnTo>
                    <a:pt x="5006" y="21010"/>
                  </a:lnTo>
                  <a:lnTo>
                    <a:pt x="5063" y="20999"/>
                  </a:lnTo>
                  <a:lnTo>
                    <a:pt x="5119" y="20976"/>
                  </a:lnTo>
                  <a:lnTo>
                    <a:pt x="5165" y="20942"/>
                  </a:lnTo>
                  <a:lnTo>
                    <a:pt x="5210" y="20897"/>
                  </a:lnTo>
                  <a:lnTo>
                    <a:pt x="7167" y="22034"/>
                  </a:lnTo>
                  <a:lnTo>
                    <a:pt x="7156" y="22068"/>
                  </a:lnTo>
                  <a:lnTo>
                    <a:pt x="7156" y="22114"/>
                  </a:lnTo>
                  <a:lnTo>
                    <a:pt x="7156" y="22159"/>
                  </a:lnTo>
                  <a:lnTo>
                    <a:pt x="7167" y="22193"/>
                  </a:lnTo>
                  <a:lnTo>
                    <a:pt x="7190" y="22228"/>
                  </a:lnTo>
                  <a:lnTo>
                    <a:pt x="7212" y="22262"/>
                  </a:lnTo>
                  <a:lnTo>
                    <a:pt x="7235" y="22284"/>
                  </a:lnTo>
                  <a:lnTo>
                    <a:pt x="7269" y="22307"/>
                  </a:lnTo>
                  <a:lnTo>
                    <a:pt x="7315" y="22330"/>
                  </a:lnTo>
                  <a:lnTo>
                    <a:pt x="7349" y="22330"/>
                  </a:lnTo>
                  <a:lnTo>
                    <a:pt x="7349" y="24650"/>
                  </a:lnTo>
                  <a:lnTo>
                    <a:pt x="7315" y="24662"/>
                  </a:lnTo>
                  <a:lnTo>
                    <a:pt x="7269" y="24673"/>
                  </a:lnTo>
                  <a:lnTo>
                    <a:pt x="7235" y="24696"/>
                  </a:lnTo>
                  <a:lnTo>
                    <a:pt x="7212" y="24719"/>
                  </a:lnTo>
                  <a:lnTo>
                    <a:pt x="7190" y="24753"/>
                  </a:lnTo>
                  <a:lnTo>
                    <a:pt x="7167" y="24787"/>
                  </a:lnTo>
                  <a:lnTo>
                    <a:pt x="7156" y="24832"/>
                  </a:lnTo>
                  <a:lnTo>
                    <a:pt x="7156" y="24867"/>
                  </a:lnTo>
                  <a:lnTo>
                    <a:pt x="7156" y="24912"/>
                  </a:lnTo>
                  <a:lnTo>
                    <a:pt x="7167" y="24958"/>
                  </a:lnTo>
                  <a:lnTo>
                    <a:pt x="6382" y="25413"/>
                  </a:lnTo>
                  <a:lnTo>
                    <a:pt x="6473" y="25413"/>
                  </a:lnTo>
                  <a:lnTo>
                    <a:pt x="7190" y="24992"/>
                  </a:lnTo>
                  <a:lnTo>
                    <a:pt x="7224" y="25037"/>
                  </a:lnTo>
                  <a:lnTo>
                    <a:pt x="7269" y="25071"/>
                  </a:lnTo>
                  <a:lnTo>
                    <a:pt x="7315" y="25083"/>
                  </a:lnTo>
                  <a:lnTo>
                    <a:pt x="7372" y="25094"/>
                  </a:lnTo>
                  <a:lnTo>
                    <a:pt x="7429" y="25083"/>
                  </a:lnTo>
                  <a:lnTo>
                    <a:pt x="7474" y="25060"/>
                  </a:lnTo>
                  <a:lnTo>
                    <a:pt x="7520" y="25037"/>
                  </a:lnTo>
                  <a:lnTo>
                    <a:pt x="7554" y="24992"/>
                  </a:lnTo>
                  <a:lnTo>
                    <a:pt x="8282" y="25413"/>
                  </a:lnTo>
                  <a:lnTo>
                    <a:pt x="8373" y="25413"/>
                  </a:lnTo>
                  <a:lnTo>
                    <a:pt x="7576" y="24958"/>
                  </a:lnTo>
                  <a:lnTo>
                    <a:pt x="7588" y="24912"/>
                  </a:lnTo>
                  <a:lnTo>
                    <a:pt x="7599" y="24867"/>
                  </a:lnTo>
                  <a:lnTo>
                    <a:pt x="7588" y="24832"/>
                  </a:lnTo>
                  <a:lnTo>
                    <a:pt x="7576" y="24787"/>
                  </a:lnTo>
                  <a:lnTo>
                    <a:pt x="7565" y="24753"/>
                  </a:lnTo>
                  <a:lnTo>
                    <a:pt x="7542" y="24730"/>
                  </a:lnTo>
                  <a:lnTo>
                    <a:pt x="7508" y="24696"/>
                  </a:lnTo>
                  <a:lnTo>
                    <a:pt x="7474" y="24673"/>
                  </a:lnTo>
                  <a:lnTo>
                    <a:pt x="7440" y="24662"/>
                  </a:lnTo>
                  <a:lnTo>
                    <a:pt x="7394" y="24650"/>
                  </a:lnTo>
                  <a:lnTo>
                    <a:pt x="7394" y="22330"/>
                  </a:lnTo>
                  <a:lnTo>
                    <a:pt x="7440" y="22319"/>
                  </a:lnTo>
                  <a:lnTo>
                    <a:pt x="7474" y="22307"/>
                  </a:lnTo>
                  <a:lnTo>
                    <a:pt x="7508" y="22284"/>
                  </a:lnTo>
                  <a:lnTo>
                    <a:pt x="7542" y="22262"/>
                  </a:lnTo>
                  <a:lnTo>
                    <a:pt x="7565" y="22228"/>
                  </a:lnTo>
                  <a:lnTo>
                    <a:pt x="7576" y="22193"/>
                  </a:lnTo>
                  <a:lnTo>
                    <a:pt x="7588" y="22159"/>
                  </a:lnTo>
                  <a:lnTo>
                    <a:pt x="7599" y="22114"/>
                  </a:lnTo>
                  <a:lnTo>
                    <a:pt x="7588" y="22068"/>
                  </a:lnTo>
                  <a:lnTo>
                    <a:pt x="7576" y="22034"/>
                  </a:lnTo>
                  <a:lnTo>
                    <a:pt x="9533" y="20908"/>
                  </a:lnTo>
                  <a:lnTo>
                    <a:pt x="9579" y="20953"/>
                  </a:lnTo>
                  <a:lnTo>
                    <a:pt x="9624" y="20988"/>
                  </a:lnTo>
                  <a:lnTo>
                    <a:pt x="9681" y="21010"/>
                  </a:lnTo>
                  <a:lnTo>
                    <a:pt x="9749" y="21022"/>
                  </a:lnTo>
                  <a:lnTo>
                    <a:pt x="9806" y="21010"/>
                  </a:lnTo>
                  <a:lnTo>
                    <a:pt x="9863" y="20988"/>
                  </a:lnTo>
                  <a:lnTo>
                    <a:pt x="9920" y="20953"/>
                  </a:lnTo>
                  <a:lnTo>
                    <a:pt x="9954" y="20908"/>
                  </a:lnTo>
                  <a:lnTo>
                    <a:pt x="11956" y="22057"/>
                  </a:lnTo>
                  <a:lnTo>
                    <a:pt x="11945" y="22114"/>
                  </a:lnTo>
                  <a:lnTo>
                    <a:pt x="11956" y="22171"/>
                  </a:lnTo>
                  <a:lnTo>
                    <a:pt x="11990" y="22228"/>
                  </a:lnTo>
                  <a:lnTo>
                    <a:pt x="12036" y="22262"/>
                  </a:lnTo>
                  <a:lnTo>
                    <a:pt x="12093" y="22284"/>
                  </a:lnTo>
                  <a:lnTo>
                    <a:pt x="12093" y="24650"/>
                  </a:lnTo>
                  <a:lnTo>
                    <a:pt x="12047" y="24662"/>
                  </a:lnTo>
                  <a:lnTo>
                    <a:pt x="12013" y="24673"/>
                  </a:lnTo>
                  <a:lnTo>
                    <a:pt x="11979" y="24696"/>
                  </a:lnTo>
                  <a:lnTo>
                    <a:pt x="11956" y="24719"/>
                  </a:lnTo>
                  <a:lnTo>
                    <a:pt x="11922" y="24753"/>
                  </a:lnTo>
                  <a:lnTo>
                    <a:pt x="11911" y="24787"/>
                  </a:lnTo>
                  <a:lnTo>
                    <a:pt x="11899" y="24832"/>
                  </a:lnTo>
                  <a:lnTo>
                    <a:pt x="11888" y="24867"/>
                  </a:lnTo>
                  <a:lnTo>
                    <a:pt x="11899" y="24912"/>
                  </a:lnTo>
                  <a:lnTo>
                    <a:pt x="11911" y="24958"/>
                  </a:lnTo>
                  <a:lnTo>
                    <a:pt x="11114" y="25413"/>
                  </a:lnTo>
                  <a:lnTo>
                    <a:pt x="11205" y="25413"/>
                  </a:lnTo>
                  <a:lnTo>
                    <a:pt x="11933" y="24992"/>
                  </a:lnTo>
                  <a:lnTo>
                    <a:pt x="11967" y="25037"/>
                  </a:lnTo>
                  <a:lnTo>
                    <a:pt x="12013" y="25071"/>
                  </a:lnTo>
                  <a:lnTo>
                    <a:pt x="12058" y="25083"/>
                  </a:lnTo>
                  <a:lnTo>
                    <a:pt x="12115" y="25094"/>
                  </a:lnTo>
                  <a:lnTo>
                    <a:pt x="12172" y="25083"/>
                  </a:lnTo>
                  <a:lnTo>
                    <a:pt x="12218" y="25071"/>
                  </a:lnTo>
                  <a:lnTo>
                    <a:pt x="12263" y="25037"/>
                  </a:lnTo>
                  <a:lnTo>
                    <a:pt x="12297" y="24992"/>
                  </a:lnTo>
                  <a:lnTo>
                    <a:pt x="13025" y="25413"/>
                  </a:lnTo>
                  <a:lnTo>
                    <a:pt x="13116" y="25413"/>
                  </a:lnTo>
                  <a:lnTo>
                    <a:pt x="12320" y="24958"/>
                  </a:lnTo>
                  <a:lnTo>
                    <a:pt x="12331" y="24912"/>
                  </a:lnTo>
                  <a:lnTo>
                    <a:pt x="12331" y="24867"/>
                  </a:lnTo>
                  <a:lnTo>
                    <a:pt x="12331" y="24832"/>
                  </a:lnTo>
                  <a:lnTo>
                    <a:pt x="12320" y="24787"/>
                  </a:lnTo>
                  <a:lnTo>
                    <a:pt x="12297" y="24753"/>
                  </a:lnTo>
                  <a:lnTo>
                    <a:pt x="12275" y="24730"/>
                  </a:lnTo>
                  <a:lnTo>
                    <a:pt x="12252" y="24696"/>
                  </a:lnTo>
                  <a:lnTo>
                    <a:pt x="12218" y="24673"/>
                  </a:lnTo>
                  <a:lnTo>
                    <a:pt x="12184" y="24662"/>
                  </a:lnTo>
                  <a:lnTo>
                    <a:pt x="12138" y="24650"/>
                  </a:lnTo>
                  <a:lnTo>
                    <a:pt x="12138" y="22284"/>
                  </a:lnTo>
                  <a:lnTo>
                    <a:pt x="12195" y="22262"/>
                  </a:lnTo>
                  <a:lnTo>
                    <a:pt x="12240" y="22228"/>
                  </a:lnTo>
                  <a:lnTo>
                    <a:pt x="12275" y="22171"/>
                  </a:lnTo>
                  <a:lnTo>
                    <a:pt x="12286" y="22114"/>
                  </a:lnTo>
                  <a:lnTo>
                    <a:pt x="12275" y="22057"/>
                  </a:lnTo>
                  <a:lnTo>
                    <a:pt x="14299" y="20885"/>
                  </a:lnTo>
                  <a:lnTo>
                    <a:pt x="14333" y="20931"/>
                  </a:lnTo>
                  <a:lnTo>
                    <a:pt x="14379" y="20965"/>
                  </a:lnTo>
                  <a:lnTo>
                    <a:pt x="14424" y="20976"/>
                  </a:lnTo>
                  <a:lnTo>
                    <a:pt x="14481" y="20988"/>
                  </a:lnTo>
                  <a:lnTo>
                    <a:pt x="14538" y="20976"/>
                  </a:lnTo>
                  <a:lnTo>
                    <a:pt x="14584" y="20953"/>
                  </a:lnTo>
                  <a:lnTo>
                    <a:pt x="14629" y="20931"/>
                  </a:lnTo>
                  <a:lnTo>
                    <a:pt x="14663" y="20885"/>
                  </a:lnTo>
                  <a:lnTo>
                    <a:pt x="16643" y="22034"/>
                  </a:lnTo>
                  <a:lnTo>
                    <a:pt x="16631" y="22068"/>
                  </a:lnTo>
                  <a:lnTo>
                    <a:pt x="16631" y="22114"/>
                  </a:lnTo>
                  <a:lnTo>
                    <a:pt x="16631" y="22159"/>
                  </a:lnTo>
                  <a:lnTo>
                    <a:pt x="16643" y="22205"/>
                  </a:lnTo>
                  <a:lnTo>
                    <a:pt x="16665" y="22239"/>
                  </a:lnTo>
                  <a:lnTo>
                    <a:pt x="16688" y="22273"/>
                  </a:lnTo>
                  <a:lnTo>
                    <a:pt x="16722" y="22307"/>
                  </a:lnTo>
                  <a:lnTo>
                    <a:pt x="16768" y="22319"/>
                  </a:lnTo>
                  <a:lnTo>
                    <a:pt x="16813" y="22341"/>
                  </a:lnTo>
                  <a:lnTo>
                    <a:pt x="16904" y="22341"/>
                  </a:lnTo>
                  <a:lnTo>
                    <a:pt x="16938" y="22319"/>
                  </a:lnTo>
                  <a:lnTo>
                    <a:pt x="16984" y="22307"/>
                  </a:lnTo>
                  <a:lnTo>
                    <a:pt x="17018" y="22273"/>
                  </a:lnTo>
                  <a:lnTo>
                    <a:pt x="17041" y="22239"/>
                  </a:lnTo>
                  <a:lnTo>
                    <a:pt x="17064" y="22205"/>
                  </a:lnTo>
                  <a:lnTo>
                    <a:pt x="17075" y="22159"/>
                  </a:lnTo>
                  <a:lnTo>
                    <a:pt x="17075" y="22114"/>
                  </a:lnTo>
                  <a:lnTo>
                    <a:pt x="17075" y="22068"/>
                  </a:lnTo>
                  <a:lnTo>
                    <a:pt x="17064" y="22034"/>
                  </a:lnTo>
                  <a:lnTo>
                    <a:pt x="19077" y="20874"/>
                  </a:lnTo>
                  <a:lnTo>
                    <a:pt x="19111" y="20897"/>
                  </a:lnTo>
                  <a:lnTo>
                    <a:pt x="19145" y="20919"/>
                  </a:lnTo>
                  <a:lnTo>
                    <a:pt x="19179" y="20942"/>
                  </a:lnTo>
                  <a:lnTo>
                    <a:pt x="19259" y="20942"/>
                  </a:lnTo>
                  <a:lnTo>
                    <a:pt x="19293" y="20931"/>
                  </a:lnTo>
                  <a:lnTo>
                    <a:pt x="19350" y="20897"/>
                  </a:lnTo>
                  <a:lnTo>
                    <a:pt x="19384" y="20840"/>
                  </a:lnTo>
                  <a:lnTo>
                    <a:pt x="19396" y="20806"/>
                  </a:lnTo>
                  <a:lnTo>
                    <a:pt x="19396" y="20771"/>
                  </a:lnTo>
                  <a:lnTo>
                    <a:pt x="19384" y="20703"/>
                  </a:lnTo>
                  <a:lnTo>
                    <a:pt x="19361" y="20646"/>
                  </a:lnTo>
                  <a:lnTo>
                    <a:pt x="19305" y="20612"/>
                  </a:lnTo>
                  <a:lnTo>
                    <a:pt x="19248" y="20589"/>
                  </a:lnTo>
                  <a:lnTo>
                    <a:pt x="19248" y="18223"/>
                  </a:lnTo>
                  <a:lnTo>
                    <a:pt x="19293" y="18223"/>
                  </a:lnTo>
                  <a:lnTo>
                    <a:pt x="19327" y="18201"/>
                  </a:lnTo>
                  <a:lnTo>
                    <a:pt x="19361" y="18178"/>
                  </a:lnTo>
                  <a:lnTo>
                    <a:pt x="19384" y="18155"/>
                  </a:lnTo>
                  <a:lnTo>
                    <a:pt x="19407" y="18121"/>
                  </a:lnTo>
                  <a:lnTo>
                    <a:pt x="19430" y="18087"/>
                  </a:lnTo>
                  <a:lnTo>
                    <a:pt x="19441" y="18053"/>
                  </a:lnTo>
                  <a:lnTo>
                    <a:pt x="19441" y="18007"/>
                  </a:lnTo>
                  <a:lnTo>
                    <a:pt x="19441" y="17973"/>
                  </a:lnTo>
                  <a:lnTo>
                    <a:pt x="19430" y="17928"/>
                  </a:lnTo>
                  <a:lnTo>
                    <a:pt x="21420" y="16779"/>
                  </a:lnTo>
                  <a:lnTo>
                    <a:pt x="21454" y="16813"/>
                  </a:lnTo>
                  <a:lnTo>
                    <a:pt x="21500" y="16847"/>
                  </a:lnTo>
                  <a:lnTo>
                    <a:pt x="21545" y="16858"/>
                  </a:lnTo>
                  <a:lnTo>
                    <a:pt x="21591" y="16870"/>
                  </a:lnTo>
                  <a:lnTo>
                    <a:pt x="21648" y="16858"/>
                  </a:lnTo>
                  <a:lnTo>
                    <a:pt x="21693" y="16836"/>
                  </a:lnTo>
                  <a:lnTo>
                    <a:pt x="21727" y="16813"/>
                  </a:lnTo>
                  <a:lnTo>
                    <a:pt x="21762" y="16779"/>
                  </a:lnTo>
                  <a:lnTo>
                    <a:pt x="23741" y="17916"/>
                  </a:lnTo>
                  <a:lnTo>
                    <a:pt x="23718" y="17962"/>
                  </a:lnTo>
                  <a:lnTo>
                    <a:pt x="23718" y="18007"/>
                  </a:lnTo>
                  <a:lnTo>
                    <a:pt x="23718" y="18053"/>
                  </a:lnTo>
                  <a:lnTo>
                    <a:pt x="23730" y="18098"/>
                  </a:lnTo>
                  <a:lnTo>
                    <a:pt x="23752" y="18144"/>
                  </a:lnTo>
                  <a:lnTo>
                    <a:pt x="23786" y="18178"/>
                  </a:lnTo>
                  <a:lnTo>
                    <a:pt x="23821" y="18212"/>
                  </a:lnTo>
                  <a:lnTo>
                    <a:pt x="23855" y="18235"/>
                  </a:lnTo>
                  <a:lnTo>
                    <a:pt x="23900" y="18246"/>
                  </a:lnTo>
                  <a:lnTo>
                    <a:pt x="23946" y="18258"/>
                  </a:lnTo>
                  <a:lnTo>
                    <a:pt x="23946" y="20510"/>
                  </a:lnTo>
                  <a:lnTo>
                    <a:pt x="23900" y="20510"/>
                  </a:lnTo>
                  <a:lnTo>
                    <a:pt x="23855" y="20533"/>
                  </a:lnTo>
                  <a:lnTo>
                    <a:pt x="23809" y="20555"/>
                  </a:lnTo>
                  <a:lnTo>
                    <a:pt x="23775" y="20589"/>
                  </a:lnTo>
                  <a:lnTo>
                    <a:pt x="23741" y="20624"/>
                  </a:lnTo>
                  <a:lnTo>
                    <a:pt x="23718" y="20669"/>
                  </a:lnTo>
                  <a:lnTo>
                    <a:pt x="23707" y="20715"/>
                  </a:lnTo>
                  <a:lnTo>
                    <a:pt x="23695" y="20771"/>
                  </a:lnTo>
                  <a:lnTo>
                    <a:pt x="23707" y="20817"/>
                  </a:lnTo>
                  <a:lnTo>
                    <a:pt x="23718" y="20874"/>
                  </a:lnTo>
                  <a:lnTo>
                    <a:pt x="23741" y="20919"/>
                  </a:lnTo>
                  <a:lnTo>
                    <a:pt x="23775" y="20953"/>
                  </a:lnTo>
                  <a:lnTo>
                    <a:pt x="23821" y="20988"/>
                  </a:lnTo>
                  <a:lnTo>
                    <a:pt x="23866" y="21010"/>
                  </a:lnTo>
                  <a:lnTo>
                    <a:pt x="23912" y="21022"/>
                  </a:lnTo>
                  <a:lnTo>
                    <a:pt x="23968" y="21033"/>
                  </a:lnTo>
                  <a:lnTo>
                    <a:pt x="24037" y="21022"/>
                  </a:lnTo>
                  <a:lnTo>
                    <a:pt x="24094" y="20999"/>
                  </a:lnTo>
                  <a:lnTo>
                    <a:pt x="24150" y="20965"/>
                  </a:lnTo>
                  <a:lnTo>
                    <a:pt x="24185" y="20908"/>
                  </a:lnTo>
                  <a:lnTo>
                    <a:pt x="26096" y="22011"/>
                  </a:lnTo>
                  <a:lnTo>
                    <a:pt x="26084" y="22068"/>
                  </a:lnTo>
                  <a:lnTo>
                    <a:pt x="26084" y="22114"/>
                  </a:lnTo>
                  <a:lnTo>
                    <a:pt x="26084" y="22159"/>
                  </a:lnTo>
                  <a:lnTo>
                    <a:pt x="26096" y="22205"/>
                  </a:lnTo>
                  <a:lnTo>
                    <a:pt x="26118" y="22250"/>
                  </a:lnTo>
                  <a:lnTo>
                    <a:pt x="26153" y="22284"/>
                  </a:lnTo>
                  <a:lnTo>
                    <a:pt x="26187" y="22319"/>
                  </a:lnTo>
                  <a:lnTo>
                    <a:pt x="26221" y="22341"/>
                  </a:lnTo>
                  <a:lnTo>
                    <a:pt x="26266" y="22364"/>
                  </a:lnTo>
                  <a:lnTo>
                    <a:pt x="26312" y="22364"/>
                  </a:lnTo>
                  <a:lnTo>
                    <a:pt x="26312" y="24662"/>
                  </a:lnTo>
                  <a:lnTo>
                    <a:pt x="26278" y="24662"/>
                  </a:lnTo>
                  <a:lnTo>
                    <a:pt x="26244" y="24685"/>
                  </a:lnTo>
                  <a:lnTo>
                    <a:pt x="26209" y="24696"/>
                  </a:lnTo>
                  <a:lnTo>
                    <a:pt x="26175" y="24730"/>
                  </a:lnTo>
                  <a:lnTo>
                    <a:pt x="26153" y="24753"/>
                  </a:lnTo>
                  <a:lnTo>
                    <a:pt x="26130" y="24787"/>
                  </a:lnTo>
                  <a:lnTo>
                    <a:pt x="26118" y="24832"/>
                  </a:lnTo>
                  <a:lnTo>
                    <a:pt x="26118" y="24867"/>
                  </a:lnTo>
                  <a:lnTo>
                    <a:pt x="26118" y="24912"/>
                  </a:lnTo>
                  <a:lnTo>
                    <a:pt x="26141" y="24958"/>
                  </a:lnTo>
                  <a:lnTo>
                    <a:pt x="25345" y="25413"/>
                  </a:lnTo>
                  <a:lnTo>
                    <a:pt x="25436" y="25413"/>
                  </a:lnTo>
                  <a:lnTo>
                    <a:pt x="26153" y="24992"/>
                  </a:lnTo>
                  <a:lnTo>
                    <a:pt x="26187" y="25037"/>
                  </a:lnTo>
                  <a:lnTo>
                    <a:pt x="26232" y="25060"/>
                  </a:lnTo>
                  <a:lnTo>
                    <a:pt x="26278" y="25083"/>
                  </a:lnTo>
                  <a:lnTo>
                    <a:pt x="26391" y="25083"/>
                  </a:lnTo>
                  <a:lnTo>
                    <a:pt x="26437" y="25060"/>
                  </a:lnTo>
                  <a:lnTo>
                    <a:pt x="26482" y="25026"/>
                  </a:lnTo>
                  <a:lnTo>
                    <a:pt x="26517" y="24992"/>
                  </a:lnTo>
                  <a:lnTo>
                    <a:pt x="27245" y="25413"/>
                  </a:lnTo>
                  <a:lnTo>
                    <a:pt x="27336" y="25413"/>
                  </a:lnTo>
                  <a:lnTo>
                    <a:pt x="26528" y="24946"/>
                  </a:lnTo>
                  <a:lnTo>
                    <a:pt x="26539" y="24912"/>
                  </a:lnTo>
                  <a:lnTo>
                    <a:pt x="26551" y="24867"/>
                  </a:lnTo>
                  <a:lnTo>
                    <a:pt x="26539" y="24832"/>
                  </a:lnTo>
                  <a:lnTo>
                    <a:pt x="26539" y="24798"/>
                  </a:lnTo>
                  <a:lnTo>
                    <a:pt x="26517" y="24764"/>
                  </a:lnTo>
                  <a:lnTo>
                    <a:pt x="26494" y="24730"/>
                  </a:lnTo>
                  <a:lnTo>
                    <a:pt x="26437" y="24685"/>
                  </a:lnTo>
                  <a:lnTo>
                    <a:pt x="26403" y="24673"/>
                  </a:lnTo>
                  <a:lnTo>
                    <a:pt x="26357" y="24662"/>
                  </a:lnTo>
                  <a:lnTo>
                    <a:pt x="26357" y="22364"/>
                  </a:lnTo>
                  <a:lnTo>
                    <a:pt x="26403" y="22353"/>
                  </a:lnTo>
                  <a:lnTo>
                    <a:pt x="26448" y="22341"/>
                  </a:lnTo>
                  <a:lnTo>
                    <a:pt x="26494" y="22319"/>
                  </a:lnTo>
                  <a:lnTo>
                    <a:pt x="26517" y="22284"/>
                  </a:lnTo>
                  <a:lnTo>
                    <a:pt x="26551" y="22250"/>
                  </a:lnTo>
                  <a:lnTo>
                    <a:pt x="26573" y="22205"/>
                  </a:lnTo>
                  <a:lnTo>
                    <a:pt x="26585" y="22159"/>
                  </a:lnTo>
                  <a:lnTo>
                    <a:pt x="26585" y="22114"/>
                  </a:lnTo>
                  <a:lnTo>
                    <a:pt x="26585" y="22068"/>
                  </a:lnTo>
                  <a:lnTo>
                    <a:pt x="26573" y="22023"/>
                  </a:lnTo>
                  <a:lnTo>
                    <a:pt x="28507" y="20897"/>
                  </a:lnTo>
                  <a:lnTo>
                    <a:pt x="28541" y="20942"/>
                  </a:lnTo>
                  <a:lnTo>
                    <a:pt x="28587" y="20976"/>
                  </a:lnTo>
                  <a:lnTo>
                    <a:pt x="28644" y="20999"/>
                  </a:lnTo>
                  <a:lnTo>
                    <a:pt x="28701" y="21010"/>
                  </a:lnTo>
                  <a:lnTo>
                    <a:pt x="28769" y="20999"/>
                  </a:lnTo>
                  <a:lnTo>
                    <a:pt x="28814" y="20976"/>
                  </a:lnTo>
                  <a:lnTo>
                    <a:pt x="28871" y="20942"/>
                  </a:lnTo>
                  <a:lnTo>
                    <a:pt x="28905" y="20897"/>
                  </a:lnTo>
                  <a:lnTo>
                    <a:pt x="30828" y="22011"/>
                  </a:lnTo>
                  <a:lnTo>
                    <a:pt x="30816" y="22057"/>
                  </a:lnTo>
                  <a:lnTo>
                    <a:pt x="30805" y="22114"/>
                  </a:lnTo>
                  <a:lnTo>
                    <a:pt x="30816" y="22159"/>
                  </a:lnTo>
                  <a:lnTo>
                    <a:pt x="30828" y="22193"/>
                  </a:lnTo>
                  <a:lnTo>
                    <a:pt x="30862" y="22273"/>
                  </a:lnTo>
                  <a:lnTo>
                    <a:pt x="30862" y="21955"/>
                  </a:lnTo>
                  <a:lnTo>
                    <a:pt x="30851" y="21966"/>
                  </a:lnTo>
                  <a:lnTo>
                    <a:pt x="28928" y="20851"/>
                  </a:lnTo>
                  <a:lnTo>
                    <a:pt x="28939" y="20817"/>
                  </a:lnTo>
                  <a:lnTo>
                    <a:pt x="28939" y="20771"/>
                  </a:lnTo>
                  <a:lnTo>
                    <a:pt x="28939" y="20726"/>
                  </a:lnTo>
                  <a:lnTo>
                    <a:pt x="28928" y="20680"/>
                  </a:lnTo>
                  <a:lnTo>
                    <a:pt x="28905" y="20646"/>
                  </a:lnTo>
                  <a:lnTo>
                    <a:pt x="28883" y="20612"/>
                  </a:lnTo>
                  <a:lnTo>
                    <a:pt x="28848" y="20578"/>
                  </a:lnTo>
                  <a:lnTo>
                    <a:pt x="28814" y="20555"/>
                  </a:lnTo>
                  <a:lnTo>
                    <a:pt x="28780" y="20544"/>
                  </a:lnTo>
                  <a:lnTo>
                    <a:pt x="28735" y="20533"/>
                  </a:lnTo>
                  <a:lnTo>
                    <a:pt x="28735" y="18178"/>
                  </a:lnTo>
                  <a:lnTo>
                    <a:pt x="28792" y="18155"/>
                  </a:lnTo>
                  <a:lnTo>
                    <a:pt x="28837" y="18121"/>
                  </a:lnTo>
                  <a:lnTo>
                    <a:pt x="28860" y="18076"/>
                  </a:lnTo>
                  <a:lnTo>
                    <a:pt x="28871" y="18007"/>
                  </a:lnTo>
                  <a:lnTo>
                    <a:pt x="28860" y="17962"/>
                  </a:lnTo>
                  <a:lnTo>
                    <a:pt x="30862" y="16801"/>
                  </a:lnTo>
                  <a:lnTo>
                    <a:pt x="30862" y="16745"/>
                  </a:lnTo>
                  <a:lnTo>
                    <a:pt x="28848" y="17916"/>
                  </a:lnTo>
                  <a:lnTo>
                    <a:pt x="28814" y="17882"/>
                  </a:lnTo>
                  <a:lnTo>
                    <a:pt x="28780" y="17859"/>
                  </a:lnTo>
                  <a:lnTo>
                    <a:pt x="28746" y="17848"/>
                  </a:lnTo>
                  <a:lnTo>
                    <a:pt x="28701" y="17837"/>
                  </a:lnTo>
                  <a:lnTo>
                    <a:pt x="28666" y="17848"/>
                  </a:lnTo>
                  <a:lnTo>
                    <a:pt x="28621" y="17859"/>
                  </a:lnTo>
                  <a:lnTo>
                    <a:pt x="28598" y="17882"/>
                  </a:lnTo>
                  <a:lnTo>
                    <a:pt x="28564" y="17916"/>
                  </a:lnTo>
                  <a:lnTo>
                    <a:pt x="26562" y="16756"/>
                  </a:lnTo>
                  <a:lnTo>
                    <a:pt x="26573" y="16710"/>
                  </a:lnTo>
                  <a:lnTo>
                    <a:pt x="26585" y="16665"/>
                  </a:lnTo>
                  <a:lnTo>
                    <a:pt x="26573" y="16619"/>
                  </a:lnTo>
                  <a:lnTo>
                    <a:pt x="26562" y="16574"/>
                  </a:lnTo>
                  <a:lnTo>
                    <a:pt x="26539" y="16528"/>
                  </a:lnTo>
                  <a:lnTo>
                    <a:pt x="26517" y="16494"/>
                  </a:lnTo>
                  <a:lnTo>
                    <a:pt x="26482" y="16460"/>
                  </a:lnTo>
                  <a:lnTo>
                    <a:pt x="26448" y="16437"/>
                  </a:lnTo>
                  <a:lnTo>
                    <a:pt x="26403" y="16426"/>
                  </a:lnTo>
                  <a:lnTo>
                    <a:pt x="26357" y="16415"/>
                  </a:lnTo>
                  <a:lnTo>
                    <a:pt x="26357" y="14083"/>
                  </a:lnTo>
                  <a:lnTo>
                    <a:pt x="26426" y="14060"/>
                  </a:lnTo>
                  <a:lnTo>
                    <a:pt x="26471" y="14015"/>
                  </a:lnTo>
                  <a:lnTo>
                    <a:pt x="26494" y="13969"/>
                  </a:lnTo>
                  <a:lnTo>
                    <a:pt x="26505" y="13901"/>
                  </a:lnTo>
                  <a:lnTo>
                    <a:pt x="26494" y="13844"/>
                  </a:lnTo>
                  <a:lnTo>
                    <a:pt x="28519" y="12684"/>
                  </a:lnTo>
                  <a:lnTo>
                    <a:pt x="28553" y="12718"/>
                  </a:lnTo>
                  <a:lnTo>
                    <a:pt x="28598" y="12752"/>
                  </a:lnTo>
                  <a:lnTo>
                    <a:pt x="28644" y="12763"/>
                  </a:lnTo>
                  <a:lnTo>
                    <a:pt x="28701" y="12775"/>
                  </a:lnTo>
                  <a:lnTo>
                    <a:pt x="28757" y="12763"/>
                  </a:lnTo>
                  <a:lnTo>
                    <a:pt x="28814" y="12752"/>
                  </a:lnTo>
                  <a:lnTo>
                    <a:pt x="28848" y="12718"/>
                  </a:lnTo>
                  <a:lnTo>
                    <a:pt x="28883" y="12672"/>
                  </a:lnTo>
                  <a:lnTo>
                    <a:pt x="30851" y="13810"/>
                  </a:lnTo>
                  <a:lnTo>
                    <a:pt x="30839" y="13855"/>
                  </a:lnTo>
                  <a:lnTo>
                    <a:pt x="30828" y="13901"/>
                  </a:lnTo>
                  <a:lnTo>
                    <a:pt x="30839" y="13969"/>
                  </a:lnTo>
                  <a:lnTo>
                    <a:pt x="30862" y="14026"/>
                  </a:lnTo>
                  <a:lnTo>
                    <a:pt x="30862" y="13764"/>
                  </a:lnTo>
                  <a:lnTo>
                    <a:pt x="28905" y="12638"/>
                  </a:lnTo>
                  <a:lnTo>
                    <a:pt x="28917" y="12593"/>
                  </a:lnTo>
                  <a:lnTo>
                    <a:pt x="28917" y="12558"/>
                  </a:lnTo>
                  <a:lnTo>
                    <a:pt x="28917" y="12513"/>
                  </a:lnTo>
                  <a:lnTo>
                    <a:pt x="28905" y="12479"/>
                  </a:lnTo>
                  <a:lnTo>
                    <a:pt x="28894" y="12445"/>
                  </a:lnTo>
                  <a:lnTo>
                    <a:pt x="28871" y="12411"/>
                  </a:lnTo>
                  <a:lnTo>
                    <a:pt x="28803" y="12365"/>
                  </a:lnTo>
                  <a:lnTo>
                    <a:pt x="28769" y="12354"/>
                  </a:lnTo>
                  <a:lnTo>
                    <a:pt x="28735" y="12342"/>
                  </a:lnTo>
                  <a:lnTo>
                    <a:pt x="28735" y="9999"/>
                  </a:lnTo>
                  <a:lnTo>
                    <a:pt x="28803" y="9976"/>
                  </a:lnTo>
                  <a:lnTo>
                    <a:pt x="28848" y="9931"/>
                  </a:lnTo>
                  <a:lnTo>
                    <a:pt x="28894" y="9874"/>
                  </a:lnTo>
                  <a:lnTo>
                    <a:pt x="28905" y="9806"/>
                  </a:lnTo>
                  <a:lnTo>
                    <a:pt x="28894" y="9760"/>
                  </a:lnTo>
                  <a:lnTo>
                    <a:pt x="28883" y="9726"/>
                  </a:lnTo>
                  <a:lnTo>
                    <a:pt x="30862" y="8588"/>
                  </a:lnTo>
                  <a:lnTo>
                    <a:pt x="30862" y="8338"/>
                  </a:lnTo>
                  <a:lnTo>
                    <a:pt x="30839" y="8395"/>
                  </a:lnTo>
                  <a:lnTo>
                    <a:pt x="30839" y="8452"/>
                  </a:lnTo>
                  <a:lnTo>
                    <a:pt x="30839" y="8497"/>
                  </a:lnTo>
                  <a:lnTo>
                    <a:pt x="30851" y="8543"/>
                  </a:lnTo>
                  <a:lnTo>
                    <a:pt x="28871" y="9692"/>
                  </a:lnTo>
                  <a:lnTo>
                    <a:pt x="28837" y="9658"/>
                  </a:lnTo>
                  <a:lnTo>
                    <a:pt x="28803" y="9624"/>
                  </a:lnTo>
                  <a:lnTo>
                    <a:pt x="28757" y="9612"/>
                  </a:lnTo>
                  <a:lnTo>
                    <a:pt x="28701" y="9601"/>
                  </a:lnTo>
                  <a:lnTo>
                    <a:pt x="28655" y="9612"/>
                  </a:lnTo>
                  <a:lnTo>
                    <a:pt x="28610" y="9624"/>
                  </a:lnTo>
                  <a:lnTo>
                    <a:pt x="28575" y="9646"/>
                  </a:lnTo>
                  <a:lnTo>
                    <a:pt x="28541" y="9680"/>
                  </a:lnTo>
                  <a:lnTo>
                    <a:pt x="26494" y="8509"/>
                  </a:lnTo>
                  <a:lnTo>
                    <a:pt x="26505" y="8452"/>
                  </a:lnTo>
                  <a:lnTo>
                    <a:pt x="26494" y="8395"/>
                  </a:lnTo>
                  <a:lnTo>
                    <a:pt x="26471" y="8338"/>
                  </a:lnTo>
                  <a:lnTo>
                    <a:pt x="26414" y="8304"/>
                  </a:lnTo>
                  <a:lnTo>
                    <a:pt x="26357" y="8281"/>
                  </a:lnTo>
                  <a:lnTo>
                    <a:pt x="26357" y="5938"/>
                  </a:lnTo>
                  <a:lnTo>
                    <a:pt x="26403" y="5927"/>
                  </a:lnTo>
                  <a:lnTo>
                    <a:pt x="26448" y="5904"/>
                  </a:lnTo>
                  <a:lnTo>
                    <a:pt x="26482" y="5881"/>
                  </a:lnTo>
                  <a:lnTo>
                    <a:pt x="26517" y="5858"/>
                  </a:lnTo>
                  <a:lnTo>
                    <a:pt x="26539" y="5824"/>
                  </a:lnTo>
                  <a:lnTo>
                    <a:pt x="26562" y="5779"/>
                  </a:lnTo>
                  <a:lnTo>
                    <a:pt x="26573" y="5745"/>
                  </a:lnTo>
                  <a:lnTo>
                    <a:pt x="26573" y="5699"/>
                  </a:lnTo>
                  <a:lnTo>
                    <a:pt x="26573" y="5642"/>
                  </a:lnTo>
                  <a:lnTo>
                    <a:pt x="26562" y="5597"/>
                  </a:lnTo>
                  <a:lnTo>
                    <a:pt x="28553" y="4448"/>
                  </a:lnTo>
                  <a:lnTo>
                    <a:pt x="28575" y="4482"/>
                  </a:lnTo>
                  <a:lnTo>
                    <a:pt x="28621" y="4505"/>
                  </a:lnTo>
                  <a:lnTo>
                    <a:pt x="28655" y="4527"/>
                  </a:lnTo>
                  <a:lnTo>
                    <a:pt x="28746" y="4527"/>
                  </a:lnTo>
                  <a:lnTo>
                    <a:pt x="28792" y="4505"/>
                  </a:lnTo>
                  <a:lnTo>
                    <a:pt x="28826" y="4482"/>
                  </a:lnTo>
                  <a:lnTo>
                    <a:pt x="28860" y="4448"/>
                  </a:lnTo>
                  <a:lnTo>
                    <a:pt x="30862" y="5597"/>
                  </a:lnTo>
                  <a:lnTo>
                    <a:pt x="30862" y="5551"/>
                  </a:lnTo>
                  <a:lnTo>
                    <a:pt x="28883" y="4402"/>
                  </a:lnTo>
                  <a:lnTo>
                    <a:pt x="28883" y="4345"/>
                  </a:lnTo>
                  <a:lnTo>
                    <a:pt x="28871" y="4277"/>
                  </a:lnTo>
                  <a:lnTo>
                    <a:pt x="28837" y="4232"/>
                  </a:lnTo>
                  <a:lnTo>
                    <a:pt x="28792" y="4186"/>
                  </a:lnTo>
                  <a:lnTo>
                    <a:pt x="28735" y="4163"/>
                  </a:lnTo>
                  <a:lnTo>
                    <a:pt x="28735" y="1752"/>
                  </a:lnTo>
                  <a:lnTo>
                    <a:pt x="28792" y="1729"/>
                  </a:lnTo>
                  <a:lnTo>
                    <a:pt x="28826" y="1695"/>
                  </a:lnTo>
                  <a:lnTo>
                    <a:pt x="28860" y="1649"/>
                  </a:lnTo>
                  <a:lnTo>
                    <a:pt x="28871" y="1593"/>
                  </a:lnTo>
                  <a:lnTo>
                    <a:pt x="28860" y="1536"/>
                  </a:lnTo>
                  <a:lnTo>
                    <a:pt x="30862" y="375"/>
                  </a:lnTo>
                  <a:lnTo>
                    <a:pt x="30862" y="330"/>
                  </a:lnTo>
                  <a:lnTo>
                    <a:pt x="28837" y="1490"/>
                  </a:lnTo>
                  <a:lnTo>
                    <a:pt x="28814" y="1467"/>
                  </a:lnTo>
                  <a:lnTo>
                    <a:pt x="28780" y="1445"/>
                  </a:lnTo>
                  <a:lnTo>
                    <a:pt x="28746" y="1433"/>
                  </a:lnTo>
                  <a:lnTo>
                    <a:pt x="28701" y="1422"/>
                  </a:lnTo>
                  <a:lnTo>
                    <a:pt x="28666" y="1433"/>
                  </a:lnTo>
                  <a:lnTo>
                    <a:pt x="28632" y="1445"/>
                  </a:lnTo>
                  <a:lnTo>
                    <a:pt x="28598" y="1467"/>
                  </a:lnTo>
                  <a:lnTo>
                    <a:pt x="28575" y="1490"/>
                  </a:lnTo>
                  <a:lnTo>
                    <a:pt x="26528" y="307"/>
                  </a:lnTo>
                  <a:lnTo>
                    <a:pt x="26539" y="239"/>
                  </a:lnTo>
                  <a:lnTo>
                    <a:pt x="26528" y="205"/>
                  </a:lnTo>
                  <a:lnTo>
                    <a:pt x="26517" y="159"/>
                  </a:lnTo>
                  <a:lnTo>
                    <a:pt x="26505" y="125"/>
                  </a:lnTo>
                  <a:lnTo>
                    <a:pt x="26471" y="102"/>
                  </a:lnTo>
                  <a:lnTo>
                    <a:pt x="26448" y="80"/>
                  </a:lnTo>
                  <a:lnTo>
                    <a:pt x="26414" y="57"/>
                  </a:lnTo>
                  <a:lnTo>
                    <a:pt x="26369" y="46"/>
                  </a:lnTo>
                  <a:lnTo>
                    <a:pt x="26335" y="34"/>
                  </a:lnTo>
                  <a:lnTo>
                    <a:pt x="26289" y="46"/>
                  </a:lnTo>
                  <a:lnTo>
                    <a:pt x="26255" y="57"/>
                  </a:lnTo>
                  <a:lnTo>
                    <a:pt x="26221" y="80"/>
                  </a:lnTo>
                  <a:lnTo>
                    <a:pt x="26187" y="102"/>
                  </a:lnTo>
                  <a:lnTo>
                    <a:pt x="26164" y="125"/>
                  </a:lnTo>
                  <a:lnTo>
                    <a:pt x="26153" y="159"/>
                  </a:lnTo>
                  <a:lnTo>
                    <a:pt x="26141" y="205"/>
                  </a:lnTo>
                  <a:lnTo>
                    <a:pt x="26130" y="239"/>
                  </a:lnTo>
                  <a:lnTo>
                    <a:pt x="26141" y="273"/>
                  </a:lnTo>
                  <a:lnTo>
                    <a:pt x="26141" y="307"/>
                  </a:lnTo>
                  <a:lnTo>
                    <a:pt x="24150" y="1467"/>
                  </a:lnTo>
                  <a:lnTo>
                    <a:pt x="24105" y="1422"/>
                  </a:lnTo>
                  <a:lnTo>
                    <a:pt x="24071" y="1399"/>
                  </a:lnTo>
                  <a:lnTo>
                    <a:pt x="24014" y="1376"/>
                  </a:lnTo>
                  <a:lnTo>
                    <a:pt x="23923" y="1376"/>
                  </a:lnTo>
                  <a:lnTo>
                    <a:pt x="23877" y="1388"/>
                  </a:lnTo>
                  <a:lnTo>
                    <a:pt x="23843" y="1411"/>
                  </a:lnTo>
                  <a:lnTo>
                    <a:pt x="23809" y="1433"/>
                  </a:lnTo>
                  <a:lnTo>
                    <a:pt x="23786" y="1467"/>
                  </a:lnTo>
                  <a:lnTo>
                    <a:pt x="23764" y="1502"/>
                  </a:lnTo>
                  <a:lnTo>
                    <a:pt x="23752" y="1547"/>
                  </a:lnTo>
                  <a:lnTo>
                    <a:pt x="23741" y="1593"/>
                  </a:lnTo>
                  <a:lnTo>
                    <a:pt x="23752" y="1627"/>
                  </a:lnTo>
                  <a:lnTo>
                    <a:pt x="23764" y="1672"/>
                  </a:lnTo>
                  <a:lnTo>
                    <a:pt x="23775" y="1706"/>
                  </a:lnTo>
                  <a:lnTo>
                    <a:pt x="23798" y="1740"/>
                  </a:lnTo>
                  <a:lnTo>
                    <a:pt x="23832" y="1763"/>
                  </a:lnTo>
                  <a:lnTo>
                    <a:pt x="23866" y="1786"/>
                  </a:lnTo>
                  <a:lnTo>
                    <a:pt x="23900" y="1797"/>
                  </a:lnTo>
                  <a:lnTo>
                    <a:pt x="23946" y="1809"/>
                  </a:lnTo>
                  <a:lnTo>
                    <a:pt x="23946" y="4141"/>
                  </a:lnTo>
                  <a:lnTo>
                    <a:pt x="23900" y="4141"/>
                  </a:lnTo>
                  <a:lnTo>
                    <a:pt x="23866" y="4152"/>
                  </a:lnTo>
                  <a:lnTo>
                    <a:pt x="23832" y="4175"/>
                  </a:lnTo>
                  <a:lnTo>
                    <a:pt x="23809" y="4198"/>
                  </a:lnTo>
                  <a:lnTo>
                    <a:pt x="23786" y="4232"/>
                  </a:lnTo>
                  <a:lnTo>
                    <a:pt x="23764" y="4266"/>
                  </a:lnTo>
                  <a:lnTo>
                    <a:pt x="23752" y="4311"/>
                  </a:lnTo>
                  <a:lnTo>
                    <a:pt x="23752" y="4345"/>
                  </a:lnTo>
                  <a:lnTo>
                    <a:pt x="23752" y="4391"/>
                  </a:lnTo>
                  <a:lnTo>
                    <a:pt x="23764" y="4425"/>
                  </a:lnTo>
                  <a:lnTo>
                    <a:pt x="23786" y="4471"/>
                  </a:lnTo>
                  <a:lnTo>
                    <a:pt x="23809" y="4493"/>
                  </a:lnTo>
                  <a:lnTo>
                    <a:pt x="23843" y="4527"/>
                  </a:lnTo>
                  <a:lnTo>
                    <a:pt x="23877" y="4539"/>
                  </a:lnTo>
                  <a:lnTo>
                    <a:pt x="23923" y="4562"/>
                  </a:lnTo>
                  <a:lnTo>
                    <a:pt x="23968" y="4562"/>
                  </a:lnTo>
                  <a:lnTo>
                    <a:pt x="24014" y="4550"/>
                  </a:lnTo>
                  <a:lnTo>
                    <a:pt x="24071" y="4539"/>
                  </a:lnTo>
                  <a:lnTo>
                    <a:pt x="24116" y="4505"/>
                  </a:lnTo>
                  <a:lnTo>
                    <a:pt x="24139" y="4459"/>
                  </a:lnTo>
                  <a:lnTo>
                    <a:pt x="26107" y="5597"/>
                  </a:lnTo>
                  <a:lnTo>
                    <a:pt x="26096" y="5642"/>
                  </a:lnTo>
                  <a:lnTo>
                    <a:pt x="26096" y="5699"/>
                  </a:lnTo>
                  <a:lnTo>
                    <a:pt x="26096" y="5745"/>
                  </a:lnTo>
                  <a:lnTo>
                    <a:pt x="26107" y="5779"/>
                  </a:lnTo>
                  <a:lnTo>
                    <a:pt x="26130" y="5824"/>
                  </a:lnTo>
                  <a:lnTo>
                    <a:pt x="26153" y="5858"/>
                  </a:lnTo>
                  <a:lnTo>
                    <a:pt x="26187" y="5892"/>
                  </a:lnTo>
                  <a:lnTo>
                    <a:pt x="26232" y="5915"/>
                  </a:lnTo>
                  <a:lnTo>
                    <a:pt x="26266" y="5927"/>
                  </a:lnTo>
                  <a:lnTo>
                    <a:pt x="26312" y="5938"/>
                  </a:lnTo>
                  <a:lnTo>
                    <a:pt x="26312" y="8281"/>
                  </a:lnTo>
                  <a:lnTo>
                    <a:pt x="26255" y="8293"/>
                  </a:lnTo>
                  <a:lnTo>
                    <a:pt x="26209" y="8338"/>
                  </a:lnTo>
                  <a:lnTo>
                    <a:pt x="26175" y="8384"/>
                  </a:lnTo>
                  <a:lnTo>
                    <a:pt x="26164" y="8452"/>
                  </a:lnTo>
                  <a:lnTo>
                    <a:pt x="26164" y="8486"/>
                  </a:lnTo>
                  <a:lnTo>
                    <a:pt x="26175" y="8520"/>
                  </a:lnTo>
                  <a:lnTo>
                    <a:pt x="26209" y="8577"/>
                  </a:lnTo>
                  <a:lnTo>
                    <a:pt x="26266" y="8611"/>
                  </a:lnTo>
                  <a:lnTo>
                    <a:pt x="26300" y="8623"/>
                  </a:lnTo>
                  <a:lnTo>
                    <a:pt x="26380" y="8623"/>
                  </a:lnTo>
                  <a:lnTo>
                    <a:pt x="26414" y="8600"/>
                  </a:lnTo>
                  <a:lnTo>
                    <a:pt x="26448" y="8577"/>
                  </a:lnTo>
                  <a:lnTo>
                    <a:pt x="26482" y="8543"/>
                  </a:lnTo>
                  <a:lnTo>
                    <a:pt x="28519" y="9726"/>
                  </a:lnTo>
                  <a:lnTo>
                    <a:pt x="28507" y="9760"/>
                  </a:lnTo>
                  <a:lnTo>
                    <a:pt x="28507" y="9806"/>
                  </a:lnTo>
                  <a:lnTo>
                    <a:pt x="28507" y="9840"/>
                  </a:lnTo>
                  <a:lnTo>
                    <a:pt x="28519" y="9874"/>
                  </a:lnTo>
                  <a:lnTo>
                    <a:pt x="28553" y="9931"/>
                  </a:lnTo>
                  <a:lnTo>
                    <a:pt x="28621" y="9976"/>
                  </a:lnTo>
                  <a:lnTo>
                    <a:pt x="28655" y="9988"/>
                  </a:lnTo>
                  <a:lnTo>
                    <a:pt x="28689" y="9999"/>
                  </a:lnTo>
                  <a:lnTo>
                    <a:pt x="28689" y="12342"/>
                  </a:lnTo>
                  <a:lnTo>
                    <a:pt x="28644" y="12354"/>
                  </a:lnTo>
                  <a:lnTo>
                    <a:pt x="28610" y="12365"/>
                  </a:lnTo>
                  <a:lnTo>
                    <a:pt x="28575" y="12388"/>
                  </a:lnTo>
                  <a:lnTo>
                    <a:pt x="28541" y="12411"/>
                  </a:lnTo>
                  <a:lnTo>
                    <a:pt x="28519" y="12445"/>
                  </a:lnTo>
                  <a:lnTo>
                    <a:pt x="28496" y="12479"/>
                  </a:lnTo>
                  <a:lnTo>
                    <a:pt x="28484" y="12513"/>
                  </a:lnTo>
                  <a:lnTo>
                    <a:pt x="28484" y="12558"/>
                  </a:lnTo>
                  <a:lnTo>
                    <a:pt x="28484" y="12604"/>
                  </a:lnTo>
                  <a:lnTo>
                    <a:pt x="28507" y="12638"/>
                  </a:lnTo>
                  <a:lnTo>
                    <a:pt x="26482" y="13810"/>
                  </a:lnTo>
                  <a:lnTo>
                    <a:pt x="26448" y="13776"/>
                  </a:lnTo>
                  <a:lnTo>
                    <a:pt x="26414" y="13753"/>
                  </a:lnTo>
                  <a:lnTo>
                    <a:pt x="26380" y="13730"/>
                  </a:lnTo>
                  <a:lnTo>
                    <a:pt x="26289" y="13730"/>
                  </a:lnTo>
                  <a:lnTo>
                    <a:pt x="26255" y="13753"/>
                  </a:lnTo>
                  <a:lnTo>
                    <a:pt x="26221" y="13776"/>
                  </a:lnTo>
                  <a:lnTo>
                    <a:pt x="26187" y="13798"/>
                  </a:lnTo>
                  <a:lnTo>
                    <a:pt x="24162" y="12627"/>
                  </a:lnTo>
                  <a:lnTo>
                    <a:pt x="24173" y="12593"/>
                  </a:lnTo>
                  <a:lnTo>
                    <a:pt x="24173" y="12558"/>
                  </a:lnTo>
                  <a:lnTo>
                    <a:pt x="24173" y="12513"/>
                  </a:lnTo>
                  <a:lnTo>
                    <a:pt x="24162" y="12479"/>
                  </a:lnTo>
                  <a:lnTo>
                    <a:pt x="24116" y="12422"/>
                  </a:lnTo>
                  <a:lnTo>
                    <a:pt x="24059" y="12376"/>
                  </a:lnTo>
                  <a:lnTo>
                    <a:pt x="24025" y="12354"/>
                  </a:lnTo>
                  <a:lnTo>
                    <a:pt x="23991" y="12354"/>
                  </a:lnTo>
                  <a:lnTo>
                    <a:pt x="23991" y="10010"/>
                  </a:lnTo>
                  <a:lnTo>
                    <a:pt x="24025" y="9999"/>
                  </a:lnTo>
                  <a:lnTo>
                    <a:pt x="24059" y="9988"/>
                  </a:lnTo>
                  <a:lnTo>
                    <a:pt x="24128" y="9942"/>
                  </a:lnTo>
                  <a:lnTo>
                    <a:pt x="24162" y="9874"/>
                  </a:lnTo>
                  <a:lnTo>
                    <a:pt x="24173" y="9840"/>
                  </a:lnTo>
                  <a:lnTo>
                    <a:pt x="24173" y="9806"/>
                  </a:lnTo>
                  <a:lnTo>
                    <a:pt x="24173" y="9760"/>
                  </a:lnTo>
                  <a:lnTo>
                    <a:pt x="24162" y="9715"/>
                  </a:lnTo>
                  <a:lnTo>
                    <a:pt x="24139" y="9680"/>
                  </a:lnTo>
                  <a:lnTo>
                    <a:pt x="24116" y="9646"/>
                  </a:lnTo>
                  <a:lnTo>
                    <a:pt x="24082" y="9624"/>
                  </a:lnTo>
                  <a:lnTo>
                    <a:pt x="24048" y="9601"/>
                  </a:lnTo>
                  <a:lnTo>
                    <a:pt x="24003" y="9589"/>
                  </a:lnTo>
                  <a:lnTo>
                    <a:pt x="23912" y="9589"/>
                  </a:lnTo>
                  <a:lnTo>
                    <a:pt x="23866" y="9612"/>
                  </a:lnTo>
                  <a:lnTo>
                    <a:pt x="23821" y="9646"/>
                  </a:lnTo>
                  <a:lnTo>
                    <a:pt x="23786" y="9680"/>
                  </a:lnTo>
                  <a:lnTo>
                    <a:pt x="21773" y="8509"/>
                  </a:lnTo>
                  <a:lnTo>
                    <a:pt x="21784" y="8452"/>
                  </a:lnTo>
                  <a:lnTo>
                    <a:pt x="21773" y="8384"/>
                  </a:lnTo>
                  <a:lnTo>
                    <a:pt x="21739" y="8327"/>
                  </a:lnTo>
                  <a:lnTo>
                    <a:pt x="21682" y="8281"/>
                  </a:lnTo>
                  <a:lnTo>
                    <a:pt x="21625" y="8259"/>
                  </a:lnTo>
                  <a:lnTo>
                    <a:pt x="21625" y="5927"/>
                  </a:lnTo>
                  <a:lnTo>
                    <a:pt x="21659" y="5915"/>
                  </a:lnTo>
                  <a:lnTo>
                    <a:pt x="21705" y="5892"/>
                  </a:lnTo>
                  <a:lnTo>
                    <a:pt x="21739" y="5870"/>
                  </a:lnTo>
                  <a:lnTo>
                    <a:pt x="21762" y="5847"/>
                  </a:lnTo>
                  <a:lnTo>
                    <a:pt x="21784" y="5813"/>
                  </a:lnTo>
                  <a:lnTo>
                    <a:pt x="21807" y="5779"/>
                  </a:lnTo>
                  <a:lnTo>
                    <a:pt x="21818" y="5733"/>
                  </a:lnTo>
                  <a:lnTo>
                    <a:pt x="21818" y="5699"/>
                  </a:lnTo>
                  <a:lnTo>
                    <a:pt x="21818" y="5642"/>
                  </a:lnTo>
                  <a:lnTo>
                    <a:pt x="21807" y="5608"/>
                  </a:lnTo>
                  <a:lnTo>
                    <a:pt x="21784" y="5563"/>
                  </a:lnTo>
                  <a:lnTo>
                    <a:pt x="21762" y="5528"/>
                  </a:lnTo>
                  <a:lnTo>
                    <a:pt x="21727" y="5506"/>
                  </a:lnTo>
                  <a:lnTo>
                    <a:pt x="21682" y="5483"/>
                  </a:lnTo>
                  <a:lnTo>
                    <a:pt x="21636" y="5472"/>
                  </a:lnTo>
                  <a:lnTo>
                    <a:pt x="21591" y="5460"/>
                  </a:lnTo>
                  <a:lnTo>
                    <a:pt x="21534" y="5472"/>
                  </a:lnTo>
                  <a:lnTo>
                    <a:pt x="21489" y="5494"/>
                  </a:lnTo>
                  <a:lnTo>
                    <a:pt x="21443" y="5528"/>
                  </a:lnTo>
                  <a:lnTo>
                    <a:pt x="21409" y="5563"/>
                  </a:lnTo>
                  <a:lnTo>
                    <a:pt x="19418" y="4414"/>
                  </a:lnTo>
                  <a:lnTo>
                    <a:pt x="19430" y="4345"/>
                  </a:lnTo>
                  <a:lnTo>
                    <a:pt x="19418" y="4311"/>
                  </a:lnTo>
                  <a:lnTo>
                    <a:pt x="19418" y="4277"/>
                  </a:lnTo>
                  <a:lnTo>
                    <a:pt x="19373" y="4209"/>
                  </a:lnTo>
                  <a:lnTo>
                    <a:pt x="19316" y="4175"/>
                  </a:lnTo>
                  <a:lnTo>
                    <a:pt x="19248" y="4152"/>
                  </a:lnTo>
                  <a:lnTo>
                    <a:pt x="19248" y="1763"/>
                  </a:lnTo>
                  <a:lnTo>
                    <a:pt x="19316" y="1740"/>
                  </a:lnTo>
                  <a:lnTo>
                    <a:pt x="19361" y="1706"/>
                  </a:lnTo>
                  <a:lnTo>
                    <a:pt x="19396" y="1649"/>
                  </a:lnTo>
                  <a:lnTo>
                    <a:pt x="19407" y="1593"/>
                  </a:lnTo>
                  <a:lnTo>
                    <a:pt x="19396" y="1558"/>
                  </a:lnTo>
                  <a:lnTo>
                    <a:pt x="19384" y="1524"/>
                  </a:lnTo>
                  <a:lnTo>
                    <a:pt x="19350" y="1467"/>
                  </a:lnTo>
                  <a:lnTo>
                    <a:pt x="19293" y="1422"/>
                  </a:lnTo>
                  <a:lnTo>
                    <a:pt x="19259" y="1411"/>
                  </a:lnTo>
                  <a:lnTo>
                    <a:pt x="19179" y="1411"/>
                  </a:lnTo>
                  <a:lnTo>
                    <a:pt x="19145" y="1433"/>
                  </a:lnTo>
                  <a:lnTo>
                    <a:pt x="19111" y="1456"/>
                  </a:lnTo>
                  <a:lnTo>
                    <a:pt x="19077" y="1479"/>
                  </a:lnTo>
                  <a:lnTo>
                    <a:pt x="17075" y="330"/>
                  </a:lnTo>
                  <a:lnTo>
                    <a:pt x="17086" y="284"/>
                  </a:lnTo>
                  <a:lnTo>
                    <a:pt x="17086" y="239"/>
                  </a:lnTo>
                  <a:lnTo>
                    <a:pt x="17086" y="193"/>
                  </a:lnTo>
                  <a:lnTo>
                    <a:pt x="17075" y="148"/>
                  </a:lnTo>
                  <a:lnTo>
                    <a:pt x="17052" y="102"/>
                  </a:lnTo>
                  <a:lnTo>
                    <a:pt x="17018" y="68"/>
                  </a:lnTo>
                  <a:lnTo>
                    <a:pt x="16984" y="46"/>
                  </a:lnTo>
                  <a:lnTo>
                    <a:pt x="16950" y="23"/>
                  </a:lnTo>
                  <a:lnTo>
                    <a:pt x="16904" y="11"/>
                  </a:lnTo>
                  <a:lnTo>
                    <a:pt x="1685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3682571" y="0"/>
              <a:ext cx="1289577" cy="1388277"/>
            </a:xfrm>
            <a:custGeom>
              <a:rect b="b" l="l" r="r" t="t"/>
              <a:pathLst>
                <a:path extrusionOk="0" h="13264" w="12321">
                  <a:moveTo>
                    <a:pt x="2777" y="3549"/>
                  </a:moveTo>
                  <a:lnTo>
                    <a:pt x="4824" y="4732"/>
                  </a:lnTo>
                  <a:lnTo>
                    <a:pt x="4813" y="4755"/>
                  </a:lnTo>
                  <a:lnTo>
                    <a:pt x="4813" y="4789"/>
                  </a:lnTo>
                  <a:lnTo>
                    <a:pt x="4824" y="4857"/>
                  </a:lnTo>
                  <a:lnTo>
                    <a:pt x="4858" y="4903"/>
                  </a:lnTo>
                  <a:lnTo>
                    <a:pt x="4904" y="4937"/>
                  </a:lnTo>
                  <a:lnTo>
                    <a:pt x="4961" y="4960"/>
                  </a:lnTo>
                  <a:lnTo>
                    <a:pt x="4961" y="7280"/>
                  </a:lnTo>
                  <a:lnTo>
                    <a:pt x="4915" y="7292"/>
                  </a:lnTo>
                  <a:lnTo>
                    <a:pt x="4870" y="7303"/>
                  </a:lnTo>
                  <a:lnTo>
                    <a:pt x="4824" y="7326"/>
                  </a:lnTo>
                  <a:lnTo>
                    <a:pt x="4790" y="7360"/>
                  </a:lnTo>
                  <a:lnTo>
                    <a:pt x="4756" y="7405"/>
                  </a:lnTo>
                  <a:lnTo>
                    <a:pt x="4733" y="7451"/>
                  </a:lnTo>
                  <a:lnTo>
                    <a:pt x="4710" y="7496"/>
                  </a:lnTo>
                  <a:lnTo>
                    <a:pt x="4710" y="7553"/>
                  </a:lnTo>
                  <a:lnTo>
                    <a:pt x="4710" y="7599"/>
                  </a:lnTo>
                  <a:lnTo>
                    <a:pt x="4733" y="7656"/>
                  </a:lnTo>
                  <a:lnTo>
                    <a:pt x="2811" y="8759"/>
                  </a:lnTo>
                  <a:lnTo>
                    <a:pt x="2777" y="8714"/>
                  </a:lnTo>
                  <a:lnTo>
                    <a:pt x="2731" y="8679"/>
                  </a:lnTo>
                  <a:lnTo>
                    <a:pt x="2674" y="8668"/>
                  </a:lnTo>
                  <a:lnTo>
                    <a:pt x="2606" y="8657"/>
                  </a:lnTo>
                  <a:lnTo>
                    <a:pt x="2549" y="8668"/>
                  </a:lnTo>
                  <a:lnTo>
                    <a:pt x="2504" y="8679"/>
                  </a:lnTo>
                  <a:lnTo>
                    <a:pt x="2447" y="8714"/>
                  </a:lnTo>
                  <a:lnTo>
                    <a:pt x="2413" y="8759"/>
                  </a:lnTo>
                  <a:lnTo>
                    <a:pt x="467" y="7633"/>
                  </a:lnTo>
                  <a:lnTo>
                    <a:pt x="479" y="7587"/>
                  </a:lnTo>
                  <a:lnTo>
                    <a:pt x="479" y="7553"/>
                  </a:lnTo>
                  <a:lnTo>
                    <a:pt x="479" y="7508"/>
                  </a:lnTo>
                  <a:lnTo>
                    <a:pt x="467" y="7462"/>
                  </a:lnTo>
                  <a:lnTo>
                    <a:pt x="445" y="7428"/>
                  </a:lnTo>
                  <a:lnTo>
                    <a:pt x="422" y="7394"/>
                  </a:lnTo>
                  <a:lnTo>
                    <a:pt x="388" y="7360"/>
                  </a:lnTo>
                  <a:lnTo>
                    <a:pt x="354" y="7337"/>
                  </a:lnTo>
                  <a:lnTo>
                    <a:pt x="308" y="7326"/>
                  </a:lnTo>
                  <a:lnTo>
                    <a:pt x="274" y="7314"/>
                  </a:lnTo>
                  <a:lnTo>
                    <a:pt x="274" y="4994"/>
                  </a:lnTo>
                  <a:lnTo>
                    <a:pt x="342" y="4971"/>
                  </a:lnTo>
                  <a:lnTo>
                    <a:pt x="388" y="4926"/>
                  </a:lnTo>
                  <a:lnTo>
                    <a:pt x="422" y="4869"/>
                  </a:lnTo>
                  <a:lnTo>
                    <a:pt x="445" y="4789"/>
                  </a:lnTo>
                  <a:lnTo>
                    <a:pt x="433" y="4755"/>
                  </a:lnTo>
                  <a:lnTo>
                    <a:pt x="422" y="4721"/>
                  </a:lnTo>
                  <a:lnTo>
                    <a:pt x="2447" y="3549"/>
                  </a:lnTo>
                  <a:lnTo>
                    <a:pt x="2481" y="3583"/>
                  </a:lnTo>
                  <a:lnTo>
                    <a:pt x="2515" y="3617"/>
                  </a:lnTo>
                  <a:lnTo>
                    <a:pt x="2560" y="3640"/>
                  </a:lnTo>
                  <a:lnTo>
                    <a:pt x="2663" y="3640"/>
                  </a:lnTo>
                  <a:lnTo>
                    <a:pt x="2708" y="3617"/>
                  </a:lnTo>
                  <a:lnTo>
                    <a:pt x="2754" y="3583"/>
                  </a:lnTo>
                  <a:lnTo>
                    <a:pt x="2777" y="3549"/>
                  </a:lnTo>
                  <a:close/>
                  <a:moveTo>
                    <a:pt x="7543" y="3560"/>
                  </a:moveTo>
                  <a:lnTo>
                    <a:pt x="9511" y="4698"/>
                  </a:lnTo>
                  <a:lnTo>
                    <a:pt x="9488" y="4744"/>
                  </a:lnTo>
                  <a:lnTo>
                    <a:pt x="9488" y="4789"/>
                  </a:lnTo>
                  <a:lnTo>
                    <a:pt x="9488" y="4835"/>
                  </a:lnTo>
                  <a:lnTo>
                    <a:pt x="9499" y="4880"/>
                  </a:lnTo>
                  <a:lnTo>
                    <a:pt x="9522" y="4914"/>
                  </a:lnTo>
                  <a:lnTo>
                    <a:pt x="9545" y="4948"/>
                  </a:lnTo>
                  <a:lnTo>
                    <a:pt x="9579" y="4982"/>
                  </a:lnTo>
                  <a:lnTo>
                    <a:pt x="9625" y="5005"/>
                  </a:lnTo>
                  <a:lnTo>
                    <a:pt x="9659" y="5017"/>
                  </a:lnTo>
                  <a:lnTo>
                    <a:pt x="9704" y="5028"/>
                  </a:lnTo>
                  <a:lnTo>
                    <a:pt x="9704" y="7303"/>
                  </a:lnTo>
                  <a:lnTo>
                    <a:pt x="9659" y="7303"/>
                  </a:lnTo>
                  <a:lnTo>
                    <a:pt x="9613" y="7326"/>
                  </a:lnTo>
                  <a:lnTo>
                    <a:pt x="9579" y="7348"/>
                  </a:lnTo>
                  <a:lnTo>
                    <a:pt x="9534" y="7383"/>
                  </a:lnTo>
                  <a:lnTo>
                    <a:pt x="9511" y="7417"/>
                  </a:lnTo>
                  <a:lnTo>
                    <a:pt x="9488" y="7451"/>
                  </a:lnTo>
                  <a:lnTo>
                    <a:pt x="9477" y="7496"/>
                  </a:lnTo>
                  <a:lnTo>
                    <a:pt x="9465" y="7553"/>
                  </a:lnTo>
                  <a:lnTo>
                    <a:pt x="9477" y="7599"/>
                  </a:lnTo>
                  <a:lnTo>
                    <a:pt x="9488" y="7644"/>
                  </a:lnTo>
                  <a:lnTo>
                    <a:pt x="7543" y="8770"/>
                  </a:lnTo>
                  <a:lnTo>
                    <a:pt x="7497" y="8725"/>
                  </a:lnTo>
                  <a:lnTo>
                    <a:pt x="7463" y="8702"/>
                  </a:lnTo>
                  <a:lnTo>
                    <a:pt x="7406" y="8679"/>
                  </a:lnTo>
                  <a:lnTo>
                    <a:pt x="7349" y="8668"/>
                  </a:lnTo>
                  <a:lnTo>
                    <a:pt x="7293" y="8679"/>
                  </a:lnTo>
                  <a:lnTo>
                    <a:pt x="7247" y="8702"/>
                  </a:lnTo>
                  <a:lnTo>
                    <a:pt x="7202" y="8725"/>
                  </a:lnTo>
                  <a:lnTo>
                    <a:pt x="7167" y="8759"/>
                  </a:lnTo>
                  <a:lnTo>
                    <a:pt x="5234" y="7644"/>
                  </a:lnTo>
                  <a:lnTo>
                    <a:pt x="5245" y="7599"/>
                  </a:lnTo>
                  <a:lnTo>
                    <a:pt x="5245" y="7553"/>
                  </a:lnTo>
                  <a:lnTo>
                    <a:pt x="5245" y="7496"/>
                  </a:lnTo>
                  <a:lnTo>
                    <a:pt x="5234" y="7451"/>
                  </a:lnTo>
                  <a:lnTo>
                    <a:pt x="5211" y="7405"/>
                  </a:lnTo>
                  <a:lnTo>
                    <a:pt x="5177" y="7371"/>
                  </a:lnTo>
                  <a:lnTo>
                    <a:pt x="5143" y="7337"/>
                  </a:lnTo>
                  <a:lnTo>
                    <a:pt x="5109" y="7314"/>
                  </a:lnTo>
                  <a:lnTo>
                    <a:pt x="5063" y="7292"/>
                  </a:lnTo>
                  <a:lnTo>
                    <a:pt x="5006" y="7280"/>
                  </a:lnTo>
                  <a:lnTo>
                    <a:pt x="5006" y="4960"/>
                  </a:lnTo>
                  <a:lnTo>
                    <a:pt x="5063" y="4937"/>
                  </a:lnTo>
                  <a:lnTo>
                    <a:pt x="5109" y="4903"/>
                  </a:lnTo>
                  <a:lnTo>
                    <a:pt x="5143" y="4846"/>
                  </a:lnTo>
                  <a:lnTo>
                    <a:pt x="5143" y="4789"/>
                  </a:lnTo>
                  <a:lnTo>
                    <a:pt x="5143" y="4732"/>
                  </a:lnTo>
                  <a:lnTo>
                    <a:pt x="7167" y="3560"/>
                  </a:lnTo>
                  <a:lnTo>
                    <a:pt x="7202" y="3606"/>
                  </a:lnTo>
                  <a:lnTo>
                    <a:pt x="7247" y="3640"/>
                  </a:lnTo>
                  <a:lnTo>
                    <a:pt x="7293" y="3663"/>
                  </a:lnTo>
                  <a:lnTo>
                    <a:pt x="7349" y="3674"/>
                  </a:lnTo>
                  <a:lnTo>
                    <a:pt x="7406" y="3663"/>
                  </a:lnTo>
                  <a:lnTo>
                    <a:pt x="7463" y="3640"/>
                  </a:lnTo>
                  <a:lnTo>
                    <a:pt x="7509" y="3606"/>
                  </a:lnTo>
                  <a:lnTo>
                    <a:pt x="7543" y="3560"/>
                  </a:lnTo>
                  <a:close/>
                  <a:moveTo>
                    <a:pt x="9932" y="7678"/>
                  </a:moveTo>
                  <a:lnTo>
                    <a:pt x="11911" y="8816"/>
                  </a:lnTo>
                  <a:lnTo>
                    <a:pt x="11888" y="8850"/>
                  </a:lnTo>
                  <a:lnTo>
                    <a:pt x="11888" y="8896"/>
                  </a:lnTo>
                  <a:lnTo>
                    <a:pt x="11888" y="8941"/>
                  </a:lnTo>
                  <a:lnTo>
                    <a:pt x="11900" y="8975"/>
                  </a:lnTo>
                  <a:lnTo>
                    <a:pt x="11922" y="9009"/>
                  </a:lnTo>
                  <a:lnTo>
                    <a:pt x="11945" y="9032"/>
                  </a:lnTo>
                  <a:lnTo>
                    <a:pt x="11968" y="9066"/>
                  </a:lnTo>
                  <a:lnTo>
                    <a:pt x="12002" y="9078"/>
                  </a:lnTo>
                  <a:lnTo>
                    <a:pt x="12036" y="9089"/>
                  </a:lnTo>
                  <a:lnTo>
                    <a:pt x="12082" y="9100"/>
                  </a:lnTo>
                  <a:lnTo>
                    <a:pt x="12082" y="11421"/>
                  </a:lnTo>
                  <a:lnTo>
                    <a:pt x="12036" y="11432"/>
                  </a:lnTo>
                  <a:lnTo>
                    <a:pt x="11991" y="11444"/>
                  </a:lnTo>
                  <a:lnTo>
                    <a:pt x="11957" y="11466"/>
                  </a:lnTo>
                  <a:lnTo>
                    <a:pt x="11922" y="11501"/>
                  </a:lnTo>
                  <a:lnTo>
                    <a:pt x="11888" y="11535"/>
                  </a:lnTo>
                  <a:lnTo>
                    <a:pt x="11877" y="11569"/>
                  </a:lnTo>
                  <a:lnTo>
                    <a:pt x="11866" y="11614"/>
                  </a:lnTo>
                  <a:lnTo>
                    <a:pt x="11854" y="11660"/>
                  </a:lnTo>
                  <a:lnTo>
                    <a:pt x="11866" y="11705"/>
                  </a:lnTo>
                  <a:lnTo>
                    <a:pt x="11877" y="11739"/>
                  </a:lnTo>
                  <a:lnTo>
                    <a:pt x="9943" y="12854"/>
                  </a:lnTo>
                  <a:lnTo>
                    <a:pt x="9898" y="12809"/>
                  </a:lnTo>
                  <a:lnTo>
                    <a:pt x="9841" y="12775"/>
                  </a:lnTo>
                  <a:lnTo>
                    <a:pt x="9784" y="12752"/>
                  </a:lnTo>
                  <a:lnTo>
                    <a:pt x="9716" y="12740"/>
                  </a:lnTo>
                  <a:lnTo>
                    <a:pt x="9659" y="12752"/>
                  </a:lnTo>
                  <a:lnTo>
                    <a:pt x="9602" y="12775"/>
                  </a:lnTo>
                  <a:lnTo>
                    <a:pt x="9545" y="12809"/>
                  </a:lnTo>
                  <a:lnTo>
                    <a:pt x="9511" y="12854"/>
                  </a:lnTo>
                  <a:lnTo>
                    <a:pt x="7600" y="11751"/>
                  </a:lnTo>
                  <a:lnTo>
                    <a:pt x="7611" y="11705"/>
                  </a:lnTo>
                  <a:lnTo>
                    <a:pt x="7611" y="11660"/>
                  </a:lnTo>
                  <a:lnTo>
                    <a:pt x="7611" y="11603"/>
                  </a:lnTo>
                  <a:lnTo>
                    <a:pt x="7588" y="11557"/>
                  </a:lnTo>
                  <a:lnTo>
                    <a:pt x="7577" y="11523"/>
                  </a:lnTo>
                  <a:lnTo>
                    <a:pt x="7543" y="11478"/>
                  </a:lnTo>
                  <a:lnTo>
                    <a:pt x="7509" y="11455"/>
                  </a:lnTo>
                  <a:lnTo>
                    <a:pt x="7475" y="11421"/>
                  </a:lnTo>
                  <a:lnTo>
                    <a:pt x="7429" y="11410"/>
                  </a:lnTo>
                  <a:lnTo>
                    <a:pt x="7384" y="11398"/>
                  </a:lnTo>
                  <a:lnTo>
                    <a:pt x="7384" y="9123"/>
                  </a:lnTo>
                  <a:lnTo>
                    <a:pt x="7418" y="9112"/>
                  </a:lnTo>
                  <a:lnTo>
                    <a:pt x="7463" y="9100"/>
                  </a:lnTo>
                  <a:lnTo>
                    <a:pt x="7497" y="9078"/>
                  </a:lnTo>
                  <a:lnTo>
                    <a:pt x="7520" y="9043"/>
                  </a:lnTo>
                  <a:lnTo>
                    <a:pt x="7543" y="9021"/>
                  </a:lnTo>
                  <a:lnTo>
                    <a:pt x="7566" y="8975"/>
                  </a:lnTo>
                  <a:lnTo>
                    <a:pt x="7577" y="8941"/>
                  </a:lnTo>
                  <a:lnTo>
                    <a:pt x="7577" y="8896"/>
                  </a:lnTo>
                  <a:lnTo>
                    <a:pt x="7577" y="8850"/>
                  </a:lnTo>
                  <a:lnTo>
                    <a:pt x="7554" y="8816"/>
                  </a:lnTo>
                  <a:lnTo>
                    <a:pt x="9511" y="7690"/>
                  </a:lnTo>
                  <a:lnTo>
                    <a:pt x="9545" y="7735"/>
                  </a:lnTo>
                  <a:lnTo>
                    <a:pt x="9602" y="7769"/>
                  </a:lnTo>
                  <a:lnTo>
                    <a:pt x="9659" y="7792"/>
                  </a:lnTo>
                  <a:lnTo>
                    <a:pt x="9716" y="7804"/>
                  </a:lnTo>
                  <a:lnTo>
                    <a:pt x="9784" y="7792"/>
                  </a:lnTo>
                  <a:lnTo>
                    <a:pt x="9841" y="7769"/>
                  </a:lnTo>
                  <a:lnTo>
                    <a:pt x="9898" y="7724"/>
                  </a:lnTo>
                  <a:lnTo>
                    <a:pt x="9932" y="7678"/>
                  </a:lnTo>
                  <a:close/>
                  <a:moveTo>
                    <a:pt x="1377" y="0"/>
                  </a:moveTo>
                  <a:lnTo>
                    <a:pt x="2401" y="592"/>
                  </a:lnTo>
                  <a:lnTo>
                    <a:pt x="2390" y="637"/>
                  </a:lnTo>
                  <a:lnTo>
                    <a:pt x="2390" y="683"/>
                  </a:lnTo>
                  <a:lnTo>
                    <a:pt x="2390" y="728"/>
                  </a:lnTo>
                  <a:lnTo>
                    <a:pt x="2401" y="774"/>
                  </a:lnTo>
                  <a:lnTo>
                    <a:pt x="2424" y="808"/>
                  </a:lnTo>
                  <a:lnTo>
                    <a:pt x="2447" y="842"/>
                  </a:lnTo>
                  <a:lnTo>
                    <a:pt x="2481" y="865"/>
                  </a:lnTo>
                  <a:lnTo>
                    <a:pt x="2515" y="887"/>
                  </a:lnTo>
                  <a:lnTo>
                    <a:pt x="2549" y="910"/>
                  </a:lnTo>
                  <a:lnTo>
                    <a:pt x="2595" y="910"/>
                  </a:lnTo>
                  <a:lnTo>
                    <a:pt x="2595" y="3253"/>
                  </a:lnTo>
                  <a:lnTo>
                    <a:pt x="2560" y="3253"/>
                  </a:lnTo>
                  <a:lnTo>
                    <a:pt x="2526" y="3265"/>
                  </a:lnTo>
                  <a:lnTo>
                    <a:pt x="2469" y="3310"/>
                  </a:lnTo>
                  <a:lnTo>
                    <a:pt x="2424" y="3367"/>
                  </a:lnTo>
                  <a:lnTo>
                    <a:pt x="2413" y="3413"/>
                  </a:lnTo>
                  <a:lnTo>
                    <a:pt x="2413" y="3447"/>
                  </a:lnTo>
                  <a:lnTo>
                    <a:pt x="2424" y="3515"/>
                  </a:lnTo>
                  <a:lnTo>
                    <a:pt x="399" y="4675"/>
                  </a:lnTo>
                  <a:lnTo>
                    <a:pt x="376" y="4641"/>
                  </a:lnTo>
                  <a:lnTo>
                    <a:pt x="331" y="4618"/>
                  </a:lnTo>
                  <a:lnTo>
                    <a:pt x="285" y="4596"/>
                  </a:lnTo>
                  <a:lnTo>
                    <a:pt x="194" y="4596"/>
                  </a:lnTo>
                  <a:lnTo>
                    <a:pt x="160" y="4607"/>
                  </a:lnTo>
                  <a:lnTo>
                    <a:pt x="126" y="4630"/>
                  </a:lnTo>
                  <a:lnTo>
                    <a:pt x="103" y="4653"/>
                  </a:lnTo>
                  <a:lnTo>
                    <a:pt x="69" y="4675"/>
                  </a:lnTo>
                  <a:lnTo>
                    <a:pt x="58" y="4709"/>
                  </a:lnTo>
                  <a:lnTo>
                    <a:pt x="46" y="4755"/>
                  </a:lnTo>
                  <a:lnTo>
                    <a:pt x="35" y="4789"/>
                  </a:lnTo>
                  <a:lnTo>
                    <a:pt x="46" y="4835"/>
                  </a:lnTo>
                  <a:lnTo>
                    <a:pt x="58" y="4869"/>
                  </a:lnTo>
                  <a:lnTo>
                    <a:pt x="92" y="4926"/>
                  </a:lnTo>
                  <a:lnTo>
                    <a:pt x="149" y="4971"/>
                  </a:lnTo>
                  <a:lnTo>
                    <a:pt x="183" y="4982"/>
                  </a:lnTo>
                  <a:lnTo>
                    <a:pt x="228" y="4994"/>
                  </a:lnTo>
                  <a:lnTo>
                    <a:pt x="228" y="7314"/>
                  </a:lnTo>
                  <a:lnTo>
                    <a:pt x="183" y="7314"/>
                  </a:lnTo>
                  <a:lnTo>
                    <a:pt x="137" y="7337"/>
                  </a:lnTo>
                  <a:lnTo>
                    <a:pt x="103" y="7360"/>
                  </a:lnTo>
                  <a:lnTo>
                    <a:pt x="69" y="7383"/>
                  </a:lnTo>
                  <a:lnTo>
                    <a:pt x="35" y="7417"/>
                  </a:lnTo>
                  <a:lnTo>
                    <a:pt x="24" y="7462"/>
                  </a:lnTo>
                  <a:lnTo>
                    <a:pt x="1" y="7508"/>
                  </a:lnTo>
                  <a:lnTo>
                    <a:pt x="1" y="7553"/>
                  </a:lnTo>
                  <a:lnTo>
                    <a:pt x="1" y="7599"/>
                  </a:lnTo>
                  <a:lnTo>
                    <a:pt x="24" y="7644"/>
                  </a:lnTo>
                  <a:lnTo>
                    <a:pt x="46" y="7678"/>
                  </a:lnTo>
                  <a:lnTo>
                    <a:pt x="69" y="7724"/>
                  </a:lnTo>
                  <a:lnTo>
                    <a:pt x="103" y="7747"/>
                  </a:lnTo>
                  <a:lnTo>
                    <a:pt x="149" y="7769"/>
                  </a:lnTo>
                  <a:lnTo>
                    <a:pt x="194" y="7781"/>
                  </a:lnTo>
                  <a:lnTo>
                    <a:pt x="240" y="7792"/>
                  </a:lnTo>
                  <a:lnTo>
                    <a:pt x="308" y="7781"/>
                  </a:lnTo>
                  <a:lnTo>
                    <a:pt x="365" y="7758"/>
                  </a:lnTo>
                  <a:lnTo>
                    <a:pt x="410" y="7724"/>
                  </a:lnTo>
                  <a:lnTo>
                    <a:pt x="445" y="7667"/>
                  </a:lnTo>
                  <a:lnTo>
                    <a:pt x="2390" y="8793"/>
                  </a:lnTo>
                  <a:lnTo>
                    <a:pt x="2378" y="8850"/>
                  </a:lnTo>
                  <a:lnTo>
                    <a:pt x="2367" y="8896"/>
                  </a:lnTo>
                  <a:lnTo>
                    <a:pt x="2367" y="8952"/>
                  </a:lnTo>
                  <a:lnTo>
                    <a:pt x="2390" y="8998"/>
                  </a:lnTo>
                  <a:lnTo>
                    <a:pt x="2413" y="9032"/>
                  </a:lnTo>
                  <a:lnTo>
                    <a:pt x="2435" y="9066"/>
                  </a:lnTo>
                  <a:lnTo>
                    <a:pt x="2469" y="9100"/>
                  </a:lnTo>
                  <a:lnTo>
                    <a:pt x="2515" y="9123"/>
                  </a:lnTo>
                  <a:lnTo>
                    <a:pt x="2560" y="9134"/>
                  </a:lnTo>
                  <a:lnTo>
                    <a:pt x="2606" y="9146"/>
                  </a:lnTo>
                  <a:lnTo>
                    <a:pt x="2663" y="9134"/>
                  </a:lnTo>
                  <a:lnTo>
                    <a:pt x="2708" y="9123"/>
                  </a:lnTo>
                  <a:lnTo>
                    <a:pt x="2742" y="9100"/>
                  </a:lnTo>
                  <a:lnTo>
                    <a:pt x="2788" y="9066"/>
                  </a:lnTo>
                  <a:lnTo>
                    <a:pt x="2811" y="9032"/>
                  </a:lnTo>
                  <a:lnTo>
                    <a:pt x="2833" y="8998"/>
                  </a:lnTo>
                  <a:lnTo>
                    <a:pt x="2845" y="8952"/>
                  </a:lnTo>
                  <a:lnTo>
                    <a:pt x="2856" y="8896"/>
                  </a:lnTo>
                  <a:lnTo>
                    <a:pt x="2845" y="8850"/>
                  </a:lnTo>
                  <a:lnTo>
                    <a:pt x="2833" y="8805"/>
                  </a:lnTo>
                  <a:lnTo>
                    <a:pt x="4756" y="7690"/>
                  </a:lnTo>
                  <a:lnTo>
                    <a:pt x="4790" y="7747"/>
                  </a:lnTo>
                  <a:lnTo>
                    <a:pt x="4847" y="7781"/>
                  </a:lnTo>
                  <a:lnTo>
                    <a:pt x="4915" y="7815"/>
                  </a:lnTo>
                  <a:lnTo>
                    <a:pt x="5052" y="7815"/>
                  </a:lnTo>
                  <a:lnTo>
                    <a:pt x="5120" y="7781"/>
                  </a:lnTo>
                  <a:lnTo>
                    <a:pt x="5165" y="7747"/>
                  </a:lnTo>
                  <a:lnTo>
                    <a:pt x="5211" y="7690"/>
                  </a:lnTo>
                  <a:lnTo>
                    <a:pt x="7145" y="8805"/>
                  </a:lnTo>
                  <a:lnTo>
                    <a:pt x="7133" y="8850"/>
                  </a:lnTo>
                  <a:lnTo>
                    <a:pt x="7122" y="8896"/>
                  </a:lnTo>
                  <a:lnTo>
                    <a:pt x="7122" y="8941"/>
                  </a:lnTo>
                  <a:lnTo>
                    <a:pt x="7145" y="8987"/>
                  </a:lnTo>
                  <a:lnTo>
                    <a:pt x="7156" y="9021"/>
                  </a:lnTo>
                  <a:lnTo>
                    <a:pt x="7190" y="9055"/>
                  </a:lnTo>
                  <a:lnTo>
                    <a:pt x="7213" y="9078"/>
                  </a:lnTo>
                  <a:lnTo>
                    <a:pt x="7247" y="9100"/>
                  </a:lnTo>
                  <a:lnTo>
                    <a:pt x="7293" y="9112"/>
                  </a:lnTo>
                  <a:lnTo>
                    <a:pt x="7338" y="9123"/>
                  </a:lnTo>
                  <a:lnTo>
                    <a:pt x="7338" y="11398"/>
                  </a:lnTo>
                  <a:lnTo>
                    <a:pt x="7281" y="11398"/>
                  </a:lnTo>
                  <a:lnTo>
                    <a:pt x="7236" y="11421"/>
                  </a:lnTo>
                  <a:lnTo>
                    <a:pt x="7202" y="11444"/>
                  </a:lnTo>
                  <a:lnTo>
                    <a:pt x="7156" y="11478"/>
                  </a:lnTo>
                  <a:lnTo>
                    <a:pt x="7133" y="11512"/>
                  </a:lnTo>
                  <a:lnTo>
                    <a:pt x="7111" y="11557"/>
                  </a:lnTo>
                  <a:lnTo>
                    <a:pt x="7099" y="11603"/>
                  </a:lnTo>
                  <a:lnTo>
                    <a:pt x="7088" y="11660"/>
                  </a:lnTo>
                  <a:lnTo>
                    <a:pt x="7099" y="11705"/>
                  </a:lnTo>
                  <a:lnTo>
                    <a:pt x="7111" y="11762"/>
                  </a:lnTo>
                  <a:lnTo>
                    <a:pt x="7133" y="11808"/>
                  </a:lnTo>
                  <a:lnTo>
                    <a:pt x="7167" y="11842"/>
                  </a:lnTo>
                  <a:lnTo>
                    <a:pt x="7202" y="11876"/>
                  </a:lnTo>
                  <a:lnTo>
                    <a:pt x="7247" y="11899"/>
                  </a:lnTo>
                  <a:lnTo>
                    <a:pt x="7293" y="11910"/>
                  </a:lnTo>
                  <a:lnTo>
                    <a:pt x="7349" y="11921"/>
                  </a:lnTo>
                  <a:lnTo>
                    <a:pt x="7418" y="11910"/>
                  </a:lnTo>
                  <a:lnTo>
                    <a:pt x="7486" y="11887"/>
                  </a:lnTo>
                  <a:lnTo>
                    <a:pt x="7531" y="11842"/>
                  </a:lnTo>
                  <a:lnTo>
                    <a:pt x="7577" y="11785"/>
                  </a:lnTo>
                  <a:lnTo>
                    <a:pt x="9488" y="12888"/>
                  </a:lnTo>
                  <a:lnTo>
                    <a:pt x="9465" y="12945"/>
                  </a:lnTo>
                  <a:lnTo>
                    <a:pt x="9454" y="13002"/>
                  </a:lnTo>
                  <a:lnTo>
                    <a:pt x="9465" y="13059"/>
                  </a:lnTo>
                  <a:lnTo>
                    <a:pt x="9477" y="13104"/>
                  </a:lnTo>
                  <a:lnTo>
                    <a:pt x="9499" y="13150"/>
                  </a:lnTo>
                  <a:lnTo>
                    <a:pt x="9534" y="13184"/>
                  </a:lnTo>
                  <a:lnTo>
                    <a:pt x="9579" y="13218"/>
                  </a:lnTo>
                  <a:lnTo>
                    <a:pt x="9613" y="13241"/>
                  </a:lnTo>
                  <a:lnTo>
                    <a:pt x="9670" y="13264"/>
                  </a:lnTo>
                  <a:lnTo>
                    <a:pt x="9772" y="13264"/>
                  </a:lnTo>
                  <a:lnTo>
                    <a:pt x="9818" y="13241"/>
                  </a:lnTo>
                  <a:lnTo>
                    <a:pt x="9863" y="13218"/>
                  </a:lnTo>
                  <a:lnTo>
                    <a:pt x="9909" y="13184"/>
                  </a:lnTo>
                  <a:lnTo>
                    <a:pt x="9932" y="13150"/>
                  </a:lnTo>
                  <a:lnTo>
                    <a:pt x="9966" y="13104"/>
                  </a:lnTo>
                  <a:lnTo>
                    <a:pt x="9977" y="13059"/>
                  </a:lnTo>
                  <a:lnTo>
                    <a:pt x="9977" y="13002"/>
                  </a:lnTo>
                  <a:lnTo>
                    <a:pt x="9977" y="12945"/>
                  </a:lnTo>
                  <a:lnTo>
                    <a:pt x="9966" y="12900"/>
                  </a:lnTo>
                  <a:lnTo>
                    <a:pt x="11888" y="11785"/>
                  </a:lnTo>
                  <a:lnTo>
                    <a:pt x="11934" y="11830"/>
                  </a:lnTo>
                  <a:lnTo>
                    <a:pt x="11979" y="11865"/>
                  </a:lnTo>
                  <a:lnTo>
                    <a:pt x="12036" y="11887"/>
                  </a:lnTo>
                  <a:lnTo>
                    <a:pt x="12139" y="11887"/>
                  </a:lnTo>
                  <a:lnTo>
                    <a:pt x="12184" y="11876"/>
                  </a:lnTo>
                  <a:lnTo>
                    <a:pt x="12218" y="11853"/>
                  </a:lnTo>
                  <a:lnTo>
                    <a:pt x="12252" y="11819"/>
                  </a:lnTo>
                  <a:lnTo>
                    <a:pt x="12286" y="11785"/>
                  </a:lnTo>
                  <a:lnTo>
                    <a:pt x="12309" y="11751"/>
                  </a:lnTo>
                  <a:lnTo>
                    <a:pt x="12321" y="11705"/>
                  </a:lnTo>
                  <a:lnTo>
                    <a:pt x="12321" y="11660"/>
                  </a:lnTo>
                  <a:lnTo>
                    <a:pt x="12321" y="11614"/>
                  </a:lnTo>
                  <a:lnTo>
                    <a:pt x="12309" y="11569"/>
                  </a:lnTo>
                  <a:lnTo>
                    <a:pt x="12286" y="11535"/>
                  </a:lnTo>
                  <a:lnTo>
                    <a:pt x="12264" y="11501"/>
                  </a:lnTo>
                  <a:lnTo>
                    <a:pt x="12241" y="11478"/>
                  </a:lnTo>
                  <a:lnTo>
                    <a:pt x="12207" y="11455"/>
                  </a:lnTo>
                  <a:lnTo>
                    <a:pt x="12161" y="11432"/>
                  </a:lnTo>
                  <a:lnTo>
                    <a:pt x="12127" y="11421"/>
                  </a:lnTo>
                  <a:lnTo>
                    <a:pt x="12127" y="9100"/>
                  </a:lnTo>
                  <a:lnTo>
                    <a:pt x="12195" y="9078"/>
                  </a:lnTo>
                  <a:lnTo>
                    <a:pt x="12241" y="9032"/>
                  </a:lnTo>
                  <a:lnTo>
                    <a:pt x="12275" y="8975"/>
                  </a:lnTo>
                  <a:lnTo>
                    <a:pt x="12298" y="8896"/>
                  </a:lnTo>
                  <a:lnTo>
                    <a:pt x="12286" y="8861"/>
                  </a:lnTo>
                  <a:lnTo>
                    <a:pt x="12275" y="8816"/>
                  </a:lnTo>
                  <a:lnTo>
                    <a:pt x="12264" y="8782"/>
                  </a:lnTo>
                  <a:lnTo>
                    <a:pt x="12230" y="8759"/>
                  </a:lnTo>
                  <a:lnTo>
                    <a:pt x="12207" y="8725"/>
                  </a:lnTo>
                  <a:lnTo>
                    <a:pt x="12173" y="8714"/>
                  </a:lnTo>
                  <a:lnTo>
                    <a:pt x="12127" y="8702"/>
                  </a:lnTo>
                  <a:lnTo>
                    <a:pt x="12093" y="8691"/>
                  </a:lnTo>
                  <a:lnTo>
                    <a:pt x="12048" y="8702"/>
                  </a:lnTo>
                  <a:lnTo>
                    <a:pt x="12002" y="8714"/>
                  </a:lnTo>
                  <a:lnTo>
                    <a:pt x="11957" y="8748"/>
                  </a:lnTo>
                  <a:lnTo>
                    <a:pt x="11934" y="8770"/>
                  </a:lnTo>
                  <a:lnTo>
                    <a:pt x="9954" y="7633"/>
                  </a:lnTo>
                  <a:lnTo>
                    <a:pt x="9966" y="7599"/>
                  </a:lnTo>
                  <a:lnTo>
                    <a:pt x="9966" y="7553"/>
                  </a:lnTo>
                  <a:lnTo>
                    <a:pt x="9966" y="7508"/>
                  </a:lnTo>
                  <a:lnTo>
                    <a:pt x="9954" y="7462"/>
                  </a:lnTo>
                  <a:lnTo>
                    <a:pt x="9932" y="7417"/>
                  </a:lnTo>
                  <a:lnTo>
                    <a:pt x="9909" y="7383"/>
                  </a:lnTo>
                  <a:lnTo>
                    <a:pt x="9875" y="7348"/>
                  </a:lnTo>
                  <a:lnTo>
                    <a:pt x="9841" y="7326"/>
                  </a:lnTo>
                  <a:lnTo>
                    <a:pt x="9795" y="7314"/>
                  </a:lnTo>
                  <a:lnTo>
                    <a:pt x="9750" y="7303"/>
                  </a:lnTo>
                  <a:lnTo>
                    <a:pt x="9750" y="5028"/>
                  </a:lnTo>
                  <a:lnTo>
                    <a:pt x="9795" y="5017"/>
                  </a:lnTo>
                  <a:lnTo>
                    <a:pt x="9829" y="4994"/>
                  </a:lnTo>
                  <a:lnTo>
                    <a:pt x="9863" y="4971"/>
                  </a:lnTo>
                  <a:lnTo>
                    <a:pt x="9898" y="4948"/>
                  </a:lnTo>
                  <a:lnTo>
                    <a:pt x="9920" y="4914"/>
                  </a:lnTo>
                  <a:lnTo>
                    <a:pt x="9943" y="4880"/>
                  </a:lnTo>
                  <a:lnTo>
                    <a:pt x="9954" y="4835"/>
                  </a:lnTo>
                  <a:lnTo>
                    <a:pt x="9954" y="4789"/>
                  </a:lnTo>
                  <a:lnTo>
                    <a:pt x="9954" y="4744"/>
                  </a:lnTo>
                  <a:lnTo>
                    <a:pt x="9932" y="4698"/>
                  </a:lnTo>
                  <a:lnTo>
                    <a:pt x="9920" y="4664"/>
                  </a:lnTo>
                  <a:lnTo>
                    <a:pt x="9886" y="4630"/>
                  </a:lnTo>
                  <a:lnTo>
                    <a:pt x="9852" y="4596"/>
                  </a:lnTo>
                  <a:lnTo>
                    <a:pt x="9807" y="4573"/>
                  </a:lnTo>
                  <a:lnTo>
                    <a:pt x="9772" y="4562"/>
                  </a:lnTo>
                  <a:lnTo>
                    <a:pt x="9659" y="4562"/>
                  </a:lnTo>
                  <a:lnTo>
                    <a:pt x="9613" y="4584"/>
                  </a:lnTo>
                  <a:lnTo>
                    <a:pt x="9568" y="4618"/>
                  </a:lnTo>
                  <a:lnTo>
                    <a:pt x="9534" y="4653"/>
                  </a:lnTo>
                  <a:lnTo>
                    <a:pt x="7566" y="3515"/>
                  </a:lnTo>
                  <a:lnTo>
                    <a:pt x="7577" y="3447"/>
                  </a:lnTo>
                  <a:lnTo>
                    <a:pt x="7566" y="3401"/>
                  </a:lnTo>
                  <a:lnTo>
                    <a:pt x="7554" y="3367"/>
                  </a:lnTo>
                  <a:lnTo>
                    <a:pt x="7543" y="3333"/>
                  </a:lnTo>
                  <a:lnTo>
                    <a:pt x="7520" y="3299"/>
                  </a:lnTo>
                  <a:lnTo>
                    <a:pt x="7486" y="3276"/>
                  </a:lnTo>
                  <a:lnTo>
                    <a:pt x="7452" y="3253"/>
                  </a:lnTo>
                  <a:lnTo>
                    <a:pt x="7418" y="3231"/>
                  </a:lnTo>
                  <a:lnTo>
                    <a:pt x="7384" y="3231"/>
                  </a:lnTo>
                  <a:lnTo>
                    <a:pt x="7384" y="921"/>
                  </a:lnTo>
                  <a:lnTo>
                    <a:pt x="7429" y="921"/>
                  </a:lnTo>
                  <a:lnTo>
                    <a:pt x="7463" y="899"/>
                  </a:lnTo>
                  <a:lnTo>
                    <a:pt x="7497" y="876"/>
                  </a:lnTo>
                  <a:lnTo>
                    <a:pt x="7531" y="853"/>
                  </a:lnTo>
                  <a:lnTo>
                    <a:pt x="7554" y="819"/>
                  </a:lnTo>
                  <a:lnTo>
                    <a:pt x="7577" y="774"/>
                  </a:lnTo>
                  <a:lnTo>
                    <a:pt x="7588" y="728"/>
                  </a:lnTo>
                  <a:lnTo>
                    <a:pt x="7588" y="683"/>
                  </a:lnTo>
                  <a:lnTo>
                    <a:pt x="7588" y="637"/>
                  </a:lnTo>
                  <a:lnTo>
                    <a:pt x="7577" y="592"/>
                  </a:lnTo>
                  <a:lnTo>
                    <a:pt x="7554" y="557"/>
                  </a:lnTo>
                  <a:lnTo>
                    <a:pt x="7520" y="512"/>
                  </a:lnTo>
                  <a:lnTo>
                    <a:pt x="7486" y="489"/>
                  </a:lnTo>
                  <a:lnTo>
                    <a:pt x="7440" y="466"/>
                  </a:lnTo>
                  <a:lnTo>
                    <a:pt x="7395" y="455"/>
                  </a:lnTo>
                  <a:lnTo>
                    <a:pt x="7349" y="444"/>
                  </a:lnTo>
                  <a:lnTo>
                    <a:pt x="7293" y="455"/>
                  </a:lnTo>
                  <a:lnTo>
                    <a:pt x="7236" y="478"/>
                  </a:lnTo>
                  <a:lnTo>
                    <a:pt x="7190" y="501"/>
                  </a:lnTo>
                  <a:lnTo>
                    <a:pt x="7156" y="546"/>
                  </a:lnTo>
                  <a:lnTo>
                    <a:pt x="6212" y="0"/>
                  </a:lnTo>
                  <a:lnTo>
                    <a:pt x="6121" y="0"/>
                  </a:lnTo>
                  <a:lnTo>
                    <a:pt x="7133" y="580"/>
                  </a:lnTo>
                  <a:lnTo>
                    <a:pt x="7111" y="637"/>
                  </a:lnTo>
                  <a:lnTo>
                    <a:pt x="7111" y="683"/>
                  </a:lnTo>
                  <a:lnTo>
                    <a:pt x="7111" y="739"/>
                  </a:lnTo>
                  <a:lnTo>
                    <a:pt x="7122" y="774"/>
                  </a:lnTo>
                  <a:lnTo>
                    <a:pt x="7145" y="819"/>
                  </a:lnTo>
                  <a:lnTo>
                    <a:pt x="7179" y="853"/>
                  </a:lnTo>
                  <a:lnTo>
                    <a:pt x="7213" y="887"/>
                  </a:lnTo>
                  <a:lnTo>
                    <a:pt x="7247" y="910"/>
                  </a:lnTo>
                  <a:lnTo>
                    <a:pt x="7293" y="921"/>
                  </a:lnTo>
                  <a:lnTo>
                    <a:pt x="7338" y="933"/>
                  </a:lnTo>
                  <a:lnTo>
                    <a:pt x="7338" y="3219"/>
                  </a:lnTo>
                  <a:lnTo>
                    <a:pt x="7293" y="3231"/>
                  </a:lnTo>
                  <a:lnTo>
                    <a:pt x="7258" y="3242"/>
                  </a:lnTo>
                  <a:lnTo>
                    <a:pt x="7224" y="3265"/>
                  </a:lnTo>
                  <a:lnTo>
                    <a:pt x="7190" y="3299"/>
                  </a:lnTo>
                  <a:lnTo>
                    <a:pt x="7167" y="3322"/>
                  </a:lnTo>
                  <a:lnTo>
                    <a:pt x="7145" y="3367"/>
                  </a:lnTo>
                  <a:lnTo>
                    <a:pt x="7133" y="3401"/>
                  </a:lnTo>
                  <a:lnTo>
                    <a:pt x="7122" y="3447"/>
                  </a:lnTo>
                  <a:lnTo>
                    <a:pt x="7133" y="3481"/>
                  </a:lnTo>
                  <a:lnTo>
                    <a:pt x="7145" y="3526"/>
                  </a:lnTo>
                  <a:lnTo>
                    <a:pt x="5120" y="4698"/>
                  </a:lnTo>
                  <a:lnTo>
                    <a:pt x="5086" y="4664"/>
                  </a:lnTo>
                  <a:lnTo>
                    <a:pt x="5063" y="4641"/>
                  </a:lnTo>
                  <a:lnTo>
                    <a:pt x="5018" y="4630"/>
                  </a:lnTo>
                  <a:lnTo>
                    <a:pt x="4938" y="4630"/>
                  </a:lnTo>
                  <a:lnTo>
                    <a:pt x="4904" y="4641"/>
                  </a:lnTo>
                  <a:lnTo>
                    <a:pt x="4881" y="4664"/>
                  </a:lnTo>
                  <a:lnTo>
                    <a:pt x="4847" y="4687"/>
                  </a:lnTo>
                  <a:lnTo>
                    <a:pt x="2799" y="3504"/>
                  </a:lnTo>
                  <a:lnTo>
                    <a:pt x="2811" y="3447"/>
                  </a:lnTo>
                  <a:lnTo>
                    <a:pt x="2799" y="3378"/>
                  </a:lnTo>
                  <a:lnTo>
                    <a:pt x="2754" y="3322"/>
                  </a:lnTo>
                  <a:lnTo>
                    <a:pt x="2708" y="3276"/>
                  </a:lnTo>
                  <a:lnTo>
                    <a:pt x="2640" y="3253"/>
                  </a:lnTo>
                  <a:lnTo>
                    <a:pt x="2640" y="910"/>
                  </a:lnTo>
                  <a:lnTo>
                    <a:pt x="2686" y="899"/>
                  </a:lnTo>
                  <a:lnTo>
                    <a:pt x="2720" y="887"/>
                  </a:lnTo>
                  <a:lnTo>
                    <a:pt x="2754" y="865"/>
                  </a:lnTo>
                  <a:lnTo>
                    <a:pt x="2777" y="842"/>
                  </a:lnTo>
                  <a:lnTo>
                    <a:pt x="2799" y="808"/>
                  </a:lnTo>
                  <a:lnTo>
                    <a:pt x="2822" y="774"/>
                  </a:lnTo>
                  <a:lnTo>
                    <a:pt x="2833" y="728"/>
                  </a:lnTo>
                  <a:lnTo>
                    <a:pt x="2833" y="683"/>
                  </a:lnTo>
                  <a:lnTo>
                    <a:pt x="2833" y="637"/>
                  </a:lnTo>
                  <a:lnTo>
                    <a:pt x="2822" y="603"/>
                  </a:lnTo>
                  <a:lnTo>
                    <a:pt x="3857" y="0"/>
                  </a:lnTo>
                  <a:lnTo>
                    <a:pt x="3766" y="0"/>
                  </a:lnTo>
                  <a:lnTo>
                    <a:pt x="2799" y="557"/>
                  </a:lnTo>
                  <a:lnTo>
                    <a:pt x="2765" y="523"/>
                  </a:lnTo>
                  <a:lnTo>
                    <a:pt x="2720" y="489"/>
                  </a:lnTo>
                  <a:lnTo>
                    <a:pt x="2663" y="466"/>
                  </a:lnTo>
                  <a:lnTo>
                    <a:pt x="2560" y="466"/>
                  </a:lnTo>
                  <a:lnTo>
                    <a:pt x="2504" y="489"/>
                  </a:lnTo>
                  <a:lnTo>
                    <a:pt x="2469" y="512"/>
                  </a:lnTo>
                  <a:lnTo>
                    <a:pt x="2435" y="557"/>
                  </a:lnTo>
                  <a:lnTo>
                    <a:pt x="1468"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4920875" y="0"/>
              <a:ext cx="1786004" cy="1382311"/>
            </a:xfrm>
            <a:custGeom>
              <a:rect b="b" l="l" r="r" t="t"/>
              <a:pathLst>
                <a:path extrusionOk="0" h="13207" w="17064">
                  <a:moveTo>
                    <a:pt x="14675" y="3560"/>
                  </a:moveTo>
                  <a:lnTo>
                    <a:pt x="16677" y="4709"/>
                  </a:lnTo>
                  <a:lnTo>
                    <a:pt x="16665" y="4755"/>
                  </a:lnTo>
                  <a:lnTo>
                    <a:pt x="16654" y="4789"/>
                  </a:lnTo>
                  <a:lnTo>
                    <a:pt x="16654" y="4835"/>
                  </a:lnTo>
                  <a:lnTo>
                    <a:pt x="16665" y="4869"/>
                  </a:lnTo>
                  <a:lnTo>
                    <a:pt x="16711" y="4926"/>
                  </a:lnTo>
                  <a:lnTo>
                    <a:pt x="16768" y="4971"/>
                  </a:lnTo>
                  <a:lnTo>
                    <a:pt x="16802" y="4982"/>
                  </a:lnTo>
                  <a:lnTo>
                    <a:pt x="16836" y="4994"/>
                  </a:lnTo>
                  <a:lnTo>
                    <a:pt x="16836" y="7348"/>
                  </a:lnTo>
                  <a:lnTo>
                    <a:pt x="16802" y="7348"/>
                  </a:lnTo>
                  <a:lnTo>
                    <a:pt x="16768" y="7371"/>
                  </a:lnTo>
                  <a:lnTo>
                    <a:pt x="16711" y="7417"/>
                  </a:lnTo>
                  <a:lnTo>
                    <a:pt x="16665" y="7474"/>
                  </a:lnTo>
                  <a:lnTo>
                    <a:pt x="16654" y="7508"/>
                  </a:lnTo>
                  <a:lnTo>
                    <a:pt x="16654" y="7553"/>
                  </a:lnTo>
                  <a:lnTo>
                    <a:pt x="16665" y="7622"/>
                  </a:lnTo>
                  <a:lnTo>
                    <a:pt x="14709" y="8748"/>
                  </a:lnTo>
                  <a:lnTo>
                    <a:pt x="14675" y="8702"/>
                  </a:lnTo>
                  <a:lnTo>
                    <a:pt x="14618" y="8657"/>
                  </a:lnTo>
                  <a:lnTo>
                    <a:pt x="14561" y="8634"/>
                  </a:lnTo>
                  <a:lnTo>
                    <a:pt x="14424" y="8634"/>
                  </a:lnTo>
                  <a:lnTo>
                    <a:pt x="14368" y="8657"/>
                  </a:lnTo>
                  <a:lnTo>
                    <a:pt x="14311" y="8702"/>
                  </a:lnTo>
                  <a:lnTo>
                    <a:pt x="14265" y="8748"/>
                  </a:lnTo>
                  <a:lnTo>
                    <a:pt x="12331" y="7622"/>
                  </a:lnTo>
                  <a:lnTo>
                    <a:pt x="12343" y="7587"/>
                  </a:lnTo>
                  <a:lnTo>
                    <a:pt x="12343" y="7553"/>
                  </a:lnTo>
                  <a:lnTo>
                    <a:pt x="12343" y="7508"/>
                  </a:lnTo>
                  <a:lnTo>
                    <a:pt x="12331" y="7462"/>
                  </a:lnTo>
                  <a:lnTo>
                    <a:pt x="12309" y="7428"/>
                  </a:lnTo>
                  <a:lnTo>
                    <a:pt x="12286" y="7394"/>
                  </a:lnTo>
                  <a:lnTo>
                    <a:pt x="12252" y="7371"/>
                  </a:lnTo>
                  <a:lnTo>
                    <a:pt x="12218" y="7348"/>
                  </a:lnTo>
                  <a:lnTo>
                    <a:pt x="12183" y="7337"/>
                  </a:lnTo>
                  <a:lnTo>
                    <a:pt x="12149" y="7326"/>
                  </a:lnTo>
                  <a:lnTo>
                    <a:pt x="12149" y="5028"/>
                  </a:lnTo>
                  <a:lnTo>
                    <a:pt x="12183" y="5028"/>
                  </a:lnTo>
                  <a:lnTo>
                    <a:pt x="12229" y="5005"/>
                  </a:lnTo>
                  <a:lnTo>
                    <a:pt x="12263" y="4982"/>
                  </a:lnTo>
                  <a:lnTo>
                    <a:pt x="12297" y="4960"/>
                  </a:lnTo>
                  <a:lnTo>
                    <a:pt x="12320" y="4914"/>
                  </a:lnTo>
                  <a:lnTo>
                    <a:pt x="12343" y="4880"/>
                  </a:lnTo>
                  <a:lnTo>
                    <a:pt x="12354" y="4835"/>
                  </a:lnTo>
                  <a:lnTo>
                    <a:pt x="12365" y="4789"/>
                  </a:lnTo>
                  <a:lnTo>
                    <a:pt x="12354" y="4744"/>
                  </a:lnTo>
                  <a:lnTo>
                    <a:pt x="12343" y="4698"/>
                  </a:lnTo>
                  <a:lnTo>
                    <a:pt x="14299" y="3560"/>
                  </a:lnTo>
                  <a:lnTo>
                    <a:pt x="14333" y="3606"/>
                  </a:lnTo>
                  <a:lnTo>
                    <a:pt x="14379" y="3640"/>
                  </a:lnTo>
                  <a:lnTo>
                    <a:pt x="14436" y="3663"/>
                  </a:lnTo>
                  <a:lnTo>
                    <a:pt x="14550" y="3663"/>
                  </a:lnTo>
                  <a:lnTo>
                    <a:pt x="14595" y="3640"/>
                  </a:lnTo>
                  <a:lnTo>
                    <a:pt x="14641" y="3606"/>
                  </a:lnTo>
                  <a:lnTo>
                    <a:pt x="14675" y="3560"/>
                  </a:lnTo>
                  <a:close/>
                  <a:moveTo>
                    <a:pt x="5176" y="3549"/>
                  </a:moveTo>
                  <a:lnTo>
                    <a:pt x="7178" y="4698"/>
                  </a:lnTo>
                  <a:lnTo>
                    <a:pt x="7167" y="4744"/>
                  </a:lnTo>
                  <a:lnTo>
                    <a:pt x="7156" y="4789"/>
                  </a:lnTo>
                  <a:lnTo>
                    <a:pt x="7156" y="4835"/>
                  </a:lnTo>
                  <a:lnTo>
                    <a:pt x="7178" y="4869"/>
                  </a:lnTo>
                  <a:lnTo>
                    <a:pt x="7190" y="4903"/>
                  </a:lnTo>
                  <a:lnTo>
                    <a:pt x="7212" y="4937"/>
                  </a:lnTo>
                  <a:lnTo>
                    <a:pt x="7247" y="4960"/>
                  </a:lnTo>
                  <a:lnTo>
                    <a:pt x="7281" y="4982"/>
                  </a:lnTo>
                  <a:lnTo>
                    <a:pt x="7315" y="4994"/>
                  </a:lnTo>
                  <a:lnTo>
                    <a:pt x="7360" y="5005"/>
                  </a:lnTo>
                  <a:lnTo>
                    <a:pt x="7360" y="7371"/>
                  </a:lnTo>
                  <a:lnTo>
                    <a:pt x="7292" y="7383"/>
                  </a:lnTo>
                  <a:lnTo>
                    <a:pt x="7235" y="7428"/>
                  </a:lnTo>
                  <a:lnTo>
                    <a:pt x="7201" y="7485"/>
                  </a:lnTo>
                  <a:lnTo>
                    <a:pt x="7190" y="7519"/>
                  </a:lnTo>
                  <a:lnTo>
                    <a:pt x="7190" y="7553"/>
                  </a:lnTo>
                  <a:lnTo>
                    <a:pt x="7201" y="7610"/>
                  </a:lnTo>
                  <a:lnTo>
                    <a:pt x="5142" y="8793"/>
                  </a:lnTo>
                  <a:lnTo>
                    <a:pt x="5119" y="8759"/>
                  </a:lnTo>
                  <a:lnTo>
                    <a:pt x="5085" y="8736"/>
                  </a:lnTo>
                  <a:lnTo>
                    <a:pt x="5040" y="8725"/>
                  </a:lnTo>
                  <a:lnTo>
                    <a:pt x="4994" y="8714"/>
                  </a:lnTo>
                  <a:lnTo>
                    <a:pt x="4960" y="8725"/>
                  </a:lnTo>
                  <a:lnTo>
                    <a:pt x="4915" y="8736"/>
                  </a:lnTo>
                  <a:lnTo>
                    <a:pt x="4892" y="8759"/>
                  </a:lnTo>
                  <a:lnTo>
                    <a:pt x="4858" y="8782"/>
                  </a:lnTo>
                  <a:lnTo>
                    <a:pt x="2844" y="7622"/>
                  </a:lnTo>
                  <a:lnTo>
                    <a:pt x="2856" y="7587"/>
                  </a:lnTo>
                  <a:lnTo>
                    <a:pt x="2856" y="7553"/>
                  </a:lnTo>
                  <a:lnTo>
                    <a:pt x="2856" y="7508"/>
                  </a:lnTo>
                  <a:lnTo>
                    <a:pt x="2844" y="7462"/>
                  </a:lnTo>
                  <a:lnTo>
                    <a:pt x="2821" y="7428"/>
                  </a:lnTo>
                  <a:lnTo>
                    <a:pt x="2799" y="7394"/>
                  </a:lnTo>
                  <a:lnTo>
                    <a:pt x="2776" y="7371"/>
                  </a:lnTo>
                  <a:lnTo>
                    <a:pt x="2742" y="7348"/>
                  </a:lnTo>
                  <a:lnTo>
                    <a:pt x="2708" y="7337"/>
                  </a:lnTo>
                  <a:lnTo>
                    <a:pt x="2662" y="7326"/>
                  </a:lnTo>
                  <a:lnTo>
                    <a:pt x="2662" y="5005"/>
                  </a:lnTo>
                  <a:lnTo>
                    <a:pt x="2730" y="4971"/>
                  </a:lnTo>
                  <a:lnTo>
                    <a:pt x="2787" y="4926"/>
                  </a:lnTo>
                  <a:lnTo>
                    <a:pt x="2821" y="4869"/>
                  </a:lnTo>
                  <a:lnTo>
                    <a:pt x="2833" y="4835"/>
                  </a:lnTo>
                  <a:lnTo>
                    <a:pt x="2844" y="4789"/>
                  </a:lnTo>
                  <a:lnTo>
                    <a:pt x="2833" y="4755"/>
                  </a:lnTo>
                  <a:lnTo>
                    <a:pt x="2821" y="4709"/>
                  </a:lnTo>
                  <a:lnTo>
                    <a:pt x="4824" y="3560"/>
                  </a:lnTo>
                  <a:lnTo>
                    <a:pt x="4858" y="3595"/>
                  </a:lnTo>
                  <a:lnTo>
                    <a:pt x="4903" y="3629"/>
                  </a:lnTo>
                  <a:lnTo>
                    <a:pt x="4949" y="3651"/>
                  </a:lnTo>
                  <a:lnTo>
                    <a:pt x="4994" y="3651"/>
                  </a:lnTo>
                  <a:lnTo>
                    <a:pt x="5051" y="3640"/>
                  </a:lnTo>
                  <a:lnTo>
                    <a:pt x="5108" y="3629"/>
                  </a:lnTo>
                  <a:lnTo>
                    <a:pt x="5142" y="3595"/>
                  </a:lnTo>
                  <a:lnTo>
                    <a:pt x="5176" y="3549"/>
                  </a:lnTo>
                  <a:close/>
                  <a:moveTo>
                    <a:pt x="7531" y="7644"/>
                  </a:moveTo>
                  <a:lnTo>
                    <a:pt x="9556" y="8816"/>
                  </a:lnTo>
                  <a:lnTo>
                    <a:pt x="9533" y="8850"/>
                  </a:lnTo>
                  <a:lnTo>
                    <a:pt x="9533" y="8896"/>
                  </a:lnTo>
                  <a:lnTo>
                    <a:pt x="9533" y="8941"/>
                  </a:lnTo>
                  <a:lnTo>
                    <a:pt x="9544" y="8975"/>
                  </a:lnTo>
                  <a:lnTo>
                    <a:pt x="9567" y="9009"/>
                  </a:lnTo>
                  <a:lnTo>
                    <a:pt x="9590" y="9043"/>
                  </a:lnTo>
                  <a:lnTo>
                    <a:pt x="9613" y="9066"/>
                  </a:lnTo>
                  <a:lnTo>
                    <a:pt x="9647" y="9089"/>
                  </a:lnTo>
                  <a:lnTo>
                    <a:pt x="9692" y="9100"/>
                  </a:lnTo>
                  <a:lnTo>
                    <a:pt x="9726" y="9112"/>
                  </a:lnTo>
                  <a:lnTo>
                    <a:pt x="9726" y="11466"/>
                  </a:lnTo>
                  <a:lnTo>
                    <a:pt x="9658" y="11489"/>
                  </a:lnTo>
                  <a:lnTo>
                    <a:pt x="9601" y="11523"/>
                  </a:lnTo>
                  <a:lnTo>
                    <a:pt x="9567" y="11592"/>
                  </a:lnTo>
                  <a:lnTo>
                    <a:pt x="9556" y="11614"/>
                  </a:lnTo>
                  <a:lnTo>
                    <a:pt x="9556" y="11660"/>
                  </a:lnTo>
                  <a:lnTo>
                    <a:pt x="9567" y="11717"/>
                  </a:lnTo>
                  <a:lnTo>
                    <a:pt x="7531" y="12888"/>
                  </a:lnTo>
                  <a:lnTo>
                    <a:pt x="7508" y="12854"/>
                  </a:lnTo>
                  <a:lnTo>
                    <a:pt x="7463" y="12831"/>
                  </a:lnTo>
                  <a:lnTo>
                    <a:pt x="7417" y="12809"/>
                  </a:lnTo>
                  <a:lnTo>
                    <a:pt x="7326" y="12809"/>
                  </a:lnTo>
                  <a:lnTo>
                    <a:pt x="7281" y="12820"/>
                  </a:lnTo>
                  <a:lnTo>
                    <a:pt x="7247" y="12854"/>
                  </a:lnTo>
                  <a:lnTo>
                    <a:pt x="7212" y="12877"/>
                  </a:lnTo>
                  <a:lnTo>
                    <a:pt x="5165" y="11705"/>
                  </a:lnTo>
                  <a:lnTo>
                    <a:pt x="5165" y="11660"/>
                  </a:lnTo>
                  <a:lnTo>
                    <a:pt x="5165" y="11592"/>
                  </a:lnTo>
                  <a:lnTo>
                    <a:pt x="5131" y="11546"/>
                  </a:lnTo>
                  <a:lnTo>
                    <a:pt x="5085" y="11512"/>
                  </a:lnTo>
                  <a:lnTo>
                    <a:pt x="5028" y="11489"/>
                  </a:lnTo>
                  <a:lnTo>
                    <a:pt x="5028" y="9078"/>
                  </a:lnTo>
                  <a:lnTo>
                    <a:pt x="5097" y="9055"/>
                  </a:lnTo>
                  <a:lnTo>
                    <a:pt x="5142" y="9009"/>
                  </a:lnTo>
                  <a:lnTo>
                    <a:pt x="5165" y="8964"/>
                  </a:lnTo>
                  <a:lnTo>
                    <a:pt x="5176" y="8896"/>
                  </a:lnTo>
                  <a:lnTo>
                    <a:pt x="5165" y="8839"/>
                  </a:lnTo>
                  <a:lnTo>
                    <a:pt x="7224" y="7656"/>
                  </a:lnTo>
                  <a:lnTo>
                    <a:pt x="7247" y="7678"/>
                  </a:lnTo>
                  <a:lnTo>
                    <a:pt x="7281" y="7713"/>
                  </a:lnTo>
                  <a:lnTo>
                    <a:pt x="7326" y="7724"/>
                  </a:lnTo>
                  <a:lnTo>
                    <a:pt x="7372" y="7735"/>
                  </a:lnTo>
                  <a:lnTo>
                    <a:pt x="7417" y="7724"/>
                  </a:lnTo>
                  <a:lnTo>
                    <a:pt x="7463" y="7701"/>
                  </a:lnTo>
                  <a:lnTo>
                    <a:pt x="7497" y="7678"/>
                  </a:lnTo>
                  <a:lnTo>
                    <a:pt x="7531" y="7644"/>
                  </a:lnTo>
                  <a:close/>
                  <a:moveTo>
                    <a:pt x="1411" y="0"/>
                  </a:moveTo>
                  <a:lnTo>
                    <a:pt x="399" y="592"/>
                  </a:lnTo>
                  <a:lnTo>
                    <a:pt x="376" y="557"/>
                  </a:lnTo>
                  <a:lnTo>
                    <a:pt x="342" y="535"/>
                  </a:lnTo>
                  <a:lnTo>
                    <a:pt x="296" y="523"/>
                  </a:lnTo>
                  <a:lnTo>
                    <a:pt x="262" y="512"/>
                  </a:lnTo>
                  <a:lnTo>
                    <a:pt x="228" y="512"/>
                  </a:lnTo>
                  <a:lnTo>
                    <a:pt x="194" y="523"/>
                  </a:lnTo>
                  <a:lnTo>
                    <a:pt x="137" y="569"/>
                  </a:lnTo>
                  <a:lnTo>
                    <a:pt x="103" y="626"/>
                  </a:lnTo>
                  <a:lnTo>
                    <a:pt x="91" y="648"/>
                  </a:lnTo>
                  <a:lnTo>
                    <a:pt x="80" y="683"/>
                  </a:lnTo>
                  <a:lnTo>
                    <a:pt x="103" y="751"/>
                  </a:lnTo>
                  <a:lnTo>
                    <a:pt x="137" y="808"/>
                  </a:lnTo>
                  <a:lnTo>
                    <a:pt x="182" y="842"/>
                  </a:lnTo>
                  <a:lnTo>
                    <a:pt x="251" y="865"/>
                  </a:lnTo>
                  <a:lnTo>
                    <a:pt x="251" y="3196"/>
                  </a:lnTo>
                  <a:lnTo>
                    <a:pt x="194" y="3196"/>
                  </a:lnTo>
                  <a:lnTo>
                    <a:pt x="148" y="3219"/>
                  </a:lnTo>
                  <a:lnTo>
                    <a:pt x="114" y="3242"/>
                  </a:lnTo>
                  <a:lnTo>
                    <a:pt x="80" y="3276"/>
                  </a:lnTo>
                  <a:lnTo>
                    <a:pt x="46" y="3310"/>
                  </a:lnTo>
                  <a:lnTo>
                    <a:pt x="23" y="3344"/>
                  </a:lnTo>
                  <a:lnTo>
                    <a:pt x="12" y="3401"/>
                  </a:lnTo>
                  <a:lnTo>
                    <a:pt x="0" y="3447"/>
                  </a:lnTo>
                  <a:lnTo>
                    <a:pt x="12" y="3492"/>
                  </a:lnTo>
                  <a:lnTo>
                    <a:pt x="23" y="3549"/>
                  </a:lnTo>
                  <a:lnTo>
                    <a:pt x="46" y="3583"/>
                  </a:lnTo>
                  <a:lnTo>
                    <a:pt x="80" y="3629"/>
                  </a:lnTo>
                  <a:lnTo>
                    <a:pt x="114" y="3651"/>
                  </a:lnTo>
                  <a:lnTo>
                    <a:pt x="160" y="3674"/>
                  </a:lnTo>
                  <a:lnTo>
                    <a:pt x="205" y="3697"/>
                  </a:lnTo>
                  <a:lnTo>
                    <a:pt x="262" y="3697"/>
                  </a:lnTo>
                  <a:lnTo>
                    <a:pt x="330" y="3686"/>
                  </a:lnTo>
                  <a:lnTo>
                    <a:pt x="387" y="3663"/>
                  </a:lnTo>
                  <a:lnTo>
                    <a:pt x="444" y="3629"/>
                  </a:lnTo>
                  <a:lnTo>
                    <a:pt x="478" y="3572"/>
                  </a:lnTo>
                  <a:lnTo>
                    <a:pt x="2435" y="4709"/>
                  </a:lnTo>
                  <a:lnTo>
                    <a:pt x="2423" y="4744"/>
                  </a:lnTo>
                  <a:lnTo>
                    <a:pt x="2423" y="4789"/>
                  </a:lnTo>
                  <a:lnTo>
                    <a:pt x="2423" y="4835"/>
                  </a:lnTo>
                  <a:lnTo>
                    <a:pt x="2435" y="4869"/>
                  </a:lnTo>
                  <a:lnTo>
                    <a:pt x="2457" y="4903"/>
                  </a:lnTo>
                  <a:lnTo>
                    <a:pt x="2480" y="4937"/>
                  </a:lnTo>
                  <a:lnTo>
                    <a:pt x="2503" y="4960"/>
                  </a:lnTo>
                  <a:lnTo>
                    <a:pt x="2537" y="4982"/>
                  </a:lnTo>
                  <a:lnTo>
                    <a:pt x="2571" y="4994"/>
                  </a:lnTo>
                  <a:lnTo>
                    <a:pt x="2617" y="5005"/>
                  </a:lnTo>
                  <a:lnTo>
                    <a:pt x="2617" y="7326"/>
                  </a:lnTo>
                  <a:lnTo>
                    <a:pt x="2571" y="7326"/>
                  </a:lnTo>
                  <a:lnTo>
                    <a:pt x="2537" y="7337"/>
                  </a:lnTo>
                  <a:lnTo>
                    <a:pt x="2492" y="7360"/>
                  </a:lnTo>
                  <a:lnTo>
                    <a:pt x="2457" y="7394"/>
                  </a:lnTo>
                  <a:lnTo>
                    <a:pt x="2435" y="7428"/>
                  </a:lnTo>
                  <a:lnTo>
                    <a:pt x="2412" y="7462"/>
                  </a:lnTo>
                  <a:lnTo>
                    <a:pt x="2401" y="7508"/>
                  </a:lnTo>
                  <a:lnTo>
                    <a:pt x="2401" y="7553"/>
                  </a:lnTo>
                  <a:lnTo>
                    <a:pt x="2401" y="7599"/>
                  </a:lnTo>
                  <a:lnTo>
                    <a:pt x="2412" y="7644"/>
                  </a:lnTo>
                  <a:lnTo>
                    <a:pt x="2435" y="7678"/>
                  </a:lnTo>
                  <a:lnTo>
                    <a:pt x="2469" y="7713"/>
                  </a:lnTo>
                  <a:lnTo>
                    <a:pt x="2503" y="7735"/>
                  </a:lnTo>
                  <a:lnTo>
                    <a:pt x="2537" y="7758"/>
                  </a:lnTo>
                  <a:lnTo>
                    <a:pt x="2583" y="7769"/>
                  </a:lnTo>
                  <a:lnTo>
                    <a:pt x="2628" y="7781"/>
                  </a:lnTo>
                  <a:lnTo>
                    <a:pt x="2685" y="7769"/>
                  </a:lnTo>
                  <a:lnTo>
                    <a:pt x="2742" y="7747"/>
                  </a:lnTo>
                  <a:lnTo>
                    <a:pt x="2787" y="7713"/>
                  </a:lnTo>
                  <a:lnTo>
                    <a:pt x="2821" y="7667"/>
                  </a:lnTo>
                  <a:lnTo>
                    <a:pt x="4835" y="8827"/>
                  </a:lnTo>
                  <a:lnTo>
                    <a:pt x="4824" y="8861"/>
                  </a:lnTo>
                  <a:lnTo>
                    <a:pt x="4824" y="8896"/>
                  </a:lnTo>
                  <a:lnTo>
                    <a:pt x="4824" y="8930"/>
                  </a:lnTo>
                  <a:lnTo>
                    <a:pt x="4835" y="8964"/>
                  </a:lnTo>
                  <a:lnTo>
                    <a:pt x="4869" y="9021"/>
                  </a:lnTo>
                  <a:lnTo>
                    <a:pt x="4926" y="9066"/>
                  </a:lnTo>
                  <a:lnTo>
                    <a:pt x="4983" y="9078"/>
                  </a:lnTo>
                  <a:lnTo>
                    <a:pt x="4983" y="11489"/>
                  </a:lnTo>
                  <a:lnTo>
                    <a:pt x="4926" y="11501"/>
                  </a:lnTo>
                  <a:lnTo>
                    <a:pt x="4869" y="11535"/>
                  </a:lnTo>
                  <a:lnTo>
                    <a:pt x="4846" y="11592"/>
                  </a:lnTo>
                  <a:lnTo>
                    <a:pt x="4824" y="11660"/>
                  </a:lnTo>
                  <a:lnTo>
                    <a:pt x="4835" y="11694"/>
                  </a:lnTo>
                  <a:lnTo>
                    <a:pt x="4846" y="11728"/>
                  </a:lnTo>
                  <a:lnTo>
                    <a:pt x="4880" y="11774"/>
                  </a:lnTo>
                  <a:lnTo>
                    <a:pt x="4937" y="11819"/>
                  </a:lnTo>
                  <a:lnTo>
                    <a:pt x="4960" y="11819"/>
                  </a:lnTo>
                  <a:lnTo>
                    <a:pt x="4994" y="11830"/>
                  </a:lnTo>
                  <a:lnTo>
                    <a:pt x="5040" y="11819"/>
                  </a:lnTo>
                  <a:lnTo>
                    <a:pt x="5085" y="11808"/>
                  </a:lnTo>
                  <a:lnTo>
                    <a:pt x="5119" y="11774"/>
                  </a:lnTo>
                  <a:lnTo>
                    <a:pt x="5142" y="11739"/>
                  </a:lnTo>
                  <a:lnTo>
                    <a:pt x="7190" y="12922"/>
                  </a:lnTo>
                  <a:lnTo>
                    <a:pt x="7178" y="12957"/>
                  </a:lnTo>
                  <a:lnTo>
                    <a:pt x="7167" y="13002"/>
                  </a:lnTo>
                  <a:lnTo>
                    <a:pt x="7178" y="13048"/>
                  </a:lnTo>
                  <a:lnTo>
                    <a:pt x="7190" y="13082"/>
                  </a:lnTo>
                  <a:lnTo>
                    <a:pt x="7201" y="13116"/>
                  </a:lnTo>
                  <a:lnTo>
                    <a:pt x="7224" y="13139"/>
                  </a:lnTo>
                  <a:lnTo>
                    <a:pt x="7258" y="13173"/>
                  </a:lnTo>
                  <a:lnTo>
                    <a:pt x="7292" y="13184"/>
                  </a:lnTo>
                  <a:lnTo>
                    <a:pt x="7326" y="13195"/>
                  </a:lnTo>
                  <a:lnTo>
                    <a:pt x="7372" y="13207"/>
                  </a:lnTo>
                  <a:lnTo>
                    <a:pt x="7406" y="13195"/>
                  </a:lnTo>
                  <a:lnTo>
                    <a:pt x="7451" y="13184"/>
                  </a:lnTo>
                  <a:lnTo>
                    <a:pt x="7485" y="13173"/>
                  </a:lnTo>
                  <a:lnTo>
                    <a:pt x="7508" y="13139"/>
                  </a:lnTo>
                  <a:lnTo>
                    <a:pt x="7531" y="13116"/>
                  </a:lnTo>
                  <a:lnTo>
                    <a:pt x="7554" y="13082"/>
                  </a:lnTo>
                  <a:lnTo>
                    <a:pt x="7565" y="13048"/>
                  </a:lnTo>
                  <a:lnTo>
                    <a:pt x="7565" y="13002"/>
                  </a:lnTo>
                  <a:lnTo>
                    <a:pt x="7565" y="12968"/>
                  </a:lnTo>
                  <a:lnTo>
                    <a:pt x="7554" y="12934"/>
                  </a:lnTo>
                  <a:lnTo>
                    <a:pt x="9590" y="11762"/>
                  </a:lnTo>
                  <a:lnTo>
                    <a:pt x="9613" y="11796"/>
                  </a:lnTo>
                  <a:lnTo>
                    <a:pt x="9647" y="11819"/>
                  </a:lnTo>
                  <a:lnTo>
                    <a:pt x="9692" y="11842"/>
                  </a:lnTo>
                  <a:lnTo>
                    <a:pt x="9783" y="11842"/>
                  </a:lnTo>
                  <a:lnTo>
                    <a:pt x="9817" y="11830"/>
                  </a:lnTo>
                  <a:lnTo>
                    <a:pt x="9851" y="11808"/>
                  </a:lnTo>
                  <a:lnTo>
                    <a:pt x="9874" y="11785"/>
                  </a:lnTo>
                  <a:lnTo>
                    <a:pt x="9897" y="11762"/>
                  </a:lnTo>
                  <a:lnTo>
                    <a:pt x="9920" y="11728"/>
                  </a:lnTo>
                  <a:lnTo>
                    <a:pt x="9931" y="11694"/>
                  </a:lnTo>
                  <a:lnTo>
                    <a:pt x="9931" y="11660"/>
                  </a:lnTo>
                  <a:lnTo>
                    <a:pt x="9920" y="11592"/>
                  </a:lnTo>
                  <a:lnTo>
                    <a:pt x="9886" y="11535"/>
                  </a:lnTo>
                  <a:lnTo>
                    <a:pt x="9840" y="11489"/>
                  </a:lnTo>
                  <a:lnTo>
                    <a:pt x="9772" y="11466"/>
                  </a:lnTo>
                  <a:lnTo>
                    <a:pt x="9772" y="9100"/>
                  </a:lnTo>
                  <a:lnTo>
                    <a:pt x="9840" y="9078"/>
                  </a:lnTo>
                  <a:lnTo>
                    <a:pt x="9897" y="9032"/>
                  </a:lnTo>
                  <a:lnTo>
                    <a:pt x="9942" y="8975"/>
                  </a:lnTo>
                  <a:lnTo>
                    <a:pt x="9954" y="8941"/>
                  </a:lnTo>
                  <a:lnTo>
                    <a:pt x="9954" y="8896"/>
                  </a:lnTo>
                  <a:lnTo>
                    <a:pt x="9942" y="8861"/>
                  </a:lnTo>
                  <a:lnTo>
                    <a:pt x="9931" y="8816"/>
                  </a:lnTo>
                  <a:lnTo>
                    <a:pt x="11933" y="7667"/>
                  </a:lnTo>
                  <a:lnTo>
                    <a:pt x="11967" y="7713"/>
                  </a:lnTo>
                  <a:lnTo>
                    <a:pt x="12013" y="7747"/>
                  </a:lnTo>
                  <a:lnTo>
                    <a:pt x="12058" y="7769"/>
                  </a:lnTo>
                  <a:lnTo>
                    <a:pt x="12183" y="7769"/>
                  </a:lnTo>
                  <a:lnTo>
                    <a:pt x="12229" y="7747"/>
                  </a:lnTo>
                  <a:lnTo>
                    <a:pt x="12274" y="7713"/>
                  </a:lnTo>
                  <a:lnTo>
                    <a:pt x="12309" y="7667"/>
                  </a:lnTo>
                  <a:lnTo>
                    <a:pt x="14242" y="8782"/>
                  </a:lnTo>
                  <a:lnTo>
                    <a:pt x="14231" y="8839"/>
                  </a:lnTo>
                  <a:lnTo>
                    <a:pt x="14220" y="8896"/>
                  </a:lnTo>
                  <a:lnTo>
                    <a:pt x="14231" y="8952"/>
                  </a:lnTo>
                  <a:lnTo>
                    <a:pt x="14242" y="8998"/>
                  </a:lnTo>
                  <a:lnTo>
                    <a:pt x="14265" y="9043"/>
                  </a:lnTo>
                  <a:lnTo>
                    <a:pt x="14299" y="9089"/>
                  </a:lnTo>
                  <a:lnTo>
                    <a:pt x="14345" y="9123"/>
                  </a:lnTo>
                  <a:lnTo>
                    <a:pt x="14390" y="9146"/>
                  </a:lnTo>
                  <a:lnTo>
                    <a:pt x="14436" y="9157"/>
                  </a:lnTo>
                  <a:lnTo>
                    <a:pt x="14493" y="9169"/>
                  </a:lnTo>
                  <a:lnTo>
                    <a:pt x="14550" y="9157"/>
                  </a:lnTo>
                  <a:lnTo>
                    <a:pt x="14595" y="9146"/>
                  </a:lnTo>
                  <a:lnTo>
                    <a:pt x="14641" y="9123"/>
                  </a:lnTo>
                  <a:lnTo>
                    <a:pt x="14686" y="9089"/>
                  </a:lnTo>
                  <a:lnTo>
                    <a:pt x="14709" y="9043"/>
                  </a:lnTo>
                  <a:lnTo>
                    <a:pt x="14743" y="8998"/>
                  </a:lnTo>
                  <a:lnTo>
                    <a:pt x="14754" y="8952"/>
                  </a:lnTo>
                  <a:lnTo>
                    <a:pt x="14754" y="8896"/>
                  </a:lnTo>
                  <a:lnTo>
                    <a:pt x="14754" y="8839"/>
                  </a:lnTo>
                  <a:lnTo>
                    <a:pt x="14732" y="8782"/>
                  </a:lnTo>
                  <a:lnTo>
                    <a:pt x="16688" y="7656"/>
                  </a:lnTo>
                  <a:lnTo>
                    <a:pt x="16722" y="7701"/>
                  </a:lnTo>
                  <a:lnTo>
                    <a:pt x="16756" y="7724"/>
                  </a:lnTo>
                  <a:lnTo>
                    <a:pt x="16802" y="7747"/>
                  </a:lnTo>
                  <a:lnTo>
                    <a:pt x="16859" y="7758"/>
                  </a:lnTo>
                  <a:lnTo>
                    <a:pt x="16904" y="7747"/>
                  </a:lnTo>
                  <a:lnTo>
                    <a:pt x="16938" y="7735"/>
                  </a:lnTo>
                  <a:lnTo>
                    <a:pt x="16972" y="7724"/>
                  </a:lnTo>
                  <a:lnTo>
                    <a:pt x="17007" y="7690"/>
                  </a:lnTo>
                  <a:lnTo>
                    <a:pt x="17029" y="7667"/>
                  </a:lnTo>
                  <a:lnTo>
                    <a:pt x="17052" y="7633"/>
                  </a:lnTo>
                  <a:lnTo>
                    <a:pt x="17063" y="7587"/>
                  </a:lnTo>
                  <a:lnTo>
                    <a:pt x="17063" y="7553"/>
                  </a:lnTo>
                  <a:lnTo>
                    <a:pt x="17063" y="7508"/>
                  </a:lnTo>
                  <a:lnTo>
                    <a:pt x="17052" y="7474"/>
                  </a:lnTo>
                  <a:lnTo>
                    <a:pt x="17018" y="7417"/>
                  </a:lnTo>
                  <a:lnTo>
                    <a:pt x="16961" y="7371"/>
                  </a:lnTo>
                  <a:lnTo>
                    <a:pt x="16927" y="7360"/>
                  </a:lnTo>
                  <a:lnTo>
                    <a:pt x="16881" y="7348"/>
                  </a:lnTo>
                  <a:lnTo>
                    <a:pt x="16881" y="4994"/>
                  </a:lnTo>
                  <a:lnTo>
                    <a:pt x="16927" y="4982"/>
                  </a:lnTo>
                  <a:lnTo>
                    <a:pt x="16961" y="4971"/>
                  </a:lnTo>
                  <a:lnTo>
                    <a:pt x="17018" y="4926"/>
                  </a:lnTo>
                  <a:lnTo>
                    <a:pt x="17052" y="4869"/>
                  </a:lnTo>
                  <a:lnTo>
                    <a:pt x="17063" y="4835"/>
                  </a:lnTo>
                  <a:lnTo>
                    <a:pt x="17063" y="4789"/>
                  </a:lnTo>
                  <a:lnTo>
                    <a:pt x="17063" y="4755"/>
                  </a:lnTo>
                  <a:lnTo>
                    <a:pt x="17052" y="4709"/>
                  </a:lnTo>
                  <a:lnTo>
                    <a:pt x="17029" y="4675"/>
                  </a:lnTo>
                  <a:lnTo>
                    <a:pt x="17007" y="4653"/>
                  </a:lnTo>
                  <a:lnTo>
                    <a:pt x="16972" y="4618"/>
                  </a:lnTo>
                  <a:lnTo>
                    <a:pt x="16938" y="4607"/>
                  </a:lnTo>
                  <a:lnTo>
                    <a:pt x="16904" y="4596"/>
                  </a:lnTo>
                  <a:lnTo>
                    <a:pt x="16859" y="4584"/>
                  </a:lnTo>
                  <a:lnTo>
                    <a:pt x="16813" y="4596"/>
                  </a:lnTo>
                  <a:lnTo>
                    <a:pt x="16768" y="4607"/>
                  </a:lnTo>
                  <a:lnTo>
                    <a:pt x="16722" y="4641"/>
                  </a:lnTo>
                  <a:lnTo>
                    <a:pt x="16699" y="4675"/>
                  </a:lnTo>
                  <a:lnTo>
                    <a:pt x="14697" y="3515"/>
                  </a:lnTo>
                  <a:lnTo>
                    <a:pt x="14709" y="3481"/>
                  </a:lnTo>
                  <a:lnTo>
                    <a:pt x="14709" y="3447"/>
                  </a:lnTo>
                  <a:lnTo>
                    <a:pt x="14709" y="3401"/>
                  </a:lnTo>
                  <a:lnTo>
                    <a:pt x="14697" y="3367"/>
                  </a:lnTo>
                  <a:lnTo>
                    <a:pt x="14675" y="3333"/>
                  </a:lnTo>
                  <a:lnTo>
                    <a:pt x="14652" y="3299"/>
                  </a:lnTo>
                  <a:lnTo>
                    <a:pt x="14629" y="3276"/>
                  </a:lnTo>
                  <a:lnTo>
                    <a:pt x="14595" y="3253"/>
                  </a:lnTo>
                  <a:lnTo>
                    <a:pt x="14550" y="3231"/>
                  </a:lnTo>
                  <a:lnTo>
                    <a:pt x="14515" y="3231"/>
                  </a:lnTo>
                  <a:lnTo>
                    <a:pt x="14515" y="887"/>
                  </a:lnTo>
                  <a:lnTo>
                    <a:pt x="14550" y="887"/>
                  </a:lnTo>
                  <a:lnTo>
                    <a:pt x="14584" y="876"/>
                  </a:lnTo>
                  <a:lnTo>
                    <a:pt x="14641" y="830"/>
                  </a:lnTo>
                  <a:lnTo>
                    <a:pt x="14686" y="762"/>
                  </a:lnTo>
                  <a:lnTo>
                    <a:pt x="14697" y="728"/>
                  </a:lnTo>
                  <a:lnTo>
                    <a:pt x="14697" y="683"/>
                  </a:lnTo>
                  <a:lnTo>
                    <a:pt x="14697" y="648"/>
                  </a:lnTo>
                  <a:lnTo>
                    <a:pt x="14675" y="603"/>
                  </a:lnTo>
                  <a:lnTo>
                    <a:pt x="15733" y="0"/>
                  </a:lnTo>
                  <a:lnTo>
                    <a:pt x="15642" y="0"/>
                  </a:lnTo>
                  <a:lnTo>
                    <a:pt x="14652" y="569"/>
                  </a:lnTo>
                  <a:lnTo>
                    <a:pt x="14629" y="535"/>
                  </a:lnTo>
                  <a:lnTo>
                    <a:pt x="14584" y="501"/>
                  </a:lnTo>
                  <a:lnTo>
                    <a:pt x="14538" y="489"/>
                  </a:lnTo>
                  <a:lnTo>
                    <a:pt x="14493" y="478"/>
                  </a:lnTo>
                  <a:lnTo>
                    <a:pt x="14447" y="489"/>
                  </a:lnTo>
                  <a:lnTo>
                    <a:pt x="14413" y="501"/>
                  </a:lnTo>
                  <a:lnTo>
                    <a:pt x="14379" y="512"/>
                  </a:lnTo>
                  <a:lnTo>
                    <a:pt x="14345" y="546"/>
                  </a:lnTo>
                  <a:lnTo>
                    <a:pt x="14322" y="569"/>
                  </a:lnTo>
                  <a:lnTo>
                    <a:pt x="14299" y="603"/>
                  </a:lnTo>
                  <a:lnTo>
                    <a:pt x="14288" y="648"/>
                  </a:lnTo>
                  <a:lnTo>
                    <a:pt x="14288" y="683"/>
                  </a:lnTo>
                  <a:lnTo>
                    <a:pt x="14288" y="728"/>
                  </a:lnTo>
                  <a:lnTo>
                    <a:pt x="14299" y="762"/>
                  </a:lnTo>
                  <a:lnTo>
                    <a:pt x="14333" y="830"/>
                  </a:lnTo>
                  <a:lnTo>
                    <a:pt x="14402" y="876"/>
                  </a:lnTo>
                  <a:lnTo>
                    <a:pt x="14436" y="887"/>
                  </a:lnTo>
                  <a:lnTo>
                    <a:pt x="14470" y="887"/>
                  </a:lnTo>
                  <a:lnTo>
                    <a:pt x="14470" y="3231"/>
                  </a:lnTo>
                  <a:lnTo>
                    <a:pt x="14424" y="3231"/>
                  </a:lnTo>
                  <a:lnTo>
                    <a:pt x="14390" y="3253"/>
                  </a:lnTo>
                  <a:lnTo>
                    <a:pt x="14356" y="3265"/>
                  </a:lnTo>
                  <a:lnTo>
                    <a:pt x="14322" y="3299"/>
                  </a:lnTo>
                  <a:lnTo>
                    <a:pt x="14299" y="3333"/>
                  </a:lnTo>
                  <a:lnTo>
                    <a:pt x="14288" y="3367"/>
                  </a:lnTo>
                  <a:lnTo>
                    <a:pt x="14277" y="3401"/>
                  </a:lnTo>
                  <a:lnTo>
                    <a:pt x="14265" y="3447"/>
                  </a:lnTo>
                  <a:lnTo>
                    <a:pt x="14277" y="3481"/>
                  </a:lnTo>
                  <a:lnTo>
                    <a:pt x="14288" y="3515"/>
                  </a:lnTo>
                  <a:lnTo>
                    <a:pt x="12320" y="4653"/>
                  </a:lnTo>
                  <a:lnTo>
                    <a:pt x="12274" y="4607"/>
                  </a:lnTo>
                  <a:lnTo>
                    <a:pt x="12229" y="4584"/>
                  </a:lnTo>
                  <a:lnTo>
                    <a:pt x="12183" y="4562"/>
                  </a:lnTo>
                  <a:lnTo>
                    <a:pt x="12115" y="4550"/>
                  </a:lnTo>
                  <a:lnTo>
                    <a:pt x="12070" y="4562"/>
                  </a:lnTo>
                  <a:lnTo>
                    <a:pt x="12024" y="4573"/>
                  </a:lnTo>
                  <a:lnTo>
                    <a:pt x="11990" y="4596"/>
                  </a:lnTo>
                  <a:lnTo>
                    <a:pt x="11945" y="4618"/>
                  </a:lnTo>
                  <a:lnTo>
                    <a:pt x="11922" y="4653"/>
                  </a:lnTo>
                  <a:lnTo>
                    <a:pt x="11899" y="4698"/>
                  </a:lnTo>
                  <a:lnTo>
                    <a:pt x="11888" y="4744"/>
                  </a:lnTo>
                  <a:lnTo>
                    <a:pt x="11876" y="4789"/>
                  </a:lnTo>
                  <a:lnTo>
                    <a:pt x="11888" y="4835"/>
                  </a:lnTo>
                  <a:lnTo>
                    <a:pt x="11899" y="4880"/>
                  </a:lnTo>
                  <a:lnTo>
                    <a:pt x="11922" y="4926"/>
                  </a:lnTo>
                  <a:lnTo>
                    <a:pt x="11945" y="4960"/>
                  </a:lnTo>
                  <a:lnTo>
                    <a:pt x="11979" y="4982"/>
                  </a:lnTo>
                  <a:lnTo>
                    <a:pt x="12013" y="5005"/>
                  </a:lnTo>
                  <a:lnTo>
                    <a:pt x="12058" y="5028"/>
                  </a:lnTo>
                  <a:lnTo>
                    <a:pt x="12104" y="5028"/>
                  </a:lnTo>
                  <a:lnTo>
                    <a:pt x="12104" y="7326"/>
                  </a:lnTo>
                  <a:lnTo>
                    <a:pt x="12058" y="7337"/>
                  </a:lnTo>
                  <a:lnTo>
                    <a:pt x="12024" y="7348"/>
                  </a:lnTo>
                  <a:lnTo>
                    <a:pt x="11979" y="7371"/>
                  </a:lnTo>
                  <a:lnTo>
                    <a:pt x="11956" y="7394"/>
                  </a:lnTo>
                  <a:lnTo>
                    <a:pt x="11933" y="7428"/>
                  </a:lnTo>
                  <a:lnTo>
                    <a:pt x="11910" y="7462"/>
                  </a:lnTo>
                  <a:lnTo>
                    <a:pt x="11899" y="7508"/>
                  </a:lnTo>
                  <a:lnTo>
                    <a:pt x="11899" y="7553"/>
                  </a:lnTo>
                  <a:lnTo>
                    <a:pt x="11899" y="7587"/>
                  </a:lnTo>
                  <a:lnTo>
                    <a:pt x="11910" y="7622"/>
                  </a:lnTo>
                  <a:lnTo>
                    <a:pt x="9920" y="8782"/>
                  </a:lnTo>
                  <a:lnTo>
                    <a:pt x="9886" y="8736"/>
                  </a:lnTo>
                  <a:lnTo>
                    <a:pt x="9840" y="8714"/>
                  </a:lnTo>
                  <a:lnTo>
                    <a:pt x="9795" y="8691"/>
                  </a:lnTo>
                  <a:lnTo>
                    <a:pt x="9692" y="8691"/>
                  </a:lnTo>
                  <a:lnTo>
                    <a:pt x="9647" y="8714"/>
                  </a:lnTo>
                  <a:lnTo>
                    <a:pt x="9613" y="8736"/>
                  </a:lnTo>
                  <a:lnTo>
                    <a:pt x="9578" y="8770"/>
                  </a:lnTo>
                  <a:lnTo>
                    <a:pt x="7542" y="7599"/>
                  </a:lnTo>
                  <a:lnTo>
                    <a:pt x="7554" y="7553"/>
                  </a:lnTo>
                  <a:lnTo>
                    <a:pt x="7542" y="7485"/>
                  </a:lnTo>
                  <a:lnTo>
                    <a:pt x="7508" y="7428"/>
                  </a:lnTo>
                  <a:lnTo>
                    <a:pt x="7463" y="7394"/>
                  </a:lnTo>
                  <a:lnTo>
                    <a:pt x="7406" y="7371"/>
                  </a:lnTo>
                  <a:lnTo>
                    <a:pt x="7406" y="5005"/>
                  </a:lnTo>
                  <a:lnTo>
                    <a:pt x="7474" y="4982"/>
                  </a:lnTo>
                  <a:lnTo>
                    <a:pt x="7531" y="4926"/>
                  </a:lnTo>
                  <a:lnTo>
                    <a:pt x="7565" y="4869"/>
                  </a:lnTo>
                  <a:lnTo>
                    <a:pt x="7576" y="4835"/>
                  </a:lnTo>
                  <a:lnTo>
                    <a:pt x="7576" y="4789"/>
                  </a:lnTo>
                  <a:lnTo>
                    <a:pt x="7576" y="4755"/>
                  </a:lnTo>
                  <a:lnTo>
                    <a:pt x="7565" y="4709"/>
                  </a:lnTo>
                  <a:lnTo>
                    <a:pt x="7542" y="4675"/>
                  </a:lnTo>
                  <a:lnTo>
                    <a:pt x="7520" y="4641"/>
                  </a:lnTo>
                  <a:lnTo>
                    <a:pt x="7485" y="4618"/>
                  </a:lnTo>
                  <a:lnTo>
                    <a:pt x="7451" y="4596"/>
                  </a:lnTo>
                  <a:lnTo>
                    <a:pt x="7417" y="4584"/>
                  </a:lnTo>
                  <a:lnTo>
                    <a:pt x="7315" y="4584"/>
                  </a:lnTo>
                  <a:lnTo>
                    <a:pt x="7269" y="4607"/>
                  </a:lnTo>
                  <a:lnTo>
                    <a:pt x="7235" y="4630"/>
                  </a:lnTo>
                  <a:lnTo>
                    <a:pt x="7201" y="4664"/>
                  </a:lnTo>
                  <a:lnTo>
                    <a:pt x="5199" y="3504"/>
                  </a:lnTo>
                  <a:lnTo>
                    <a:pt x="5210" y="3447"/>
                  </a:lnTo>
                  <a:lnTo>
                    <a:pt x="5199" y="3413"/>
                  </a:lnTo>
                  <a:lnTo>
                    <a:pt x="5199" y="3367"/>
                  </a:lnTo>
                  <a:lnTo>
                    <a:pt x="5153" y="3310"/>
                  </a:lnTo>
                  <a:lnTo>
                    <a:pt x="5097" y="3265"/>
                  </a:lnTo>
                  <a:lnTo>
                    <a:pt x="5028" y="3242"/>
                  </a:lnTo>
                  <a:lnTo>
                    <a:pt x="5028" y="910"/>
                  </a:lnTo>
                  <a:lnTo>
                    <a:pt x="5074" y="899"/>
                  </a:lnTo>
                  <a:lnTo>
                    <a:pt x="5108" y="887"/>
                  </a:lnTo>
                  <a:lnTo>
                    <a:pt x="5165" y="830"/>
                  </a:lnTo>
                  <a:lnTo>
                    <a:pt x="5188" y="808"/>
                  </a:lnTo>
                  <a:lnTo>
                    <a:pt x="5210" y="762"/>
                  </a:lnTo>
                  <a:lnTo>
                    <a:pt x="5222" y="728"/>
                  </a:lnTo>
                  <a:lnTo>
                    <a:pt x="5222" y="683"/>
                  </a:lnTo>
                  <a:lnTo>
                    <a:pt x="5222" y="648"/>
                  </a:lnTo>
                  <a:lnTo>
                    <a:pt x="5210" y="603"/>
                  </a:lnTo>
                  <a:lnTo>
                    <a:pt x="5188" y="569"/>
                  </a:lnTo>
                  <a:lnTo>
                    <a:pt x="5153" y="535"/>
                  </a:lnTo>
                  <a:lnTo>
                    <a:pt x="5119" y="501"/>
                  </a:lnTo>
                  <a:lnTo>
                    <a:pt x="5085" y="478"/>
                  </a:lnTo>
                  <a:lnTo>
                    <a:pt x="5040" y="466"/>
                  </a:lnTo>
                  <a:lnTo>
                    <a:pt x="4949" y="466"/>
                  </a:lnTo>
                  <a:lnTo>
                    <a:pt x="4903" y="489"/>
                  </a:lnTo>
                  <a:lnTo>
                    <a:pt x="4858" y="512"/>
                  </a:lnTo>
                  <a:lnTo>
                    <a:pt x="4824" y="557"/>
                  </a:lnTo>
                  <a:lnTo>
                    <a:pt x="3868" y="0"/>
                  </a:lnTo>
                  <a:lnTo>
                    <a:pt x="3777" y="0"/>
                  </a:lnTo>
                  <a:lnTo>
                    <a:pt x="4801" y="592"/>
                  </a:lnTo>
                  <a:lnTo>
                    <a:pt x="4778" y="637"/>
                  </a:lnTo>
                  <a:lnTo>
                    <a:pt x="4778" y="683"/>
                  </a:lnTo>
                  <a:lnTo>
                    <a:pt x="4778" y="728"/>
                  </a:lnTo>
                  <a:lnTo>
                    <a:pt x="4789" y="774"/>
                  </a:lnTo>
                  <a:lnTo>
                    <a:pt x="4812" y="808"/>
                  </a:lnTo>
                  <a:lnTo>
                    <a:pt x="4835" y="842"/>
                  </a:lnTo>
                  <a:lnTo>
                    <a:pt x="4869" y="865"/>
                  </a:lnTo>
                  <a:lnTo>
                    <a:pt x="4903" y="887"/>
                  </a:lnTo>
                  <a:lnTo>
                    <a:pt x="4949" y="899"/>
                  </a:lnTo>
                  <a:lnTo>
                    <a:pt x="4983" y="910"/>
                  </a:lnTo>
                  <a:lnTo>
                    <a:pt x="4983" y="3242"/>
                  </a:lnTo>
                  <a:lnTo>
                    <a:pt x="4949" y="3242"/>
                  </a:lnTo>
                  <a:lnTo>
                    <a:pt x="4915" y="3253"/>
                  </a:lnTo>
                  <a:lnTo>
                    <a:pt x="4880" y="3276"/>
                  </a:lnTo>
                  <a:lnTo>
                    <a:pt x="4846" y="3299"/>
                  </a:lnTo>
                  <a:lnTo>
                    <a:pt x="4824" y="3333"/>
                  </a:lnTo>
                  <a:lnTo>
                    <a:pt x="4812" y="3367"/>
                  </a:lnTo>
                  <a:lnTo>
                    <a:pt x="4801" y="3401"/>
                  </a:lnTo>
                  <a:lnTo>
                    <a:pt x="4789" y="3447"/>
                  </a:lnTo>
                  <a:lnTo>
                    <a:pt x="4801" y="3481"/>
                  </a:lnTo>
                  <a:lnTo>
                    <a:pt x="4801" y="3515"/>
                  </a:lnTo>
                  <a:lnTo>
                    <a:pt x="2799" y="4675"/>
                  </a:lnTo>
                  <a:lnTo>
                    <a:pt x="2765" y="4641"/>
                  </a:lnTo>
                  <a:lnTo>
                    <a:pt x="2730" y="4607"/>
                  </a:lnTo>
                  <a:lnTo>
                    <a:pt x="2685" y="4584"/>
                  </a:lnTo>
                  <a:lnTo>
                    <a:pt x="2583" y="4584"/>
                  </a:lnTo>
                  <a:lnTo>
                    <a:pt x="2537" y="4607"/>
                  </a:lnTo>
                  <a:lnTo>
                    <a:pt x="2492" y="4630"/>
                  </a:lnTo>
                  <a:lnTo>
                    <a:pt x="2457" y="4664"/>
                  </a:lnTo>
                  <a:lnTo>
                    <a:pt x="501" y="3526"/>
                  </a:lnTo>
                  <a:lnTo>
                    <a:pt x="512" y="3492"/>
                  </a:lnTo>
                  <a:lnTo>
                    <a:pt x="512" y="3447"/>
                  </a:lnTo>
                  <a:lnTo>
                    <a:pt x="512" y="3401"/>
                  </a:lnTo>
                  <a:lnTo>
                    <a:pt x="501" y="3356"/>
                  </a:lnTo>
                  <a:lnTo>
                    <a:pt x="478" y="3310"/>
                  </a:lnTo>
                  <a:lnTo>
                    <a:pt x="444" y="3276"/>
                  </a:lnTo>
                  <a:lnTo>
                    <a:pt x="421" y="3242"/>
                  </a:lnTo>
                  <a:lnTo>
                    <a:pt x="376" y="3219"/>
                  </a:lnTo>
                  <a:lnTo>
                    <a:pt x="342" y="3208"/>
                  </a:lnTo>
                  <a:lnTo>
                    <a:pt x="296" y="3196"/>
                  </a:lnTo>
                  <a:lnTo>
                    <a:pt x="296" y="865"/>
                  </a:lnTo>
                  <a:lnTo>
                    <a:pt x="353" y="842"/>
                  </a:lnTo>
                  <a:lnTo>
                    <a:pt x="399" y="796"/>
                  </a:lnTo>
                  <a:lnTo>
                    <a:pt x="421" y="751"/>
                  </a:lnTo>
                  <a:lnTo>
                    <a:pt x="433" y="683"/>
                  </a:lnTo>
                  <a:lnTo>
                    <a:pt x="421" y="626"/>
                  </a:lnTo>
                  <a:lnTo>
                    <a:pt x="1502"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6804446" y="0"/>
              <a:ext cx="898968" cy="951300"/>
            </a:xfrm>
            <a:custGeom>
              <a:rect b="b" l="l" r="r" t="t"/>
              <a:pathLst>
                <a:path extrusionOk="0" h="9089" w="8589">
                  <a:moveTo>
                    <a:pt x="6154" y="3560"/>
                  </a:moveTo>
                  <a:lnTo>
                    <a:pt x="8179" y="4721"/>
                  </a:lnTo>
                  <a:lnTo>
                    <a:pt x="8168" y="4755"/>
                  </a:lnTo>
                  <a:lnTo>
                    <a:pt x="8168" y="4789"/>
                  </a:lnTo>
                  <a:lnTo>
                    <a:pt x="8179" y="4857"/>
                  </a:lnTo>
                  <a:lnTo>
                    <a:pt x="8213" y="4914"/>
                  </a:lnTo>
                  <a:lnTo>
                    <a:pt x="8259" y="4948"/>
                  </a:lnTo>
                  <a:lnTo>
                    <a:pt x="8327" y="4971"/>
                  </a:lnTo>
                  <a:lnTo>
                    <a:pt x="8327" y="7303"/>
                  </a:lnTo>
                  <a:lnTo>
                    <a:pt x="8282" y="7314"/>
                  </a:lnTo>
                  <a:lnTo>
                    <a:pt x="8236" y="7326"/>
                  </a:lnTo>
                  <a:lnTo>
                    <a:pt x="8202" y="7348"/>
                  </a:lnTo>
                  <a:lnTo>
                    <a:pt x="8168" y="7383"/>
                  </a:lnTo>
                  <a:lnTo>
                    <a:pt x="8134" y="7417"/>
                  </a:lnTo>
                  <a:lnTo>
                    <a:pt x="8111" y="7462"/>
                  </a:lnTo>
                  <a:lnTo>
                    <a:pt x="8100" y="7508"/>
                  </a:lnTo>
                  <a:lnTo>
                    <a:pt x="8100" y="7553"/>
                  </a:lnTo>
                  <a:lnTo>
                    <a:pt x="8100" y="7599"/>
                  </a:lnTo>
                  <a:lnTo>
                    <a:pt x="8111" y="7644"/>
                  </a:lnTo>
                  <a:lnTo>
                    <a:pt x="6132" y="8782"/>
                  </a:lnTo>
                  <a:lnTo>
                    <a:pt x="6097" y="8748"/>
                  </a:lnTo>
                  <a:lnTo>
                    <a:pt x="6063" y="8725"/>
                  </a:lnTo>
                  <a:lnTo>
                    <a:pt x="6018" y="8714"/>
                  </a:lnTo>
                  <a:lnTo>
                    <a:pt x="5972" y="8702"/>
                  </a:lnTo>
                  <a:lnTo>
                    <a:pt x="5927" y="8714"/>
                  </a:lnTo>
                  <a:lnTo>
                    <a:pt x="5881" y="8725"/>
                  </a:lnTo>
                  <a:lnTo>
                    <a:pt x="5847" y="8748"/>
                  </a:lnTo>
                  <a:lnTo>
                    <a:pt x="5824" y="8782"/>
                  </a:lnTo>
                  <a:lnTo>
                    <a:pt x="3845" y="7644"/>
                  </a:lnTo>
                  <a:lnTo>
                    <a:pt x="3857" y="7599"/>
                  </a:lnTo>
                  <a:lnTo>
                    <a:pt x="3857" y="7553"/>
                  </a:lnTo>
                  <a:lnTo>
                    <a:pt x="3857" y="7496"/>
                  </a:lnTo>
                  <a:lnTo>
                    <a:pt x="3845" y="7451"/>
                  </a:lnTo>
                  <a:lnTo>
                    <a:pt x="3822" y="7417"/>
                  </a:lnTo>
                  <a:lnTo>
                    <a:pt x="3788" y="7383"/>
                  </a:lnTo>
                  <a:lnTo>
                    <a:pt x="3754" y="7348"/>
                  </a:lnTo>
                  <a:lnTo>
                    <a:pt x="3720" y="7326"/>
                  </a:lnTo>
                  <a:lnTo>
                    <a:pt x="3675" y="7303"/>
                  </a:lnTo>
                  <a:lnTo>
                    <a:pt x="3629" y="7292"/>
                  </a:lnTo>
                  <a:lnTo>
                    <a:pt x="3629" y="5039"/>
                  </a:lnTo>
                  <a:lnTo>
                    <a:pt x="3675" y="5028"/>
                  </a:lnTo>
                  <a:lnTo>
                    <a:pt x="3720" y="5005"/>
                  </a:lnTo>
                  <a:lnTo>
                    <a:pt x="3754" y="4982"/>
                  </a:lnTo>
                  <a:lnTo>
                    <a:pt x="3788" y="4960"/>
                  </a:lnTo>
                  <a:lnTo>
                    <a:pt x="3811" y="4926"/>
                  </a:lnTo>
                  <a:lnTo>
                    <a:pt x="3834" y="4880"/>
                  </a:lnTo>
                  <a:lnTo>
                    <a:pt x="3845" y="4835"/>
                  </a:lnTo>
                  <a:lnTo>
                    <a:pt x="3845" y="4789"/>
                  </a:lnTo>
                  <a:lnTo>
                    <a:pt x="3845" y="4744"/>
                  </a:lnTo>
                  <a:lnTo>
                    <a:pt x="3834" y="4698"/>
                  </a:lnTo>
                  <a:lnTo>
                    <a:pt x="5790" y="3560"/>
                  </a:lnTo>
                  <a:lnTo>
                    <a:pt x="5824" y="3606"/>
                  </a:lnTo>
                  <a:lnTo>
                    <a:pt x="5870" y="3629"/>
                  </a:lnTo>
                  <a:lnTo>
                    <a:pt x="5915" y="3651"/>
                  </a:lnTo>
                  <a:lnTo>
                    <a:pt x="5972" y="3663"/>
                  </a:lnTo>
                  <a:lnTo>
                    <a:pt x="6029" y="3651"/>
                  </a:lnTo>
                  <a:lnTo>
                    <a:pt x="6086" y="3629"/>
                  </a:lnTo>
                  <a:lnTo>
                    <a:pt x="6120" y="3595"/>
                  </a:lnTo>
                  <a:lnTo>
                    <a:pt x="6154" y="3560"/>
                  </a:lnTo>
                  <a:close/>
                  <a:moveTo>
                    <a:pt x="0" y="0"/>
                  </a:moveTo>
                  <a:lnTo>
                    <a:pt x="1013" y="580"/>
                  </a:lnTo>
                  <a:lnTo>
                    <a:pt x="990" y="637"/>
                  </a:lnTo>
                  <a:lnTo>
                    <a:pt x="990" y="683"/>
                  </a:lnTo>
                  <a:lnTo>
                    <a:pt x="990" y="739"/>
                  </a:lnTo>
                  <a:lnTo>
                    <a:pt x="1001" y="785"/>
                  </a:lnTo>
                  <a:lnTo>
                    <a:pt x="1024" y="819"/>
                  </a:lnTo>
                  <a:lnTo>
                    <a:pt x="1047" y="853"/>
                  </a:lnTo>
                  <a:lnTo>
                    <a:pt x="1081" y="887"/>
                  </a:lnTo>
                  <a:lnTo>
                    <a:pt x="1126" y="910"/>
                  </a:lnTo>
                  <a:lnTo>
                    <a:pt x="1172" y="921"/>
                  </a:lnTo>
                  <a:lnTo>
                    <a:pt x="1217" y="933"/>
                  </a:lnTo>
                  <a:lnTo>
                    <a:pt x="1217" y="3219"/>
                  </a:lnTo>
                  <a:lnTo>
                    <a:pt x="1172" y="3231"/>
                  </a:lnTo>
                  <a:lnTo>
                    <a:pt x="1138" y="3242"/>
                  </a:lnTo>
                  <a:lnTo>
                    <a:pt x="1104" y="3265"/>
                  </a:lnTo>
                  <a:lnTo>
                    <a:pt x="1070" y="3299"/>
                  </a:lnTo>
                  <a:lnTo>
                    <a:pt x="1047" y="3322"/>
                  </a:lnTo>
                  <a:lnTo>
                    <a:pt x="1024" y="3367"/>
                  </a:lnTo>
                  <a:lnTo>
                    <a:pt x="1013" y="3401"/>
                  </a:lnTo>
                  <a:lnTo>
                    <a:pt x="1013" y="3447"/>
                  </a:lnTo>
                  <a:lnTo>
                    <a:pt x="1013" y="3492"/>
                  </a:lnTo>
                  <a:lnTo>
                    <a:pt x="1024" y="3538"/>
                  </a:lnTo>
                  <a:lnTo>
                    <a:pt x="1047" y="3572"/>
                  </a:lnTo>
                  <a:lnTo>
                    <a:pt x="1070" y="3606"/>
                  </a:lnTo>
                  <a:lnTo>
                    <a:pt x="1104" y="3629"/>
                  </a:lnTo>
                  <a:lnTo>
                    <a:pt x="1149" y="3651"/>
                  </a:lnTo>
                  <a:lnTo>
                    <a:pt x="1183" y="3663"/>
                  </a:lnTo>
                  <a:lnTo>
                    <a:pt x="1240" y="3674"/>
                  </a:lnTo>
                  <a:lnTo>
                    <a:pt x="1297" y="3663"/>
                  </a:lnTo>
                  <a:lnTo>
                    <a:pt x="1343" y="3640"/>
                  </a:lnTo>
                  <a:lnTo>
                    <a:pt x="1388" y="3606"/>
                  </a:lnTo>
                  <a:lnTo>
                    <a:pt x="1422" y="3560"/>
                  </a:lnTo>
                  <a:lnTo>
                    <a:pt x="3379" y="4687"/>
                  </a:lnTo>
                  <a:lnTo>
                    <a:pt x="3367" y="4744"/>
                  </a:lnTo>
                  <a:lnTo>
                    <a:pt x="3356" y="4789"/>
                  </a:lnTo>
                  <a:lnTo>
                    <a:pt x="3367" y="4835"/>
                  </a:lnTo>
                  <a:lnTo>
                    <a:pt x="3379" y="4880"/>
                  </a:lnTo>
                  <a:lnTo>
                    <a:pt x="3402" y="4926"/>
                  </a:lnTo>
                  <a:lnTo>
                    <a:pt x="3424" y="4960"/>
                  </a:lnTo>
                  <a:lnTo>
                    <a:pt x="3458" y="4982"/>
                  </a:lnTo>
                  <a:lnTo>
                    <a:pt x="3493" y="5017"/>
                  </a:lnTo>
                  <a:lnTo>
                    <a:pt x="3538" y="5028"/>
                  </a:lnTo>
                  <a:lnTo>
                    <a:pt x="3584" y="5039"/>
                  </a:lnTo>
                  <a:lnTo>
                    <a:pt x="3584" y="7292"/>
                  </a:lnTo>
                  <a:lnTo>
                    <a:pt x="3538" y="7303"/>
                  </a:lnTo>
                  <a:lnTo>
                    <a:pt x="3493" y="7326"/>
                  </a:lnTo>
                  <a:lnTo>
                    <a:pt x="3447" y="7348"/>
                  </a:lnTo>
                  <a:lnTo>
                    <a:pt x="3413" y="7371"/>
                  </a:lnTo>
                  <a:lnTo>
                    <a:pt x="3390" y="7417"/>
                  </a:lnTo>
                  <a:lnTo>
                    <a:pt x="3367" y="7451"/>
                  </a:lnTo>
                  <a:lnTo>
                    <a:pt x="3356" y="7496"/>
                  </a:lnTo>
                  <a:lnTo>
                    <a:pt x="3345" y="7553"/>
                  </a:lnTo>
                  <a:lnTo>
                    <a:pt x="3356" y="7599"/>
                  </a:lnTo>
                  <a:lnTo>
                    <a:pt x="3367" y="7644"/>
                  </a:lnTo>
                  <a:lnTo>
                    <a:pt x="3390" y="7690"/>
                  </a:lnTo>
                  <a:lnTo>
                    <a:pt x="3424" y="7735"/>
                  </a:lnTo>
                  <a:lnTo>
                    <a:pt x="3458" y="7758"/>
                  </a:lnTo>
                  <a:lnTo>
                    <a:pt x="3504" y="7781"/>
                  </a:lnTo>
                  <a:lnTo>
                    <a:pt x="3549" y="7804"/>
                  </a:lnTo>
                  <a:lnTo>
                    <a:pt x="3606" y="7804"/>
                  </a:lnTo>
                  <a:lnTo>
                    <a:pt x="3675" y="7792"/>
                  </a:lnTo>
                  <a:lnTo>
                    <a:pt x="3731" y="7769"/>
                  </a:lnTo>
                  <a:lnTo>
                    <a:pt x="3777" y="7735"/>
                  </a:lnTo>
                  <a:lnTo>
                    <a:pt x="3822" y="7678"/>
                  </a:lnTo>
                  <a:lnTo>
                    <a:pt x="5802" y="8827"/>
                  </a:lnTo>
                  <a:lnTo>
                    <a:pt x="5790" y="8861"/>
                  </a:lnTo>
                  <a:lnTo>
                    <a:pt x="5779" y="8896"/>
                  </a:lnTo>
                  <a:lnTo>
                    <a:pt x="5790" y="8941"/>
                  </a:lnTo>
                  <a:lnTo>
                    <a:pt x="5790" y="8975"/>
                  </a:lnTo>
                  <a:lnTo>
                    <a:pt x="5813" y="9009"/>
                  </a:lnTo>
                  <a:lnTo>
                    <a:pt x="5836" y="9032"/>
                  </a:lnTo>
                  <a:lnTo>
                    <a:pt x="5870" y="9055"/>
                  </a:lnTo>
                  <a:lnTo>
                    <a:pt x="5904" y="9078"/>
                  </a:lnTo>
                  <a:lnTo>
                    <a:pt x="5938" y="9089"/>
                  </a:lnTo>
                  <a:lnTo>
                    <a:pt x="6018" y="9089"/>
                  </a:lnTo>
                  <a:lnTo>
                    <a:pt x="6052" y="9078"/>
                  </a:lnTo>
                  <a:lnTo>
                    <a:pt x="6086" y="9055"/>
                  </a:lnTo>
                  <a:lnTo>
                    <a:pt x="6109" y="9032"/>
                  </a:lnTo>
                  <a:lnTo>
                    <a:pt x="6132" y="9009"/>
                  </a:lnTo>
                  <a:lnTo>
                    <a:pt x="6154" y="8975"/>
                  </a:lnTo>
                  <a:lnTo>
                    <a:pt x="6166" y="8941"/>
                  </a:lnTo>
                  <a:lnTo>
                    <a:pt x="6166" y="8896"/>
                  </a:lnTo>
                  <a:lnTo>
                    <a:pt x="6166" y="8861"/>
                  </a:lnTo>
                  <a:lnTo>
                    <a:pt x="6154" y="8827"/>
                  </a:lnTo>
                  <a:lnTo>
                    <a:pt x="8134" y="7678"/>
                  </a:lnTo>
                  <a:lnTo>
                    <a:pt x="8179" y="7724"/>
                  </a:lnTo>
                  <a:lnTo>
                    <a:pt x="8225" y="7769"/>
                  </a:lnTo>
                  <a:lnTo>
                    <a:pt x="8282" y="7792"/>
                  </a:lnTo>
                  <a:lnTo>
                    <a:pt x="8395" y="7792"/>
                  </a:lnTo>
                  <a:lnTo>
                    <a:pt x="8441" y="7781"/>
                  </a:lnTo>
                  <a:lnTo>
                    <a:pt x="8486" y="7758"/>
                  </a:lnTo>
                  <a:lnTo>
                    <a:pt x="8520" y="7724"/>
                  </a:lnTo>
                  <a:lnTo>
                    <a:pt x="8543" y="7690"/>
                  </a:lnTo>
                  <a:lnTo>
                    <a:pt x="8566" y="7644"/>
                  </a:lnTo>
                  <a:lnTo>
                    <a:pt x="8589" y="7599"/>
                  </a:lnTo>
                  <a:lnTo>
                    <a:pt x="8589" y="7553"/>
                  </a:lnTo>
                  <a:lnTo>
                    <a:pt x="8589" y="7508"/>
                  </a:lnTo>
                  <a:lnTo>
                    <a:pt x="8577" y="7462"/>
                  </a:lnTo>
                  <a:lnTo>
                    <a:pt x="8555" y="7417"/>
                  </a:lnTo>
                  <a:lnTo>
                    <a:pt x="8532" y="7383"/>
                  </a:lnTo>
                  <a:lnTo>
                    <a:pt x="8498" y="7360"/>
                  </a:lnTo>
                  <a:lnTo>
                    <a:pt x="8452" y="7326"/>
                  </a:lnTo>
                  <a:lnTo>
                    <a:pt x="8418" y="7314"/>
                  </a:lnTo>
                  <a:lnTo>
                    <a:pt x="8373" y="7303"/>
                  </a:lnTo>
                  <a:lnTo>
                    <a:pt x="8373" y="4971"/>
                  </a:lnTo>
                  <a:lnTo>
                    <a:pt x="8429" y="4948"/>
                  </a:lnTo>
                  <a:lnTo>
                    <a:pt x="8475" y="4903"/>
                  </a:lnTo>
                  <a:lnTo>
                    <a:pt x="8509" y="4857"/>
                  </a:lnTo>
                  <a:lnTo>
                    <a:pt x="8520" y="4789"/>
                  </a:lnTo>
                  <a:lnTo>
                    <a:pt x="8520" y="4755"/>
                  </a:lnTo>
                  <a:lnTo>
                    <a:pt x="8509" y="4721"/>
                  </a:lnTo>
                  <a:lnTo>
                    <a:pt x="8475" y="4664"/>
                  </a:lnTo>
                  <a:lnTo>
                    <a:pt x="8418" y="4630"/>
                  </a:lnTo>
                  <a:lnTo>
                    <a:pt x="8384" y="4618"/>
                  </a:lnTo>
                  <a:lnTo>
                    <a:pt x="8304" y="4618"/>
                  </a:lnTo>
                  <a:lnTo>
                    <a:pt x="8270" y="4630"/>
                  </a:lnTo>
                  <a:lnTo>
                    <a:pt x="8236" y="4653"/>
                  </a:lnTo>
                  <a:lnTo>
                    <a:pt x="8202" y="4687"/>
                  </a:lnTo>
                  <a:lnTo>
                    <a:pt x="6177" y="3515"/>
                  </a:lnTo>
                  <a:lnTo>
                    <a:pt x="6188" y="3447"/>
                  </a:lnTo>
                  <a:lnTo>
                    <a:pt x="6188" y="3401"/>
                  </a:lnTo>
                  <a:lnTo>
                    <a:pt x="6177" y="3367"/>
                  </a:lnTo>
                  <a:lnTo>
                    <a:pt x="6154" y="3333"/>
                  </a:lnTo>
                  <a:lnTo>
                    <a:pt x="6132" y="3299"/>
                  </a:lnTo>
                  <a:lnTo>
                    <a:pt x="6109" y="3276"/>
                  </a:lnTo>
                  <a:lnTo>
                    <a:pt x="6075" y="3253"/>
                  </a:lnTo>
                  <a:lnTo>
                    <a:pt x="6041" y="3242"/>
                  </a:lnTo>
                  <a:lnTo>
                    <a:pt x="5995" y="3231"/>
                  </a:lnTo>
                  <a:lnTo>
                    <a:pt x="5995" y="933"/>
                  </a:lnTo>
                  <a:lnTo>
                    <a:pt x="6041" y="921"/>
                  </a:lnTo>
                  <a:lnTo>
                    <a:pt x="6086" y="899"/>
                  </a:lnTo>
                  <a:lnTo>
                    <a:pt x="6120" y="876"/>
                  </a:lnTo>
                  <a:lnTo>
                    <a:pt x="6154" y="853"/>
                  </a:lnTo>
                  <a:lnTo>
                    <a:pt x="6177" y="819"/>
                  </a:lnTo>
                  <a:lnTo>
                    <a:pt x="6200" y="774"/>
                  </a:lnTo>
                  <a:lnTo>
                    <a:pt x="6211" y="739"/>
                  </a:lnTo>
                  <a:lnTo>
                    <a:pt x="6223" y="683"/>
                  </a:lnTo>
                  <a:lnTo>
                    <a:pt x="6211" y="637"/>
                  </a:lnTo>
                  <a:lnTo>
                    <a:pt x="6200" y="592"/>
                  </a:lnTo>
                  <a:lnTo>
                    <a:pt x="6177" y="557"/>
                  </a:lnTo>
                  <a:lnTo>
                    <a:pt x="6143" y="512"/>
                  </a:lnTo>
                  <a:lnTo>
                    <a:pt x="6109" y="489"/>
                  </a:lnTo>
                  <a:lnTo>
                    <a:pt x="6075" y="466"/>
                  </a:lnTo>
                  <a:lnTo>
                    <a:pt x="6029" y="444"/>
                  </a:lnTo>
                  <a:lnTo>
                    <a:pt x="5972" y="444"/>
                  </a:lnTo>
                  <a:lnTo>
                    <a:pt x="5915" y="455"/>
                  </a:lnTo>
                  <a:lnTo>
                    <a:pt x="5859" y="478"/>
                  </a:lnTo>
                  <a:lnTo>
                    <a:pt x="5813" y="501"/>
                  </a:lnTo>
                  <a:lnTo>
                    <a:pt x="5779" y="546"/>
                  </a:lnTo>
                  <a:lnTo>
                    <a:pt x="4835" y="0"/>
                  </a:lnTo>
                  <a:lnTo>
                    <a:pt x="4744" y="0"/>
                  </a:lnTo>
                  <a:lnTo>
                    <a:pt x="5756" y="580"/>
                  </a:lnTo>
                  <a:lnTo>
                    <a:pt x="5733" y="637"/>
                  </a:lnTo>
                  <a:lnTo>
                    <a:pt x="5733" y="683"/>
                  </a:lnTo>
                  <a:lnTo>
                    <a:pt x="5733" y="739"/>
                  </a:lnTo>
                  <a:lnTo>
                    <a:pt x="5745" y="774"/>
                  </a:lnTo>
                  <a:lnTo>
                    <a:pt x="5768" y="819"/>
                  </a:lnTo>
                  <a:lnTo>
                    <a:pt x="5790" y="853"/>
                  </a:lnTo>
                  <a:lnTo>
                    <a:pt x="5824" y="887"/>
                  </a:lnTo>
                  <a:lnTo>
                    <a:pt x="5870" y="910"/>
                  </a:lnTo>
                  <a:lnTo>
                    <a:pt x="5904" y="921"/>
                  </a:lnTo>
                  <a:lnTo>
                    <a:pt x="5950" y="933"/>
                  </a:lnTo>
                  <a:lnTo>
                    <a:pt x="5950" y="3231"/>
                  </a:lnTo>
                  <a:lnTo>
                    <a:pt x="5915" y="3242"/>
                  </a:lnTo>
                  <a:lnTo>
                    <a:pt x="5881" y="3253"/>
                  </a:lnTo>
                  <a:lnTo>
                    <a:pt x="5847" y="3276"/>
                  </a:lnTo>
                  <a:lnTo>
                    <a:pt x="5813" y="3299"/>
                  </a:lnTo>
                  <a:lnTo>
                    <a:pt x="5790" y="3333"/>
                  </a:lnTo>
                  <a:lnTo>
                    <a:pt x="5768" y="3367"/>
                  </a:lnTo>
                  <a:lnTo>
                    <a:pt x="5756" y="3401"/>
                  </a:lnTo>
                  <a:lnTo>
                    <a:pt x="5756" y="3447"/>
                  </a:lnTo>
                  <a:lnTo>
                    <a:pt x="5756" y="3481"/>
                  </a:lnTo>
                  <a:lnTo>
                    <a:pt x="5768" y="3515"/>
                  </a:lnTo>
                  <a:lnTo>
                    <a:pt x="3811" y="4653"/>
                  </a:lnTo>
                  <a:lnTo>
                    <a:pt x="3766" y="4607"/>
                  </a:lnTo>
                  <a:lnTo>
                    <a:pt x="3720" y="4573"/>
                  </a:lnTo>
                  <a:lnTo>
                    <a:pt x="3663" y="4550"/>
                  </a:lnTo>
                  <a:lnTo>
                    <a:pt x="3549" y="4550"/>
                  </a:lnTo>
                  <a:lnTo>
                    <a:pt x="3493" y="4573"/>
                  </a:lnTo>
                  <a:lnTo>
                    <a:pt x="3447" y="4607"/>
                  </a:lnTo>
                  <a:lnTo>
                    <a:pt x="3402" y="4653"/>
                  </a:lnTo>
                  <a:lnTo>
                    <a:pt x="1445" y="3526"/>
                  </a:lnTo>
                  <a:lnTo>
                    <a:pt x="1456" y="3481"/>
                  </a:lnTo>
                  <a:lnTo>
                    <a:pt x="1456" y="3447"/>
                  </a:lnTo>
                  <a:lnTo>
                    <a:pt x="1456" y="3401"/>
                  </a:lnTo>
                  <a:lnTo>
                    <a:pt x="1445" y="3367"/>
                  </a:lnTo>
                  <a:lnTo>
                    <a:pt x="1422" y="3322"/>
                  </a:lnTo>
                  <a:lnTo>
                    <a:pt x="1399" y="3299"/>
                  </a:lnTo>
                  <a:lnTo>
                    <a:pt x="1377" y="3265"/>
                  </a:lnTo>
                  <a:lnTo>
                    <a:pt x="1343" y="3242"/>
                  </a:lnTo>
                  <a:lnTo>
                    <a:pt x="1297" y="3231"/>
                  </a:lnTo>
                  <a:lnTo>
                    <a:pt x="1263" y="3219"/>
                  </a:lnTo>
                  <a:lnTo>
                    <a:pt x="1263" y="933"/>
                  </a:lnTo>
                  <a:lnTo>
                    <a:pt x="1308" y="921"/>
                  </a:lnTo>
                  <a:lnTo>
                    <a:pt x="1343" y="910"/>
                  </a:lnTo>
                  <a:lnTo>
                    <a:pt x="1388" y="887"/>
                  </a:lnTo>
                  <a:lnTo>
                    <a:pt x="1422" y="853"/>
                  </a:lnTo>
                  <a:lnTo>
                    <a:pt x="1445" y="819"/>
                  </a:lnTo>
                  <a:lnTo>
                    <a:pt x="1468" y="785"/>
                  </a:lnTo>
                  <a:lnTo>
                    <a:pt x="1479" y="739"/>
                  </a:lnTo>
                  <a:lnTo>
                    <a:pt x="1479" y="683"/>
                  </a:lnTo>
                  <a:lnTo>
                    <a:pt x="1479" y="637"/>
                  </a:lnTo>
                  <a:lnTo>
                    <a:pt x="1456" y="580"/>
                  </a:lnTo>
                  <a:lnTo>
                    <a:pt x="2469" y="0"/>
                  </a:lnTo>
                  <a:lnTo>
                    <a:pt x="2378" y="0"/>
                  </a:lnTo>
                  <a:lnTo>
                    <a:pt x="1434" y="546"/>
                  </a:lnTo>
                  <a:lnTo>
                    <a:pt x="1399" y="501"/>
                  </a:lnTo>
                  <a:lnTo>
                    <a:pt x="1354" y="466"/>
                  </a:lnTo>
                  <a:lnTo>
                    <a:pt x="1297" y="444"/>
                  </a:lnTo>
                  <a:lnTo>
                    <a:pt x="1172" y="444"/>
                  </a:lnTo>
                  <a:lnTo>
                    <a:pt x="1115" y="466"/>
                  </a:lnTo>
                  <a:lnTo>
                    <a:pt x="1070" y="501"/>
                  </a:lnTo>
                  <a:lnTo>
                    <a:pt x="1035" y="546"/>
                  </a:lnTo>
                  <a:lnTo>
                    <a:pt x="91"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0" y="2054909"/>
              <a:ext cx="2243285" cy="3088559"/>
            </a:xfrm>
            <a:custGeom>
              <a:rect b="b" l="l" r="r" t="t"/>
              <a:pathLst>
                <a:path extrusionOk="0" h="29509" w="21433">
                  <a:moveTo>
                    <a:pt x="4813" y="354"/>
                  </a:moveTo>
                  <a:lnTo>
                    <a:pt x="6803" y="1514"/>
                  </a:lnTo>
                  <a:lnTo>
                    <a:pt x="6792" y="1548"/>
                  </a:lnTo>
                  <a:lnTo>
                    <a:pt x="6792" y="1582"/>
                  </a:lnTo>
                  <a:lnTo>
                    <a:pt x="6803" y="1650"/>
                  </a:lnTo>
                  <a:lnTo>
                    <a:pt x="6837" y="1707"/>
                  </a:lnTo>
                  <a:lnTo>
                    <a:pt x="6894" y="1753"/>
                  </a:lnTo>
                  <a:lnTo>
                    <a:pt x="6963" y="1764"/>
                  </a:lnTo>
                  <a:lnTo>
                    <a:pt x="6963" y="4096"/>
                  </a:lnTo>
                  <a:lnTo>
                    <a:pt x="6917" y="4107"/>
                  </a:lnTo>
                  <a:lnTo>
                    <a:pt x="6872" y="4119"/>
                  </a:lnTo>
                  <a:lnTo>
                    <a:pt x="6837" y="4142"/>
                  </a:lnTo>
                  <a:lnTo>
                    <a:pt x="6803" y="4176"/>
                  </a:lnTo>
                  <a:lnTo>
                    <a:pt x="6781" y="4210"/>
                  </a:lnTo>
                  <a:lnTo>
                    <a:pt x="6758" y="4244"/>
                  </a:lnTo>
                  <a:lnTo>
                    <a:pt x="6746" y="4289"/>
                  </a:lnTo>
                  <a:lnTo>
                    <a:pt x="6746" y="4335"/>
                  </a:lnTo>
                  <a:lnTo>
                    <a:pt x="6746" y="4380"/>
                  </a:lnTo>
                  <a:lnTo>
                    <a:pt x="6758" y="4426"/>
                  </a:lnTo>
                  <a:lnTo>
                    <a:pt x="4790" y="5563"/>
                  </a:lnTo>
                  <a:lnTo>
                    <a:pt x="4756" y="5518"/>
                  </a:lnTo>
                  <a:lnTo>
                    <a:pt x="4722" y="5495"/>
                  </a:lnTo>
                  <a:lnTo>
                    <a:pt x="4665" y="5472"/>
                  </a:lnTo>
                  <a:lnTo>
                    <a:pt x="4619" y="5461"/>
                  </a:lnTo>
                  <a:lnTo>
                    <a:pt x="4562" y="5472"/>
                  </a:lnTo>
                  <a:lnTo>
                    <a:pt x="4517" y="5495"/>
                  </a:lnTo>
                  <a:lnTo>
                    <a:pt x="4471" y="5518"/>
                  </a:lnTo>
                  <a:lnTo>
                    <a:pt x="4437" y="5563"/>
                  </a:lnTo>
                  <a:lnTo>
                    <a:pt x="2424" y="4403"/>
                  </a:lnTo>
                  <a:lnTo>
                    <a:pt x="2435" y="4335"/>
                  </a:lnTo>
                  <a:lnTo>
                    <a:pt x="2435" y="4301"/>
                  </a:lnTo>
                  <a:lnTo>
                    <a:pt x="2424" y="4267"/>
                  </a:lnTo>
                  <a:lnTo>
                    <a:pt x="2390" y="4210"/>
                  </a:lnTo>
                  <a:lnTo>
                    <a:pt x="2333" y="4164"/>
                  </a:lnTo>
                  <a:lnTo>
                    <a:pt x="2265" y="4142"/>
                  </a:lnTo>
                  <a:lnTo>
                    <a:pt x="2265" y="1832"/>
                  </a:lnTo>
                  <a:lnTo>
                    <a:pt x="2310" y="1821"/>
                  </a:lnTo>
                  <a:lnTo>
                    <a:pt x="2356" y="1798"/>
                  </a:lnTo>
                  <a:lnTo>
                    <a:pt x="2390" y="1775"/>
                  </a:lnTo>
                  <a:lnTo>
                    <a:pt x="2424" y="1753"/>
                  </a:lnTo>
                  <a:lnTo>
                    <a:pt x="2458" y="1719"/>
                  </a:lnTo>
                  <a:lnTo>
                    <a:pt x="2481" y="1673"/>
                  </a:lnTo>
                  <a:lnTo>
                    <a:pt x="2492" y="1628"/>
                  </a:lnTo>
                  <a:lnTo>
                    <a:pt x="2492" y="1582"/>
                  </a:lnTo>
                  <a:lnTo>
                    <a:pt x="2492" y="1525"/>
                  </a:lnTo>
                  <a:lnTo>
                    <a:pt x="2469" y="1480"/>
                  </a:lnTo>
                  <a:lnTo>
                    <a:pt x="4415" y="354"/>
                  </a:lnTo>
                  <a:lnTo>
                    <a:pt x="4449" y="399"/>
                  </a:lnTo>
                  <a:lnTo>
                    <a:pt x="4494" y="445"/>
                  </a:lnTo>
                  <a:lnTo>
                    <a:pt x="4551" y="467"/>
                  </a:lnTo>
                  <a:lnTo>
                    <a:pt x="4619" y="467"/>
                  </a:lnTo>
                  <a:lnTo>
                    <a:pt x="4676" y="456"/>
                  </a:lnTo>
                  <a:lnTo>
                    <a:pt x="4733" y="445"/>
                  </a:lnTo>
                  <a:lnTo>
                    <a:pt x="4779" y="399"/>
                  </a:lnTo>
                  <a:lnTo>
                    <a:pt x="4813" y="354"/>
                  </a:lnTo>
                  <a:close/>
                  <a:moveTo>
                    <a:pt x="18998" y="342"/>
                  </a:moveTo>
                  <a:lnTo>
                    <a:pt x="21011" y="1502"/>
                  </a:lnTo>
                  <a:lnTo>
                    <a:pt x="21000" y="1537"/>
                  </a:lnTo>
                  <a:lnTo>
                    <a:pt x="21000" y="1582"/>
                  </a:lnTo>
                  <a:lnTo>
                    <a:pt x="21000" y="1616"/>
                  </a:lnTo>
                  <a:lnTo>
                    <a:pt x="21011" y="1650"/>
                  </a:lnTo>
                  <a:lnTo>
                    <a:pt x="21034" y="1684"/>
                  </a:lnTo>
                  <a:lnTo>
                    <a:pt x="21057" y="1719"/>
                  </a:lnTo>
                  <a:lnTo>
                    <a:pt x="21114" y="1764"/>
                  </a:lnTo>
                  <a:lnTo>
                    <a:pt x="21148" y="1775"/>
                  </a:lnTo>
                  <a:lnTo>
                    <a:pt x="21182" y="1787"/>
                  </a:lnTo>
                  <a:lnTo>
                    <a:pt x="21182" y="4142"/>
                  </a:lnTo>
                  <a:lnTo>
                    <a:pt x="21148" y="4142"/>
                  </a:lnTo>
                  <a:lnTo>
                    <a:pt x="21114" y="4153"/>
                  </a:lnTo>
                  <a:lnTo>
                    <a:pt x="21057" y="4198"/>
                  </a:lnTo>
                  <a:lnTo>
                    <a:pt x="21011" y="4267"/>
                  </a:lnTo>
                  <a:lnTo>
                    <a:pt x="21000" y="4301"/>
                  </a:lnTo>
                  <a:lnTo>
                    <a:pt x="21000" y="4335"/>
                  </a:lnTo>
                  <a:lnTo>
                    <a:pt x="21000" y="4369"/>
                  </a:lnTo>
                  <a:lnTo>
                    <a:pt x="21011" y="4403"/>
                  </a:lnTo>
                  <a:lnTo>
                    <a:pt x="18975" y="5586"/>
                  </a:lnTo>
                  <a:lnTo>
                    <a:pt x="18952" y="5552"/>
                  </a:lnTo>
                  <a:lnTo>
                    <a:pt x="18918" y="5529"/>
                  </a:lnTo>
                  <a:lnTo>
                    <a:pt x="18873" y="5507"/>
                  </a:lnTo>
                  <a:lnTo>
                    <a:pt x="18793" y="5507"/>
                  </a:lnTo>
                  <a:lnTo>
                    <a:pt x="18748" y="5529"/>
                  </a:lnTo>
                  <a:lnTo>
                    <a:pt x="18713" y="5552"/>
                  </a:lnTo>
                  <a:lnTo>
                    <a:pt x="18691" y="5575"/>
                  </a:lnTo>
                  <a:lnTo>
                    <a:pt x="16689" y="4426"/>
                  </a:lnTo>
                  <a:lnTo>
                    <a:pt x="16700" y="4380"/>
                  </a:lnTo>
                  <a:lnTo>
                    <a:pt x="16700" y="4335"/>
                  </a:lnTo>
                  <a:lnTo>
                    <a:pt x="16700" y="4289"/>
                  </a:lnTo>
                  <a:lnTo>
                    <a:pt x="16689" y="4255"/>
                  </a:lnTo>
                  <a:lnTo>
                    <a:pt x="16666" y="4210"/>
                  </a:lnTo>
                  <a:lnTo>
                    <a:pt x="16643" y="4176"/>
                  </a:lnTo>
                  <a:lnTo>
                    <a:pt x="16609" y="4153"/>
                  </a:lnTo>
                  <a:lnTo>
                    <a:pt x="16575" y="4130"/>
                  </a:lnTo>
                  <a:lnTo>
                    <a:pt x="16529" y="4107"/>
                  </a:lnTo>
                  <a:lnTo>
                    <a:pt x="16495" y="4096"/>
                  </a:lnTo>
                  <a:lnTo>
                    <a:pt x="16495" y="1775"/>
                  </a:lnTo>
                  <a:lnTo>
                    <a:pt x="16563" y="1753"/>
                  </a:lnTo>
                  <a:lnTo>
                    <a:pt x="16609" y="1707"/>
                  </a:lnTo>
                  <a:lnTo>
                    <a:pt x="16654" y="1650"/>
                  </a:lnTo>
                  <a:lnTo>
                    <a:pt x="16654" y="1616"/>
                  </a:lnTo>
                  <a:lnTo>
                    <a:pt x="16666" y="1582"/>
                  </a:lnTo>
                  <a:lnTo>
                    <a:pt x="16654" y="1537"/>
                  </a:lnTo>
                  <a:lnTo>
                    <a:pt x="16654" y="1502"/>
                  </a:lnTo>
                  <a:lnTo>
                    <a:pt x="18668" y="342"/>
                  </a:lnTo>
                  <a:lnTo>
                    <a:pt x="18702" y="376"/>
                  </a:lnTo>
                  <a:lnTo>
                    <a:pt x="18736" y="410"/>
                  </a:lnTo>
                  <a:lnTo>
                    <a:pt x="18782" y="422"/>
                  </a:lnTo>
                  <a:lnTo>
                    <a:pt x="18839" y="433"/>
                  </a:lnTo>
                  <a:lnTo>
                    <a:pt x="18884" y="422"/>
                  </a:lnTo>
                  <a:lnTo>
                    <a:pt x="18930" y="410"/>
                  </a:lnTo>
                  <a:lnTo>
                    <a:pt x="18975" y="376"/>
                  </a:lnTo>
                  <a:lnTo>
                    <a:pt x="18998" y="342"/>
                  </a:lnTo>
                  <a:close/>
                  <a:moveTo>
                    <a:pt x="16666" y="4460"/>
                  </a:moveTo>
                  <a:lnTo>
                    <a:pt x="18668" y="5620"/>
                  </a:lnTo>
                  <a:lnTo>
                    <a:pt x="18657" y="5689"/>
                  </a:lnTo>
                  <a:lnTo>
                    <a:pt x="18668" y="5757"/>
                  </a:lnTo>
                  <a:lnTo>
                    <a:pt x="18702" y="5802"/>
                  </a:lnTo>
                  <a:lnTo>
                    <a:pt x="18748" y="5848"/>
                  </a:lnTo>
                  <a:lnTo>
                    <a:pt x="18816" y="5859"/>
                  </a:lnTo>
                  <a:lnTo>
                    <a:pt x="18816" y="8248"/>
                  </a:lnTo>
                  <a:lnTo>
                    <a:pt x="18782" y="8248"/>
                  </a:lnTo>
                  <a:lnTo>
                    <a:pt x="18748" y="8259"/>
                  </a:lnTo>
                  <a:lnTo>
                    <a:pt x="18679" y="8305"/>
                  </a:lnTo>
                  <a:lnTo>
                    <a:pt x="18645" y="8373"/>
                  </a:lnTo>
                  <a:lnTo>
                    <a:pt x="18634" y="8407"/>
                  </a:lnTo>
                  <a:lnTo>
                    <a:pt x="18634" y="8441"/>
                  </a:lnTo>
                  <a:lnTo>
                    <a:pt x="18634" y="8476"/>
                  </a:lnTo>
                  <a:lnTo>
                    <a:pt x="18645" y="8510"/>
                  </a:lnTo>
                  <a:lnTo>
                    <a:pt x="16666" y="9659"/>
                  </a:lnTo>
                  <a:lnTo>
                    <a:pt x="16632" y="9613"/>
                  </a:lnTo>
                  <a:lnTo>
                    <a:pt x="16575" y="9579"/>
                  </a:lnTo>
                  <a:lnTo>
                    <a:pt x="16529" y="9556"/>
                  </a:lnTo>
                  <a:lnTo>
                    <a:pt x="16461" y="9545"/>
                  </a:lnTo>
                  <a:lnTo>
                    <a:pt x="16404" y="9556"/>
                  </a:lnTo>
                  <a:lnTo>
                    <a:pt x="16347" y="9579"/>
                  </a:lnTo>
                  <a:lnTo>
                    <a:pt x="16302" y="9613"/>
                  </a:lnTo>
                  <a:lnTo>
                    <a:pt x="16268" y="9659"/>
                  </a:lnTo>
                  <a:lnTo>
                    <a:pt x="14300" y="8521"/>
                  </a:lnTo>
                  <a:lnTo>
                    <a:pt x="14300" y="8476"/>
                  </a:lnTo>
                  <a:lnTo>
                    <a:pt x="14311" y="8441"/>
                  </a:lnTo>
                  <a:lnTo>
                    <a:pt x="14300" y="8407"/>
                  </a:lnTo>
                  <a:lnTo>
                    <a:pt x="14288" y="8362"/>
                  </a:lnTo>
                  <a:lnTo>
                    <a:pt x="14277" y="8328"/>
                  </a:lnTo>
                  <a:lnTo>
                    <a:pt x="14254" y="8305"/>
                  </a:lnTo>
                  <a:lnTo>
                    <a:pt x="14197" y="8259"/>
                  </a:lnTo>
                  <a:lnTo>
                    <a:pt x="14163" y="8237"/>
                  </a:lnTo>
                  <a:lnTo>
                    <a:pt x="14118" y="8237"/>
                  </a:lnTo>
                  <a:lnTo>
                    <a:pt x="14118" y="5927"/>
                  </a:lnTo>
                  <a:lnTo>
                    <a:pt x="14163" y="5927"/>
                  </a:lnTo>
                  <a:lnTo>
                    <a:pt x="14209" y="5905"/>
                  </a:lnTo>
                  <a:lnTo>
                    <a:pt x="14243" y="5882"/>
                  </a:lnTo>
                  <a:lnTo>
                    <a:pt x="14277" y="5848"/>
                  </a:lnTo>
                  <a:lnTo>
                    <a:pt x="14300" y="5814"/>
                  </a:lnTo>
                  <a:lnTo>
                    <a:pt x="14322" y="5780"/>
                  </a:lnTo>
                  <a:lnTo>
                    <a:pt x="14334" y="5734"/>
                  </a:lnTo>
                  <a:lnTo>
                    <a:pt x="14345" y="5689"/>
                  </a:lnTo>
                  <a:lnTo>
                    <a:pt x="14334" y="5632"/>
                  </a:lnTo>
                  <a:lnTo>
                    <a:pt x="14322" y="5586"/>
                  </a:lnTo>
                  <a:lnTo>
                    <a:pt x="16268" y="4471"/>
                  </a:lnTo>
                  <a:lnTo>
                    <a:pt x="16302" y="4506"/>
                  </a:lnTo>
                  <a:lnTo>
                    <a:pt x="16347" y="4540"/>
                  </a:lnTo>
                  <a:lnTo>
                    <a:pt x="16404" y="4562"/>
                  </a:lnTo>
                  <a:lnTo>
                    <a:pt x="16461" y="4574"/>
                  </a:lnTo>
                  <a:lnTo>
                    <a:pt x="16529" y="4562"/>
                  </a:lnTo>
                  <a:lnTo>
                    <a:pt x="16586" y="4540"/>
                  </a:lnTo>
                  <a:lnTo>
                    <a:pt x="16632" y="4506"/>
                  </a:lnTo>
                  <a:lnTo>
                    <a:pt x="16666" y="4460"/>
                  </a:lnTo>
                  <a:close/>
                  <a:moveTo>
                    <a:pt x="11911" y="4460"/>
                  </a:moveTo>
                  <a:lnTo>
                    <a:pt x="13867" y="5586"/>
                  </a:lnTo>
                  <a:lnTo>
                    <a:pt x="13856" y="5632"/>
                  </a:lnTo>
                  <a:lnTo>
                    <a:pt x="13845" y="5689"/>
                  </a:lnTo>
                  <a:lnTo>
                    <a:pt x="13856" y="5734"/>
                  </a:lnTo>
                  <a:lnTo>
                    <a:pt x="13867" y="5780"/>
                  </a:lnTo>
                  <a:lnTo>
                    <a:pt x="13890" y="5814"/>
                  </a:lnTo>
                  <a:lnTo>
                    <a:pt x="13913" y="5859"/>
                  </a:lnTo>
                  <a:lnTo>
                    <a:pt x="13947" y="5882"/>
                  </a:lnTo>
                  <a:lnTo>
                    <a:pt x="13981" y="5905"/>
                  </a:lnTo>
                  <a:lnTo>
                    <a:pt x="14027" y="5927"/>
                  </a:lnTo>
                  <a:lnTo>
                    <a:pt x="14072" y="5927"/>
                  </a:lnTo>
                  <a:lnTo>
                    <a:pt x="14072" y="8225"/>
                  </a:lnTo>
                  <a:lnTo>
                    <a:pt x="14038" y="8237"/>
                  </a:lnTo>
                  <a:lnTo>
                    <a:pt x="13993" y="8248"/>
                  </a:lnTo>
                  <a:lnTo>
                    <a:pt x="13970" y="8271"/>
                  </a:lnTo>
                  <a:lnTo>
                    <a:pt x="13936" y="8294"/>
                  </a:lnTo>
                  <a:lnTo>
                    <a:pt x="13913" y="8328"/>
                  </a:lnTo>
                  <a:lnTo>
                    <a:pt x="13890" y="8362"/>
                  </a:lnTo>
                  <a:lnTo>
                    <a:pt x="13879" y="8407"/>
                  </a:lnTo>
                  <a:lnTo>
                    <a:pt x="13879" y="8441"/>
                  </a:lnTo>
                  <a:lnTo>
                    <a:pt x="13879" y="8487"/>
                  </a:lnTo>
                  <a:lnTo>
                    <a:pt x="13890" y="8521"/>
                  </a:lnTo>
                  <a:lnTo>
                    <a:pt x="11900" y="9670"/>
                  </a:lnTo>
                  <a:lnTo>
                    <a:pt x="11865" y="9636"/>
                  </a:lnTo>
                  <a:lnTo>
                    <a:pt x="11820" y="9602"/>
                  </a:lnTo>
                  <a:lnTo>
                    <a:pt x="11774" y="9590"/>
                  </a:lnTo>
                  <a:lnTo>
                    <a:pt x="11729" y="9579"/>
                  </a:lnTo>
                  <a:lnTo>
                    <a:pt x="11672" y="9590"/>
                  </a:lnTo>
                  <a:lnTo>
                    <a:pt x="11627" y="9602"/>
                  </a:lnTo>
                  <a:lnTo>
                    <a:pt x="11581" y="9636"/>
                  </a:lnTo>
                  <a:lnTo>
                    <a:pt x="11547" y="9670"/>
                  </a:lnTo>
                  <a:lnTo>
                    <a:pt x="9590" y="8544"/>
                  </a:lnTo>
                  <a:lnTo>
                    <a:pt x="9613" y="8498"/>
                  </a:lnTo>
                  <a:lnTo>
                    <a:pt x="9613" y="8441"/>
                  </a:lnTo>
                  <a:lnTo>
                    <a:pt x="9613" y="8396"/>
                  </a:lnTo>
                  <a:lnTo>
                    <a:pt x="9590" y="8350"/>
                  </a:lnTo>
                  <a:lnTo>
                    <a:pt x="9568" y="8305"/>
                  </a:lnTo>
                  <a:lnTo>
                    <a:pt x="9545" y="8271"/>
                  </a:lnTo>
                  <a:lnTo>
                    <a:pt x="9511" y="8237"/>
                  </a:lnTo>
                  <a:lnTo>
                    <a:pt x="9465" y="8214"/>
                  </a:lnTo>
                  <a:lnTo>
                    <a:pt x="9431" y="8191"/>
                  </a:lnTo>
                  <a:lnTo>
                    <a:pt x="9374" y="8191"/>
                  </a:lnTo>
                  <a:lnTo>
                    <a:pt x="9374" y="5871"/>
                  </a:lnTo>
                  <a:lnTo>
                    <a:pt x="9442" y="5848"/>
                  </a:lnTo>
                  <a:lnTo>
                    <a:pt x="9499" y="5814"/>
                  </a:lnTo>
                  <a:lnTo>
                    <a:pt x="9533" y="5757"/>
                  </a:lnTo>
                  <a:lnTo>
                    <a:pt x="9545" y="5689"/>
                  </a:lnTo>
                  <a:lnTo>
                    <a:pt x="9545" y="5654"/>
                  </a:lnTo>
                  <a:lnTo>
                    <a:pt x="9533" y="5620"/>
                  </a:lnTo>
                  <a:lnTo>
                    <a:pt x="11536" y="4460"/>
                  </a:lnTo>
                  <a:lnTo>
                    <a:pt x="11570" y="4506"/>
                  </a:lnTo>
                  <a:lnTo>
                    <a:pt x="11615" y="4540"/>
                  </a:lnTo>
                  <a:lnTo>
                    <a:pt x="11661" y="4562"/>
                  </a:lnTo>
                  <a:lnTo>
                    <a:pt x="11786" y="4562"/>
                  </a:lnTo>
                  <a:lnTo>
                    <a:pt x="11831" y="4540"/>
                  </a:lnTo>
                  <a:lnTo>
                    <a:pt x="11877" y="4506"/>
                  </a:lnTo>
                  <a:lnTo>
                    <a:pt x="11911" y="4460"/>
                  </a:lnTo>
                  <a:close/>
                  <a:moveTo>
                    <a:pt x="7190" y="4460"/>
                  </a:moveTo>
                  <a:lnTo>
                    <a:pt x="9181" y="5620"/>
                  </a:lnTo>
                  <a:lnTo>
                    <a:pt x="9169" y="5654"/>
                  </a:lnTo>
                  <a:lnTo>
                    <a:pt x="9169" y="5689"/>
                  </a:lnTo>
                  <a:lnTo>
                    <a:pt x="9181" y="5757"/>
                  </a:lnTo>
                  <a:lnTo>
                    <a:pt x="9215" y="5814"/>
                  </a:lnTo>
                  <a:lnTo>
                    <a:pt x="9272" y="5848"/>
                  </a:lnTo>
                  <a:lnTo>
                    <a:pt x="9329" y="5871"/>
                  </a:lnTo>
                  <a:lnTo>
                    <a:pt x="9329" y="8191"/>
                  </a:lnTo>
                  <a:lnTo>
                    <a:pt x="9283" y="8191"/>
                  </a:lnTo>
                  <a:lnTo>
                    <a:pt x="9238" y="8214"/>
                  </a:lnTo>
                  <a:lnTo>
                    <a:pt x="9204" y="8237"/>
                  </a:lnTo>
                  <a:lnTo>
                    <a:pt x="9169" y="8271"/>
                  </a:lnTo>
                  <a:lnTo>
                    <a:pt x="9135" y="8305"/>
                  </a:lnTo>
                  <a:lnTo>
                    <a:pt x="9113" y="8350"/>
                  </a:lnTo>
                  <a:lnTo>
                    <a:pt x="9101" y="8396"/>
                  </a:lnTo>
                  <a:lnTo>
                    <a:pt x="9101" y="8441"/>
                  </a:lnTo>
                  <a:lnTo>
                    <a:pt x="9101" y="8498"/>
                  </a:lnTo>
                  <a:lnTo>
                    <a:pt x="9113" y="8544"/>
                  </a:lnTo>
                  <a:lnTo>
                    <a:pt x="7122" y="9693"/>
                  </a:lnTo>
                  <a:lnTo>
                    <a:pt x="7099" y="9670"/>
                  </a:lnTo>
                  <a:lnTo>
                    <a:pt x="7065" y="9647"/>
                  </a:lnTo>
                  <a:lnTo>
                    <a:pt x="7019" y="9624"/>
                  </a:lnTo>
                  <a:lnTo>
                    <a:pt x="6940" y="9624"/>
                  </a:lnTo>
                  <a:lnTo>
                    <a:pt x="6906" y="9647"/>
                  </a:lnTo>
                  <a:lnTo>
                    <a:pt x="6872" y="9659"/>
                  </a:lnTo>
                  <a:lnTo>
                    <a:pt x="6849" y="9693"/>
                  </a:lnTo>
                  <a:lnTo>
                    <a:pt x="4813" y="8521"/>
                  </a:lnTo>
                  <a:lnTo>
                    <a:pt x="4824" y="8476"/>
                  </a:lnTo>
                  <a:lnTo>
                    <a:pt x="4824" y="8441"/>
                  </a:lnTo>
                  <a:lnTo>
                    <a:pt x="4824" y="8407"/>
                  </a:lnTo>
                  <a:lnTo>
                    <a:pt x="4813" y="8362"/>
                  </a:lnTo>
                  <a:lnTo>
                    <a:pt x="4790" y="8328"/>
                  </a:lnTo>
                  <a:lnTo>
                    <a:pt x="4767" y="8305"/>
                  </a:lnTo>
                  <a:lnTo>
                    <a:pt x="4710" y="8259"/>
                  </a:lnTo>
                  <a:lnTo>
                    <a:pt x="4676" y="8248"/>
                  </a:lnTo>
                  <a:lnTo>
                    <a:pt x="4642" y="8237"/>
                  </a:lnTo>
                  <a:lnTo>
                    <a:pt x="4642" y="5905"/>
                  </a:lnTo>
                  <a:lnTo>
                    <a:pt x="4676" y="5893"/>
                  </a:lnTo>
                  <a:lnTo>
                    <a:pt x="4710" y="5882"/>
                  </a:lnTo>
                  <a:lnTo>
                    <a:pt x="4744" y="5859"/>
                  </a:lnTo>
                  <a:lnTo>
                    <a:pt x="4779" y="5836"/>
                  </a:lnTo>
                  <a:lnTo>
                    <a:pt x="4801" y="5802"/>
                  </a:lnTo>
                  <a:lnTo>
                    <a:pt x="4813" y="5768"/>
                  </a:lnTo>
                  <a:lnTo>
                    <a:pt x="4824" y="5723"/>
                  </a:lnTo>
                  <a:lnTo>
                    <a:pt x="4835" y="5689"/>
                  </a:lnTo>
                  <a:lnTo>
                    <a:pt x="4824" y="5643"/>
                  </a:lnTo>
                  <a:lnTo>
                    <a:pt x="4813" y="5598"/>
                  </a:lnTo>
                  <a:lnTo>
                    <a:pt x="6781" y="4471"/>
                  </a:lnTo>
                  <a:lnTo>
                    <a:pt x="6815" y="4517"/>
                  </a:lnTo>
                  <a:lnTo>
                    <a:pt x="6872" y="4551"/>
                  </a:lnTo>
                  <a:lnTo>
                    <a:pt x="6928" y="4574"/>
                  </a:lnTo>
                  <a:lnTo>
                    <a:pt x="7042" y="4574"/>
                  </a:lnTo>
                  <a:lnTo>
                    <a:pt x="7099" y="4551"/>
                  </a:lnTo>
                  <a:lnTo>
                    <a:pt x="7145" y="4506"/>
                  </a:lnTo>
                  <a:lnTo>
                    <a:pt x="7190" y="4460"/>
                  </a:lnTo>
                  <a:close/>
                  <a:moveTo>
                    <a:pt x="9568" y="8578"/>
                  </a:moveTo>
                  <a:lnTo>
                    <a:pt x="11536" y="9715"/>
                  </a:lnTo>
                  <a:lnTo>
                    <a:pt x="11524" y="9750"/>
                  </a:lnTo>
                  <a:lnTo>
                    <a:pt x="11513" y="9795"/>
                  </a:lnTo>
                  <a:lnTo>
                    <a:pt x="11513" y="9829"/>
                  </a:lnTo>
                  <a:lnTo>
                    <a:pt x="11524" y="9863"/>
                  </a:lnTo>
                  <a:lnTo>
                    <a:pt x="11547" y="9897"/>
                  </a:lnTo>
                  <a:lnTo>
                    <a:pt x="11570" y="9932"/>
                  </a:lnTo>
                  <a:lnTo>
                    <a:pt x="11627" y="9977"/>
                  </a:lnTo>
                  <a:lnTo>
                    <a:pt x="11661" y="9988"/>
                  </a:lnTo>
                  <a:lnTo>
                    <a:pt x="11706" y="10000"/>
                  </a:lnTo>
                  <a:lnTo>
                    <a:pt x="11706" y="12298"/>
                  </a:lnTo>
                  <a:lnTo>
                    <a:pt x="11661" y="12309"/>
                  </a:lnTo>
                  <a:lnTo>
                    <a:pt x="11615" y="12320"/>
                  </a:lnTo>
                  <a:lnTo>
                    <a:pt x="11570" y="12343"/>
                  </a:lnTo>
                  <a:lnTo>
                    <a:pt x="11536" y="12377"/>
                  </a:lnTo>
                  <a:lnTo>
                    <a:pt x="11513" y="12411"/>
                  </a:lnTo>
                  <a:lnTo>
                    <a:pt x="11490" y="12457"/>
                  </a:lnTo>
                  <a:lnTo>
                    <a:pt x="11479" y="12502"/>
                  </a:lnTo>
                  <a:lnTo>
                    <a:pt x="11467" y="12548"/>
                  </a:lnTo>
                  <a:lnTo>
                    <a:pt x="11479" y="12593"/>
                  </a:lnTo>
                  <a:lnTo>
                    <a:pt x="11490" y="12650"/>
                  </a:lnTo>
                  <a:lnTo>
                    <a:pt x="9533" y="13776"/>
                  </a:lnTo>
                  <a:lnTo>
                    <a:pt x="9499" y="13731"/>
                  </a:lnTo>
                  <a:lnTo>
                    <a:pt x="9454" y="13697"/>
                  </a:lnTo>
                  <a:lnTo>
                    <a:pt x="9408" y="13685"/>
                  </a:lnTo>
                  <a:lnTo>
                    <a:pt x="9351" y="13674"/>
                  </a:lnTo>
                  <a:lnTo>
                    <a:pt x="9295" y="13685"/>
                  </a:lnTo>
                  <a:lnTo>
                    <a:pt x="9249" y="13697"/>
                  </a:lnTo>
                  <a:lnTo>
                    <a:pt x="9204" y="13731"/>
                  </a:lnTo>
                  <a:lnTo>
                    <a:pt x="9169" y="13776"/>
                  </a:lnTo>
                  <a:lnTo>
                    <a:pt x="7213" y="12639"/>
                  </a:lnTo>
                  <a:lnTo>
                    <a:pt x="7224" y="12593"/>
                  </a:lnTo>
                  <a:lnTo>
                    <a:pt x="7224" y="12548"/>
                  </a:lnTo>
                  <a:lnTo>
                    <a:pt x="7224" y="12502"/>
                  </a:lnTo>
                  <a:lnTo>
                    <a:pt x="7213" y="12457"/>
                  </a:lnTo>
                  <a:lnTo>
                    <a:pt x="7190" y="12423"/>
                  </a:lnTo>
                  <a:lnTo>
                    <a:pt x="7167" y="12377"/>
                  </a:lnTo>
                  <a:lnTo>
                    <a:pt x="7133" y="12355"/>
                  </a:lnTo>
                  <a:lnTo>
                    <a:pt x="7099" y="12332"/>
                  </a:lnTo>
                  <a:lnTo>
                    <a:pt x="7054" y="12309"/>
                  </a:lnTo>
                  <a:lnTo>
                    <a:pt x="7008" y="12309"/>
                  </a:lnTo>
                  <a:lnTo>
                    <a:pt x="7008" y="9954"/>
                  </a:lnTo>
                  <a:lnTo>
                    <a:pt x="7065" y="9932"/>
                  </a:lnTo>
                  <a:lnTo>
                    <a:pt x="7110" y="9897"/>
                  </a:lnTo>
                  <a:lnTo>
                    <a:pt x="7145" y="9852"/>
                  </a:lnTo>
                  <a:lnTo>
                    <a:pt x="7156" y="9795"/>
                  </a:lnTo>
                  <a:lnTo>
                    <a:pt x="7145" y="9738"/>
                  </a:lnTo>
                  <a:lnTo>
                    <a:pt x="9135" y="8578"/>
                  </a:lnTo>
                  <a:lnTo>
                    <a:pt x="9181" y="8635"/>
                  </a:lnTo>
                  <a:lnTo>
                    <a:pt x="9226" y="8669"/>
                  </a:lnTo>
                  <a:lnTo>
                    <a:pt x="9283" y="8692"/>
                  </a:lnTo>
                  <a:lnTo>
                    <a:pt x="9351" y="8703"/>
                  </a:lnTo>
                  <a:lnTo>
                    <a:pt x="9420" y="8692"/>
                  </a:lnTo>
                  <a:lnTo>
                    <a:pt x="9477" y="8669"/>
                  </a:lnTo>
                  <a:lnTo>
                    <a:pt x="9533" y="8635"/>
                  </a:lnTo>
                  <a:lnTo>
                    <a:pt x="9568" y="8578"/>
                  </a:lnTo>
                  <a:close/>
                  <a:moveTo>
                    <a:pt x="19009" y="8555"/>
                  </a:moveTo>
                  <a:lnTo>
                    <a:pt x="20988" y="9704"/>
                  </a:lnTo>
                  <a:lnTo>
                    <a:pt x="20977" y="9738"/>
                  </a:lnTo>
                  <a:lnTo>
                    <a:pt x="20977" y="9795"/>
                  </a:lnTo>
                  <a:lnTo>
                    <a:pt x="20977" y="9829"/>
                  </a:lnTo>
                  <a:lnTo>
                    <a:pt x="20988" y="9875"/>
                  </a:lnTo>
                  <a:lnTo>
                    <a:pt x="21011" y="9909"/>
                  </a:lnTo>
                  <a:lnTo>
                    <a:pt x="21034" y="9943"/>
                  </a:lnTo>
                  <a:lnTo>
                    <a:pt x="21068" y="9977"/>
                  </a:lnTo>
                  <a:lnTo>
                    <a:pt x="21102" y="10000"/>
                  </a:lnTo>
                  <a:lnTo>
                    <a:pt x="21148" y="10011"/>
                  </a:lnTo>
                  <a:lnTo>
                    <a:pt x="21182" y="10023"/>
                  </a:lnTo>
                  <a:lnTo>
                    <a:pt x="21182" y="12355"/>
                  </a:lnTo>
                  <a:lnTo>
                    <a:pt x="21114" y="12377"/>
                  </a:lnTo>
                  <a:lnTo>
                    <a:pt x="21068" y="12423"/>
                  </a:lnTo>
                  <a:lnTo>
                    <a:pt x="21023" y="12480"/>
                  </a:lnTo>
                  <a:lnTo>
                    <a:pt x="21011" y="12514"/>
                  </a:lnTo>
                  <a:lnTo>
                    <a:pt x="21011" y="12548"/>
                  </a:lnTo>
                  <a:lnTo>
                    <a:pt x="21023" y="12616"/>
                  </a:lnTo>
                  <a:lnTo>
                    <a:pt x="19009" y="13776"/>
                  </a:lnTo>
                  <a:lnTo>
                    <a:pt x="18975" y="13742"/>
                  </a:lnTo>
                  <a:lnTo>
                    <a:pt x="18930" y="13720"/>
                  </a:lnTo>
                  <a:lnTo>
                    <a:pt x="18884" y="13697"/>
                  </a:lnTo>
                  <a:lnTo>
                    <a:pt x="18839" y="13685"/>
                  </a:lnTo>
                  <a:lnTo>
                    <a:pt x="18782" y="13697"/>
                  </a:lnTo>
                  <a:lnTo>
                    <a:pt x="18736" y="13708"/>
                  </a:lnTo>
                  <a:lnTo>
                    <a:pt x="18702" y="13742"/>
                  </a:lnTo>
                  <a:lnTo>
                    <a:pt x="18668" y="13776"/>
                  </a:lnTo>
                  <a:lnTo>
                    <a:pt x="16654" y="12616"/>
                  </a:lnTo>
                  <a:lnTo>
                    <a:pt x="16666" y="12582"/>
                  </a:lnTo>
                  <a:lnTo>
                    <a:pt x="16677" y="12548"/>
                  </a:lnTo>
                  <a:lnTo>
                    <a:pt x="16666" y="12514"/>
                  </a:lnTo>
                  <a:lnTo>
                    <a:pt x="16654" y="12468"/>
                  </a:lnTo>
                  <a:lnTo>
                    <a:pt x="16620" y="12411"/>
                  </a:lnTo>
                  <a:lnTo>
                    <a:pt x="16563" y="12366"/>
                  </a:lnTo>
                  <a:lnTo>
                    <a:pt x="16529" y="12355"/>
                  </a:lnTo>
                  <a:lnTo>
                    <a:pt x="16495" y="12343"/>
                  </a:lnTo>
                  <a:lnTo>
                    <a:pt x="16495" y="10034"/>
                  </a:lnTo>
                  <a:lnTo>
                    <a:pt x="16529" y="10023"/>
                  </a:lnTo>
                  <a:lnTo>
                    <a:pt x="16575" y="10000"/>
                  </a:lnTo>
                  <a:lnTo>
                    <a:pt x="16609" y="9977"/>
                  </a:lnTo>
                  <a:lnTo>
                    <a:pt x="16643" y="9954"/>
                  </a:lnTo>
                  <a:lnTo>
                    <a:pt x="16666" y="9920"/>
                  </a:lnTo>
                  <a:lnTo>
                    <a:pt x="16689" y="9875"/>
                  </a:lnTo>
                  <a:lnTo>
                    <a:pt x="16700" y="9841"/>
                  </a:lnTo>
                  <a:lnTo>
                    <a:pt x="16711" y="9795"/>
                  </a:lnTo>
                  <a:lnTo>
                    <a:pt x="16700" y="9738"/>
                  </a:lnTo>
                  <a:lnTo>
                    <a:pt x="16689" y="9693"/>
                  </a:lnTo>
                  <a:lnTo>
                    <a:pt x="18668" y="8555"/>
                  </a:lnTo>
                  <a:lnTo>
                    <a:pt x="18702" y="8589"/>
                  </a:lnTo>
                  <a:lnTo>
                    <a:pt x="18736" y="8623"/>
                  </a:lnTo>
                  <a:lnTo>
                    <a:pt x="18782" y="8635"/>
                  </a:lnTo>
                  <a:lnTo>
                    <a:pt x="18839" y="8646"/>
                  </a:lnTo>
                  <a:lnTo>
                    <a:pt x="18884" y="8635"/>
                  </a:lnTo>
                  <a:lnTo>
                    <a:pt x="18930" y="8623"/>
                  </a:lnTo>
                  <a:lnTo>
                    <a:pt x="18975" y="8589"/>
                  </a:lnTo>
                  <a:lnTo>
                    <a:pt x="19009" y="8555"/>
                  </a:lnTo>
                  <a:close/>
                  <a:moveTo>
                    <a:pt x="14277" y="8555"/>
                  </a:moveTo>
                  <a:lnTo>
                    <a:pt x="16245" y="9693"/>
                  </a:lnTo>
                  <a:lnTo>
                    <a:pt x="16222" y="9738"/>
                  </a:lnTo>
                  <a:lnTo>
                    <a:pt x="16222" y="9795"/>
                  </a:lnTo>
                  <a:lnTo>
                    <a:pt x="16222" y="9841"/>
                  </a:lnTo>
                  <a:lnTo>
                    <a:pt x="16245" y="9875"/>
                  </a:lnTo>
                  <a:lnTo>
                    <a:pt x="16256" y="9920"/>
                  </a:lnTo>
                  <a:lnTo>
                    <a:pt x="16290" y="9954"/>
                  </a:lnTo>
                  <a:lnTo>
                    <a:pt x="16325" y="9988"/>
                  </a:lnTo>
                  <a:lnTo>
                    <a:pt x="16359" y="10011"/>
                  </a:lnTo>
                  <a:lnTo>
                    <a:pt x="16404" y="10023"/>
                  </a:lnTo>
                  <a:lnTo>
                    <a:pt x="16450" y="10034"/>
                  </a:lnTo>
                  <a:lnTo>
                    <a:pt x="16450" y="12343"/>
                  </a:lnTo>
                  <a:lnTo>
                    <a:pt x="16404" y="12343"/>
                  </a:lnTo>
                  <a:lnTo>
                    <a:pt x="16370" y="12366"/>
                  </a:lnTo>
                  <a:lnTo>
                    <a:pt x="16336" y="12377"/>
                  </a:lnTo>
                  <a:lnTo>
                    <a:pt x="16313" y="12411"/>
                  </a:lnTo>
                  <a:lnTo>
                    <a:pt x="16290" y="12434"/>
                  </a:lnTo>
                  <a:lnTo>
                    <a:pt x="16268" y="12468"/>
                  </a:lnTo>
                  <a:lnTo>
                    <a:pt x="16256" y="12502"/>
                  </a:lnTo>
                  <a:lnTo>
                    <a:pt x="16256" y="12548"/>
                  </a:lnTo>
                  <a:lnTo>
                    <a:pt x="16256" y="12582"/>
                  </a:lnTo>
                  <a:lnTo>
                    <a:pt x="16268" y="12628"/>
                  </a:lnTo>
                  <a:lnTo>
                    <a:pt x="14254" y="13788"/>
                  </a:lnTo>
                  <a:lnTo>
                    <a:pt x="14231" y="13742"/>
                  </a:lnTo>
                  <a:lnTo>
                    <a:pt x="14186" y="13720"/>
                  </a:lnTo>
                  <a:lnTo>
                    <a:pt x="14140" y="13697"/>
                  </a:lnTo>
                  <a:lnTo>
                    <a:pt x="14049" y="13697"/>
                  </a:lnTo>
                  <a:lnTo>
                    <a:pt x="14004" y="13720"/>
                  </a:lnTo>
                  <a:lnTo>
                    <a:pt x="13958" y="13742"/>
                  </a:lnTo>
                  <a:lnTo>
                    <a:pt x="13936" y="13776"/>
                  </a:lnTo>
                  <a:lnTo>
                    <a:pt x="11956" y="12639"/>
                  </a:lnTo>
                  <a:lnTo>
                    <a:pt x="11968" y="12593"/>
                  </a:lnTo>
                  <a:lnTo>
                    <a:pt x="11979" y="12548"/>
                  </a:lnTo>
                  <a:lnTo>
                    <a:pt x="11968" y="12502"/>
                  </a:lnTo>
                  <a:lnTo>
                    <a:pt x="11956" y="12457"/>
                  </a:lnTo>
                  <a:lnTo>
                    <a:pt x="11934" y="12411"/>
                  </a:lnTo>
                  <a:lnTo>
                    <a:pt x="11911" y="12377"/>
                  </a:lnTo>
                  <a:lnTo>
                    <a:pt x="11877" y="12343"/>
                  </a:lnTo>
                  <a:lnTo>
                    <a:pt x="11843" y="12320"/>
                  </a:lnTo>
                  <a:lnTo>
                    <a:pt x="11797" y="12309"/>
                  </a:lnTo>
                  <a:lnTo>
                    <a:pt x="11752" y="12298"/>
                  </a:lnTo>
                  <a:lnTo>
                    <a:pt x="11752" y="10000"/>
                  </a:lnTo>
                  <a:lnTo>
                    <a:pt x="11786" y="9988"/>
                  </a:lnTo>
                  <a:lnTo>
                    <a:pt x="11820" y="9977"/>
                  </a:lnTo>
                  <a:lnTo>
                    <a:pt x="11877" y="9932"/>
                  </a:lnTo>
                  <a:lnTo>
                    <a:pt x="11922" y="9863"/>
                  </a:lnTo>
                  <a:lnTo>
                    <a:pt x="11934" y="9829"/>
                  </a:lnTo>
                  <a:lnTo>
                    <a:pt x="11934" y="9795"/>
                  </a:lnTo>
                  <a:lnTo>
                    <a:pt x="11934" y="9750"/>
                  </a:lnTo>
                  <a:lnTo>
                    <a:pt x="11922" y="9715"/>
                  </a:lnTo>
                  <a:lnTo>
                    <a:pt x="13913" y="8555"/>
                  </a:lnTo>
                  <a:lnTo>
                    <a:pt x="13947" y="8601"/>
                  </a:lnTo>
                  <a:lnTo>
                    <a:pt x="13993" y="8635"/>
                  </a:lnTo>
                  <a:lnTo>
                    <a:pt x="14038" y="8646"/>
                  </a:lnTo>
                  <a:lnTo>
                    <a:pt x="14095" y="8658"/>
                  </a:lnTo>
                  <a:lnTo>
                    <a:pt x="14152" y="8646"/>
                  </a:lnTo>
                  <a:lnTo>
                    <a:pt x="14197" y="8635"/>
                  </a:lnTo>
                  <a:lnTo>
                    <a:pt x="14243" y="8601"/>
                  </a:lnTo>
                  <a:lnTo>
                    <a:pt x="14277" y="8555"/>
                  </a:lnTo>
                  <a:close/>
                  <a:moveTo>
                    <a:pt x="16643" y="12662"/>
                  </a:moveTo>
                  <a:lnTo>
                    <a:pt x="18645" y="13822"/>
                  </a:lnTo>
                  <a:lnTo>
                    <a:pt x="18634" y="13856"/>
                  </a:lnTo>
                  <a:lnTo>
                    <a:pt x="18622" y="13902"/>
                  </a:lnTo>
                  <a:lnTo>
                    <a:pt x="18634" y="13936"/>
                  </a:lnTo>
                  <a:lnTo>
                    <a:pt x="18645" y="13970"/>
                  </a:lnTo>
                  <a:lnTo>
                    <a:pt x="18657" y="14004"/>
                  </a:lnTo>
                  <a:lnTo>
                    <a:pt x="18679" y="14038"/>
                  </a:lnTo>
                  <a:lnTo>
                    <a:pt x="18736" y="14084"/>
                  </a:lnTo>
                  <a:lnTo>
                    <a:pt x="18782" y="14095"/>
                  </a:lnTo>
                  <a:lnTo>
                    <a:pt x="18816" y="14106"/>
                  </a:lnTo>
                  <a:lnTo>
                    <a:pt x="18816" y="16472"/>
                  </a:lnTo>
                  <a:lnTo>
                    <a:pt x="18748" y="16495"/>
                  </a:lnTo>
                  <a:lnTo>
                    <a:pt x="18702" y="16529"/>
                  </a:lnTo>
                  <a:lnTo>
                    <a:pt x="18668" y="16586"/>
                  </a:lnTo>
                  <a:lnTo>
                    <a:pt x="18657" y="16654"/>
                  </a:lnTo>
                  <a:lnTo>
                    <a:pt x="18668" y="16711"/>
                  </a:lnTo>
                  <a:lnTo>
                    <a:pt x="16689" y="17849"/>
                  </a:lnTo>
                  <a:lnTo>
                    <a:pt x="16643" y="17803"/>
                  </a:lnTo>
                  <a:lnTo>
                    <a:pt x="16598" y="17769"/>
                  </a:lnTo>
                  <a:lnTo>
                    <a:pt x="16529" y="17735"/>
                  </a:lnTo>
                  <a:lnTo>
                    <a:pt x="16393" y="17735"/>
                  </a:lnTo>
                  <a:lnTo>
                    <a:pt x="16336" y="17758"/>
                  </a:lnTo>
                  <a:lnTo>
                    <a:pt x="16279" y="17803"/>
                  </a:lnTo>
                  <a:lnTo>
                    <a:pt x="16234" y="17849"/>
                  </a:lnTo>
                  <a:lnTo>
                    <a:pt x="14345" y="16757"/>
                  </a:lnTo>
                  <a:lnTo>
                    <a:pt x="14357" y="16711"/>
                  </a:lnTo>
                  <a:lnTo>
                    <a:pt x="14357" y="16654"/>
                  </a:lnTo>
                  <a:lnTo>
                    <a:pt x="14357" y="16598"/>
                  </a:lnTo>
                  <a:lnTo>
                    <a:pt x="14345" y="16552"/>
                  </a:lnTo>
                  <a:lnTo>
                    <a:pt x="14322" y="16507"/>
                  </a:lnTo>
                  <a:lnTo>
                    <a:pt x="14288" y="16472"/>
                  </a:lnTo>
                  <a:lnTo>
                    <a:pt x="14254" y="16438"/>
                  </a:lnTo>
                  <a:lnTo>
                    <a:pt x="14220" y="16416"/>
                  </a:lnTo>
                  <a:lnTo>
                    <a:pt x="14175" y="16393"/>
                  </a:lnTo>
                  <a:lnTo>
                    <a:pt x="14118" y="16393"/>
                  </a:lnTo>
                  <a:lnTo>
                    <a:pt x="14118" y="14095"/>
                  </a:lnTo>
                  <a:lnTo>
                    <a:pt x="14186" y="14072"/>
                  </a:lnTo>
                  <a:lnTo>
                    <a:pt x="14243" y="14027"/>
                  </a:lnTo>
                  <a:lnTo>
                    <a:pt x="14277" y="13970"/>
                  </a:lnTo>
                  <a:lnTo>
                    <a:pt x="14288" y="13936"/>
                  </a:lnTo>
                  <a:lnTo>
                    <a:pt x="14300" y="13902"/>
                  </a:lnTo>
                  <a:lnTo>
                    <a:pt x="14288" y="13856"/>
                  </a:lnTo>
                  <a:lnTo>
                    <a:pt x="14277" y="13822"/>
                  </a:lnTo>
                  <a:lnTo>
                    <a:pt x="16290" y="12662"/>
                  </a:lnTo>
                  <a:lnTo>
                    <a:pt x="16325" y="12707"/>
                  </a:lnTo>
                  <a:lnTo>
                    <a:pt x="16359" y="12730"/>
                  </a:lnTo>
                  <a:lnTo>
                    <a:pt x="16416" y="12753"/>
                  </a:lnTo>
                  <a:lnTo>
                    <a:pt x="16518" y="12753"/>
                  </a:lnTo>
                  <a:lnTo>
                    <a:pt x="16563" y="12730"/>
                  </a:lnTo>
                  <a:lnTo>
                    <a:pt x="16609" y="12696"/>
                  </a:lnTo>
                  <a:lnTo>
                    <a:pt x="16643" y="12662"/>
                  </a:lnTo>
                  <a:close/>
                  <a:moveTo>
                    <a:pt x="7190" y="12684"/>
                  </a:moveTo>
                  <a:lnTo>
                    <a:pt x="9147" y="13811"/>
                  </a:lnTo>
                  <a:lnTo>
                    <a:pt x="9135" y="13856"/>
                  </a:lnTo>
                  <a:lnTo>
                    <a:pt x="9135" y="13902"/>
                  </a:lnTo>
                  <a:lnTo>
                    <a:pt x="9135" y="13936"/>
                  </a:lnTo>
                  <a:lnTo>
                    <a:pt x="9147" y="13981"/>
                  </a:lnTo>
                  <a:lnTo>
                    <a:pt x="9169" y="14015"/>
                  </a:lnTo>
                  <a:lnTo>
                    <a:pt x="9192" y="14049"/>
                  </a:lnTo>
                  <a:lnTo>
                    <a:pt x="9226" y="14072"/>
                  </a:lnTo>
                  <a:lnTo>
                    <a:pt x="9260" y="14095"/>
                  </a:lnTo>
                  <a:lnTo>
                    <a:pt x="9295" y="14106"/>
                  </a:lnTo>
                  <a:lnTo>
                    <a:pt x="9329" y="14118"/>
                  </a:lnTo>
                  <a:lnTo>
                    <a:pt x="9329" y="16461"/>
                  </a:lnTo>
                  <a:lnTo>
                    <a:pt x="9272" y="16484"/>
                  </a:lnTo>
                  <a:lnTo>
                    <a:pt x="9215" y="16529"/>
                  </a:lnTo>
                  <a:lnTo>
                    <a:pt x="9181" y="16586"/>
                  </a:lnTo>
                  <a:lnTo>
                    <a:pt x="9169" y="16654"/>
                  </a:lnTo>
                  <a:lnTo>
                    <a:pt x="9181" y="16723"/>
                  </a:lnTo>
                  <a:lnTo>
                    <a:pt x="7167" y="17883"/>
                  </a:lnTo>
                  <a:lnTo>
                    <a:pt x="7133" y="17837"/>
                  </a:lnTo>
                  <a:lnTo>
                    <a:pt x="7088" y="17803"/>
                  </a:lnTo>
                  <a:lnTo>
                    <a:pt x="7042" y="17792"/>
                  </a:lnTo>
                  <a:lnTo>
                    <a:pt x="6985" y="17781"/>
                  </a:lnTo>
                  <a:lnTo>
                    <a:pt x="6928" y="17792"/>
                  </a:lnTo>
                  <a:lnTo>
                    <a:pt x="6883" y="17803"/>
                  </a:lnTo>
                  <a:lnTo>
                    <a:pt x="6837" y="17837"/>
                  </a:lnTo>
                  <a:lnTo>
                    <a:pt x="6803" y="17883"/>
                  </a:lnTo>
                  <a:lnTo>
                    <a:pt x="4779" y="16711"/>
                  </a:lnTo>
                  <a:lnTo>
                    <a:pt x="4790" y="16654"/>
                  </a:lnTo>
                  <a:lnTo>
                    <a:pt x="4779" y="16586"/>
                  </a:lnTo>
                  <a:lnTo>
                    <a:pt x="4744" y="16541"/>
                  </a:lnTo>
                  <a:lnTo>
                    <a:pt x="4699" y="16507"/>
                  </a:lnTo>
                  <a:lnTo>
                    <a:pt x="4642" y="16484"/>
                  </a:lnTo>
                  <a:lnTo>
                    <a:pt x="4642" y="14129"/>
                  </a:lnTo>
                  <a:lnTo>
                    <a:pt x="4676" y="14129"/>
                  </a:lnTo>
                  <a:lnTo>
                    <a:pt x="4722" y="14106"/>
                  </a:lnTo>
                  <a:lnTo>
                    <a:pt x="4756" y="14084"/>
                  </a:lnTo>
                  <a:lnTo>
                    <a:pt x="4790" y="14061"/>
                  </a:lnTo>
                  <a:lnTo>
                    <a:pt x="4813" y="14027"/>
                  </a:lnTo>
                  <a:lnTo>
                    <a:pt x="4835" y="13981"/>
                  </a:lnTo>
                  <a:lnTo>
                    <a:pt x="4847" y="13936"/>
                  </a:lnTo>
                  <a:lnTo>
                    <a:pt x="4858" y="13902"/>
                  </a:lnTo>
                  <a:lnTo>
                    <a:pt x="4847" y="13845"/>
                  </a:lnTo>
                  <a:lnTo>
                    <a:pt x="4835" y="13799"/>
                  </a:lnTo>
                  <a:lnTo>
                    <a:pt x="6781" y="12684"/>
                  </a:lnTo>
                  <a:lnTo>
                    <a:pt x="6815" y="12730"/>
                  </a:lnTo>
                  <a:lnTo>
                    <a:pt x="6860" y="12764"/>
                  </a:lnTo>
                  <a:lnTo>
                    <a:pt x="6917" y="12787"/>
                  </a:lnTo>
                  <a:lnTo>
                    <a:pt x="6985" y="12798"/>
                  </a:lnTo>
                  <a:lnTo>
                    <a:pt x="7042" y="12787"/>
                  </a:lnTo>
                  <a:lnTo>
                    <a:pt x="7099" y="12764"/>
                  </a:lnTo>
                  <a:lnTo>
                    <a:pt x="7156" y="12730"/>
                  </a:lnTo>
                  <a:lnTo>
                    <a:pt x="7190" y="12684"/>
                  </a:lnTo>
                  <a:close/>
                  <a:moveTo>
                    <a:pt x="4756" y="16745"/>
                  </a:moveTo>
                  <a:lnTo>
                    <a:pt x="6781" y="17917"/>
                  </a:lnTo>
                  <a:lnTo>
                    <a:pt x="6769" y="17963"/>
                  </a:lnTo>
                  <a:lnTo>
                    <a:pt x="6769" y="17997"/>
                  </a:lnTo>
                  <a:lnTo>
                    <a:pt x="6769" y="18042"/>
                  </a:lnTo>
                  <a:lnTo>
                    <a:pt x="6781" y="18076"/>
                  </a:lnTo>
                  <a:lnTo>
                    <a:pt x="6803" y="18111"/>
                  </a:lnTo>
                  <a:lnTo>
                    <a:pt x="6826" y="18145"/>
                  </a:lnTo>
                  <a:lnTo>
                    <a:pt x="6849" y="18179"/>
                  </a:lnTo>
                  <a:lnTo>
                    <a:pt x="6883" y="18190"/>
                  </a:lnTo>
                  <a:lnTo>
                    <a:pt x="6917" y="18213"/>
                  </a:lnTo>
                  <a:lnTo>
                    <a:pt x="6963" y="18213"/>
                  </a:lnTo>
                  <a:lnTo>
                    <a:pt x="6963" y="20511"/>
                  </a:lnTo>
                  <a:lnTo>
                    <a:pt x="6917" y="20511"/>
                  </a:lnTo>
                  <a:lnTo>
                    <a:pt x="6872" y="20533"/>
                  </a:lnTo>
                  <a:lnTo>
                    <a:pt x="6837" y="20556"/>
                  </a:lnTo>
                  <a:lnTo>
                    <a:pt x="6803" y="20590"/>
                  </a:lnTo>
                  <a:lnTo>
                    <a:pt x="6769" y="20624"/>
                  </a:lnTo>
                  <a:lnTo>
                    <a:pt x="6746" y="20670"/>
                  </a:lnTo>
                  <a:lnTo>
                    <a:pt x="6735" y="20704"/>
                  </a:lnTo>
                  <a:lnTo>
                    <a:pt x="6735" y="20761"/>
                  </a:lnTo>
                  <a:lnTo>
                    <a:pt x="6735" y="20806"/>
                  </a:lnTo>
                  <a:lnTo>
                    <a:pt x="6758" y="20852"/>
                  </a:lnTo>
                  <a:lnTo>
                    <a:pt x="4790" y="21990"/>
                  </a:lnTo>
                  <a:lnTo>
                    <a:pt x="4756" y="21955"/>
                  </a:lnTo>
                  <a:lnTo>
                    <a:pt x="4710" y="21921"/>
                  </a:lnTo>
                  <a:lnTo>
                    <a:pt x="4665" y="21910"/>
                  </a:lnTo>
                  <a:lnTo>
                    <a:pt x="4619" y="21899"/>
                  </a:lnTo>
                  <a:lnTo>
                    <a:pt x="4562" y="21910"/>
                  </a:lnTo>
                  <a:lnTo>
                    <a:pt x="4517" y="21921"/>
                  </a:lnTo>
                  <a:lnTo>
                    <a:pt x="4471" y="21955"/>
                  </a:lnTo>
                  <a:lnTo>
                    <a:pt x="4449" y="21990"/>
                  </a:lnTo>
                  <a:lnTo>
                    <a:pt x="2401" y="20806"/>
                  </a:lnTo>
                  <a:lnTo>
                    <a:pt x="2412" y="20761"/>
                  </a:lnTo>
                  <a:lnTo>
                    <a:pt x="2401" y="20704"/>
                  </a:lnTo>
                  <a:lnTo>
                    <a:pt x="2367" y="20647"/>
                  </a:lnTo>
                  <a:lnTo>
                    <a:pt x="2321" y="20613"/>
                  </a:lnTo>
                  <a:lnTo>
                    <a:pt x="2265" y="20590"/>
                  </a:lnTo>
                  <a:lnTo>
                    <a:pt x="2265" y="18270"/>
                  </a:lnTo>
                  <a:lnTo>
                    <a:pt x="2321" y="18258"/>
                  </a:lnTo>
                  <a:lnTo>
                    <a:pt x="2367" y="18236"/>
                  </a:lnTo>
                  <a:lnTo>
                    <a:pt x="2401" y="18213"/>
                  </a:lnTo>
                  <a:lnTo>
                    <a:pt x="2435" y="18179"/>
                  </a:lnTo>
                  <a:lnTo>
                    <a:pt x="2469" y="18145"/>
                  </a:lnTo>
                  <a:lnTo>
                    <a:pt x="2492" y="18099"/>
                  </a:lnTo>
                  <a:lnTo>
                    <a:pt x="2503" y="18054"/>
                  </a:lnTo>
                  <a:lnTo>
                    <a:pt x="2515" y="17997"/>
                  </a:lnTo>
                  <a:lnTo>
                    <a:pt x="2503" y="17940"/>
                  </a:lnTo>
                  <a:lnTo>
                    <a:pt x="2492" y="17894"/>
                  </a:lnTo>
                  <a:lnTo>
                    <a:pt x="4471" y="16745"/>
                  </a:lnTo>
                  <a:lnTo>
                    <a:pt x="4494" y="16780"/>
                  </a:lnTo>
                  <a:lnTo>
                    <a:pt x="4528" y="16802"/>
                  </a:lnTo>
                  <a:lnTo>
                    <a:pt x="4574" y="16825"/>
                  </a:lnTo>
                  <a:lnTo>
                    <a:pt x="4653" y="16825"/>
                  </a:lnTo>
                  <a:lnTo>
                    <a:pt x="4699" y="16802"/>
                  </a:lnTo>
                  <a:lnTo>
                    <a:pt x="4733" y="16780"/>
                  </a:lnTo>
                  <a:lnTo>
                    <a:pt x="4756" y="16745"/>
                  </a:lnTo>
                  <a:close/>
                  <a:moveTo>
                    <a:pt x="7190" y="20897"/>
                  </a:moveTo>
                  <a:lnTo>
                    <a:pt x="9192" y="22046"/>
                  </a:lnTo>
                  <a:lnTo>
                    <a:pt x="9181" y="22103"/>
                  </a:lnTo>
                  <a:lnTo>
                    <a:pt x="9192" y="22172"/>
                  </a:lnTo>
                  <a:lnTo>
                    <a:pt x="9226" y="22228"/>
                  </a:lnTo>
                  <a:lnTo>
                    <a:pt x="9272" y="22263"/>
                  </a:lnTo>
                  <a:lnTo>
                    <a:pt x="9329" y="22285"/>
                  </a:lnTo>
                  <a:lnTo>
                    <a:pt x="9329" y="24617"/>
                  </a:lnTo>
                  <a:lnTo>
                    <a:pt x="9283" y="24629"/>
                  </a:lnTo>
                  <a:lnTo>
                    <a:pt x="9238" y="24640"/>
                  </a:lnTo>
                  <a:lnTo>
                    <a:pt x="9204" y="24663"/>
                  </a:lnTo>
                  <a:lnTo>
                    <a:pt x="9169" y="24697"/>
                  </a:lnTo>
                  <a:lnTo>
                    <a:pt x="9147" y="24731"/>
                  </a:lnTo>
                  <a:lnTo>
                    <a:pt x="9124" y="24776"/>
                  </a:lnTo>
                  <a:lnTo>
                    <a:pt x="9113" y="24811"/>
                  </a:lnTo>
                  <a:lnTo>
                    <a:pt x="9101" y="24867"/>
                  </a:lnTo>
                  <a:lnTo>
                    <a:pt x="9113" y="24913"/>
                  </a:lnTo>
                  <a:lnTo>
                    <a:pt x="9124" y="24958"/>
                  </a:lnTo>
                  <a:lnTo>
                    <a:pt x="7167" y="26085"/>
                  </a:lnTo>
                  <a:lnTo>
                    <a:pt x="7133" y="26051"/>
                  </a:lnTo>
                  <a:lnTo>
                    <a:pt x="7088" y="26016"/>
                  </a:lnTo>
                  <a:lnTo>
                    <a:pt x="7042" y="25994"/>
                  </a:lnTo>
                  <a:lnTo>
                    <a:pt x="6928" y="25994"/>
                  </a:lnTo>
                  <a:lnTo>
                    <a:pt x="6883" y="26016"/>
                  </a:lnTo>
                  <a:lnTo>
                    <a:pt x="6837" y="26051"/>
                  </a:lnTo>
                  <a:lnTo>
                    <a:pt x="6803" y="26085"/>
                  </a:lnTo>
                  <a:lnTo>
                    <a:pt x="4835" y="24958"/>
                  </a:lnTo>
                  <a:lnTo>
                    <a:pt x="4847" y="24913"/>
                  </a:lnTo>
                  <a:lnTo>
                    <a:pt x="4858" y="24867"/>
                  </a:lnTo>
                  <a:lnTo>
                    <a:pt x="4847" y="24822"/>
                  </a:lnTo>
                  <a:lnTo>
                    <a:pt x="4835" y="24776"/>
                  </a:lnTo>
                  <a:lnTo>
                    <a:pt x="4824" y="24731"/>
                  </a:lnTo>
                  <a:lnTo>
                    <a:pt x="4790" y="24697"/>
                  </a:lnTo>
                  <a:lnTo>
                    <a:pt x="4756" y="24674"/>
                  </a:lnTo>
                  <a:lnTo>
                    <a:pt x="4722" y="24651"/>
                  </a:lnTo>
                  <a:lnTo>
                    <a:pt x="4688" y="24629"/>
                  </a:lnTo>
                  <a:lnTo>
                    <a:pt x="4642" y="24629"/>
                  </a:lnTo>
                  <a:lnTo>
                    <a:pt x="4642" y="22308"/>
                  </a:lnTo>
                  <a:lnTo>
                    <a:pt x="4676" y="22308"/>
                  </a:lnTo>
                  <a:lnTo>
                    <a:pt x="4710" y="22285"/>
                  </a:lnTo>
                  <a:lnTo>
                    <a:pt x="4767" y="22240"/>
                  </a:lnTo>
                  <a:lnTo>
                    <a:pt x="4801" y="22183"/>
                  </a:lnTo>
                  <a:lnTo>
                    <a:pt x="4813" y="22149"/>
                  </a:lnTo>
                  <a:lnTo>
                    <a:pt x="4824" y="22103"/>
                  </a:lnTo>
                  <a:lnTo>
                    <a:pt x="4813" y="22069"/>
                  </a:lnTo>
                  <a:lnTo>
                    <a:pt x="4801" y="22035"/>
                  </a:lnTo>
                  <a:lnTo>
                    <a:pt x="6769" y="20897"/>
                  </a:lnTo>
                  <a:lnTo>
                    <a:pt x="6815" y="20943"/>
                  </a:lnTo>
                  <a:lnTo>
                    <a:pt x="6860" y="20977"/>
                  </a:lnTo>
                  <a:lnTo>
                    <a:pt x="6917" y="21000"/>
                  </a:lnTo>
                  <a:lnTo>
                    <a:pt x="6985" y="21011"/>
                  </a:lnTo>
                  <a:lnTo>
                    <a:pt x="7054" y="21000"/>
                  </a:lnTo>
                  <a:lnTo>
                    <a:pt x="7110" y="20977"/>
                  </a:lnTo>
                  <a:lnTo>
                    <a:pt x="7156" y="20943"/>
                  </a:lnTo>
                  <a:lnTo>
                    <a:pt x="7190" y="20897"/>
                  </a:lnTo>
                  <a:close/>
                  <a:moveTo>
                    <a:pt x="16643" y="20875"/>
                  </a:moveTo>
                  <a:lnTo>
                    <a:pt x="18634" y="22024"/>
                  </a:lnTo>
                  <a:lnTo>
                    <a:pt x="18622" y="22058"/>
                  </a:lnTo>
                  <a:lnTo>
                    <a:pt x="18611" y="22103"/>
                  </a:lnTo>
                  <a:lnTo>
                    <a:pt x="18622" y="22149"/>
                  </a:lnTo>
                  <a:lnTo>
                    <a:pt x="18634" y="22183"/>
                  </a:lnTo>
                  <a:lnTo>
                    <a:pt x="18645" y="22228"/>
                  </a:lnTo>
                  <a:lnTo>
                    <a:pt x="18668" y="22251"/>
                  </a:lnTo>
                  <a:lnTo>
                    <a:pt x="18702" y="22285"/>
                  </a:lnTo>
                  <a:lnTo>
                    <a:pt x="18736" y="22308"/>
                  </a:lnTo>
                  <a:lnTo>
                    <a:pt x="18770" y="22319"/>
                  </a:lnTo>
                  <a:lnTo>
                    <a:pt x="18816" y="22319"/>
                  </a:lnTo>
                  <a:lnTo>
                    <a:pt x="18816" y="24685"/>
                  </a:lnTo>
                  <a:lnTo>
                    <a:pt x="18748" y="24708"/>
                  </a:lnTo>
                  <a:lnTo>
                    <a:pt x="18702" y="24742"/>
                  </a:lnTo>
                  <a:lnTo>
                    <a:pt x="18668" y="24799"/>
                  </a:lnTo>
                  <a:lnTo>
                    <a:pt x="18657" y="24867"/>
                  </a:lnTo>
                  <a:lnTo>
                    <a:pt x="18668" y="24924"/>
                  </a:lnTo>
                  <a:lnTo>
                    <a:pt x="16654" y="26085"/>
                  </a:lnTo>
                  <a:lnTo>
                    <a:pt x="16620" y="26051"/>
                  </a:lnTo>
                  <a:lnTo>
                    <a:pt x="16575" y="26016"/>
                  </a:lnTo>
                  <a:lnTo>
                    <a:pt x="16518" y="25994"/>
                  </a:lnTo>
                  <a:lnTo>
                    <a:pt x="16461" y="25982"/>
                  </a:lnTo>
                  <a:lnTo>
                    <a:pt x="16404" y="25994"/>
                  </a:lnTo>
                  <a:lnTo>
                    <a:pt x="16359" y="26016"/>
                  </a:lnTo>
                  <a:lnTo>
                    <a:pt x="16313" y="26039"/>
                  </a:lnTo>
                  <a:lnTo>
                    <a:pt x="16279" y="26085"/>
                  </a:lnTo>
                  <a:lnTo>
                    <a:pt x="14300" y="24947"/>
                  </a:lnTo>
                  <a:lnTo>
                    <a:pt x="14311" y="24902"/>
                  </a:lnTo>
                  <a:lnTo>
                    <a:pt x="14311" y="24867"/>
                  </a:lnTo>
                  <a:lnTo>
                    <a:pt x="14311" y="24822"/>
                  </a:lnTo>
                  <a:lnTo>
                    <a:pt x="14300" y="24788"/>
                  </a:lnTo>
                  <a:lnTo>
                    <a:pt x="14277" y="24754"/>
                  </a:lnTo>
                  <a:lnTo>
                    <a:pt x="14254" y="24720"/>
                  </a:lnTo>
                  <a:lnTo>
                    <a:pt x="14231" y="24697"/>
                  </a:lnTo>
                  <a:lnTo>
                    <a:pt x="14197" y="24674"/>
                  </a:lnTo>
                  <a:lnTo>
                    <a:pt x="14163" y="24651"/>
                  </a:lnTo>
                  <a:lnTo>
                    <a:pt x="14118" y="24651"/>
                  </a:lnTo>
                  <a:lnTo>
                    <a:pt x="14118" y="22274"/>
                  </a:lnTo>
                  <a:lnTo>
                    <a:pt x="14175" y="22263"/>
                  </a:lnTo>
                  <a:lnTo>
                    <a:pt x="14231" y="22217"/>
                  </a:lnTo>
                  <a:lnTo>
                    <a:pt x="14254" y="22172"/>
                  </a:lnTo>
                  <a:lnTo>
                    <a:pt x="14266" y="22103"/>
                  </a:lnTo>
                  <a:lnTo>
                    <a:pt x="14254" y="22046"/>
                  </a:lnTo>
                  <a:lnTo>
                    <a:pt x="16279" y="20875"/>
                  </a:lnTo>
                  <a:lnTo>
                    <a:pt x="16313" y="20920"/>
                  </a:lnTo>
                  <a:lnTo>
                    <a:pt x="16359" y="20954"/>
                  </a:lnTo>
                  <a:lnTo>
                    <a:pt x="16404" y="20966"/>
                  </a:lnTo>
                  <a:lnTo>
                    <a:pt x="16461" y="20977"/>
                  </a:lnTo>
                  <a:lnTo>
                    <a:pt x="16518" y="20966"/>
                  </a:lnTo>
                  <a:lnTo>
                    <a:pt x="16575" y="20954"/>
                  </a:lnTo>
                  <a:lnTo>
                    <a:pt x="16609" y="20920"/>
                  </a:lnTo>
                  <a:lnTo>
                    <a:pt x="16643" y="20875"/>
                  </a:lnTo>
                  <a:close/>
                  <a:moveTo>
                    <a:pt x="11877" y="20863"/>
                  </a:moveTo>
                  <a:lnTo>
                    <a:pt x="13924" y="22046"/>
                  </a:lnTo>
                  <a:lnTo>
                    <a:pt x="13913" y="22103"/>
                  </a:lnTo>
                  <a:lnTo>
                    <a:pt x="13936" y="22172"/>
                  </a:lnTo>
                  <a:lnTo>
                    <a:pt x="13958" y="22228"/>
                  </a:lnTo>
                  <a:lnTo>
                    <a:pt x="14015" y="22263"/>
                  </a:lnTo>
                  <a:lnTo>
                    <a:pt x="14072" y="22285"/>
                  </a:lnTo>
                  <a:lnTo>
                    <a:pt x="14072" y="24651"/>
                  </a:lnTo>
                  <a:lnTo>
                    <a:pt x="14038" y="24651"/>
                  </a:lnTo>
                  <a:lnTo>
                    <a:pt x="13993" y="24674"/>
                  </a:lnTo>
                  <a:lnTo>
                    <a:pt x="13958" y="24685"/>
                  </a:lnTo>
                  <a:lnTo>
                    <a:pt x="13936" y="24720"/>
                  </a:lnTo>
                  <a:lnTo>
                    <a:pt x="13913" y="24742"/>
                  </a:lnTo>
                  <a:lnTo>
                    <a:pt x="13890" y="24788"/>
                  </a:lnTo>
                  <a:lnTo>
                    <a:pt x="13879" y="24822"/>
                  </a:lnTo>
                  <a:lnTo>
                    <a:pt x="13879" y="24867"/>
                  </a:lnTo>
                  <a:lnTo>
                    <a:pt x="13879" y="24902"/>
                  </a:lnTo>
                  <a:lnTo>
                    <a:pt x="13890" y="24947"/>
                  </a:lnTo>
                  <a:lnTo>
                    <a:pt x="11865" y="26119"/>
                  </a:lnTo>
                  <a:lnTo>
                    <a:pt x="11843" y="26085"/>
                  </a:lnTo>
                  <a:lnTo>
                    <a:pt x="11809" y="26062"/>
                  </a:lnTo>
                  <a:lnTo>
                    <a:pt x="11763" y="26051"/>
                  </a:lnTo>
                  <a:lnTo>
                    <a:pt x="11729" y="26039"/>
                  </a:lnTo>
                  <a:lnTo>
                    <a:pt x="11683" y="26051"/>
                  </a:lnTo>
                  <a:lnTo>
                    <a:pt x="11649" y="26062"/>
                  </a:lnTo>
                  <a:lnTo>
                    <a:pt x="11615" y="26085"/>
                  </a:lnTo>
                  <a:lnTo>
                    <a:pt x="11581" y="26119"/>
                  </a:lnTo>
                  <a:lnTo>
                    <a:pt x="9590" y="24958"/>
                  </a:lnTo>
                  <a:lnTo>
                    <a:pt x="9602" y="24913"/>
                  </a:lnTo>
                  <a:lnTo>
                    <a:pt x="9602" y="24867"/>
                  </a:lnTo>
                  <a:lnTo>
                    <a:pt x="9602" y="24811"/>
                  </a:lnTo>
                  <a:lnTo>
                    <a:pt x="9590" y="24776"/>
                  </a:lnTo>
                  <a:lnTo>
                    <a:pt x="9568" y="24731"/>
                  </a:lnTo>
                  <a:lnTo>
                    <a:pt x="9533" y="24697"/>
                  </a:lnTo>
                  <a:lnTo>
                    <a:pt x="9511" y="24663"/>
                  </a:lnTo>
                  <a:lnTo>
                    <a:pt x="9465" y="24640"/>
                  </a:lnTo>
                  <a:lnTo>
                    <a:pt x="9420" y="24629"/>
                  </a:lnTo>
                  <a:lnTo>
                    <a:pt x="9374" y="24617"/>
                  </a:lnTo>
                  <a:lnTo>
                    <a:pt x="9374" y="22285"/>
                  </a:lnTo>
                  <a:lnTo>
                    <a:pt x="9442" y="22263"/>
                  </a:lnTo>
                  <a:lnTo>
                    <a:pt x="9488" y="22228"/>
                  </a:lnTo>
                  <a:lnTo>
                    <a:pt x="9522" y="22172"/>
                  </a:lnTo>
                  <a:lnTo>
                    <a:pt x="9533" y="22103"/>
                  </a:lnTo>
                  <a:lnTo>
                    <a:pt x="9522" y="22046"/>
                  </a:lnTo>
                  <a:lnTo>
                    <a:pt x="11570" y="20863"/>
                  </a:lnTo>
                  <a:lnTo>
                    <a:pt x="11604" y="20897"/>
                  </a:lnTo>
                  <a:lnTo>
                    <a:pt x="11638" y="20920"/>
                  </a:lnTo>
                  <a:lnTo>
                    <a:pt x="11672" y="20943"/>
                  </a:lnTo>
                  <a:lnTo>
                    <a:pt x="11774" y="20943"/>
                  </a:lnTo>
                  <a:lnTo>
                    <a:pt x="11820" y="20920"/>
                  </a:lnTo>
                  <a:lnTo>
                    <a:pt x="11854" y="20897"/>
                  </a:lnTo>
                  <a:lnTo>
                    <a:pt x="11877" y="20863"/>
                  </a:lnTo>
                  <a:close/>
                  <a:moveTo>
                    <a:pt x="1" y="1"/>
                  </a:moveTo>
                  <a:lnTo>
                    <a:pt x="1" y="467"/>
                  </a:lnTo>
                  <a:lnTo>
                    <a:pt x="58" y="422"/>
                  </a:lnTo>
                  <a:lnTo>
                    <a:pt x="103" y="376"/>
                  </a:lnTo>
                  <a:lnTo>
                    <a:pt x="2014" y="1480"/>
                  </a:lnTo>
                  <a:lnTo>
                    <a:pt x="2003" y="1525"/>
                  </a:lnTo>
                  <a:lnTo>
                    <a:pt x="1992" y="1582"/>
                  </a:lnTo>
                  <a:lnTo>
                    <a:pt x="2003" y="1628"/>
                  </a:lnTo>
                  <a:lnTo>
                    <a:pt x="2014" y="1673"/>
                  </a:lnTo>
                  <a:lnTo>
                    <a:pt x="2037" y="1719"/>
                  </a:lnTo>
                  <a:lnTo>
                    <a:pt x="2060" y="1753"/>
                  </a:lnTo>
                  <a:lnTo>
                    <a:pt x="2094" y="1775"/>
                  </a:lnTo>
                  <a:lnTo>
                    <a:pt x="2128" y="1810"/>
                  </a:lnTo>
                  <a:lnTo>
                    <a:pt x="2174" y="1821"/>
                  </a:lnTo>
                  <a:lnTo>
                    <a:pt x="2219" y="1832"/>
                  </a:lnTo>
                  <a:lnTo>
                    <a:pt x="2219" y="4142"/>
                  </a:lnTo>
                  <a:lnTo>
                    <a:pt x="2151" y="4164"/>
                  </a:lnTo>
                  <a:lnTo>
                    <a:pt x="2094" y="4210"/>
                  </a:lnTo>
                  <a:lnTo>
                    <a:pt x="2060" y="4267"/>
                  </a:lnTo>
                  <a:lnTo>
                    <a:pt x="2048" y="4301"/>
                  </a:lnTo>
                  <a:lnTo>
                    <a:pt x="2048" y="4335"/>
                  </a:lnTo>
                  <a:lnTo>
                    <a:pt x="2060" y="4403"/>
                  </a:lnTo>
                  <a:lnTo>
                    <a:pt x="35" y="5575"/>
                  </a:lnTo>
                  <a:lnTo>
                    <a:pt x="1" y="5529"/>
                  </a:lnTo>
                  <a:lnTo>
                    <a:pt x="1" y="5836"/>
                  </a:lnTo>
                  <a:lnTo>
                    <a:pt x="35" y="5802"/>
                  </a:lnTo>
                  <a:lnTo>
                    <a:pt x="58" y="5768"/>
                  </a:lnTo>
                  <a:lnTo>
                    <a:pt x="69" y="5734"/>
                  </a:lnTo>
                  <a:lnTo>
                    <a:pt x="69" y="5689"/>
                  </a:lnTo>
                  <a:lnTo>
                    <a:pt x="69" y="5643"/>
                  </a:lnTo>
                  <a:lnTo>
                    <a:pt x="58" y="5609"/>
                  </a:lnTo>
                  <a:lnTo>
                    <a:pt x="2083" y="4449"/>
                  </a:lnTo>
                  <a:lnTo>
                    <a:pt x="2117" y="4483"/>
                  </a:lnTo>
                  <a:lnTo>
                    <a:pt x="2151" y="4506"/>
                  </a:lnTo>
                  <a:lnTo>
                    <a:pt x="2196" y="4528"/>
                  </a:lnTo>
                  <a:lnTo>
                    <a:pt x="2299" y="4528"/>
                  </a:lnTo>
                  <a:lnTo>
                    <a:pt x="2333" y="4506"/>
                  </a:lnTo>
                  <a:lnTo>
                    <a:pt x="2378" y="4483"/>
                  </a:lnTo>
                  <a:lnTo>
                    <a:pt x="2412" y="4437"/>
                  </a:lnTo>
                  <a:lnTo>
                    <a:pt x="4415" y="5598"/>
                  </a:lnTo>
                  <a:lnTo>
                    <a:pt x="4403" y="5643"/>
                  </a:lnTo>
                  <a:lnTo>
                    <a:pt x="4392" y="5689"/>
                  </a:lnTo>
                  <a:lnTo>
                    <a:pt x="4403" y="5723"/>
                  </a:lnTo>
                  <a:lnTo>
                    <a:pt x="4415" y="5768"/>
                  </a:lnTo>
                  <a:lnTo>
                    <a:pt x="4426" y="5802"/>
                  </a:lnTo>
                  <a:lnTo>
                    <a:pt x="4449" y="5836"/>
                  </a:lnTo>
                  <a:lnTo>
                    <a:pt x="4483" y="5859"/>
                  </a:lnTo>
                  <a:lnTo>
                    <a:pt x="4517" y="5882"/>
                  </a:lnTo>
                  <a:lnTo>
                    <a:pt x="4551" y="5893"/>
                  </a:lnTo>
                  <a:lnTo>
                    <a:pt x="4597" y="5905"/>
                  </a:lnTo>
                  <a:lnTo>
                    <a:pt x="4597" y="8237"/>
                  </a:lnTo>
                  <a:lnTo>
                    <a:pt x="4551" y="8248"/>
                  </a:lnTo>
                  <a:lnTo>
                    <a:pt x="4517" y="8259"/>
                  </a:lnTo>
                  <a:lnTo>
                    <a:pt x="4460" y="8305"/>
                  </a:lnTo>
                  <a:lnTo>
                    <a:pt x="4437" y="8328"/>
                  </a:lnTo>
                  <a:lnTo>
                    <a:pt x="4415" y="8362"/>
                  </a:lnTo>
                  <a:lnTo>
                    <a:pt x="4403" y="8407"/>
                  </a:lnTo>
                  <a:lnTo>
                    <a:pt x="4403" y="8441"/>
                  </a:lnTo>
                  <a:lnTo>
                    <a:pt x="4403" y="8476"/>
                  </a:lnTo>
                  <a:lnTo>
                    <a:pt x="4415" y="8521"/>
                  </a:lnTo>
                  <a:lnTo>
                    <a:pt x="2412" y="9670"/>
                  </a:lnTo>
                  <a:lnTo>
                    <a:pt x="2378" y="9636"/>
                  </a:lnTo>
                  <a:lnTo>
                    <a:pt x="2344" y="9613"/>
                  </a:lnTo>
                  <a:lnTo>
                    <a:pt x="2299" y="9590"/>
                  </a:lnTo>
                  <a:lnTo>
                    <a:pt x="2196" y="9590"/>
                  </a:lnTo>
                  <a:lnTo>
                    <a:pt x="2151" y="9613"/>
                  </a:lnTo>
                  <a:lnTo>
                    <a:pt x="2105" y="9636"/>
                  </a:lnTo>
                  <a:lnTo>
                    <a:pt x="2083" y="9670"/>
                  </a:lnTo>
                  <a:lnTo>
                    <a:pt x="103" y="8532"/>
                  </a:lnTo>
                  <a:lnTo>
                    <a:pt x="115" y="8487"/>
                  </a:lnTo>
                  <a:lnTo>
                    <a:pt x="115" y="8441"/>
                  </a:lnTo>
                  <a:lnTo>
                    <a:pt x="103" y="8385"/>
                  </a:lnTo>
                  <a:lnTo>
                    <a:pt x="80" y="8328"/>
                  </a:lnTo>
                  <a:lnTo>
                    <a:pt x="46" y="8282"/>
                  </a:lnTo>
                  <a:lnTo>
                    <a:pt x="1" y="8237"/>
                  </a:lnTo>
                  <a:lnTo>
                    <a:pt x="1" y="8646"/>
                  </a:lnTo>
                  <a:lnTo>
                    <a:pt x="46" y="8612"/>
                  </a:lnTo>
                  <a:lnTo>
                    <a:pt x="80" y="8578"/>
                  </a:lnTo>
                  <a:lnTo>
                    <a:pt x="2060" y="9715"/>
                  </a:lnTo>
                  <a:lnTo>
                    <a:pt x="2048" y="9750"/>
                  </a:lnTo>
                  <a:lnTo>
                    <a:pt x="2037" y="9795"/>
                  </a:lnTo>
                  <a:lnTo>
                    <a:pt x="2048" y="9829"/>
                  </a:lnTo>
                  <a:lnTo>
                    <a:pt x="2060" y="9863"/>
                  </a:lnTo>
                  <a:lnTo>
                    <a:pt x="2094" y="9920"/>
                  </a:lnTo>
                  <a:lnTo>
                    <a:pt x="2151" y="9966"/>
                  </a:lnTo>
                  <a:lnTo>
                    <a:pt x="2185" y="9988"/>
                  </a:lnTo>
                  <a:lnTo>
                    <a:pt x="2219" y="9988"/>
                  </a:lnTo>
                  <a:lnTo>
                    <a:pt x="2219" y="12355"/>
                  </a:lnTo>
                  <a:lnTo>
                    <a:pt x="2151" y="12377"/>
                  </a:lnTo>
                  <a:lnTo>
                    <a:pt x="2105" y="12423"/>
                  </a:lnTo>
                  <a:lnTo>
                    <a:pt x="2060" y="12480"/>
                  </a:lnTo>
                  <a:lnTo>
                    <a:pt x="2048" y="12514"/>
                  </a:lnTo>
                  <a:lnTo>
                    <a:pt x="2048" y="12548"/>
                  </a:lnTo>
                  <a:lnTo>
                    <a:pt x="2060" y="12616"/>
                  </a:lnTo>
                  <a:lnTo>
                    <a:pt x="35" y="13788"/>
                  </a:lnTo>
                  <a:lnTo>
                    <a:pt x="1" y="13742"/>
                  </a:lnTo>
                  <a:lnTo>
                    <a:pt x="1" y="14049"/>
                  </a:lnTo>
                  <a:lnTo>
                    <a:pt x="35" y="14015"/>
                  </a:lnTo>
                  <a:lnTo>
                    <a:pt x="58" y="13981"/>
                  </a:lnTo>
                  <a:lnTo>
                    <a:pt x="69" y="13936"/>
                  </a:lnTo>
                  <a:lnTo>
                    <a:pt x="69" y="13902"/>
                  </a:lnTo>
                  <a:lnTo>
                    <a:pt x="69" y="13856"/>
                  </a:lnTo>
                  <a:lnTo>
                    <a:pt x="58" y="13822"/>
                  </a:lnTo>
                  <a:lnTo>
                    <a:pt x="2083" y="12650"/>
                  </a:lnTo>
                  <a:lnTo>
                    <a:pt x="2117" y="12696"/>
                  </a:lnTo>
                  <a:lnTo>
                    <a:pt x="2151" y="12719"/>
                  </a:lnTo>
                  <a:lnTo>
                    <a:pt x="2196" y="12730"/>
                  </a:lnTo>
                  <a:lnTo>
                    <a:pt x="2242" y="12741"/>
                  </a:lnTo>
                  <a:lnTo>
                    <a:pt x="2287" y="12741"/>
                  </a:lnTo>
                  <a:lnTo>
                    <a:pt x="2321" y="12730"/>
                  </a:lnTo>
                  <a:lnTo>
                    <a:pt x="2356" y="12707"/>
                  </a:lnTo>
                  <a:lnTo>
                    <a:pt x="2378" y="12684"/>
                  </a:lnTo>
                  <a:lnTo>
                    <a:pt x="2401" y="12650"/>
                  </a:lnTo>
                  <a:lnTo>
                    <a:pt x="2424" y="12628"/>
                  </a:lnTo>
                  <a:lnTo>
                    <a:pt x="2435" y="12582"/>
                  </a:lnTo>
                  <a:lnTo>
                    <a:pt x="2435" y="12548"/>
                  </a:lnTo>
                  <a:lnTo>
                    <a:pt x="2435" y="12514"/>
                  </a:lnTo>
                  <a:lnTo>
                    <a:pt x="2424" y="12480"/>
                  </a:lnTo>
                  <a:lnTo>
                    <a:pt x="2390" y="12423"/>
                  </a:lnTo>
                  <a:lnTo>
                    <a:pt x="2333" y="12377"/>
                  </a:lnTo>
                  <a:lnTo>
                    <a:pt x="2265" y="12355"/>
                  </a:lnTo>
                  <a:lnTo>
                    <a:pt x="2265" y="9988"/>
                  </a:lnTo>
                  <a:lnTo>
                    <a:pt x="2299" y="9988"/>
                  </a:lnTo>
                  <a:lnTo>
                    <a:pt x="2333" y="9966"/>
                  </a:lnTo>
                  <a:lnTo>
                    <a:pt x="2401" y="9920"/>
                  </a:lnTo>
                  <a:lnTo>
                    <a:pt x="2435" y="9863"/>
                  </a:lnTo>
                  <a:lnTo>
                    <a:pt x="2447" y="9829"/>
                  </a:lnTo>
                  <a:lnTo>
                    <a:pt x="2447" y="9795"/>
                  </a:lnTo>
                  <a:lnTo>
                    <a:pt x="2447" y="9750"/>
                  </a:lnTo>
                  <a:lnTo>
                    <a:pt x="2435" y="9715"/>
                  </a:lnTo>
                  <a:lnTo>
                    <a:pt x="4437" y="8555"/>
                  </a:lnTo>
                  <a:lnTo>
                    <a:pt x="4471" y="8601"/>
                  </a:lnTo>
                  <a:lnTo>
                    <a:pt x="4517" y="8623"/>
                  </a:lnTo>
                  <a:lnTo>
                    <a:pt x="4562" y="8646"/>
                  </a:lnTo>
                  <a:lnTo>
                    <a:pt x="4619" y="8658"/>
                  </a:lnTo>
                  <a:lnTo>
                    <a:pt x="4665" y="8646"/>
                  </a:lnTo>
                  <a:lnTo>
                    <a:pt x="4722" y="8623"/>
                  </a:lnTo>
                  <a:lnTo>
                    <a:pt x="4756" y="8601"/>
                  </a:lnTo>
                  <a:lnTo>
                    <a:pt x="4790" y="8555"/>
                  </a:lnTo>
                  <a:lnTo>
                    <a:pt x="6826" y="9727"/>
                  </a:lnTo>
                  <a:lnTo>
                    <a:pt x="6815" y="9795"/>
                  </a:lnTo>
                  <a:lnTo>
                    <a:pt x="6826" y="9852"/>
                  </a:lnTo>
                  <a:lnTo>
                    <a:pt x="6860" y="9897"/>
                  </a:lnTo>
                  <a:lnTo>
                    <a:pt x="6906" y="9932"/>
                  </a:lnTo>
                  <a:lnTo>
                    <a:pt x="6963" y="9954"/>
                  </a:lnTo>
                  <a:lnTo>
                    <a:pt x="6963" y="12309"/>
                  </a:lnTo>
                  <a:lnTo>
                    <a:pt x="6917" y="12309"/>
                  </a:lnTo>
                  <a:lnTo>
                    <a:pt x="6872" y="12332"/>
                  </a:lnTo>
                  <a:lnTo>
                    <a:pt x="6837" y="12355"/>
                  </a:lnTo>
                  <a:lnTo>
                    <a:pt x="6803" y="12377"/>
                  </a:lnTo>
                  <a:lnTo>
                    <a:pt x="6781" y="12411"/>
                  </a:lnTo>
                  <a:lnTo>
                    <a:pt x="6758" y="12457"/>
                  </a:lnTo>
                  <a:lnTo>
                    <a:pt x="6746" y="12502"/>
                  </a:lnTo>
                  <a:lnTo>
                    <a:pt x="6735" y="12548"/>
                  </a:lnTo>
                  <a:lnTo>
                    <a:pt x="6746" y="12593"/>
                  </a:lnTo>
                  <a:lnTo>
                    <a:pt x="6758" y="12639"/>
                  </a:lnTo>
                  <a:lnTo>
                    <a:pt x="4813" y="13765"/>
                  </a:lnTo>
                  <a:lnTo>
                    <a:pt x="4779" y="13720"/>
                  </a:lnTo>
                  <a:lnTo>
                    <a:pt x="4733" y="13685"/>
                  </a:lnTo>
                  <a:lnTo>
                    <a:pt x="4676" y="13663"/>
                  </a:lnTo>
                  <a:lnTo>
                    <a:pt x="4562" y="13663"/>
                  </a:lnTo>
                  <a:lnTo>
                    <a:pt x="4517" y="13674"/>
                  </a:lnTo>
                  <a:lnTo>
                    <a:pt x="4483" y="13697"/>
                  </a:lnTo>
                  <a:lnTo>
                    <a:pt x="4449" y="13731"/>
                  </a:lnTo>
                  <a:lnTo>
                    <a:pt x="4415" y="13765"/>
                  </a:lnTo>
                  <a:lnTo>
                    <a:pt x="4392" y="13799"/>
                  </a:lnTo>
                  <a:lnTo>
                    <a:pt x="4380" y="13845"/>
                  </a:lnTo>
                  <a:lnTo>
                    <a:pt x="4380" y="13902"/>
                  </a:lnTo>
                  <a:lnTo>
                    <a:pt x="4380" y="13947"/>
                  </a:lnTo>
                  <a:lnTo>
                    <a:pt x="4392" y="13981"/>
                  </a:lnTo>
                  <a:lnTo>
                    <a:pt x="4415" y="14027"/>
                  </a:lnTo>
                  <a:lnTo>
                    <a:pt x="4437" y="14061"/>
                  </a:lnTo>
                  <a:lnTo>
                    <a:pt x="4471" y="14084"/>
                  </a:lnTo>
                  <a:lnTo>
                    <a:pt x="4506" y="14106"/>
                  </a:lnTo>
                  <a:lnTo>
                    <a:pt x="4551" y="14129"/>
                  </a:lnTo>
                  <a:lnTo>
                    <a:pt x="4597" y="14129"/>
                  </a:lnTo>
                  <a:lnTo>
                    <a:pt x="4597" y="16484"/>
                  </a:lnTo>
                  <a:lnTo>
                    <a:pt x="4528" y="16495"/>
                  </a:lnTo>
                  <a:lnTo>
                    <a:pt x="4483" y="16541"/>
                  </a:lnTo>
                  <a:lnTo>
                    <a:pt x="4449" y="16586"/>
                  </a:lnTo>
                  <a:lnTo>
                    <a:pt x="4437" y="16654"/>
                  </a:lnTo>
                  <a:lnTo>
                    <a:pt x="4449" y="16711"/>
                  </a:lnTo>
                  <a:lnTo>
                    <a:pt x="2469" y="17849"/>
                  </a:lnTo>
                  <a:lnTo>
                    <a:pt x="2424" y="17803"/>
                  </a:lnTo>
                  <a:lnTo>
                    <a:pt x="2378" y="17769"/>
                  </a:lnTo>
                  <a:lnTo>
                    <a:pt x="2310" y="17746"/>
                  </a:lnTo>
                  <a:lnTo>
                    <a:pt x="2242" y="17735"/>
                  </a:lnTo>
                  <a:lnTo>
                    <a:pt x="2185" y="17735"/>
                  </a:lnTo>
                  <a:lnTo>
                    <a:pt x="2139" y="17758"/>
                  </a:lnTo>
                  <a:lnTo>
                    <a:pt x="2094" y="17781"/>
                  </a:lnTo>
                  <a:lnTo>
                    <a:pt x="2060" y="17815"/>
                  </a:lnTo>
                  <a:lnTo>
                    <a:pt x="2026" y="17849"/>
                  </a:lnTo>
                  <a:lnTo>
                    <a:pt x="2003" y="17894"/>
                  </a:lnTo>
                  <a:lnTo>
                    <a:pt x="1980" y="17951"/>
                  </a:lnTo>
                  <a:lnTo>
                    <a:pt x="1980" y="17997"/>
                  </a:lnTo>
                  <a:lnTo>
                    <a:pt x="1980" y="18054"/>
                  </a:lnTo>
                  <a:lnTo>
                    <a:pt x="1992" y="18099"/>
                  </a:lnTo>
                  <a:lnTo>
                    <a:pt x="2014" y="18145"/>
                  </a:lnTo>
                  <a:lnTo>
                    <a:pt x="2048" y="18179"/>
                  </a:lnTo>
                  <a:lnTo>
                    <a:pt x="2083" y="18213"/>
                  </a:lnTo>
                  <a:lnTo>
                    <a:pt x="2128" y="18236"/>
                  </a:lnTo>
                  <a:lnTo>
                    <a:pt x="2174" y="18258"/>
                  </a:lnTo>
                  <a:lnTo>
                    <a:pt x="2219" y="18270"/>
                  </a:lnTo>
                  <a:lnTo>
                    <a:pt x="2219" y="20590"/>
                  </a:lnTo>
                  <a:lnTo>
                    <a:pt x="2162" y="20613"/>
                  </a:lnTo>
                  <a:lnTo>
                    <a:pt x="2117" y="20647"/>
                  </a:lnTo>
                  <a:lnTo>
                    <a:pt x="2094" y="20704"/>
                  </a:lnTo>
                  <a:lnTo>
                    <a:pt x="2083" y="20761"/>
                  </a:lnTo>
                  <a:lnTo>
                    <a:pt x="2094" y="20806"/>
                  </a:lnTo>
                  <a:lnTo>
                    <a:pt x="92" y="21967"/>
                  </a:lnTo>
                  <a:lnTo>
                    <a:pt x="46" y="21921"/>
                  </a:lnTo>
                  <a:lnTo>
                    <a:pt x="1" y="21887"/>
                  </a:lnTo>
                  <a:lnTo>
                    <a:pt x="1" y="22331"/>
                  </a:lnTo>
                  <a:lnTo>
                    <a:pt x="58" y="22285"/>
                  </a:lnTo>
                  <a:lnTo>
                    <a:pt x="92" y="22240"/>
                  </a:lnTo>
                  <a:lnTo>
                    <a:pt x="126" y="22172"/>
                  </a:lnTo>
                  <a:lnTo>
                    <a:pt x="137" y="22103"/>
                  </a:lnTo>
                  <a:lnTo>
                    <a:pt x="126" y="22058"/>
                  </a:lnTo>
                  <a:lnTo>
                    <a:pt x="115" y="22001"/>
                  </a:lnTo>
                  <a:lnTo>
                    <a:pt x="2105" y="20852"/>
                  </a:lnTo>
                  <a:lnTo>
                    <a:pt x="2139" y="20886"/>
                  </a:lnTo>
                  <a:lnTo>
                    <a:pt x="2162" y="20909"/>
                  </a:lnTo>
                  <a:lnTo>
                    <a:pt x="2208" y="20920"/>
                  </a:lnTo>
                  <a:lnTo>
                    <a:pt x="2287" y="20920"/>
                  </a:lnTo>
                  <a:lnTo>
                    <a:pt x="2321" y="20909"/>
                  </a:lnTo>
                  <a:lnTo>
                    <a:pt x="2356" y="20886"/>
                  </a:lnTo>
                  <a:lnTo>
                    <a:pt x="2378" y="20852"/>
                  </a:lnTo>
                  <a:lnTo>
                    <a:pt x="4426" y="22035"/>
                  </a:lnTo>
                  <a:lnTo>
                    <a:pt x="4415" y="22069"/>
                  </a:lnTo>
                  <a:lnTo>
                    <a:pt x="4403" y="22103"/>
                  </a:lnTo>
                  <a:lnTo>
                    <a:pt x="4415" y="22149"/>
                  </a:lnTo>
                  <a:lnTo>
                    <a:pt x="4426" y="22183"/>
                  </a:lnTo>
                  <a:lnTo>
                    <a:pt x="4460" y="22240"/>
                  </a:lnTo>
                  <a:lnTo>
                    <a:pt x="4517" y="22285"/>
                  </a:lnTo>
                  <a:lnTo>
                    <a:pt x="4551" y="22308"/>
                  </a:lnTo>
                  <a:lnTo>
                    <a:pt x="4597" y="22308"/>
                  </a:lnTo>
                  <a:lnTo>
                    <a:pt x="4597" y="24629"/>
                  </a:lnTo>
                  <a:lnTo>
                    <a:pt x="4551" y="24629"/>
                  </a:lnTo>
                  <a:lnTo>
                    <a:pt x="4506" y="24651"/>
                  </a:lnTo>
                  <a:lnTo>
                    <a:pt x="4471" y="24674"/>
                  </a:lnTo>
                  <a:lnTo>
                    <a:pt x="4437" y="24697"/>
                  </a:lnTo>
                  <a:lnTo>
                    <a:pt x="4415" y="24731"/>
                  </a:lnTo>
                  <a:lnTo>
                    <a:pt x="4392" y="24776"/>
                  </a:lnTo>
                  <a:lnTo>
                    <a:pt x="4380" y="24822"/>
                  </a:lnTo>
                  <a:lnTo>
                    <a:pt x="4369" y="24867"/>
                  </a:lnTo>
                  <a:lnTo>
                    <a:pt x="4380" y="24913"/>
                  </a:lnTo>
                  <a:lnTo>
                    <a:pt x="4392" y="24958"/>
                  </a:lnTo>
                  <a:lnTo>
                    <a:pt x="2447" y="26073"/>
                  </a:lnTo>
                  <a:lnTo>
                    <a:pt x="2412" y="26028"/>
                  </a:lnTo>
                  <a:lnTo>
                    <a:pt x="2367" y="25994"/>
                  </a:lnTo>
                  <a:lnTo>
                    <a:pt x="2310" y="25971"/>
                  </a:lnTo>
                  <a:lnTo>
                    <a:pt x="2185" y="25971"/>
                  </a:lnTo>
                  <a:lnTo>
                    <a:pt x="2128" y="25994"/>
                  </a:lnTo>
                  <a:lnTo>
                    <a:pt x="2083" y="26028"/>
                  </a:lnTo>
                  <a:lnTo>
                    <a:pt x="2037" y="26073"/>
                  </a:lnTo>
                  <a:lnTo>
                    <a:pt x="69" y="24936"/>
                  </a:lnTo>
                  <a:lnTo>
                    <a:pt x="80" y="24902"/>
                  </a:lnTo>
                  <a:lnTo>
                    <a:pt x="92" y="24867"/>
                  </a:lnTo>
                  <a:lnTo>
                    <a:pt x="80" y="24811"/>
                  </a:lnTo>
                  <a:lnTo>
                    <a:pt x="58" y="24765"/>
                  </a:lnTo>
                  <a:lnTo>
                    <a:pt x="35" y="24731"/>
                  </a:lnTo>
                  <a:lnTo>
                    <a:pt x="1" y="24697"/>
                  </a:lnTo>
                  <a:lnTo>
                    <a:pt x="1" y="25038"/>
                  </a:lnTo>
                  <a:lnTo>
                    <a:pt x="46" y="24981"/>
                  </a:lnTo>
                  <a:lnTo>
                    <a:pt x="2014" y="26119"/>
                  </a:lnTo>
                  <a:lnTo>
                    <a:pt x="2003" y="26164"/>
                  </a:lnTo>
                  <a:lnTo>
                    <a:pt x="2003" y="26210"/>
                  </a:lnTo>
                  <a:lnTo>
                    <a:pt x="2003" y="26255"/>
                  </a:lnTo>
                  <a:lnTo>
                    <a:pt x="2014" y="26301"/>
                  </a:lnTo>
                  <a:lnTo>
                    <a:pt x="2037" y="26335"/>
                  </a:lnTo>
                  <a:lnTo>
                    <a:pt x="2060" y="26380"/>
                  </a:lnTo>
                  <a:lnTo>
                    <a:pt x="2094" y="26403"/>
                  </a:lnTo>
                  <a:lnTo>
                    <a:pt x="2139" y="26426"/>
                  </a:lnTo>
                  <a:lnTo>
                    <a:pt x="2174" y="26449"/>
                  </a:lnTo>
                  <a:lnTo>
                    <a:pt x="2219" y="26449"/>
                  </a:lnTo>
                  <a:lnTo>
                    <a:pt x="2219" y="28746"/>
                  </a:lnTo>
                  <a:lnTo>
                    <a:pt x="2185" y="28758"/>
                  </a:lnTo>
                  <a:lnTo>
                    <a:pt x="2139" y="28769"/>
                  </a:lnTo>
                  <a:lnTo>
                    <a:pt x="2105" y="28792"/>
                  </a:lnTo>
                  <a:lnTo>
                    <a:pt x="2083" y="28815"/>
                  </a:lnTo>
                  <a:lnTo>
                    <a:pt x="2060" y="28849"/>
                  </a:lnTo>
                  <a:lnTo>
                    <a:pt x="2037" y="28883"/>
                  </a:lnTo>
                  <a:lnTo>
                    <a:pt x="2026" y="28928"/>
                  </a:lnTo>
                  <a:lnTo>
                    <a:pt x="2026" y="28963"/>
                  </a:lnTo>
                  <a:lnTo>
                    <a:pt x="2026" y="29008"/>
                  </a:lnTo>
                  <a:lnTo>
                    <a:pt x="2037" y="29054"/>
                  </a:lnTo>
                  <a:lnTo>
                    <a:pt x="2060" y="29088"/>
                  </a:lnTo>
                  <a:lnTo>
                    <a:pt x="2083" y="29122"/>
                  </a:lnTo>
                  <a:lnTo>
                    <a:pt x="2117" y="29156"/>
                  </a:lnTo>
                  <a:lnTo>
                    <a:pt x="2162" y="29179"/>
                  </a:lnTo>
                  <a:lnTo>
                    <a:pt x="2196" y="29190"/>
                  </a:lnTo>
                  <a:lnTo>
                    <a:pt x="2242" y="29190"/>
                  </a:lnTo>
                  <a:lnTo>
                    <a:pt x="2299" y="29179"/>
                  </a:lnTo>
                  <a:lnTo>
                    <a:pt x="2356" y="29167"/>
                  </a:lnTo>
                  <a:lnTo>
                    <a:pt x="2390" y="29133"/>
                  </a:lnTo>
                  <a:lnTo>
                    <a:pt x="2435" y="29088"/>
                  </a:lnTo>
                  <a:lnTo>
                    <a:pt x="3152" y="29509"/>
                  </a:lnTo>
                  <a:lnTo>
                    <a:pt x="3243" y="29509"/>
                  </a:lnTo>
                  <a:lnTo>
                    <a:pt x="2447" y="29054"/>
                  </a:lnTo>
                  <a:lnTo>
                    <a:pt x="2458" y="29008"/>
                  </a:lnTo>
                  <a:lnTo>
                    <a:pt x="2469" y="28963"/>
                  </a:lnTo>
                  <a:lnTo>
                    <a:pt x="2458" y="28928"/>
                  </a:lnTo>
                  <a:lnTo>
                    <a:pt x="2447" y="28883"/>
                  </a:lnTo>
                  <a:lnTo>
                    <a:pt x="2435" y="28849"/>
                  </a:lnTo>
                  <a:lnTo>
                    <a:pt x="2412" y="28815"/>
                  </a:lnTo>
                  <a:lnTo>
                    <a:pt x="2378" y="28792"/>
                  </a:lnTo>
                  <a:lnTo>
                    <a:pt x="2344" y="28769"/>
                  </a:lnTo>
                  <a:lnTo>
                    <a:pt x="2310" y="28758"/>
                  </a:lnTo>
                  <a:lnTo>
                    <a:pt x="2265" y="28746"/>
                  </a:lnTo>
                  <a:lnTo>
                    <a:pt x="2265" y="26449"/>
                  </a:lnTo>
                  <a:lnTo>
                    <a:pt x="2310" y="26449"/>
                  </a:lnTo>
                  <a:lnTo>
                    <a:pt x="2356" y="26426"/>
                  </a:lnTo>
                  <a:lnTo>
                    <a:pt x="2390" y="26403"/>
                  </a:lnTo>
                  <a:lnTo>
                    <a:pt x="2424" y="26369"/>
                  </a:lnTo>
                  <a:lnTo>
                    <a:pt x="2447" y="26335"/>
                  </a:lnTo>
                  <a:lnTo>
                    <a:pt x="2469" y="26301"/>
                  </a:lnTo>
                  <a:lnTo>
                    <a:pt x="2481" y="26255"/>
                  </a:lnTo>
                  <a:lnTo>
                    <a:pt x="2492" y="26210"/>
                  </a:lnTo>
                  <a:lnTo>
                    <a:pt x="2481" y="26164"/>
                  </a:lnTo>
                  <a:lnTo>
                    <a:pt x="2469" y="26119"/>
                  </a:lnTo>
                  <a:lnTo>
                    <a:pt x="4415" y="24993"/>
                  </a:lnTo>
                  <a:lnTo>
                    <a:pt x="4449" y="25038"/>
                  </a:lnTo>
                  <a:lnTo>
                    <a:pt x="4494" y="25072"/>
                  </a:lnTo>
                  <a:lnTo>
                    <a:pt x="4551" y="25095"/>
                  </a:lnTo>
                  <a:lnTo>
                    <a:pt x="4619" y="25106"/>
                  </a:lnTo>
                  <a:lnTo>
                    <a:pt x="4676" y="25095"/>
                  </a:lnTo>
                  <a:lnTo>
                    <a:pt x="4733" y="25072"/>
                  </a:lnTo>
                  <a:lnTo>
                    <a:pt x="4779" y="25038"/>
                  </a:lnTo>
                  <a:lnTo>
                    <a:pt x="4813" y="24993"/>
                  </a:lnTo>
                  <a:lnTo>
                    <a:pt x="6781" y="26130"/>
                  </a:lnTo>
                  <a:lnTo>
                    <a:pt x="6769" y="26164"/>
                  </a:lnTo>
                  <a:lnTo>
                    <a:pt x="6769" y="26210"/>
                  </a:lnTo>
                  <a:lnTo>
                    <a:pt x="6769" y="26255"/>
                  </a:lnTo>
                  <a:lnTo>
                    <a:pt x="6781" y="26289"/>
                  </a:lnTo>
                  <a:lnTo>
                    <a:pt x="6792" y="26324"/>
                  </a:lnTo>
                  <a:lnTo>
                    <a:pt x="6826" y="26358"/>
                  </a:lnTo>
                  <a:lnTo>
                    <a:pt x="6849" y="26380"/>
                  </a:lnTo>
                  <a:lnTo>
                    <a:pt x="6883" y="26403"/>
                  </a:lnTo>
                  <a:lnTo>
                    <a:pt x="6917" y="26426"/>
                  </a:lnTo>
                  <a:lnTo>
                    <a:pt x="6963" y="26426"/>
                  </a:lnTo>
                  <a:lnTo>
                    <a:pt x="6963" y="28746"/>
                  </a:lnTo>
                  <a:lnTo>
                    <a:pt x="6917" y="28758"/>
                  </a:lnTo>
                  <a:lnTo>
                    <a:pt x="6883" y="28769"/>
                  </a:lnTo>
                  <a:lnTo>
                    <a:pt x="6849" y="28792"/>
                  </a:lnTo>
                  <a:lnTo>
                    <a:pt x="6826" y="28815"/>
                  </a:lnTo>
                  <a:lnTo>
                    <a:pt x="6792" y="28849"/>
                  </a:lnTo>
                  <a:lnTo>
                    <a:pt x="6781" y="28883"/>
                  </a:lnTo>
                  <a:lnTo>
                    <a:pt x="6769" y="28928"/>
                  </a:lnTo>
                  <a:lnTo>
                    <a:pt x="6769" y="28963"/>
                  </a:lnTo>
                  <a:lnTo>
                    <a:pt x="6769" y="29008"/>
                  </a:lnTo>
                  <a:lnTo>
                    <a:pt x="6781" y="29054"/>
                  </a:lnTo>
                  <a:lnTo>
                    <a:pt x="5984" y="29509"/>
                  </a:lnTo>
                  <a:lnTo>
                    <a:pt x="6075" y="29509"/>
                  </a:lnTo>
                  <a:lnTo>
                    <a:pt x="6803" y="29088"/>
                  </a:lnTo>
                  <a:lnTo>
                    <a:pt x="6837" y="29133"/>
                  </a:lnTo>
                  <a:lnTo>
                    <a:pt x="6883" y="29167"/>
                  </a:lnTo>
                  <a:lnTo>
                    <a:pt x="6928" y="29179"/>
                  </a:lnTo>
                  <a:lnTo>
                    <a:pt x="6985" y="29190"/>
                  </a:lnTo>
                  <a:lnTo>
                    <a:pt x="7031" y="29179"/>
                  </a:lnTo>
                  <a:lnTo>
                    <a:pt x="7065" y="29167"/>
                  </a:lnTo>
                  <a:lnTo>
                    <a:pt x="7110" y="29156"/>
                  </a:lnTo>
                  <a:lnTo>
                    <a:pt x="7145" y="29122"/>
                  </a:lnTo>
                  <a:lnTo>
                    <a:pt x="7167" y="29088"/>
                  </a:lnTo>
                  <a:lnTo>
                    <a:pt x="7190" y="29054"/>
                  </a:lnTo>
                  <a:lnTo>
                    <a:pt x="7201" y="29008"/>
                  </a:lnTo>
                  <a:lnTo>
                    <a:pt x="7201" y="28963"/>
                  </a:lnTo>
                  <a:lnTo>
                    <a:pt x="7201" y="28928"/>
                  </a:lnTo>
                  <a:lnTo>
                    <a:pt x="7190" y="28883"/>
                  </a:lnTo>
                  <a:lnTo>
                    <a:pt x="7167" y="28849"/>
                  </a:lnTo>
                  <a:lnTo>
                    <a:pt x="7145" y="28826"/>
                  </a:lnTo>
                  <a:lnTo>
                    <a:pt x="7122" y="28792"/>
                  </a:lnTo>
                  <a:lnTo>
                    <a:pt x="7088" y="28769"/>
                  </a:lnTo>
                  <a:lnTo>
                    <a:pt x="7054" y="28758"/>
                  </a:lnTo>
                  <a:lnTo>
                    <a:pt x="7008" y="28746"/>
                  </a:lnTo>
                  <a:lnTo>
                    <a:pt x="7008" y="26426"/>
                  </a:lnTo>
                  <a:lnTo>
                    <a:pt x="7054" y="26415"/>
                  </a:lnTo>
                  <a:lnTo>
                    <a:pt x="7088" y="26403"/>
                  </a:lnTo>
                  <a:lnTo>
                    <a:pt x="7122" y="26380"/>
                  </a:lnTo>
                  <a:lnTo>
                    <a:pt x="7145" y="26358"/>
                  </a:lnTo>
                  <a:lnTo>
                    <a:pt x="7167" y="26324"/>
                  </a:lnTo>
                  <a:lnTo>
                    <a:pt x="7190" y="26289"/>
                  </a:lnTo>
                  <a:lnTo>
                    <a:pt x="7201" y="26255"/>
                  </a:lnTo>
                  <a:lnTo>
                    <a:pt x="7201" y="26210"/>
                  </a:lnTo>
                  <a:lnTo>
                    <a:pt x="7201" y="26164"/>
                  </a:lnTo>
                  <a:lnTo>
                    <a:pt x="7190" y="26130"/>
                  </a:lnTo>
                  <a:lnTo>
                    <a:pt x="9147" y="25004"/>
                  </a:lnTo>
                  <a:lnTo>
                    <a:pt x="9181" y="25049"/>
                  </a:lnTo>
                  <a:lnTo>
                    <a:pt x="9238" y="25084"/>
                  </a:lnTo>
                  <a:lnTo>
                    <a:pt x="9295" y="25106"/>
                  </a:lnTo>
                  <a:lnTo>
                    <a:pt x="9351" y="25118"/>
                  </a:lnTo>
                  <a:lnTo>
                    <a:pt x="9420" y="25106"/>
                  </a:lnTo>
                  <a:lnTo>
                    <a:pt x="9477" y="25084"/>
                  </a:lnTo>
                  <a:lnTo>
                    <a:pt x="9522" y="25049"/>
                  </a:lnTo>
                  <a:lnTo>
                    <a:pt x="9568" y="25004"/>
                  </a:lnTo>
                  <a:lnTo>
                    <a:pt x="11570" y="26153"/>
                  </a:lnTo>
                  <a:lnTo>
                    <a:pt x="11558" y="26210"/>
                  </a:lnTo>
                  <a:lnTo>
                    <a:pt x="11558" y="26244"/>
                  </a:lnTo>
                  <a:lnTo>
                    <a:pt x="11570" y="26278"/>
                  </a:lnTo>
                  <a:lnTo>
                    <a:pt x="11604" y="26335"/>
                  </a:lnTo>
                  <a:lnTo>
                    <a:pt x="11661" y="26369"/>
                  </a:lnTo>
                  <a:lnTo>
                    <a:pt x="11695" y="26380"/>
                  </a:lnTo>
                  <a:lnTo>
                    <a:pt x="11763" y="26380"/>
                  </a:lnTo>
                  <a:lnTo>
                    <a:pt x="11786" y="26369"/>
                  </a:lnTo>
                  <a:lnTo>
                    <a:pt x="11843" y="26335"/>
                  </a:lnTo>
                  <a:lnTo>
                    <a:pt x="11877" y="26278"/>
                  </a:lnTo>
                  <a:lnTo>
                    <a:pt x="11888" y="26244"/>
                  </a:lnTo>
                  <a:lnTo>
                    <a:pt x="11888" y="26210"/>
                  </a:lnTo>
                  <a:lnTo>
                    <a:pt x="11888" y="26153"/>
                  </a:lnTo>
                  <a:lnTo>
                    <a:pt x="13913" y="24981"/>
                  </a:lnTo>
                  <a:lnTo>
                    <a:pt x="13947" y="25027"/>
                  </a:lnTo>
                  <a:lnTo>
                    <a:pt x="13993" y="25061"/>
                  </a:lnTo>
                  <a:lnTo>
                    <a:pt x="14038" y="25072"/>
                  </a:lnTo>
                  <a:lnTo>
                    <a:pt x="14095" y="25084"/>
                  </a:lnTo>
                  <a:lnTo>
                    <a:pt x="14152" y="25072"/>
                  </a:lnTo>
                  <a:lnTo>
                    <a:pt x="14197" y="25049"/>
                  </a:lnTo>
                  <a:lnTo>
                    <a:pt x="14243" y="25027"/>
                  </a:lnTo>
                  <a:lnTo>
                    <a:pt x="14277" y="24981"/>
                  </a:lnTo>
                  <a:lnTo>
                    <a:pt x="16256" y="26130"/>
                  </a:lnTo>
                  <a:lnTo>
                    <a:pt x="16245" y="26164"/>
                  </a:lnTo>
                  <a:lnTo>
                    <a:pt x="16234" y="26210"/>
                  </a:lnTo>
                  <a:lnTo>
                    <a:pt x="16245" y="26255"/>
                  </a:lnTo>
                  <a:lnTo>
                    <a:pt x="16256" y="26301"/>
                  </a:lnTo>
                  <a:lnTo>
                    <a:pt x="16279" y="26335"/>
                  </a:lnTo>
                  <a:lnTo>
                    <a:pt x="16302" y="26369"/>
                  </a:lnTo>
                  <a:lnTo>
                    <a:pt x="16336" y="26403"/>
                  </a:lnTo>
                  <a:lnTo>
                    <a:pt x="16381" y="26415"/>
                  </a:lnTo>
                  <a:lnTo>
                    <a:pt x="16416" y="26437"/>
                  </a:lnTo>
                  <a:lnTo>
                    <a:pt x="16507" y="26437"/>
                  </a:lnTo>
                  <a:lnTo>
                    <a:pt x="16552" y="26415"/>
                  </a:lnTo>
                  <a:lnTo>
                    <a:pt x="16586" y="26403"/>
                  </a:lnTo>
                  <a:lnTo>
                    <a:pt x="16620" y="26369"/>
                  </a:lnTo>
                  <a:lnTo>
                    <a:pt x="16654" y="26335"/>
                  </a:lnTo>
                  <a:lnTo>
                    <a:pt x="16677" y="26301"/>
                  </a:lnTo>
                  <a:lnTo>
                    <a:pt x="16689" y="26255"/>
                  </a:lnTo>
                  <a:lnTo>
                    <a:pt x="16689" y="26210"/>
                  </a:lnTo>
                  <a:lnTo>
                    <a:pt x="16689" y="26164"/>
                  </a:lnTo>
                  <a:lnTo>
                    <a:pt x="16677" y="26130"/>
                  </a:lnTo>
                  <a:lnTo>
                    <a:pt x="18691" y="24970"/>
                  </a:lnTo>
                  <a:lnTo>
                    <a:pt x="18713" y="24993"/>
                  </a:lnTo>
                  <a:lnTo>
                    <a:pt x="18748" y="25015"/>
                  </a:lnTo>
                  <a:lnTo>
                    <a:pt x="18793" y="25038"/>
                  </a:lnTo>
                  <a:lnTo>
                    <a:pt x="18873" y="25038"/>
                  </a:lnTo>
                  <a:lnTo>
                    <a:pt x="18907" y="25027"/>
                  </a:lnTo>
                  <a:lnTo>
                    <a:pt x="18964" y="24993"/>
                  </a:lnTo>
                  <a:lnTo>
                    <a:pt x="18998" y="24936"/>
                  </a:lnTo>
                  <a:lnTo>
                    <a:pt x="19009" y="24902"/>
                  </a:lnTo>
                  <a:lnTo>
                    <a:pt x="19009" y="24867"/>
                  </a:lnTo>
                  <a:lnTo>
                    <a:pt x="18998" y="24799"/>
                  </a:lnTo>
                  <a:lnTo>
                    <a:pt x="18964" y="24742"/>
                  </a:lnTo>
                  <a:lnTo>
                    <a:pt x="18918" y="24708"/>
                  </a:lnTo>
                  <a:lnTo>
                    <a:pt x="18861" y="24685"/>
                  </a:lnTo>
                  <a:lnTo>
                    <a:pt x="18861" y="22319"/>
                  </a:lnTo>
                  <a:lnTo>
                    <a:pt x="18895" y="22319"/>
                  </a:lnTo>
                  <a:lnTo>
                    <a:pt x="18941" y="22297"/>
                  </a:lnTo>
                  <a:lnTo>
                    <a:pt x="18975" y="22274"/>
                  </a:lnTo>
                  <a:lnTo>
                    <a:pt x="18998" y="22251"/>
                  </a:lnTo>
                  <a:lnTo>
                    <a:pt x="19021" y="22217"/>
                  </a:lnTo>
                  <a:lnTo>
                    <a:pt x="19043" y="22183"/>
                  </a:lnTo>
                  <a:lnTo>
                    <a:pt x="19055" y="22149"/>
                  </a:lnTo>
                  <a:lnTo>
                    <a:pt x="19055" y="22103"/>
                  </a:lnTo>
                  <a:lnTo>
                    <a:pt x="19055" y="22058"/>
                  </a:lnTo>
                  <a:lnTo>
                    <a:pt x="19032" y="22024"/>
                  </a:lnTo>
                  <a:lnTo>
                    <a:pt x="19021" y="21978"/>
                  </a:lnTo>
                  <a:lnTo>
                    <a:pt x="18986" y="21955"/>
                  </a:lnTo>
                  <a:lnTo>
                    <a:pt x="18952" y="21921"/>
                  </a:lnTo>
                  <a:lnTo>
                    <a:pt x="18918" y="21899"/>
                  </a:lnTo>
                  <a:lnTo>
                    <a:pt x="18884" y="21887"/>
                  </a:lnTo>
                  <a:lnTo>
                    <a:pt x="18782" y="21887"/>
                  </a:lnTo>
                  <a:lnTo>
                    <a:pt x="18725" y="21910"/>
                  </a:lnTo>
                  <a:lnTo>
                    <a:pt x="18691" y="21944"/>
                  </a:lnTo>
                  <a:lnTo>
                    <a:pt x="18657" y="21978"/>
                  </a:lnTo>
                  <a:lnTo>
                    <a:pt x="16666" y="20841"/>
                  </a:lnTo>
                  <a:lnTo>
                    <a:pt x="16677" y="20795"/>
                  </a:lnTo>
                  <a:lnTo>
                    <a:pt x="16677" y="20761"/>
                  </a:lnTo>
                  <a:lnTo>
                    <a:pt x="16677" y="20715"/>
                  </a:lnTo>
                  <a:lnTo>
                    <a:pt x="16666" y="20670"/>
                  </a:lnTo>
                  <a:lnTo>
                    <a:pt x="16643" y="20636"/>
                  </a:lnTo>
                  <a:lnTo>
                    <a:pt x="16620" y="20602"/>
                  </a:lnTo>
                  <a:lnTo>
                    <a:pt x="16586" y="20579"/>
                  </a:lnTo>
                  <a:lnTo>
                    <a:pt x="16552" y="20556"/>
                  </a:lnTo>
                  <a:lnTo>
                    <a:pt x="16507" y="20545"/>
                  </a:lnTo>
                  <a:lnTo>
                    <a:pt x="16416" y="20545"/>
                  </a:lnTo>
                  <a:lnTo>
                    <a:pt x="16381" y="20556"/>
                  </a:lnTo>
                  <a:lnTo>
                    <a:pt x="16347" y="20579"/>
                  </a:lnTo>
                  <a:lnTo>
                    <a:pt x="16313" y="20602"/>
                  </a:lnTo>
                  <a:lnTo>
                    <a:pt x="16279" y="20636"/>
                  </a:lnTo>
                  <a:lnTo>
                    <a:pt x="16268" y="20670"/>
                  </a:lnTo>
                  <a:lnTo>
                    <a:pt x="16245" y="20715"/>
                  </a:lnTo>
                  <a:lnTo>
                    <a:pt x="16245" y="20761"/>
                  </a:lnTo>
                  <a:lnTo>
                    <a:pt x="16245" y="20795"/>
                  </a:lnTo>
                  <a:lnTo>
                    <a:pt x="16256" y="20841"/>
                  </a:lnTo>
                  <a:lnTo>
                    <a:pt x="14243" y="22012"/>
                  </a:lnTo>
                  <a:lnTo>
                    <a:pt x="14209" y="21978"/>
                  </a:lnTo>
                  <a:lnTo>
                    <a:pt x="14175" y="21955"/>
                  </a:lnTo>
                  <a:lnTo>
                    <a:pt x="14140" y="21933"/>
                  </a:lnTo>
                  <a:lnTo>
                    <a:pt x="14049" y="21933"/>
                  </a:lnTo>
                  <a:lnTo>
                    <a:pt x="14015" y="21955"/>
                  </a:lnTo>
                  <a:lnTo>
                    <a:pt x="13981" y="21978"/>
                  </a:lnTo>
                  <a:lnTo>
                    <a:pt x="13947" y="22001"/>
                  </a:lnTo>
                  <a:lnTo>
                    <a:pt x="11900" y="20818"/>
                  </a:lnTo>
                  <a:lnTo>
                    <a:pt x="11911" y="20761"/>
                  </a:lnTo>
                  <a:lnTo>
                    <a:pt x="11911" y="20715"/>
                  </a:lnTo>
                  <a:lnTo>
                    <a:pt x="11900" y="20681"/>
                  </a:lnTo>
                  <a:lnTo>
                    <a:pt x="11877" y="20647"/>
                  </a:lnTo>
                  <a:lnTo>
                    <a:pt x="11854" y="20624"/>
                  </a:lnTo>
                  <a:lnTo>
                    <a:pt x="11831" y="20602"/>
                  </a:lnTo>
                  <a:lnTo>
                    <a:pt x="11797" y="20579"/>
                  </a:lnTo>
                  <a:lnTo>
                    <a:pt x="11763" y="20568"/>
                  </a:lnTo>
                  <a:lnTo>
                    <a:pt x="11683" y="20568"/>
                  </a:lnTo>
                  <a:lnTo>
                    <a:pt x="11649" y="20579"/>
                  </a:lnTo>
                  <a:lnTo>
                    <a:pt x="11615" y="20602"/>
                  </a:lnTo>
                  <a:lnTo>
                    <a:pt x="11592" y="20624"/>
                  </a:lnTo>
                  <a:lnTo>
                    <a:pt x="11570" y="20647"/>
                  </a:lnTo>
                  <a:lnTo>
                    <a:pt x="11547" y="20681"/>
                  </a:lnTo>
                  <a:lnTo>
                    <a:pt x="11536" y="20715"/>
                  </a:lnTo>
                  <a:lnTo>
                    <a:pt x="11536" y="20761"/>
                  </a:lnTo>
                  <a:lnTo>
                    <a:pt x="11547" y="20818"/>
                  </a:lnTo>
                  <a:lnTo>
                    <a:pt x="9499" y="22001"/>
                  </a:lnTo>
                  <a:lnTo>
                    <a:pt x="9477" y="21978"/>
                  </a:lnTo>
                  <a:lnTo>
                    <a:pt x="9442" y="21944"/>
                  </a:lnTo>
                  <a:lnTo>
                    <a:pt x="9397" y="21933"/>
                  </a:lnTo>
                  <a:lnTo>
                    <a:pt x="9306" y="21933"/>
                  </a:lnTo>
                  <a:lnTo>
                    <a:pt x="9272" y="21944"/>
                  </a:lnTo>
                  <a:lnTo>
                    <a:pt x="9238" y="21978"/>
                  </a:lnTo>
                  <a:lnTo>
                    <a:pt x="9204" y="22001"/>
                  </a:lnTo>
                  <a:lnTo>
                    <a:pt x="7213" y="20852"/>
                  </a:lnTo>
                  <a:lnTo>
                    <a:pt x="7236" y="20806"/>
                  </a:lnTo>
                  <a:lnTo>
                    <a:pt x="7236" y="20761"/>
                  </a:lnTo>
                  <a:lnTo>
                    <a:pt x="7236" y="20715"/>
                  </a:lnTo>
                  <a:lnTo>
                    <a:pt x="7213" y="20670"/>
                  </a:lnTo>
                  <a:lnTo>
                    <a:pt x="7201" y="20624"/>
                  </a:lnTo>
                  <a:lnTo>
                    <a:pt x="7167" y="20590"/>
                  </a:lnTo>
                  <a:lnTo>
                    <a:pt x="7133" y="20556"/>
                  </a:lnTo>
                  <a:lnTo>
                    <a:pt x="7099" y="20533"/>
                  </a:lnTo>
                  <a:lnTo>
                    <a:pt x="7054" y="20522"/>
                  </a:lnTo>
                  <a:lnTo>
                    <a:pt x="7008" y="20511"/>
                  </a:lnTo>
                  <a:lnTo>
                    <a:pt x="7008" y="18213"/>
                  </a:lnTo>
                  <a:lnTo>
                    <a:pt x="7054" y="18213"/>
                  </a:lnTo>
                  <a:lnTo>
                    <a:pt x="7088" y="18190"/>
                  </a:lnTo>
                  <a:lnTo>
                    <a:pt x="7122" y="18167"/>
                  </a:lnTo>
                  <a:lnTo>
                    <a:pt x="7145" y="18145"/>
                  </a:lnTo>
                  <a:lnTo>
                    <a:pt x="7167" y="18111"/>
                  </a:lnTo>
                  <a:lnTo>
                    <a:pt x="7190" y="18076"/>
                  </a:lnTo>
                  <a:lnTo>
                    <a:pt x="7201" y="18042"/>
                  </a:lnTo>
                  <a:lnTo>
                    <a:pt x="7201" y="17997"/>
                  </a:lnTo>
                  <a:lnTo>
                    <a:pt x="7201" y="17963"/>
                  </a:lnTo>
                  <a:lnTo>
                    <a:pt x="7190" y="17917"/>
                  </a:lnTo>
                  <a:lnTo>
                    <a:pt x="9192" y="16757"/>
                  </a:lnTo>
                  <a:lnTo>
                    <a:pt x="9226" y="16791"/>
                  </a:lnTo>
                  <a:lnTo>
                    <a:pt x="9260" y="16825"/>
                  </a:lnTo>
                  <a:lnTo>
                    <a:pt x="9306" y="16836"/>
                  </a:lnTo>
                  <a:lnTo>
                    <a:pt x="9351" y="16848"/>
                  </a:lnTo>
                  <a:lnTo>
                    <a:pt x="9397" y="16836"/>
                  </a:lnTo>
                  <a:lnTo>
                    <a:pt x="9431" y="16825"/>
                  </a:lnTo>
                  <a:lnTo>
                    <a:pt x="9465" y="16814"/>
                  </a:lnTo>
                  <a:lnTo>
                    <a:pt x="9488" y="16791"/>
                  </a:lnTo>
                  <a:lnTo>
                    <a:pt x="9511" y="16757"/>
                  </a:lnTo>
                  <a:lnTo>
                    <a:pt x="9533" y="16723"/>
                  </a:lnTo>
                  <a:lnTo>
                    <a:pt x="9545" y="16689"/>
                  </a:lnTo>
                  <a:lnTo>
                    <a:pt x="9545" y="16654"/>
                  </a:lnTo>
                  <a:lnTo>
                    <a:pt x="9533" y="16586"/>
                  </a:lnTo>
                  <a:lnTo>
                    <a:pt x="9499" y="16529"/>
                  </a:lnTo>
                  <a:lnTo>
                    <a:pt x="9442" y="16484"/>
                  </a:lnTo>
                  <a:lnTo>
                    <a:pt x="9374" y="16461"/>
                  </a:lnTo>
                  <a:lnTo>
                    <a:pt x="9374" y="14118"/>
                  </a:lnTo>
                  <a:lnTo>
                    <a:pt x="9420" y="14106"/>
                  </a:lnTo>
                  <a:lnTo>
                    <a:pt x="9454" y="14095"/>
                  </a:lnTo>
                  <a:lnTo>
                    <a:pt x="9488" y="14072"/>
                  </a:lnTo>
                  <a:lnTo>
                    <a:pt x="9522" y="14038"/>
                  </a:lnTo>
                  <a:lnTo>
                    <a:pt x="9545" y="14015"/>
                  </a:lnTo>
                  <a:lnTo>
                    <a:pt x="9556" y="13981"/>
                  </a:lnTo>
                  <a:lnTo>
                    <a:pt x="9568" y="13936"/>
                  </a:lnTo>
                  <a:lnTo>
                    <a:pt x="9579" y="13902"/>
                  </a:lnTo>
                  <a:lnTo>
                    <a:pt x="9568" y="13856"/>
                  </a:lnTo>
                  <a:lnTo>
                    <a:pt x="9556" y="13811"/>
                  </a:lnTo>
                  <a:lnTo>
                    <a:pt x="11513" y="12684"/>
                  </a:lnTo>
                  <a:lnTo>
                    <a:pt x="11547" y="12730"/>
                  </a:lnTo>
                  <a:lnTo>
                    <a:pt x="11604" y="12764"/>
                  </a:lnTo>
                  <a:lnTo>
                    <a:pt x="11661" y="12787"/>
                  </a:lnTo>
                  <a:lnTo>
                    <a:pt x="11729" y="12798"/>
                  </a:lnTo>
                  <a:lnTo>
                    <a:pt x="11786" y="12787"/>
                  </a:lnTo>
                  <a:lnTo>
                    <a:pt x="11843" y="12764"/>
                  </a:lnTo>
                  <a:lnTo>
                    <a:pt x="11900" y="12730"/>
                  </a:lnTo>
                  <a:lnTo>
                    <a:pt x="11934" y="12684"/>
                  </a:lnTo>
                  <a:lnTo>
                    <a:pt x="13913" y="13822"/>
                  </a:lnTo>
                  <a:lnTo>
                    <a:pt x="13902" y="13856"/>
                  </a:lnTo>
                  <a:lnTo>
                    <a:pt x="13890" y="13902"/>
                  </a:lnTo>
                  <a:lnTo>
                    <a:pt x="13902" y="13936"/>
                  </a:lnTo>
                  <a:lnTo>
                    <a:pt x="13913" y="13970"/>
                  </a:lnTo>
                  <a:lnTo>
                    <a:pt x="13947" y="14027"/>
                  </a:lnTo>
                  <a:lnTo>
                    <a:pt x="14004" y="14072"/>
                  </a:lnTo>
                  <a:lnTo>
                    <a:pt x="14038" y="14084"/>
                  </a:lnTo>
                  <a:lnTo>
                    <a:pt x="14072" y="14095"/>
                  </a:lnTo>
                  <a:lnTo>
                    <a:pt x="14072" y="16381"/>
                  </a:lnTo>
                  <a:lnTo>
                    <a:pt x="14027" y="16393"/>
                  </a:lnTo>
                  <a:lnTo>
                    <a:pt x="13981" y="16416"/>
                  </a:lnTo>
                  <a:lnTo>
                    <a:pt x="13936" y="16438"/>
                  </a:lnTo>
                  <a:lnTo>
                    <a:pt x="13902" y="16472"/>
                  </a:lnTo>
                  <a:lnTo>
                    <a:pt x="13867" y="16507"/>
                  </a:lnTo>
                  <a:lnTo>
                    <a:pt x="13845" y="16552"/>
                  </a:lnTo>
                  <a:lnTo>
                    <a:pt x="13833" y="16598"/>
                  </a:lnTo>
                  <a:lnTo>
                    <a:pt x="13822" y="16654"/>
                  </a:lnTo>
                  <a:lnTo>
                    <a:pt x="13833" y="16711"/>
                  </a:lnTo>
                  <a:lnTo>
                    <a:pt x="13845" y="16757"/>
                  </a:lnTo>
                  <a:lnTo>
                    <a:pt x="13867" y="16802"/>
                  </a:lnTo>
                  <a:lnTo>
                    <a:pt x="13902" y="16848"/>
                  </a:lnTo>
                  <a:lnTo>
                    <a:pt x="13947" y="16871"/>
                  </a:lnTo>
                  <a:lnTo>
                    <a:pt x="13993" y="16905"/>
                  </a:lnTo>
                  <a:lnTo>
                    <a:pt x="14038" y="16916"/>
                  </a:lnTo>
                  <a:lnTo>
                    <a:pt x="14163" y="16916"/>
                  </a:lnTo>
                  <a:lnTo>
                    <a:pt x="14220" y="16882"/>
                  </a:lnTo>
                  <a:lnTo>
                    <a:pt x="14277" y="16848"/>
                  </a:lnTo>
                  <a:lnTo>
                    <a:pt x="14322" y="16791"/>
                  </a:lnTo>
                  <a:lnTo>
                    <a:pt x="16222" y="17894"/>
                  </a:lnTo>
                  <a:lnTo>
                    <a:pt x="16199" y="17940"/>
                  </a:lnTo>
                  <a:lnTo>
                    <a:pt x="16199" y="17997"/>
                  </a:lnTo>
                  <a:lnTo>
                    <a:pt x="16199" y="18054"/>
                  </a:lnTo>
                  <a:lnTo>
                    <a:pt x="16211" y="18111"/>
                  </a:lnTo>
                  <a:lnTo>
                    <a:pt x="16245" y="18156"/>
                  </a:lnTo>
                  <a:lnTo>
                    <a:pt x="16268" y="18190"/>
                  </a:lnTo>
                  <a:lnTo>
                    <a:pt x="16313" y="18224"/>
                  </a:lnTo>
                  <a:lnTo>
                    <a:pt x="16359" y="18247"/>
                  </a:lnTo>
                  <a:lnTo>
                    <a:pt x="16404" y="18270"/>
                  </a:lnTo>
                  <a:lnTo>
                    <a:pt x="16518" y="18270"/>
                  </a:lnTo>
                  <a:lnTo>
                    <a:pt x="16575" y="18247"/>
                  </a:lnTo>
                  <a:lnTo>
                    <a:pt x="16620" y="18224"/>
                  </a:lnTo>
                  <a:lnTo>
                    <a:pt x="16654" y="18190"/>
                  </a:lnTo>
                  <a:lnTo>
                    <a:pt x="16689" y="18156"/>
                  </a:lnTo>
                  <a:lnTo>
                    <a:pt x="16711" y="18111"/>
                  </a:lnTo>
                  <a:lnTo>
                    <a:pt x="16734" y="18054"/>
                  </a:lnTo>
                  <a:lnTo>
                    <a:pt x="16734" y="17997"/>
                  </a:lnTo>
                  <a:lnTo>
                    <a:pt x="16734" y="17940"/>
                  </a:lnTo>
                  <a:lnTo>
                    <a:pt x="16711" y="17894"/>
                  </a:lnTo>
                  <a:lnTo>
                    <a:pt x="18691" y="16757"/>
                  </a:lnTo>
                  <a:lnTo>
                    <a:pt x="18713" y="16791"/>
                  </a:lnTo>
                  <a:lnTo>
                    <a:pt x="18748" y="16814"/>
                  </a:lnTo>
                  <a:lnTo>
                    <a:pt x="18793" y="16825"/>
                  </a:lnTo>
                  <a:lnTo>
                    <a:pt x="18839" y="16836"/>
                  </a:lnTo>
                  <a:lnTo>
                    <a:pt x="18873" y="16825"/>
                  </a:lnTo>
                  <a:lnTo>
                    <a:pt x="18907" y="16814"/>
                  </a:lnTo>
                  <a:lnTo>
                    <a:pt x="18964" y="16780"/>
                  </a:lnTo>
                  <a:lnTo>
                    <a:pt x="18998" y="16723"/>
                  </a:lnTo>
                  <a:lnTo>
                    <a:pt x="19009" y="16689"/>
                  </a:lnTo>
                  <a:lnTo>
                    <a:pt x="19009" y="16654"/>
                  </a:lnTo>
                  <a:lnTo>
                    <a:pt x="18998" y="16586"/>
                  </a:lnTo>
                  <a:lnTo>
                    <a:pt x="18964" y="16541"/>
                  </a:lnTo>
                  <a:lnTo>
                    <a:pt x="18918" y="16495"/>
                  </a:lnTo>
                  <a:lnTo>
                    <a:pt x="18861" y="16472"/>
                  </a:lnTo>
                  <a:lnTo>
                    <a:pt x="18861" y="14095"/>
                  </a:lnTo>
                  <a:lnTo>
                    <a:pt x="18895" y="14095"/>
                  </a:lnTo>
                  <a:lnTo>
                    <a:pt x="18930" y="14072"/>
                  </a:lnTo>
                  <a:lnTo>
                    <a:pt x="18986" y="14038"/>
                  </a:lnTo>
                  <a:lnTo>
                    <a:pt x="19032" y="13970"/>
                  </a:lnTo>
                  <a:lnTo>
                    <a:pt x="19032" y="13936"/>
                  </a:lnTo>
                  <a:lnTo>
                    <a:pt x="19043" y="13902"/>
                  </a:lnTo>
                  <a:lnTo>
                    <a:pt x="19032" y="13856"/>
                  </a:lnTo>
                  <a:lnTo>
                    <a:pt x="19032" y="13822"/>
                  </a:lnTo>
                  <a:lnTo>
                    <a:pt x="21045" y="12650"/>
                  </a:lnTo>
                  <a:lnTo>
                    <a:pt x="21079" y="12684"/>
                  </a:lnTo>
                  <a:lnTo>
                    <a:pt x="21114" y="12719"/>
                  </a:lnTo>
                  <a:lnTo>
                    <a:pt x="21159" y="12730"/>
                  </a:lnTo>
                  <a:lnTo>
                    <a:pt x="21205" y="12741"/>
                  </a:lnTo>
                  <a:lnTo>
                    <a:pt x="21239" y="12730"/>
                  </a:lnTo>
                  <a:lnTo>
                    <a:pt x="21284" y="12730"/>
                  </a:lnTo>
                  <a:lnTo>
                    <a:pt x="21307" y="12707"/>
                  </a:lnTo>
                  <a:lnTo>
                    <a:pt x="21341" y="12684"/>
                  </a:lnTo>
                  <a:lnTo>
                    <a:pt x="21364" y="12650"/>
                  </a:lnTo>
                  <a:lnTo>
                    <a:pt x="21387" y="12628"/>
                  </a:lnTo>
                  <a:lnTo>
                    <a:pt x="21398" y="12582"/>
                  </a:lnTo>
                  <a:lnTo>
                    <a:pt x="21398" y="12548"/>
                  </a:lnTo>
                  <a:lnTo>
                    <a:pt x="21387" y="12480"/>
                  </a:lnTo>
                  <a:lnTo>
                    <a:pt x="21352" y="12423"/>
                  </a:lnTo>
                  <a:lnTo>
                    <a:pt x="21296" y="12377"/>
                  </a:lnTo>
                  <a:lnTo>
                    <a:pt x="21227" y="12355"/>
                  </a:lnTo>
                  <a:lnTo>
                    <a:pt x="21227" y="10023"/>
                  </a:lnTo>
                  <a:lnTo>
                    <a:pt x="21273" y="10011"/>
                  </a:lnTo>
                  <a:lnTo>
                    <a:pt x="21307" y="9988"/>
                  </a:lnTo>
                  <a:lnTo>
                    <a:pt x="21341" y="9966"/>
                  </a:lnTo>
                  <a:lnTo>
                    <a:pt x="21375" y="9943"/>
                  </a:lnTo>
                  <a:lnTo>
                    <a:pt x="21398" y="9909"/>
                  </a:lnTo>
                  <a:lnTo>
                    <a:pt x="21421" y="9875"/>
                  </a:lnTo>
                  <a:lnTo>
                    <a:pt x="21432" y="9829"/>
                  </a:lnTo>
                  <a:lnTo>
                    <a:pt x="21432" y="9795"/>
                  </a:lnTo>
                  <a:lnTo>
                    <a:pt x="21432" y="9738"/>
                  </a:lnTo>
                  <a:lnTo>
                    <a:pt x="21421" y="9704"/>
                  </a:lnTo>
                  <a:lnTo>
                    <a:pt x="21398" y="9659"/>
                  </a:lnTo>
                  <a:lnTo>
                    <a:pt x="21364" y="9624"/>
                  </a:lnTo>
                  <a:lnTo>
                    <a:pt x="21330" y="9602"/>
                  </a:lnTo>
                  <a:lnTo>
                    <a:pt x="21296" y="9579"/>
                  </a:lnTo>
                  <a:lnTo>
                    <a:pt x="21250" y="9568"/>
                  </a:lnTo>
                  <a:lnTo>
                    <a:pt x="21205" y="9556"/>
                  </a:lnTo>
                  <a:lnTo>
                    <a:pt x="21148" y="9568"/>
                  </a:lnTo>
                  <a:lnTo>
                    <a:pt x="21091" y="9590"/>
                  </a:lnTo>
                  <a:lnTo>
                    <a:pt x="21057" y="9624"/>
                  </a:lnTo>
                  <a:lnTo>
                    <a:pt x="21011" y="9659"/>
                  </a:lnTo>
                  <a:lnTo>
                    <a:pt x="19021" y="8510"/>
                  </a:lnTo>
                  <a:lnTo>
                    <a:pt x="19032" y="8441"/>
                  </a:lnTo>
                  <a:lnTo>
                    <a:pt x="19032" y="8407"/>
                  </a:lnTo>
                  <a:lnTo>
                    <a:pt x="19021" y="8373"/>
                  </a:lnTo>
                  <a:lnTo>
                    <a:pt x="18986" y="8305"/>
                  </a:lnTo>
                  <a:lnTo>
                    <a:pt x="18930" y="8271"/>
                  </a:lnTo>
                  <a:lnTo>
                    <a:pt x="18861" y="8248"/>
                  </a:lnTo>
                  <a:lnTo>
                    <a:pt x="18861" y="5859"/>
                  </a:lnTo>
                  <a:lnTo>
                    <a:pt x="18918" y="5836"/>
                  </a:lnTo>
                  <a:lnTo>
                    <a:pt x="18975" y="5802"/>
                  </a:lnTo>
                  <a:lnTo>
                    <a:pt x="18998" y="5745"/>
                  </a:lnTo>
                  <a:lnTo>
                    <a:pt x="19009" y="5689"/>
                  </a:lnTo>
                  <a:lnTo>
                    <a:pt x="18998" y="5620"/>
                  </a:lnTo>
                  <a:lnTo>
                    <a:pt x="21034" y="4449"/>
                  </a:lnTo>
                  <a:lnTo>
                    <a:pt x="21068" y="4483"/>
                  </a:lnTo>
                  <a:lnTo>
                    <a:pt x="21102" y="4517"/>
                  </a:lnTo>
                  <a:lnTo>
                    <a:pt x="21148" y="4528"/>
                  </a:lnTo>
                  <a:lnTo>
                    <a:pt x="21205" y="4540"/>
                  </a:lnTo>
                  <a:lnTo>
                    <a:pt x="21250" y="4540"/>
                  </a:lnTo>
                  <a:lnTo>
                    <a:pt x="21284" y="4528"/>
                  </a:lnTo>
                  <a:lnTo>
                    <a:pt x="21318" y="4506"/>
                  </a:lnTo>
                  <a:lnTo>
                    <a:pt x="21352" y="4483"/>
                  </a:lnTo>
                  <a:lnTo>
                    <a:pt x="21375" y="4449"/>
                  </a:lnTo>
                  <a:lnTo>
                    <a:pt x="21387" y="4415"/>
                  </a:lnTo>
                  <a:lnTo>
                    <a:pt x="21398" y="4380"/>
                  </a:lnTo>
                  <a:lnTo>
                    <a:pt x="21409" y="4335"/>
                  </a:lnTo>
                  <a:lnTo>
                    <a:pt x="21398" y="4301"/>
                  </a:lnTo>
                  <a:lnTo>
                    <a:pt x="21398" y="4267"/>
                  </a:lnTo>
                  <a:lnTo>
                    <a:pt x="21352" y="4198"/>
                  </a:lnTo>
                  <a:lnTo>
                    <a:pt x="21296" y="4164"/>
                  </a:lnTo>
                  <a:lnTo>
                    <a:pt x="21227" y="4142"/>
                  </a:lnTo>
                  <a:lnTo>
                    <a:pt x="21227" y="1775"/>
                  </a:lnTo>
                  <a:lnTo>
                    <a:pt x="21296" y="1764"/>
                  </a:lnTo>
                  <a:lnTo>
                    <a:pt x="21352" y="1719"/>
                  </a:lnTo>
                  <a:lnTo>
                    <a:pt x="21398" y="1650"/>
                  </a:lnTo>
                  <a:lnTo>
                    <a:pt x="21409" y="1616"/>
                  </a:lnTo>
                  <a:lnTo>
                    <a:pt x="21409" y="1582"/>
                  </a:lnTo>
                  <a:lnTo>
                    <a:pt x="21409" y="1537"/>
                  </a:lnTo>
                  <a:lnTo>
                    <a:pt x="21387" y="1502"/>
                  </a:lnTo>
                  <a:lnTo>
                    <a:pt x="21375" y="1468"/>
                  </a:lnTo>
                  <a:lnTo>
                    <a:pt x="21352" y="1434"/>
                  </a:lnTo>
                  <a:lnTo>
                    <a:pt x="21318" y="1411"/>
                  </a:lnTo>
                  <a:lnTo>
                    <a:pt x="21284" y="1389"/>
                  </a:lnTo>
                  <a:lnTo>
                    <a:pt x="21250" y="1377"/>
                  </a:lnTo>
                  <a:lnTo>
                    <a:pt x="21159" y="1377"/>
                  </a:lnTo>
                  <a:lnTo>
                    <a:pt x="21114" y="1400"/>
                  </a:lnTo>
                  <a:lnTo>
                    <a:pt x="21068" y="1423"/>
                  </a:lnTo>
                  <a:lnTo>
                    <a:pt x="21034" y="1457"/>
                  </a:lnTo>
                  <a:lnTo>
                    <a:pt x="19021" y="297"/>
                  </a:lnTo>
                  <a:lnTo>
                    <a:pt x="19032" y="228"/>
                  </a:lnTo>
                  <a:lnTo>
                    <a:pt x="19032" y="194"/>
                  </a:lnTo>
                  <a:lnTo>
                    <a:pt x="19021" y="160"/>
                  </a:lnTo>
                  <a:lnTo>
                    <a:pt x="18998" y="126"/>
                  </a:lnTo>
                  <a:lnTo>
                    <a:pt x="18975" y="92"/>
                  </a:lnTo>
                  <a:lnTo>
                    <a:pt x="18941" y="69"/>
                  </a:lnTo>
                  <a:lnTo>
                    <a:pt x="18907" y="46"/>
                  </a:lnTo>
                  <a:lnTo>
                    <a:pt x="18873" y="35"/>
                  </a:lnTo>
                  <a:lnTo>
                    <a:pt x="18793" y="35"/>
                  </a:lnTo>
                  <a:lnTo>
                    <a:pt x="18759" y="46"/>
                  </a:lnTo>
                  <a:lnTo>
                    <a:pt x="18725" y="69"/>
                  </a:lnTo>
                  <a:lnTo>
                    <a:pt x="18691" y="92"/>
                  </a:lnTo>
                  <a:lnTo>
                    <a:pt x="18668" y="126"/>
                  </a:lnTo>
                  <a:lnTo>
                    <a:pt x="18645" y="160"/>
                  </a:lnTo>
                  <a:lnTo>
                    <a:pt x="18634" y="194"/>
                  </a:lnTo>
                  <a:lnTo>
                    <a:pt x="18634" y="228"/>
                  </a:lnTo>
                  <a:lnTo>
                    <a:pt x="18645" y="297"/>
                  </a:lnTo>
                  <a:lnTo>
                    <a:pt x="16632" y="1468"/>
                  </a:lnTo>
                  <a:lnTo>
                    <a:pt x="16598" y="1434"/>
                  </a:lnTo>
                  <a:lnTo>
                    <a:pt x="16563" y="1400"/>
                  </a:lnTo>
                  <a:lnTo>
                    <a:pt x="16518" y="1389"/>
                  </a:lnTo>
                  <a:lnTo>
                    <a:pt x="16461" y="1377"/>
                  </a:lnTo>
                  <a:lnTo>
                    <a:pt x="16427" y="1389"/>
                  </a:lnTo>
                  <a:lnTo>
                    <a:pt x="16381" y="1400"/>
                  </a:lnTo>
                  <a:lnTo>
                    <a:pt x="16359" y="1411"/>
                  </a:lnTo>
                  <a:lnTo>
                    <a:pt x="16325" y="1434"/>
                  </a:lnTo>
                  <a:lnTo>
                    <a:pt x="16302" y="1468"/>
                  </a:lnTo>
                  <a:lnTo>
                    <a:pt x="16279" y="1502"/>
                  </a:lnTo>
                  <a:lnTo>
                    <a:pt x="16268" y="1537"/>
                  </a:lnTo>
                  <a:lnTo>
                    <a:pt x="16268" y="1582"/>
                  </a:lnTo>
                  <a:lnTo>
                    <a:pt x="16268" y="1616"/>
                  </a:lnTo>
                  <a:lnTo>
                    <a:pt x="16279" y="1650"/>
                  </a:lnTo>
                  <a:lnTo>
                    <a:pt x="16313" y="1719"/>
                  </a:lnTo>
                  <a:lnTo>
                    <a:pt x="16370" y="1753"/>
                  </a:lnTo>
                  <a:lnTo>
                    <a:pt x="16404" y="1764"/>
                  </a:lnTo>
                  <a:lnTo>
                    <a:pt x="16450" y="1775"/>
                  </a:lnTo>
                  <a:lnTo>
                    <a:pt x="16450" y="4096"/>
                  </a:lnTo>
                  <a:lnTo>
                    <a:pt x="16404" y="4107"/>
                  </a:lnTo>
                  <a:lnTo>
                    <a:pt x="16359" y="4130"/>
                  </a:lnTo>
                  <a:lnTo>
                    <a:pt x="16325" y="4153"/>
                  </a:lnTo>
                  <a:lnTo>
                    <a:pt x="16290" y="4176"/>
                  </a:lnTo>
                  <a:lnTo>
                    <a:pt x="16268" y="4210"/>
                  </a:lnTo>
                  <a:lnTo>
                    <a:pt x="16245" y="4244"/>
                  </a:lnTo>
                  <a:lnTo>
                    <a:pt x="16234" y="4289"/>
                  </a:lnTo>
                  <a:lnTo>
                    <a:pt x="16222" y="4335"/>
                  </a:lnTo>
                  <a:lnTo>
                    <a:pt x="16234" y="4380"/>
                  </a:lnTo>
                  <a:lnTo>
                    <a:pt x="16245" y="4426"/>
                  </a:lnTo>
                  <a:lnTo>
                    <a:pt x="14300" y="5552"/>
                  </a:lnTo>
                  <a:lnTo>
                    <a:pt x="14266" y="5507"/>
                  </a:lnTo>
                  <a:lnTo>
                    <a:pt x="14209" y="5472"/>
                  </a:lnTo>
                  <a:lnTo>
                    <a:pt x="14152" y="5450"/>
                  </a:lnTo>
                  <a:lnTo>
                    <a:pt x="14095" y="5438"/>
                  </a:lnTo>
                  <a:lnTo>
                    <a:pt x="14038" y="5450"/>
                  </a:lnTo>
                  <a:lnTo>
                    <a:pt x="13981" y="5472"/>
                  </a:lnTo>
                  <a:lnTo>
                    <a:pt x="13924" y="5507"/>
                  </a:lnTo>
                  <a:lnTo>
                    <a:pt x="13890" y="5541"/>
                  </a:lnTo>
                  <a:lnTo>
                    <a:pt x="11934" y="4415"/>
                  </a:lnTo>
                  <a:lnTo>
                    <a:pt x="11945" y="4380"/>
                  </a:lnTo>
                  <a:lnTo>
                    <a:pt x="11956" y="4335"/>
                  </a:lnTo>
                  <a:lnTo>
                    <a:pt x="11945" y="4289"/>
                  </a:lnTo>
                  <a:lnTo>
                    <a:pt x="11934" y="4244"/>
                  </a:lnTo>
                  <a:lnTo>
                    <a:pt x="11911" y="4210"/>
                  </a:lnTo>
                  <a:lnTo>
                    <a:pt x="11888" y="4176"/>
                  </a:lnTo>
                  <a:lnTo>
                    <a:pt x="11854" y="4153"/>
                  </a:lnTo>
                  <a:lnTo>
                    <a:pt x="11809" y="4130"/>
                  </a:lnTo>
                  <a:lnTo>
                    <a:pt x="11774" y="4119"/>
                  </a:lnTo>
                  <a:lnTo>
                    <a:pt x="11729" y="4107"/>
                  </a:lnTo>
                  <a:lnTo>
                    <a:pt x="11683" y="4119"/>
                  </a:lnTo>
                  <a:lnTo>
                    <a:pt x="11638" y="4130"/>
                  </a:lnTo>
                  <a:lnTo>
                    <a:pt x="11592" y="4153"/>
                  </a:lnTo>
                  <a:lnTo>
                    <a:pt x="11558" y="4176"/>
                  </a:lnTo>
                  <a:lnTo>
                    <a:pt x="11536" y="4210"/>
                  </a:lnTo>
                  <a:lnTo>
                    <a:pt x="11513" y="4244"/>
                  </a:lnTo>
                  <a:lnTo>
                    <a:pt x="11501" y="4289"/>
                  </a:lnTo>
                  <a:lnTo>
                    <a:pt x="11501" y="4335"/>
                  </a:lnTo>
                  <a:lnTo>
                    <a:pt x="11501" y="4380"/>
                  </a:lnTo>
                  <a:lnTo>
                    <a:pt x="11513" y="4415"/>
                  </a:lnTo>
                  <a:lnTo>
                    <a:pt x="9511" y="5575"/>
                  </a:lnTo>
                  <a:lnTo>
                    <a:pt x="9477" y="5541"/>
                  </a:lnTo>
                  <a:lnTo>
                    <a:pt x="9442" y="5518"/>
                  </a:lnTo>
                  <a:lnTo>
                    <a:pt x="9397" y="5507"/>
                  </a:lnTo>
                  <a:lnTo>
                    <a:pt x="9351" y="5495"/>
                  </a:lnTo>
                  <a:lnTo>
                    <a:pt x="9306" y="5507"/>
                  </a:lnTo>
                  <a:lnTo>
                    <a:pt x="9272" y="5518"/>
                  </a:lnTo>
                  <a:lnTo>
                    <a:pt x="9226" y="5541"/>
                  </a:lnTo>
                  <a:lnTo>
                    <a:pt x="9204" y="5575"/>
                  </a:lnTo>
                  <a:lnTo>
                    <a:pt x="7201" y="4426"/>
                  </a:lnTo>
                  <a:lnTo>
                    <a:pt x="7224" y="4380"/>
                  </a:lnTo>
                  <a:lnTo>
                    <a:pt x="7224" y="4335"/>
                  </a:lnTo>
                  <a:lnTo>
                    <a:pt x="7224" y="4289"/>
                  </a:lnTo>
                  <a:lnTo>
                    <a:pt x="7201" y="4244"/>
                  </a:lnTo>
                  <a:lnTo>
                    <a:pt x="7190" y="4210"/>
                  </a:lnTo>
                  <a:lnTo>
                    <a:pt x="7156" y="4176"/>
                  </a:lnTo>
                  <a:lnTo>
                    <a:pt x="7133" y="4153"/>
                  </a:lnTo>
                  <a:lnTo>
                    <a:pt x="7088" y="4130"/>
                  </a:lnTo>
                  <a:lnTo>
                    <a:pt x="7054" y="4107"/>
                  </a:lnTo>
                  <a:lnTo>
                    <a:pt x="7008" y="4096"/>
                  </a:lnTo>
                  <a:lnTo>
                    <a:pt x="7008" y="1764"/>
                  </a:lnTo>
                  <a:lnTo>
                    <a:pt x="7076" y="1753"/>
                  </a:lnTo>
                  <a:lnTo>
                    <a:pt x="7122" y="1707"/>
                  </a:lnTo>
                  <a:lnTo>
                    <a:pt x="7167" y="1650"/>
                  </a:lnTo>
                  <a:lnTo>
                    <a:pt x="7179" y="1582"/>
                  </a:lnTo>
                  <a:lnTo>
                    <a:pt x="7167" y="1537"/>
                  </a:lnTo>
                  <a:lnTo>
                    <a:pt x="7156" y="1502"/>
                  </a:lnTo>
                  <a:lnTo>
                    <a:pt x="7145" y="1468"/>
                  </a:lnTo>
                  <a:lnTo>
                    <a:pt x="7122" y="1446"/>
                  </a:lnTo>
                  <a:lnTo>
                    <a:pt x="7088" y="1423"/>
                  </a:lnTo>
                  <a:lnTo>
                    <a:pt x="7054" y="1400"/>
                  </a:lnTo>
                  <a:lnTo>
                    <a:pt x="7019" y="1389"/>
                  </a:lnTo>
                  <a:lnTo>
                    <a:pt x="6985" y="1389"/>
                  </a:lnTo>
                  <a:lnTo>
                    <a:pt x="6940" y="1400"/>
                  </a:lnTo>
                  <a:lnTo>
                    <a:pt x="6894" y="1411"/>
                  </a:lnTo>
                  <a:lnTo>
                    <a:pt x="6860" y="1434"/>
                  </a:lnTo>
                  <a:lnTo>
                    <a:pt x="6826" y="1468"/>
                  </a:lnTo>
                  <a:lnTo>
                    <a:pt x="4835" y="319"/>
                  </a:lnTo>
                  <a:lnTo>
                    <a:pt x="4847" y="274"/>
                  </a:lnTo>
                  <a:lnTo>
                    <a:pt x="4847" y="228"/>
                  </a:lnTo>
                  <a:lnTo>
                    <a:pt x="4847" y="183"/>
                  </a:lnTo>
                  <a:lnTo>
                    <a:pt x="4835" y="137"/>
                  </a:lnTo>
                  <a:lnTo>
                    <a:pt x="4813" y="103"/>
                  </a:lnTo>
                  <a:lnTo>
                    <a:pt x="4779" y="69"/>
                  </a:lnTo>
                  <a:lnTo>
                    <a:pt x="4744" y="35"/>
                  </a:lnTo>
                  <a:lnTo>
                    <a:pt x="4710" y="12"/>
                  </a:lnTo>
                  <a:lnTo>
                    <a:pt x="4665" y="1"/>
                  </a:lnTo>
                  <a:lnTo>
                    <a:pt x="4562" y="1"/>
                  </a:lnTo>
                  <a:lnTo>
                    <a:pt x="4517" y="12"/>
                  </a:lnTo>
                  <a:lnTo>
                    <a:pt x="4483" y="35"/>
                  </a:lnTo>
                  <a:lnTo>
                    <a:pt x="4449" y="69"/>
                  </a:lnTo>
                  <a:lnTo>
                    <a:pt x="4415" y="103"/>
                  </a:lnTo>
                  <a:lnTo>
                    <a:pt x="4392" y="137"/>
                  </a:lnTo>
                  <a:lnTo>
                    <a:pt x="4380" y="183"/>
                  </a:lnTo>
                  <a:lnTo>
                    <a:pt x="4380" y="228"/>
                  </a:lnTo>
                  <a:lnTo>
                    <a:pt x="4380" y="274"/>
                  </a:lnTo>
                  <a:lnTo>
                    <a:pt x="4392" y="319"/>
                  </a:lnTo>
                  <a:lnTo>
                    <a:pt x="2447" y="1434"/>
                  </a:lnTo>
                  <a:lnTo>
                    <a:pt x="2412" y="1389"/>
                  </a:lnTo>
                  <a:lnTo>
                    <a:pt x="2367" y="1355"/>
                  </a:lnTo>
                  <a:lnTo>
                    <a:pt x="2310" y="1332"/>
                  </a:lnTo>
                  <a:lnTo>
                    <a:pt x="2185" y="1332"/>
                  </a:lnTo>
                  <a:lnTo>
                    <a:pt x="2128" y="1355"/>
                  </a:lnTo>
                  <a:lnTo>
                    <a:pt x="2071" y="1389"/>
                  </a:lnTo>
                  <a:lnTo>
                    <a:pt x="2037" y="1434"/>
                  </a:lnTo>
                  <a:lnTo>
                    <a:pt x="115" y="331"/>
                  </a:lnTo>
                  <a:lnTo>
                    <a:pt x="137" y="285"/>
                  </a:lnTo>
                  <a:lnTo>
                    <a:pt x="137" y="228"/>
                  </a:lnTo>
                  <a:lnTo>
                    <a:pt x="126" y="160"/>
                  </a:lnTo>
                  <a:lnTo>
                    <a:pt x="103" y="92"/>
                  </a:lnTo>
                  <a:lnTo>
                    <a:pt x="58" y="46"/>
                  </a:lnTo>
                  <a:lnTo>
                    <a:pt x="1"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5917401" y="2488331"/>
              <a:ext cx="543002" cy="612081"/>
            </a:xfrm>
            <a:custGeom>
              <a:rect b="b" l="l" r="r" t="t"/>
              <a:pathLst>
                <a:path extrusionOk="0" h="5848" w="5188">
                  <a:moveTo>
                    <a:pt x="2765" y="296"/>
                  </a:moveTo>
                  <a:lnTo>
                    <a:pt x="4767" y="1457"/>
                  </a:lnTo>
                  <a:lnTo>
                    <a:pt x="4756" y="1502"/>
                  </a:lnTo>
                  <a:lnTo>
                    <a:pt x="4756" y="1548"/>
                  </a:lnTo>
                  <a:lnTo>
                    <a:pt x="4756" y="1582"/>
                  </a:lnTo>
                  <a:lnTo>
                    <a:pt x="4767" y="1627"/>
                  </a:lnTo>
                  <a:lnTo>
                    <a:pt x="4778" y="1661"/>
                  </a:lnTo>
                  <a:lnTo>
                    <a:pt x="4812" y="1695"/>
                  </a:lnTo>
                  <a:lnTo>
                    <a:pt x="4835" y="1718"/>
                  </a:lnTo>
                  <a:lnTo>
                    <a:pt x="4869" y="1741"/>
                  </a:lnTo>
                  <a:lnTo>
                    <a:pt x="4903" y="1752"/>
                  </a:lnTo>
                  <a:lnTo>
                    <a:pt x="4949" y="1764"/>
                  </a:lnTo>
                  <a:lnTo>
                    <a:pt x="4949" y="4096"/>
                  </a:lnTo>
                  <a:lnTo>
                    <a:pt x="4915" y="4107"/>
                  </a:lnTo>
                  <a:lnTo>
                    <a:pt x="4869" y="4118"/>
                  </a:lnTo>
                  <a:lnTo>
                    <a:pt x="4812" y="4164"/>
                  </a:lnTo>
                  <a:lnTo>
                    <a:pt x="4790" y="4187"/>
                  </a:lnTo>
                  <a:lnTo>
                    <a:pt x="4778" y="4221"/>
                  </a:lnTo>
                  <a:lnTo>
                    <a:pt x="4767" y="4266"/>
                  </a:lnTo>
                  <a:lnTo>
                    <a:pt x="4756" y="4300"/>
                  </a:lnTo>
                  <a:lnTo>
                    <a:pt x="4767" y="4335"/>
                  </a:lnTo>
                  <a:lnTo>
                    <a:pt x="4778" y="4380"/>
                  </a:lnTo>
                  <a:lnTo>
                    <a:pt x="2765" y="5529"/>
                  </a:lnTo>
                  <a:lnTo>
                    <a:pt x="2731" y="5495"/>
                  </a:lnTo>
                  <a:lnTo>
                    <a:pt x="2697" y="5472"/>
                  </a:lnTo>
                  <a:lnTo>
                    <a:pt x="2651" y="5449"/>
                  </a:lnTo>
                  <a:lnTo>
                    <a:pt x="2549" y="5449"/>
                  </a:lnTo>
                  <a:lnTo>
                    <a:pt x="2503" y="5472"/>
                  </a:lnTo>
                  <a:lnTo>
                    <a:pt x="2469" y="5495"/>
                  </a:lnTo>
                  <a:lnTo>
                    <a:pt x="2435" y="5529"/>
                  </a:lnTo>
                  <a:lnTo>
                    <a:pt x="433" y="4380"/>
                  </a:lnTo>
                  <a:lnTo>
                    <a:pt x="433" y="4335"/>
                  </a:lnTo>
                  <a:lnTo>
                    <a:pt x="444" y="4300"/>
                  </a:lnTo>
                  <a:lnTo>
                    <a:pt x="433" y="4266"/>
                  </a:lnTo>
                  <a:lnTo>
                    <a:pt x="421" y="4221"/>
                  </a:lnTo>
                  <a:lnTo>
                    <a:pt x="410" y="4187"/>
                  </a:lnTo>
                  <a:lnTo>
                    <a:pt x="387" y="4153"/>
                  </a:lnTo>
                  <a:lnTo>
                    <a:pt x="330" y="4107"/>
                  </a:lnTo>
                  <a:lnTo>
                    <a:pt x="296" y="4096"/>
                  </a:lnTo>
                  <a:lnTo>
                    <a:pt x="251" y="4084"/>
                  </a:lnTo>
                  <a:lnTo>
                    <a:pt x="251" y="1718"/>
                  </a:lnTo>
                  <a:lnTo>
                    <a:pt x="308" y="1695"/>
                  </a:lnTo>
                  <a:lnTo>
                    <a:pt x="353" y="1661"/>
                  </a:lnTo>
                  <a:lnTo>
                    <a:pt x="387" y="1604"/>
                  </a:lnTo>
                  <a:lnTo>
                    <a:pt x="399" y="1548"/>
                  </a:lnTo>
                  <a:lnTo>
                    <a:pt x="387" y="1491"/>
                  </a:lnTo>
                  <a:lnTo>
                    <a:pt x="2435" y="308"/>
                  </a:lnTo>
                  <a:lnTo>
                    <a:pt x="2469" y="342"/>
                  </a:lnTo>
                  <a:lnTo>
                    <a:pt x="2503" y="365"/>
                  </a:lnTo>
                  <a:lnTo>
                    <a:pt x="2549" y="387"/>
                  </a:lnTo>
                  <a:lnTo>
                    <a:pt x="2651" y="387"/>
                  </a:lnTo>
                  <a:lnTo>
                    <a:pt x="2697" y="365"/>
                  </a:lnTo>
                  <a:lnTo>
                    <a:pt x="2731" y="342"/>
                  </a:lnTo>
                  <a:lnTo>
                    <a:pt x="2765" y="296"/>
                  </a:lnTo>
                  <a:close/>
                  <a:moveTo>
                    <a:pt x="2560" y="1"/>
                  </a:moveTo>
                  <a:lnTo>
                    <a:pt x="2526" y="12"/>
                  </a:lnTo>
                  <a:lnTo>
                    <a:pt x="2492" y="35"/>
                  </a:lnTo>
                  <a:lnTo>
                    <a:pt x="2458" y="57"/>
                  </a:lnTo>
                  <a:lnTo>
                    <a:pt x="2435" y="92"/>
                  </a:lnTo>
                  <a:lnTo>
                    <a:pt x="2424" y="126"/>
                  </a:lnTo>
                  <a:lnTo>
                    <a:pt x="2412" y="160"/>
                  </a:lnTo>
                  <a:lnTo>
                    <a:pt x="2401" y="194"/>
                  </a:lnTo>
                  <a:lnTo>
                    <a:pt x="2412" y="262"/>
                  </a:lnTo>
                  <a:lnTo>
                    <a:pt x="365" y="1445"/>
                  </a:lnTo>
                  <a:lnTo>
                    <a:pt x="342" y="1411"/>
                  </a:lnTo>
                  <a:lnTo>
                    <a:pt x="308" y="1388"/>
                  </a:lnTo>
                  <a:lnTo>
                    <a:pt x="262" y="1377"/>
                  </a:lnTo>
                  <a:lnTo>
                    <a:pt x="217" y="1366"/>
                  </a:lnTo>
                  <a:lnTo>
                    <a:pt x="183" y="1377"/>
                  </a:lnTo>
                  <a:lnTo>
                    <a:pt x="148" y="1377"/>
                  </a:lnTo>
                  <a:lnTo>
                    <a:pt x="92" y="1422"/>
                  </a:lnTo>
                  <a:lnTo>
                    <a:pt x="57" y="1479"/>
                  </a:lnTo>
                  <a:lnTo>
                    <a:pt x="46" y="1513"/>
                  </a:lnTo>
                  <a:lnTo>
                    <a:pt x="46" y="1548"/>
                  </a:lnTo>
                  <a:lnTo>
                    <a:pt x="57" y="1616"/>
                  </a:lnTo>
                  <a:lnTo>
                    <a:pt x="92" y="1661"/>
                  </a:lnTo>
                  <a:lnTo>
                    <a:pt x="148" y="1707"/>
                  </a:lnTo>
                  <a:lnTo>
                    <a:pt x="205" y="1718"/>
                  </a:lnTo>
                  <a:lnTo>
                    <a:pt x="205" y="4084"/>
                  </a:lnTo>
                  <a:lnTo>
                    <a:pt x="160" y="4096"/>
                  </a:lnTo>
                  <a:lnTo>
                    <a:pt x="126" y="4107"/>
                  </a:lnTo>
                  <a:lnTo>
                    <a:pt x="92" y="4130"/>
                  </a:lnTo>
                  <a:lnTo>
                    <a:pt x="57" y="4153"/>
                  </a:lnTo>
                  <a:lnTo>
                    <a:pt x="35" y="4187"/>
                  </a:lnTo>
                  <a:lnTo>
                    <a:pt x="12" y="4221"/>
                  </a:lnTo>
                  <a:lnTo>
                    <a:pt x="1" y="4255"/>
                  </a:lnTo>
                  <a:lnTo>
                    <a:pt x="1" y="4300"/>
                  </a:lnTo>
                  <a:lnTo>
                    <a:pt x="1" y="4346"/>
                  </a:lnTo>
                  <a:lnTo>
                    <a:pt x="23" y="4391"/>
                  </a:lnTo>
                  <a:lnTo>
                    <a:pt x="35" y="4426"/>
                  </a:lnTo>
                  <a:lnTo>
                    <a:pt x="69" y="4460"/>
                  </a:lnTo>
                  <a:lnTo>
                    <a:pt x="103" y="4482"/>
                  </a:lnTo>
                  <a:lnTo>
                    <a:pt x="137" y="4505"/>
                  </a:lnTo>
                  <a:lnTo>
                    <a:pt x="171" y="4517"/>
                  </a:lnTo>
                  <a:lnTo>
                    <a:pt x="217" y="4528"/>
                  </a:lnTo>
                  <a:lnTo>
                    <a:pt x="274" y="4517"/>
                  </a:lnTo>
                  <a:lnTo>
                    <a:pt x="330" y="4494"/>
                  </a:lnTo>
                  <a:lnTo>
                    <a:pt x="376" y="4460"/>
                  </a:lnTo>
                  <a:lnTo>
                    <a:pt x="410" y="4414"/>
                  </a:lnTo>
                  <a:lnTo>
                    <a:pt x="2412" y="5574"/>
                  </a:lnTo>
                  <a:lnTo>
                    <a:pt x="2401" y="5609"/>
                  </a:lnTo>
                  <a:lnTo>
                    <a:pt x="2401" y="5654"/>
                  </a:lnTo>
                  <a:lnTo>
                    <a:pt x="2401" y="5688"/>
                  </a:lnTo>
                  <a:lnTo>
                    <a:pt x="2412" y="5734"/>
                  </a:lnTo>
                  <a:lnTo>
                    <a:pt x="2435" y="5768"/>
                  </a:lnTo>
                  <a:lnTo>
                    <a:pt x="2458" y="5791"/>
                  </a:lnTo>
                  <a:lnTo>
                    <a:pt x="2480" y="5813"/>
                  </a:lnTo>
                  <a:lnTo>
                    <a:pt x="2526" y="5836"/>
                  </a:lnTo>
                  <a:lnTo>
                    <a:pt x="2560" y="5847"/>
                  </a:lnTo>
                  <a:lnTo>
                    <a:pt x="2640" y="5847"/>
                  </a:lnTo>
                  <a:lnTo>
                    <a:pt x="2674" y="5836"/>
                  </a:lnTo>
                  <a:lnTo>
                    <a:pt x="2708" y="5813"/>
                  </a:lnTo>
                  <a:lnTo>
                    <a:pt x="2742" y="5791"/>
                  </a:lnTo>
                  <a:lnTo>
                    <a:pt x="2765" y="5768"/>
                  </a:lnTo>
                  <a:lnTo>
                    <a:pt x="2788" y="5734"/>
                  </a:lnTo>
                  <a:lnTo>
                    <a:pt x="2799" y="5688"/>
                  </a:lnTo>
                  <a:lnTo>
                    <a:pt x="2799" y="5654"/>
                  </a:lnTo>
                  <a:lnTo>
                    <a:pt x="2799" y="5609"/>
                  </a:lnTo>
                  <a:lnTo>
                    <a:pt x="2788" y="5574"/>
                  </a:lnTo>
                  <a:lnTo>
                    <a:pt x="4790" y="4414"/>
                  </a:lnTo>
                  <a:lnTo>
                    <a:pt x="4824" y="4460"/>
                  </a:lnTo>
                  <a:lnTo>
                    <a:pt x="4869" y="4482"/>
                  </a:lnTo>
                  <a:lnTo>
                    <a:pt x="4915" y="4505"/>
                  </a:lnTo>
                  <a:lnTo>
                    <a:pt x="4972" y="4517"/>
                  </a:lnTo>
                  <a:lnTo>
                    <a:pt x="5017" y="4505"/>
                  </a:lnTo>
                  <a:lnTo>
                    <a:pt x="5051" y="4494"/>
                  </a:lnTo>
                  <a:lnTo>
                    <a:pt x="5085" y="4471"/>
                  </a:lnTo>
                  <a:lnTo>
                    <a:pt x="5120" y="4448"/>
                  </a:lnTo>
                  <a:lnTo>
                    <a:pt x="5142" y="4414"/>
                  </a:lnTo>
                  <a:lnTo>
                    <a:pt x="5165" y="4380"/>
                  </a:lnTo>
                  <a:lnTo>
                    <a:pt x="5176" y="4346"/>
                  </a:lnTo>
                  <a:lnTo>
                    <a:pt x="5176" y="4300"/>
                  </a:lnTo>
                  <a:lnTo>
                    <a:pt x="5176" y="4266"/>
                  </a:lnTo>
                  <a:lnTo>
                    <a:pt x="5165" y="4221"/>
                  </a:lnTo>
                  <a:lnTo>
                    <a:pt x="5154" y="4187"/>
                  </a:lnTo>
                  <a:lnTo>
                    <a:pt x="5131" y="4164"/>
                  </a:lnTo>
                  <a:lnTo>
                    <a:pt x="5063" y="4118"/>
                  </a:lnTo>
                  <a:lnTo>
                    <a:pt x="5029" y="4107"/>
                  </a:lnTo>
                  <a:lnTo>
                    <a:pt x="4994" y="4096"/>
                  </a:lnTo>
                  <a:lnTo>
                    <a:pt x="4994" y="1764"/>
                  </a:lnTo>
                  <a:lnTo>
                    <a:pt x="5029" y="1752"/>
                  </a:lnTo>
                  <a:lnTo>
                    <a:pt x="5074" y="1741"/>
                  </a:lnTo>
                  <a:lnTo>
                    <a:pt x="5108" y="1718"/>
                  </a:lnTo>
                  <a:lnTo>
                    <a:pt x="5131" y="1695"/>
                  </a:lnTo>
                  <a:lnTo>
                    <a:pt x="5154" y="1661"/>
                  </a:lnTo>
                  <a:lnTo>
                    <a:pt x="5176" y="1627"/>
                  </a:lnTo>
                  <a:lnTo>
                    <a:pt x="5188" y="1582"/>
                  </a:lnTo>
                  <a:lnTo>
                    <a:pt x="5188" y="1548"/>
                  </a:lnTo>
                  <a:lnTo>
                    <a:pt x="5188" y="1502"/>
                  </a:lnTo>
                  <a:lnTo>
                    <a:pt x="5176" y="1457"/>
                  </a:lnTo>
                  <a:lnTo>
                    <a:pt x="5154" y="1422"/>
                  </a:lnTo>
                  <a:lnTo>
                    <a:pt x="5120" y="1388"/>
                  </a:lnTo>
                  <a:lnTo>
                    <a:pt x="5097" y="1366"/>
                  </a:lnTo>
                  <a:lnTo>
                    <a:pt x="5051" y="1343"/>
                  </a:lnTo>
                  <a:lnTo>
                    <a:pt x="5017" y="1331"/>
                  </a:lnTo>
                  <a:lnTo>
                    <a:pt x="4972" y="1320"/>
                  </a:lnTo>
                  <a:lnTo>
                    <a:pt x="4915" y="1331"/>
                  </a:lnTo>
                  <a:lnTo>
                    <a:pt x="4869" y="1354"/>
                  </a:lnTo>
                  <a:lnTo>
                    <a:pt x="4824" y="1377"/>
                  </a:lnTo>
                  <a:lnTo>
                    <a:pt x="4790" y="1422"/>
                  </a:lnTo>
                  <a:lnTo>
                    <a:pt x="2788" y="262"/>
                  </a:lnTo>
                  <a:lnTo>
                    <a:pt x="2799" y="194"/>
                  </a:lnTo>
                  <a:lnTo>
                    <a:pt x="2788" y="160"/>
                  </a:lnTo>
                  <a:lnTo>
                    <a:pt x="2776" y="126"/>
                  </a:lnTo>
                  <a:lnTo>
                    <a:pt x="2765" y="92"/>
                  </a:lnTo>
                  <a:lnTo>
                    <a:pt x="2742" y="57"/>
                  </a:lnTo>
                  <a:lnTo>
                    <a:pt x="2708" y="35"/>
                  </a:lnTo>
                  <a:lnTo>
                    <a:pt x="2674" y="12"/>
                  </a:lnTo>
                  <a:lnTo>
                    <a:pt x="2640"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3"/>
          <p:cNvSpPr/>
          <p:nvPr/>
        </p:nvSpPr>
        <p:spPr>
          <a:xfrm>
            <a:off x="9061884" y="5072013"/>
            <a:ext cx="82162" cy="71486"/>
          </a:xfrm>
          <a:custGeom>
            <a:rect b="b" l="l" r="r" t="t"/>
            <a:pathLst>
              <a:path extrusionOk="0" h="683" w="785">
                <a:moveTo>
                  <a:pt x="785" y="0"/>
                </a:moveTo>
                <a:lnTo>
                  <a:pt x="751" y="68"/>
                </a:lnTo>
                <a:lnTo>
                  <a:pt x="739" y="137"/>
                </a:lnTo>
                <a:lnTo>
                  <a:pt x="751" y="193"/>
                </a:lnTo>
                <a:lnTo>
                  <a:pt x="762" y="239"/>
                </a:lnTo>
                <a:lnTo>
                  <a:pt x="0" y="683"/>
                </a:lnTo>
                <a:lnTo>
                  <a:pt x="91" y="683"/>
                </a:lnTo>
                <a:lnTo>
                  <a:pt x="785" y="284"/>
                </a:lnTo>
                <a:lnTo>
                  <a:pt x="785"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0" y="0"/>
            <a:ext cx="116806" cy="92943"/>
          </a:xfrm>
          <a:custGeom>
            <a:rect b="b" l="l" r="r" t="t"/>
            <a:pathLst>
              <a:path extrusionOk="0" h="888" w="1116">
                <a:moveTo>
                  <a:pt x="1025" y="0"/>
                </a:moveTo>
                <a:lnTo>
                  <a:pt x="69" y="546"/>
                </a:lnTo>
                <a:lnTo>
                  <a:pt x="35" y="523"/>
                </a:lnTo>
                <a:lnTo>
                  <a:pt x="1" y="489"/>
                </a:lnTo>
                <a:lnTo>
                  <a:pt x="1" y="887"/>
                </a:lnTo>
                <a:lnTo>
                  <a:pt x="46" y="853"/>
                </a:lnTo>
                <a:lnTo>
                  <a:pt x="80" y="808"/>
                </a:lnTo>
                <a:lnTo>
                  <a:pt x="103" y="751"/>
                </a:lnTo>
                <a:lnTo>
                  <a:pt x="115" y="683"/>
                </a:lnTo>
                <a:lnTo>
                  <a:pt x="103" y="637"/>
                </a:lnTo>
                <a:lnTo>
                  <a:pt x="92" y="592"/>
                </a:lnTo>
                <a:lnTo>
                  <a:pt x="111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8147416" y="0"/>
            <a:ext cx="996620" cy="953707"/>
          </a:xfrm>
          <a:custGeom>
            <a:rect b="b" l="l" r="r" t="t"/>
            <a:pathLst>
              <a:path extrusionOk="0" h="9112" w="9522">
                <a:moveTo>
                  <a:pt x="2833" y="3572"/>
                </a:moveTo>
                <a:lnTo>
                  <a:pt x="4801" y="4709"/>
                </a:lnTo>
                <a:lnTo>
                  <a:pt x="4778" y="4744"/>
                </a:lnTo>
                <a:lnTo>
                  <a:pt x="4778" y="4789"/>
                </a:lnTo>
                <a:lnTo>
                  <a:pt x="4778" y="4835"/>
                </a:lnTo>
                <a:lnTo>
                  <a:pt x="4790" y="4869"/>
                </a:lnTo>
                <a:lnTo>
                  <a:pt x="4813" y="4903"/>
                </a:lnTo>
                <a:lnTo>
                  <a:pt x="4835" y="4937"/>
                </a:lnTo>
                <a:lnTo>
                  <a:pt x="4869" y="4960"/>
                </a:lnTo>
                <a:lnTo>
                  <a:pt x="4904" y="4982"/>
                </a:lnTo>
                <a:lnTo>
                  <a:pt x="4938" y="4994"/>
                </a:lnTo>
                <a:lnTo>
                  <a:pt x="4972" y="5005"/>
                </a:lnTo>
                <a:lnTo>
                  <a:pt x="4972" y="7371"/>
                </a:lnTo>
                <a:lnTo>
                  <a:pt x="4915" y="7394"/>
                </a:lnTo>
                <a:lnTo>
                  <a:pt x="4869" y="7428"/>
                </a:lnTo>
                <a:lnTo>
                  <a:pt x="4835" y="7485"/>
                </a:lnTo>
                <a:lnTo>
                  <a:pt x="4824" y="7553"/>
                </a:lnTo>
                <a:lnTo>
                  <a:pt x="4824" y="7599"/>
                </a:lnTo>
                <a:lnTo>
                  <a:pt x="2799" y="8782"/>
                </a:lnTo>
                <a:lnTo>
                  <a:pt x="2765" y="8736"/>
                </a:lnTo>
                <a:lnTo>
                  <a:pt x="2719" y="8714"/>
                </a:lnTo>
                <a:lnTo>
                  <a:pt x="2674" y="8691"/>
                </a:lnTo>
                <a:lnTo>
                  <a:pt x="2572" y="8691"/>
                </a:lnTo>
                <a:lnTo>
                  <a:pt x="2526" y="8714"/>
                </a:lnTo>
                <a:lnTo>
                  <a:pt x="2492" y="8736"/>
                </a:lnTo>
                <a:lnTo>
                  <a:pt x="2458" y="8770"/>
                </a:lnTo>
                <a:lnTo>
                  <a:pt x="433" y="7610"/>
                </a:lnTo>
                <a:lnTo>
                  <a:pt x="444" y="7553"/>
                </a:lnTo>
                <a:lnTo>
                  <a:pt x="433" y="7485"/>
                </a:lnTo>
                <a:lnTo>
                  <a:pt x="399" y="7428"/>
                </a:lnTo>
                <a:lnTo>
                  <a:pt x="342" y="7383"/>
                </a:lnTo>
                <a:lnTo>
                  <a:pt x="285" y="7360"/>
                </a:lnTo>
                <a:lnTo>
                  <a:pt x="285" y="5039"/>
                </a:lnTo>
                <a:lnTo>
                  <a:pt x="331" y="5028"/>
                </a:lnTo>
                <a:lnTo>
                  <a:pt x="365" y="5017"/>
                </a:lnTo>
                <a:lnTo>
                  <a:pt x="410" y="4994"/>
                </a:lnTo>
                <a:lnTo>
                  <a:pt x="444" y="4960"/>
                </a:lnTo>
                <a:lnTo>
                  <a:pt x="467" y="4926"/>
                </a:lnTo>
                <a:lnTo>
                  <a:pt x="490" y="4880"/>
                </a:lnTo>
                <a:lnTo>
                  <a:pt x="501" y="4835"/>
                </a:lnTo>
                <a:lnTo>
                  <a:pt x="501" y="4789"/>
                </a:lnTo>
                <a:lnTo>
                  <a:pt x="501" y="4744"/>
                </a:lnTo>
                <a:lnTo>
                  <a:pt x="478" y="4687"/>
                </a:lnTo>
                <a:lnTo>
                  <a:pt x="2424" y="3572"/>
                </a:lnTo>
                <a:lnTo>
                  <a:pt x="2458" y="3617"/>
                </a:lnTo>
                <a:lnTo>
                  <a:pt x="2503" y="3651"/>
                </a:lnTo>
                <a:lnTo>
                  <a:pt x="2560" y="3674"/>
                </a:lnTo>
                <a:lnTo>
                  <a:pt x="2628" y="3686"/>
                </a:lnTo>
                <a:lnTo>
                  <a:pt x="2685" y="3674"/>
                </a:lnTo>
                <a:lnTo>
                  <a:pt x="2742" y="3651"/>
                </a:lnTo>
                <a:lnTo>
                  <a:pt x="2788" y="3617"/>
                </a:lnTo>
                <a:lnTo>
                  <a:pt x="2833" y="3572"/>
                </a:lnTo>
                <a:close/>
                <a:moveTo>
                  <a:pt x="3777" y="0"/>
                </a:moveTo>
                <a:lnTo>
                  <a:pt x="2810" y="557"/>
                </a:lnTo>
                <a:lnTo>
                  <a:pt x="2776" y="523"/>
                </a:lnTo>
                <a:lnTo>
                  <a:pt x="2731" y="489"/>
                </a:lnTo>
                <a:lnTo>
                  <a:pt x="2674" y="466"/>
                </a:lnTo>
                <a:lnTo>
                  <a:pt x="2583" y="466"/>
                </a:lnTo>
                <a:lnTo>
                  <a:pt x="2537" y="478"/>
                </a:lnTo>
                <a:lnTo>
                  <a:pt x="2503" y="501"/>
                </a:lnTo>
                <a:lnTo>
                  <a:pt x="2469" y="535"/>
                </a:lnTo>
                <a:lnTo>
                  <a:pt x="2435" y="557"/>
                </a:lnTo>
                <a:lnTo>
                  <a:pt x="2412" y="603"/>
                </a:lnTo>
                <a:lnTo>
                  <a:pt x="2401" y="648"/>
                </a:lnTo>
                <a:lnTo>
                  <a:pt x="2401" y="683"/>
                </a:lnTo>
                <a:lnTo>
                  <a:pt x="2401" y="728"/>
                </a:lnTo>
                <a:lnTo>
                  <a:pt x="2412" y="774"/>
                </a:lnTo>
                <a:lnTo>
                  <a:pt x="2435" y="808"/>
                </a:lnTo>
                <a:lnTo>
                  <a:pt x="2458" y="842"/>
                </a:lnTo>
                <a:lnTo>
                  <a:pt x="2492" y="865"/>
                </a:lnTo>
                <a:lnTo>
                  <a:pt x="2526" y="887"/>
                </a:lnTo>
                <a:lnTo>
                  <a:pt x="2560" y="899"/>
                </a:lnTo>
                <a:lnTo>
                  <a:pt x="2606" y="910"/>
                </a:lnTo>
                <a:lnTo>
                  <a:pt x="2606" y="3208"/>
                </a:lnTo>
                <a:lnTo>
                  <a:pt x="2560" y="3219"/>
                </a:lnTo>
                <a:lnTo>
                  <a:pt x="2515" y="3231"/>
                </a:lnTo>
                <a:lnTo>
                  <a:pt x="2481" y="3253"/>
                </a:lnTo>
                <a:lnTo>
                  <a:pt x="2446" y="3276"/>
                </a:lnTo>
                <a:lnTo>
                  <a:pt x="2424" y="3322"/>
                </a:lnTo>
                <a:lnTo>
                  <a:pt x="2401" y="3356"/>
                </a:lnTo>
                <a:lnTo>
                  <a:pt x="2390" y="3401"/>
                </a:lnTo>
                <a:lnTo>
                  <a:pt x="2378" y="3447"/>
                </a:lnTo>
                <a:lnTo>
                  <a:pt x="2390" y="3492"/>
                </a:lnTo>
                <a:lnTo>
                  <a:pt x="2401" y="3526"/>
                </a:lnTo>
                <a:lnTo>
                  <a:pt x="456" y="4653"/>
                </a:lnTo>
                <a:lnTo>
                  <a:pt x="422" y="4607"/>
                </a:lnTo>
                <a:lnTo>
                  <a:pt x="376" y="4573"/>
                </a:lnTo>
                <a:lnTo>
                  <a:pt x="319" y="4550"/>
                </a:lnTo>
                <a:lnTo>
                  <a:pt x="251" y="4539"/>
                </a:lnTo>
                <a:lnTo>
                  <a:pt x="205" y="4550"/>
                </a:lnTo>
                <a:lnTo>
                  <a:pt x="160" y="4562"/>
                </a:lnTo>
                <a:lnTo>
                  <a:pt x="114" y="4584"/>
                </a:lnTo>
                <a:lnTo>
                  <a:pt x="80" y="4618"/>
                </a:lnTo>
                <a:lnTo>
                  <a:pt x="46" y="4653"/>
                </a:lnTo>
                <a:lnTo>
                  <a:pt x="23" y="4698"/>
                </a:lnTo>
                <a:lnTo>
                  <a:pt x="12" y="4744"/>
                </a:lnTo>
                <a:lnTo>
                  <a:pt x="1" y="4789"/>
                </a:lnTo>
                <a:lnTo>
                  <a:pt x="12" y="4846"/>
                </a:lnTo>
                <a:lnTo>
                  <a:pt x="23" y="4891"/>
                </a:lnTo>
                <a:lnTo>
                  <a:pt x="46" y="4926"/>
                </a:lnTo>
                <a:lnTo>
                  <a:pt x="69" y="4960"/>
                </a:lnTo>
                <a:lnTo>
                  <a:pt x="103" y="4994"/>
                </a:lnTo>
                <a:lnTo>
                  <a:pt x="149" y="5017"/>
                </a:lnTo>
                <a:lnTo>
                  <a:pt x="183" y="5039"/>
                </a:lnTo>
                <a:lnTo>
                  <a:pt x="240" y="5039"/>
                </a:lnTo>
                <a:lnTo>
                  <a:pt x="240" y="7360"/>
                </a:lnTo>
                <a:lnTo>
                  <a:pt x="171" y="7383"/>
                </a:lnTo>
                <a:lnTo>
                  <a:pt x="114" y="7417"/>
                </a:lnTo>
                <a:lnTo>
                  <a:pt x="69" y="7474"/>
                </a:lnTo>
                <a:lnTo>
                  <a:pt x="69" y="7508"/>
                </a:lnTo>
                <a:lnTo>
                  <a:pt x="58" y="7553"/>
                </a:lnTo>
                <a:lnTo>
                  <a:pt x="69" y="7587"/>
                </a:lnTo>
                <a:lnTo>
                  <a:pt x="80" y="7622"/>
                </a:lnTo>
                <a:lnTo>
                  <a:pt x="92" y="7656"/>
                </a:lnTo>
                <a:lnTo>
                  <a:pt x="114" y="7690"/>
                </a:lnTo>
                <a:lnTo>
                  <a:pt x="149" y="7713"/>
                </a:lnTo>
                <a:lnTo>
                  <a:pt x="183" y="7724"/>
                </a:lnTo>
                <a:lnTo>
                  <a:pt x="217" y="7735"/>
                </a:lnTo>
                <a:lnTo>
                  <a:pt x="251" y="7747"/>
                </a:lnTo>
                <a:lnTo>
                  <a:pt x="308" y="7735"/>
                </a:lnTo>
                <a:lnTo>
                  <a:pt x="353" y="7713"/>
                </a:lnTo>
                <a:lnTo>
                  <a:pt x="387" y="7690"/>
                </a:lnTo>
                <a:lnTo>
                  <a:pt x="422" y="7656"/>
                </a:lnTo>
                <a:lnTo>
                  <a:pt x="2435" y="8816"/>
                </a:lnTo>
                <a:lnTo>
                  <a:pt x="2424" y="8850"/>
                </a:lnTo>
                <a:lnTo>
                  <a:pt x="2412" y="8896"/>
                </a:lnTo>
                <a:lnTo>
                  <a:pt x="2424" y="8941"/>
                </a:lnTo>
                <a:lnTo>
                  <a:pt x="2435" y="8975"/>
                </a:lnTo>
                <a:lnTo>
                  <a:pt x="2446" y="9021"/>
                </a:lnTo>
                <a:lnTo>
                  <a:pt x="2481" y="9043"/>
                </a:lnTo>
                <a:lnTo>
                  <a:pt x="2503" y="9078"/>
                </a:lnTo>
                <a:lnTo>
                  <a:pt x="2537" y="9089"/>
                </a:lnTo>
                <a:lnTo>
                  <a:pt x="2583" y="9100"/>
                </a:lnTo>
                <a:lnTo>
                  <a:pt x="2628" y="9112"/>
                </a:lnTo>
                <a:lnTo>
                  <a:pt x="2663" y="9100"/>
                </a:lnTo>
                <a:lnTo>
                  <a:pt x="2708" y="9089"/>
                </a:lnTo>
                <a:lnTo>
                  <a:pt x="2742" y="9078"/>
                </a:lnTo>
                <a:lnTo>
                  <a:pt x="2776" y="9043"/>
                </a:lnTo>
                <a:lnTo>
                  <a:pt x="2799" y="9021"/>
                </a:lnTo>
                <a:lnTo>
                  <a:pt x="2822" y="8975"/>
                </a:lnTo>
                <a:lnTo>
                  <a:pt x="2833" y="8941"/>
                </a:lnTo>
                <a:lnTo>
                  <a:pt x="2833" y="8896"/>
                </a:lnTo>
                <a:lnTo>
                  <a:pt x="2833" y="8861"/>
                </a:lnTo>
                <a:lnTo>
                  <a:pt x="2822" y="8816"/>
                </a:lnTo>
                <a:lnTo>
                  <a:pt x="4847" y="7644"/>
                </a:lnTo>
                <a:lnTo>
                  <a:pt x="4869" y="7678"/>
                </a:lnTo>
                <a:lnTo>
                  <a:pt x="4915" y="7701"/>
                </a:lnTo>
                <a:lnTo>
                  <a:pt x="4949" y="7724"/>
                </a:lnTo>
                <a:lnTo>
                  <a:pt x="5029" y="7724"/>
                </a:lnTo>
                <a:lnTo>
                  <a:pt x="5063" y="7713"/>
                </a:lnTo>
                <a:lnTo>
                  <a:pt x="5120" y="7678"/>
                </a:lnTo>
                <a:lnTo>
                  <a:pt x="5154" y="7622"/>
                </a:lnTo>
                <a:lnTo>
                  <a:pt x="5165" y="7587"/>
                </a:lnTo>
                <a:lnTo>
                  <a:pt x="5165" y="7553"/>
                </a:lnTo>
                <a:lnTo>
                  <a:pt x="5154" y="7485"/>
                </a:lnTo>
                <a:lnTo>
                  <a:pt x="5131" y="7439"/>
                </a:lnTo>
                <a:lnTo>
                  <a:pt x="5074" y="7394"/>
                </a:lnTo>
                <a:lnTo>
                  <a:pt x="5017" y="7383"/>
                </a:lnTo>
                <a:lnTo>
                  <a:pt x="5017" y="5005"/>
                </a:lnTo>
                <a:lnTo>
                  <a:pt x="5063" y="4994"/>
                </a:lnTo>
                <a:lnTo>
                  <a:pt x="5097" y="4982"/>
                </a:lnTo>
                <a:lnTo>
                  <a:pt x="5154" y="4937"/>
                </a:lnTo>
                <a:lnTo>
                  <a:pt x="5177" y="4903"/>
                </a:lnTo>
                <a:lnTo>
                  <a:pt x="5199" y="4869"/>
                </a:lnTo>
                <a:lnTo>
                  <a:pt x="5199" y="4835"/>
                </a:lnTo>
                <a:lnTo>
                  <a:pt x="5211" y="4789"/>
                </a:lnTo>
                <a:lnTo>
                  <a:pt x="5199" y="4755"/>
                </a:lnTo>
                <a:lnTo>
                  <a:pt x="5188" y="4709"/>
                </a:lnTo>
                <a:lnTo>
                  <a:pt x="7167" y="3572"/>
                </a:lnTo>
                <a:lnTo>
                  <a:pt x="7201" y="3617"/>
                </a:lnTo>
                <a:lnTo>
                  <a:pt x="7247" y="3651"/>
                </a:lnTo>
                <a:lnTo>
                  <a:pt x="7304" y="3674"/>
                </a:lnTo>
                <a:lnTo>
                  <a:pt x="7361" y="3686"/>
                </a:lnTo>
                <a:lnTo>
                  <a:pt x="7429" y="3674"/>
                </a:lnTo>
                <a:lnTo>
                  <a:pt x="7486" y="3651"/>
                </a:lnTo>
                <a:lnTo>
                  <a:pt x="7531" y="3617"/>
                </a:lnTo>
                <a:lnTo>
                  <a:pt x="7565" y="3572"/>
                </a:lnTo>
                <a:lnTo>
                  <a:pt x="9522" y="4698"/>
                </a:lnTo>
                <a:lnTo>
                  <a:pt x="9522" y="4641"/>
                </a:lnTo>
                <a:lnTo>
                  <a:pt x="7588" y="3526"/>
                </a:lnTo>
                <a:lnTo>
                  <a:pt x="7599" y="3481"/>
                </a:lnTo>
                <a:lnTo>
                  <a:pt x="7599" y="3447"/>
                </a:lnTo>
                <a:lnTo>
                  <a:pt x="7599" y="3401"/>
                </a:lnTo>
                <a:lnTo>
                  <a:pt x="7588" y="3356"/>
                </a:lnTo>
                <a:lnTo>
                  <a:pt x="7565" y="3322"/>
                </a:lnTo>
                <a:lnTo>
                  <a:pt x="7543" y="3287"/>
                </a:lnTo>
                <a:lnTo>
                  <a:pt x="7508" y="3265"/>
                </a:lnTo>
                <a:lnTo>
                  <a:pt x="7474" y="3242"/>
                </a:lnTo>
                <a:lnTo>
                  <a:pt x="7440" y="3219"/>
                </a:lnTo>
                <a:lnTo>
                  <a:pt x="7395" y="3208"/>
                </a:lnTo>
                <a:lnTo>
                  <a:pt x="7395" y="921"/>
                </a:lnTo>
                <a:lnTo>
                  <a:pt x="7440" y="910"/>
                </a:lnTo>
                <a:lnTo>
                  <a:pt x="7474" y="899"/>
                </a:lnTo>
                <a:lnTo>
                  <a:pt x="7508" y="876"/>
                </a:lnTo>
                <a:lnTo>
                  <a:pt x="7543" y="842"/>
                </a:lnTo>
                <a:lnTo>
                  <a:pt x="7565" y="808"/>
                </a:lnTo>
                <a:lnTo>
                  <a:pt x="7588" y="774"/>
                </a:lnTo>
                <a:lnTo>
                  <a:pt x="7599" y="728"/>
                </a:lnTo>
                <a:lnTo>
                  <a:pt x="7599" y="683"/>
                </a:lnTo>
                <a:lnTo>
                  <a:pt x="7599" y="637"/>
                </a:lnTo>
                <a:lnTo>
                  <a:pt x="7577" y="592"/>
                </a:lnTo>
                <a:lnTo>
                  <a:pt x="8612" y="0"/>
                </a:lnTo>
                <a:lnTo>
                  <a:pt x="8521" y="0"/>
                </a:lnTo>
                <a:lnTo>
                  <a:pt x="7554" y="557"/>
                </a:lnTo>
                <a:lnTo>
                  <a:pt x="7520" y="512"/>
                </a:lnTo>
                <a:lnTo>
                  <a:pt x="7474" y="478"/>
                </a:lnTo>
                <a:lnTo>
                  <a:pt x="7417" y="455"/>
                </a:lnTo>
                <a:lnTo>
                  <a:pt x="7304" y="455"/>
                </a:lnTo>
                <a:lnTo>
                  <a:pt x="7258" y="478"/>
                </a:lnTo>
                <a:lnTo>
                  <a:pt x="7213" y="512"/>
                </a:lnTo>
                <a:lnTo>
                  <a:pt x="7179" y="546"/>
                </a:lnTo>
                <a:lnTo>
                  <a:pt x="6223" y="0"/>
                </a:lnTo>
                <a:lnTo>
                  <a:pt x="6132" y="0"/>
                </a:lnTo>
                <a:lnTo>
                  <a:pt x="7144" y="592"/>
                </a:lnTo>
                <a:lnTo>
                  <a:pt x="7133" y="637"/>
                </a:lnTo>
                <a:lnTo>
                  <a:pt x="7122" y="683"/>
                </a:lnTo>
                <a:lnTo>
                  <a:pt x="7133" y="739"/>
                </a:lnTo>
                <a:lnTo>
                  <a:pt x="7144" y="774"/>
                </a:lnTo>
                <a:lnTo>
                  <a:pt x="7167" y="819"/>
                </a:lnTo>
                <a:lnTo>
                  <a:pt x="7190" y="853"/>
                </a:lnTo>
                <a:lnTo>
                  <a:pt x="7224" y="876"/>
                </a:lnTo>
                <a:lnTo>
                  <a:pt x="7258" y="899"/>
                </a:lnTo>
                <a:lnTo>
                  <a:pt x="7304" y="921"/>
                </a:lnTo>
                <a:lnTo>
                  <a:pt x="7349" y="921"/>
                </a:lnTo>
                <a:lnTo>
                  <a:pt x="7349" y="3208"/>
                </a:lnTo>
                <a:lnTo>
                  <a:pt x="7304" y="3219"/>
                </a:lnTo>
                <a:lnTo>
                  <a:pt x="7258" y="3231"/>
                </a:lnTo>
                <a:lnTo>
                  <a:pt x="7224" y="3253"/>
                </a:lnTo>
                <a:lnTo>
                  <a:pt x="7190" y="3287"/>
                </a:lnTo>
                <a:lnTo>
                  <a:pt x="7167" y="3322"/>
                </a:lnTo>
                <a:lnTo>
                  <a:pt x="7144" y="3356"/>
                </a:lnTo>
                <a:lnTo>
                  <a:pt x="7133" y="3401"/>
                </a:lnTo>
                <a:lnTo>
                  <a:pt x="7122" y="3447"/>
                </a:lnTo>
                <a:lnTo>
                  <a:pt x="7133" y="3492"/>
                </a:lnTo>
                <a:lnTo>
                  <a:pt x="7144" y="3526"/>
                </a:lnTo>
                <a:lnTo>
                  <a:pt x="5165" y="4664"/>
                </a:lnTo>
                <a:lnTo>
                  <a:pt x="5131" y="4630"/>
                </a:lnTo>
                <a:lnTo>
                  <a:pt x="5097" y="4607"/>
                </a:lnTo>
                <a:lnTo>
                  <a:pt x="5051" y="4584"/>
                </a:lnTo>
                <a:lnTo>
                  <a:pt x="4995" y="4573"/>
                </a:lnTo>
                <a:lnTo>
                  <a:pt x="4938" y="4584"/>
                </a:lnTo>
                <a:lnTo>
                  <a:pt x="4892" y="4607"/>
                </a:lnTo>
                <a:lnTo>
                  <a:pt x="4858" y="4630"/>
                </a:lnTo>
                <a:lnTo>
                  <a:pt x="4824" y="4664"/>
                </a:lnTo>
                <a:lnTo>
                  <a:pt x="2845" y="3526"/>
                </a:lnTo>
                <a:lnTo>
                  <a:pt x="2856" y="3492"/>
                </a:lnTo>
                <a:lnTo>
                  <a:pt x="2867" y="3447"/>
                </a:lnTo>
                <a:lnTo>
                  <a:pt x="2856" y="3401"/>
                </a:lnTo>
                <a:lnTo>
                  <a:pt x="2845" y="3356"/>
                </a:lnTo>
                <a:lnTo>
                  <a:pt x="2833" y="3322"/>
                </a:lnTo>
                <a:lnTo>
                  <a:pt x="2799" y="3287"/>
                </a:lnTo>
                <a:lnTo>
                  <a:pt x="2776" y="3253"/>
                </a:lnTo>
                <a:lnTo>
                  <a:pt x="2731" y="3231"/>
                </a:lnTo>
                <a:lnTo>
                  <a:pt x="2697" y="3219"/>
                </a:lnTo>
                <a:lnTo>
                  <a:pt x="2651" y="3208"/>
                </a:lnTo>
                <a:lnTo>
                  <a:pt x="2651" y="910"/>
                </a:lnTo>
                <a:lnTo>
                  <a:pt x="2697" y="899"/>
                </a:lnTo>
                <a:lnTo>
                  <a:pt x="2731" y="887"/>
                </a:lnTo>
                <a:lnTo>
                  <a:pt x="2765" y="865"/>
                </a:lnTo>
                <a:lnTo>
                  <a:pt x="2788" y="842"/>
                </a:lnTo>
                <a:lnTo>
                  <a:pt x="2810" y="808"/>
                </a:lnTo>
                <a:lnTo>
                  <a:pt x="2833" y="774"/>
                </a:lnTo>
                <a:lnTo>
                  <a:pt x="2845" y="728"/>
                </a:lnTo>
                <a:lnTo>
                  <a:pt x="2845" y="683"/>
                </a:lnTo>
                <a:lnTo>
                  <a:pt x="2845" y="637"/>
                </a:lnTo>
                <a:lnTo>
                  <a:pt x="2833"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9142791" y="2500263"/>
            <a:ext cx="1256" cy="16746"/>
          </a:xfrm>
          <a:custGeom>
            <a:rect b="b" l="l" r="r" t="t"/>
            <a:pathLst>
              <a:path extrusionOk="0" h="160" w="12">
                <a:moveTo>
                  <a:pt x="12" y="0"/>
                </a:moveTo>
                <a:lnTo>
                  <a:pt x="1" y="46"/>
                </a:lnTo>
                <a:lnTo>
                  <a:pt x="1" y="80"/>
                </a:lnTo>
                <a:lnTo>
                  <a:pt x="1" y="125"/>
                </a:lnTo>
                <a:lnTo>
                  <a:pt x="12" y="160"/>
                </a:lnTo>
                <a:lnTo>
                  <a:pt x="12"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8502234" y="2722888"/>
            <a:ext cx="641806" cy="1045499"/>
          </a:xfrm>
          <a:custGeom>
            <a:rect b="b" l="l" r="r" t="t"/>
            <a:pathLst>
              <a:path extrusionOk="0" h="9989" w="6132">
                <a:moveTo>
                  <a:pt x="2765" y="4437"/>
                </a:moveTo>
                <a:lnTo>
                  <a:pt x="4824" y="5620"/>
                </a:lnTo>
                <a:lnTo>
                  <a:pt x="4812" y="5688"/>
                </a:lnTo>
                <a:lnTo>
                  <a:pt x="4824" y="5745"/>
                </a:lnTo>
                <a:lnTo>
                  <a:pt x="4846" y="5802"/>
                </a:lnTo>
                <a:lnTo>
                  <a:pt x="4903" y="5836"/>
                </a:lnTo>
                <a:lnTo>
                  <a:pt x="4960" y="5859"/>
                </a:lnTo>
                <a:lnTo>
                  <a:pt x="4960" y="8202"/>
                </a:lnTo>
                <a:lnTo>
                  <a:pt x="4915" y="8214"/>
                </a:lnTo>
                <a:lnTo>
                  <a:pt x="4869" y="8225"/>
                </a:lnTo>
                <a:lnTo>
                  <a:pt x="4835" y="8248"/>
                </a:lnTo>
                <a:lnTo>
                  <a:pt x="4801" y="8282"/>
                </a:lnTo>
                <a:lnTo>
                  <a:pt x="4778" y="8316"/>
                </a:lnTo>
                <a:lnTo>
                  <a:pt x="4755" y="8350"/>
                </a:lnTo>
                <a:lnTo>
                  <a:pt x="4744" y="8396"/>
                </a:lnTo>
                <a:lnTo>
                  <a:pt x="4744" y="8441"/>
                </a:lnTo>
                <a:lnTo>
                  <a:pt x="4744" y="8487"/>
                </a:lnTo>
                <a:lnTo>
                  <a:pt x="4755" y="8532"/>
                </a:lnTo>
                <a:lnTo>
                  <a:pt x="2776" y="9681"/>
                </a:lnTo>
                <a:lnTo>
                  <a:pt x="2742" y="9647"/>
                </a:lnTo>
                <a:lnTo>
                  <a:pt x="2708" y="9613"/>
                </a:lnTo>
                <a:lnTo>
                  <a:pt x="2662" y="9601"/>
                </a:lnTo>
                <a:lnTo>
                  <a:pt x="2606" y="9590"/>
                </a:lnTo>
                <a:lnTo>
                  <a:pt x="2560" y="9601"/>
                </a:lnTo>
                <a:lnTo>
                  <a:pt x="2515" y="9613"/>
                </a:lnTo>
                <a:lnTo>
                  <a:pt x="2480" y="9635"/>
                </a:lnTo>
                <a:lnTo>
                  <a:pt x="2446" y="9670"/>
                </a:lnTo>
                <a:lnTo>
                  <a:pt x="399" y="8498"/>
                </a:lnTo>
                <a:lnTo>
                  <a:pt x="410" y="8441"/>
                </a:lnTo>
                <a:lnTo>
                  <a:pt x="399" y="8384"/>
                </a:lnTo>
                <a:lnTo>
                  <a:pt x="376" y="8327"/>
                </a:lnTo>
                <a:lnTo>
                  <a:pt x="319" y="8293"/>
                </a:lnTo>
                <a:lnTo>
                  <a:pt x="262" y="8270"/>
                </a:lnTo>
                <a:lnTo>
                  <a:pt x="262" y="5927"/>
                </a:lnTo>
                <a:lnTo>
                  <a:pt x="308" y="5916"/>
                </a:lnTo>
                <a:lnTo>
                  <a:pt x="353" y="5893"/>
                </a:lnTo>
                <a:lnTo>
                  <a:pt x="387" y="5870"/>
                </a:lnTo>
                <a:lnTo>
                  <a:pt x="421" y="5847"/>
                </a:lnTo>
                <a:lnTo>
                  <a:pt x="444" y="5813"/>
                </a:lnTo>
                <a:lnTo>
                  <a:pt x="467" y="5768"/>
                </a:lnTo>
                <a:lnTo>
                  <a:pt x="478" y="5734"/>
                </a:lnTo>
                <a:lnTo>
                  <a:pt x="478" y="5688"/>
                </a:lnTo>
                <a:lnTo>
                  <a:pt x="478" y="5631"/>
                </a:lnTo>
                <a:lnTo>
                  <a:pt x="467" y="5586"/>
                </a:lnTo>
                <a:lnTo>
                  <a:pt x="2458" y="4437"/>
                </a:lnTo>
                <a:lnTo>
                  <a:pt x="2480" y="4471"/>
                </a:lnTo>
                <a:lnTo>
                  <a:pt x="2526" y="4494"/>
                </a:lnTo>
                <a:lnTo>
                  <a:pt x="2560" y="4517"/>
                </a:lnTo>
                <a:lnTo>
                  <a:pt x="2651" y="4517"/>
                </a:lnTo>
                <a:lnTo>
                  <a:pt x="2697" y="4494"/>
                </a:lnTo>
                <a:lnTo>
                  <a:pt x="2731" y="4471"/>
                </a:lnTo>
                <a:lnTo>
                  <a:pt x="2765" y="4437"/>
                </a:lnTo>
                <a:close/>
                <a:moveTo>
                  <a:pt x="4983" y="0"/>
                </a:moveTo>
                <a:lnTo>
                  <a:pt x="4938" y="12"/>
                </a:lnTo>
                <a:lnTo>
                  <a:pt x="4892" y="23"/>
                </a:lnTo>
                <a:lnTo>
                  <a:pt x="4846" y="46"/>
                </a:lnTo>
                <a:lnTo>
                  <a:pt x="4812" y="69"/>
                </a:lnTo>
                <a:lnTo>
                  <a:pt x="4790" y="103"/>
                </a:lnTo>
                <a:lnTo>
                  <a:pt x="4767" y="137"/>
                </a:lnTo>
                <a:lnTo>
                  <a:pt x="4755" y="182"/>
                </a:lnTo>
                <a:lnTo>
                  <a:pt x="4755" y="228"/>
                </a:lnTo>
                <a:lnTo>
                  <a:pt x="4755" y="273"/>
                </a:lnTo>
                <a:lnTo>
                  <a:pt x="4767" y="319"/>
                </a:lnTo>
                <a:lnTo>
                  <a:pt x="2742" y="1479"/>
                </a:lnTo>
                <a:lnTo>
                  <a:pt x="2719" y="1457"/>
                </a:lnTo>
                <a:lnTo>
                  <a:pt x="2685" y="1434"/>
                </a:lnTo>
                <a:lnTo>
                  <a:pt x="2651" y="1422"/>
                </a:lnTo>
                <a:lnTo>
                  <a:pt x="2606" y="1411"/>
                </a:lnTo>
                <a:lnTo>
                  <a:pt x="2549" y="1422"/>
                </a:lnTo>
                <a:lnTo>
                  <a:pt x="2492" y="1457"/>
                </a:lnTo>
                <a:lnTo>
                  <a:pt x="2458" y="1513"/>
                </a:lnTo>
                <a:lnTo>
                  <a:pt x="2446" y="1582"/>
                </a:lnTo>
                <a:lnTo>
                  <a:pt x="2458" y="1639"/>
                </a:lnTo>
                <a:lnTo>
                  <a:pt x="2480" y="1695"/>
                </a:lnTo>
                <a:lnTo>
                  <a:pt x="2537" y="1730"/>
                </a:lnTo>
                <a:lnTo>
                  <a:pt x="2594" y="1741"/>
                </a:lnTo>
                <a:lnTo>
                  <a:pt x="2594" y="4153"/>
                </a:lnTo>
                <a:lnTo>
                  <a:pt x="2526" y="4175"/>
                </a:lnTo>
                <a:lnTo>
                  <a:pt x="2469" y="4209"/>
                </a:lnTo>
                <a:lnTo>
                  <a:pt x="2435" y="4266"/>
                </a:lnTo>
                <a:lnTo>
                  <a:pt x="2424" y="4335"/>
                </a:lnTo>
                <a:lnTo>
                  <a:pt x="2435" y="4403"/>
                </a:lnTo>
                <a:lnTo>
                  <a:pt x="444" y="5552"/>
                </a:lnTo>
                <a:lnTo>
                  <a:pt x="399" y="5506"/>
                </a:lnTo>
                <a:lnTo>
                  <a:pt x="353" y="5472"/>
                </a:lnTo>
                <a:lnTo>
                  <a:pt x="296" y="5449"/>
                </a:lnTo>
                <a:lnTo>
                  <a:pt x="239" y="5438"/>
                </a:lnTo>
                <a:lnTo>
                  <a:pt x="194" y="5449"/>
                </a:lnTo>
                <a:lnTo>
                  <a:pt x="148" y="5461"/>
                </a:lnTo>
                <a:lnTo>
                  <a:pt x="103" y="5483"/>
                </a:lnTo>
                <a:lnTo>
                  <a:pt x="69" y="5506"/>
                </a:lnTo>
                <a:lnTo>
                  <a:pt x="35" y="5552"/>
                </a:lnTo>
                <a:lnTo>
                  <a:pt x="12" y="5586"/>
                </a:lnTo>
                <a:lnTo>
                  <a:pt x="1" y="5631"/>
                </a:lnTo>
                <a:lnTo>
                  <a:pt x="1" y="5688"/>
                </a:lnTo>
                <a:lnTo>
                  <a:pt x="1" y="5734"/>
                </a:lnTo>
                <a:lnTo>
                  <a:pt x="12" y="5768"/>
                </a:lnTo>
                <a:lnTo>
                  <a:pt x="35" y="5813"/>
                </a:lnTo>
                <a:lnTo>
                  <a:pt x="57" y="5847"/>
                </a:lnTo>
                <a:lnTo>
                  <a:pt x="92" y="5882"/>
                </a:lnTo>
                <a:lnTo>
                  <a:pt x="137" y="5904"/>
                </a:lnTo>
                <a:lnTo>
                  <a:pt x="171" y="5916"/>
                </a:lnTo>
                <a:lnTo>
                  <a:pt x="217" y="5927"/>
                </a:lnTo>
                <a:lnTo>
                  <a:pt x="217" y="8270"/>
                </a:lnTo>
                <a:lnTo>
                  <a:pt x="160" y="8282"/>
                </a:lnTo>
                <a:lnTo>
                  <a:pt x="114" y="8327"/>
                </a:lnTo>
                <a:lnTo>
                  <a:pt x="80" y="8373"/>
                </a:lnTo>
                <a:lnTo>
                  <a:pt x="69" y="8441"/>
                </a:lnTo>
                <a:lnTo>
                  <a:pt x="69" y="8475"/>
                </a:lnTo>
                <a:lnTo>
                  <a:pt x="80" y="8509"/>
                </a:lnTo>
                <a:lnTo>
                  <a:pt x="114" y="8566"/>
                </a:lnTo>
                <a:lnTo>
                  <a:pt x="171" y="8600"/>
                </a:lnTo>
                <a:lnTo>
                  <a:pt x="205" y="8612"/>
                </a:lnTo>
                <a:lnTo>
                  <a:pt x="285" y="8612"/>
                </a:lnTo>
                <a:lnTo>
                  <a:pt x="319" y="8589"/>
                </a:lnTo>
                <a:lnTo>
                  <a:pt x="353" y="8566"/>
                </a:lnTo>
                <a:lnTo>
                  <a:pt x="387" y="8532"/>
                </a:lnTo>
                <a:lnTo>
                  <a:pt x="2424" y="9715"/>
                </a:lnTo>
                <a:lnTo>
                  <a:pt x="2412" y="9749"/>
                </a:lnTo>
                <a:lnTo>
                  <a:pt x="2412" y="9795"/>
                </a:lnTo>
                <a:lnTo>
                  <a:pt x="2412" y="9829"/>
                </a:lnTo>
                <a:lnTo>
                  <a:pt x="2424" y="9863"/>
                </a:lnTo>
                <a:lnTo>
                  <a:pt x="2446" y="9897"/>
                </a:lnTo>
                <a:lnTo>
                  <a:pt x="2469" y="9931"/>
                </a:lnTo>
                <a:lnTo>
                  <a:pt x="2503" y="9954"/>
                </a:lnTo>
                <a:lnTo>
                  <a:pt x="2526" y="9977"/>
                </a:lnTo>
                <a:lnTo>
                  <a:pt x="2571" y="9988"/>
                </a:lnTo>
                <a:lnTo>
                  <a:pt x="2651" y="9988"/>
                </a:lnTo>
                <a:lnTo>
                  <a:pt x="2685" y="9977"/>
                </a:lnTo>
                <a:lnTo>
                  <a:pt x="2719" y="9954"/>
                </a:lnTo>
                <a:lnTo>
                  <a:pt x="2753" y="9931"/>
                </a:lnTo>
                <a:lnTo>
                  <a:pt x="2776" y="9897"/>
                </a:lnTo>
                <a:lnTo>
                  <a:pt x="2788" y="9863"/>
                </a:lnTo>
                <a:lnTo>
                  <a:pt x="2799" y="9829"/>
                </a:lnTo>
                <a:lnTo>
                  <a:pt x="2810" y="9795"/>
                </a:lnTo>
                <a:lnTo>
                  <a:pt x="2799" y="9749"/>
                </a:lnTo>
                <a:lnTo>
                  <a:pt x="2788" y="9715"/>
                </a:lnTo>
                <a:lnTo>
                  <a:pt x="4778" y="8578"/>
                </a:lnTo>
                <a:lnTo>
                  <a:pt x="4812" y="8612"/>
                </a:lnTo>
                <a:lnTo>
                  <a:pt x="4869" y="8646"/>
                </a:lnTo>
                <a:lnTo>
                  <a:pt x="4915" y="8669"/>
                </a:lnTo>
                <a:lnTo>
                  <a:pt x="4983" y="8680"/>
                </a:lnTo>
                <a:lnTo>
                  <a:pt x="5040" y="8669"/>
                </a:lnTo>
                <a:lnTo>
                  <a:pt x="5097" y="8646"/>
                </a:lnTo>
                <a:lnTo>
                  <a:pt x="5142" y="8612"/>
                </a:lnTo>
                <a:lnTo>
                  <a:pt x="5176" y="8566"/>
                </a:lnTo>
                <a:lnTo>
                  <a:pt x="6132" y="9112"/>
                </a:lnTo>
                <a:lnTo>
                  <a:pt x="6132" y="9067"/>
                </a:lnTo>
                <a:lnTo>
                  <a:pt x="5199" y="8532"/>
                </a:lnTo>
                <a:lnTo>
                  <a:pt x="5211" y="8487"/>
                </a:lnTo>
                <a:lnTo>
                  <a:pt x="5222" y="8441"/>
                </a:lnTo>
                <a:lnTo>
                  <a:pt x="5211" y="8396"/>
                </a:lnTo>
                <a:lnTo>
                  <a:pt x="5199" y="8350"/>
                </a:lnTo>
                <a:lnTo>
                  <a:pt x="5188" y="8316"/>
                </a:lnTo>
                <a:lnTo>
                  <a:pt x="5154" y="8282"/>
                </a:lnTo>
                <a:lnTo>
                  <a:pt x="5131" y="8248"/>
                </a:lnTo>
                <a:lnTo>
                  <a:pt x="5085" y="8225"/>
                </a:lnTo>
                <a:lnTo>
                  <a:pt x="5051" y="8214"/>
                </a:lnTo>
                <a:lnTo>
                  <a:pt x="5006" y="8202"/>
                </a:lnTo>
                <a:lnTo>
                  <a:pt x="5006" y="5847"/>
                </a:lnTo>
                <a:lnTo>
                  <a:pt x="5063" y="5836"/>
                </a:lnTo>
                <a:lnTo>
                  <a:pt x="5108" y="5791"/>
                </a:lnTo>
                <a:lnTo>
                  <a:pt x="5142" y="5745"/>
                </a:lnTo>
                <a:lnTo>
                  <a:pt x="5154" y="5688"/>
                </a:lnTo>
                <a:lnTo>
                  <a:pt x="5142" y="5631"/>
                </a:lnTo>
                <a:lnTo>
                  <a:pt x="6132" y="5051"/>
                </a:lnTo>
                <a:lnTo>
                  <a:pt x="6132" y="5006"/>
                </a:lnTo>
                <a:lnTo>
                  <a:pt x="5120" y="5586"/>
                </a:lnTo>
                <a:lnTo>
                  <a:pt x="5097" y="5552"/>
                </a:lnTo>
                <a:lnTo>
                  <a:pt x="5063" y="5529"/>
                </a:lnTo>
                <a:lnTo>
                  <a:pt x="5017" y="5518"/>
                </a:lnTo>
                <a:lnTo>
                  <a:pt x="4983" y="5506"/>
                </a:lnTo>
                <a:lnTo>
                  <a:pt x="4938" y="5518"/>
                </a:lnTo>
                <a:lnTo>
                  <a:pt x="4903" y="5529"/>
                </a:lnTo>
                <a:lnTo>
                  <a:pt x="4869" y="5552"/>
                </a:lnTo>
                <a:lnTo>
                  <a:pt x="4846" y="5586"/>
                </a:lnTo>
                <a:lnTo>
                  <a:pt x="2788" y="4391"/>
                </a:lnTo>
                <a:lnTo>
                  <a:pt x="2788" y="4335"/>
                </a:lnTo>
                <a:lnTo>
                  <a:pt x="2776" y="4266"/>
                </a:lnTo>
                <a:lnTo>
                  <a:pt x="2742" y="4221"/>
                </a:lnTo>
                <a:lnTo>
                  <a:pt x="2697" y="4175"/>
                </a:lnTo>
                <a:lnTo>
                  <a:pt x="2640" y="4153"/>
                </a:lnTo>
                <a:lnTo>
                  <a:pt x="2640" y="1741"/>
                </a:lnTo>
                <a:lnTo>
                  <a:pt x="2697" y="1718"/>
                </a:lnTo>
                <a:lnTo>
                  <a:pt x="2731" y="1684"/>
                </a:lnTo>
                <a:lnTo>
                  <a:pt x="2765" y="1639"/>
                </a:lnTo>
                <a:lnTo>
                  <a:pt x="2776" y="1582"/>
                </a:lnTo>
                <a:lnTo>
                  <a:pt x="2765" y="1525"/>
                </a:lnTo>
                <a:lnTo>
                  <a:pt x="4790" y="353"/>
                </a:lnTo>
                <a:lnTo>
                  <a:pt x="4824" y="399"/>
                </a:lnTo>
                <a:lnTo>
                  <a:pt x="4869" y="433"/>
                </a:lnTo>
                <a:lnTo>
                  <a:pt x="4926" y="456"/>
                </a:lnTo>
                <a:lnTo>
                  <a:pt x="5040" y="456"/>
                </a:lnTo>
                <a:lnTo>
                  <a:pt x="5085" y="433"/>
                </a:lnTo>
                <a:lnTo>
                  <a:pt x="5131" y="399"/>
                </a:lnTo>
                <a:lnTo>
                  <a:pt x="5176" y="353"/>
                </a:lnTo>
                <a:lnTo>
                  <a:pt x="6132" y="899"/>
                </a:lnTo>
                <a:lnTo>
                  <a:pt x="6132" y="854"/>
                </a:lnTo>
                <a:lnTo>
                  <a:pt x="5188" y="308"/>
                </a:lnTo>
                <a:lnTo>
                  <a:pt x="5199" y="273"/>
                </a:lnTo>
                <a:lnTo>
                  <a:pt x="5211" y="228"/>
                </a:lnTo>
                <a:lnTo>
                  <a:pt x="5199" y="182"/>
                </a:lnTo>
                <a:lnTo>
                  <a:pt x="5188" y="137"/>
                </a:lnTo>
                <a:lnTo>
                  <a:pt x="5165" y="103"/>
                </a:lnTo>
                <a:lnTo>
                  <a:pt x="5142" y="69"/>
                </a:lnTo>
                <a:lnTo>
                  <a:pt x="5108" y="46"/>
                </a:lnTo>
                <a:lnTo>
                  <a:pt x="5063" y="23"/>
                </a:lnTo>
                <a:lnTo>
                  <a:pt x="5029" y="12"/>
                </a:lnTo>
                <a:lnTo>
                  <a:pt x="4983"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3289759" y="0"/>
            <a:ext cx="5012512" cy="5143447"/>
          </a:xfrm>
          <a:custGeom>
            <a:rect b="b" l="l" r="r" t="t"/>
            <a:pathLst>
              <a:path extrusionOk="0" h="49142" w="47891">
                <a:moveTo>
                  <a:pt x="26493" y="1706"/>
                </a:moveTo>
                <a:lnTo>
                  <a:pt x="28518" y="2878"/>
                </a:lnTo>
                <a:lnTo>
                  <a:pt x="28507" y="2923"/>
                </a:lnTo>
                <a:lnTo>
                  <a:pt x="28507" y="2958"/>
                </a:lnTo>
                <a:lnTo>
                  <a:pt x="28507" y="3003"/>
                </a:lnTo>
                <a:lnTo>
                  <a:pt x="28518" y="3037"/>
                </a:lnTo>
                <a:lnTo>
                  <a:pt x="28552" y="3105"/>
                </a:lnTo>
                <a:lnTo>
                  <a:pt x="28621" y="3151"/>
                </a:lnTo>
                <a:lnTo>
                  <a:pt x="28655" y="3162"/>
                </a:lnTo>
                <a:lnTo>
                  <a:pt x="28689" y="3162"/>
                </a:lnTo>
                <a:lnTo>
                  <a:pt x="28689" y="5506"/>
                </a:lnTo>
                <a:lnTo>
                  <a:pt x="28643" y="5506"/>
                </a:lnTo>
                <a:lnTo>
                  <a:pt x="28609" y="5528"/>
                </a:lnTo>
                <a:lnTo>
                  <a:pt x="28575" y="5540"/>
                </a:lnTo>
                <a:lnTo>
                  <a:pt x="28541" y="5574"/>
                </a:lnTo>
                <a:lnTo>
                  <a:pt x="28518" y="5608"/>
                </a:lnTo>
                <a:lnTo>
                  <a:pt x="28507" y="5642"/>
                </a:lnTo>
                <a:lnTo>
                  <a:pt x="28495" y="5676"/>
                </a:lnTo>
                <a:lnTo>
                  <a:pt x="28484" y="5722"/>
                </a:lnTo>
                <a:lnTo>
                  <a:pt x="28495" y="5756"/>
                </a:lnTo>
                <a:lnTo>
                  <a:pt x="28507" y="5790"/>
                </a:lnTo>
                <a:lnTo>
                  <a:pt x="26539" y="6928"/>
                </a:lnTo>
                <a:lnTo>
                  <a:pt x="26493" y="6882"/>
                </a:lnTo>
                <a:lnTo>
                  <a:pt x="26448" y="6859"/>
                </a:lnTo>
                <a:lnTo>
                  <a:pt x="26402" y="6837"/>
                </a:lnTo>
                <a:lnTo>
                  <a:pt x="26334" y="6825"/>
                </a:lnTo>
                <a:lnTo>
                  <a:pt x="26277" y="6837"/>
                </a:lnTo>
                <a:lnTo>
                  <a:pt x="26232" y="6859"/>
                </a:lnTo>
                <a:lnTo>
                  <a:pt x="26175" y="6882"/>
                </a:lnTo>
                <a:lnTo>
                  <a:pt x="26141" y="6928"/>
                </a:lnTo>
                <a:lnTo>
                  <a:pt x="24139" y="5767"/>
                </a:lnTo>
                <a:lnTo>
                  <a:pt x="24150" y="5722"/>
                </a:lnTo>
                <a:lnTo>
                  <a:pt x="24139" y="5654"/>
                </a:lnTo>
                <a:lnTo>
                  <a:pt x="24105" y="5597"/>
                </a:lnTo>
                <a:lnTo>
                  <a:pt x="24059" y="5563"/>
                </a:lnTo>
                <a:lnTo>
                  <a:pt x="23991" y="5540"/>
                </a:lnTo>
                <a:lnTo>
                  <a:pt x="23991" y="3162"/>
                </a:lnTo>
                <a:lnTo>
                  <a:pt x="24059" y="3140"/>
                </a:lnTo>
                <a:lnTo>
                  <a:pt x="24116" y="3094"/>
                </a:lnTo>
                <a:lnTo>
                  <a:pt x="24150" y="3037"/>
                </a:lnTo>
                <a:lnTo>
                  <a:pt x="24161" y="2958"/>
                </a:lnTo>
                <a:lnTo>
                  <a:pt x="24161" y="2923"/>
                </a:lnTo>
                <a:lnTo>
                  <a:pt x="24150" y="2889"/>
                </a:lnTo>
                <a:lnTo>
                  <a:pt x="26186" y="1706"/>
                </a:lnTo>
                <a:lnTo>
                  <a:pt x="26209" y="1740"/>
                </a:lnTo>
                <a:lnTo>
                  <a:pt x="26255" y="1775"/>
                </a:lnTo>
                <a:lnTo>
                  <a:pt x="26289" y="1786"/>
                </a:lnTo>
                <a:lnTo>
                  <a:pt x="26334" y="1797"/>
                </a:lnTo>
                <a:lnTo>
                  <a:pt x="26391" y="1786"/>
                </a:lnTo>
                <a:lnTo>
                  <a:pt x="26425" y="1775"/>
                </a:lnTo>
                <a:lnTo>
                  <a:pt x="26459" y="1740"/>
                </a:lnTo>
                <a:lnTo>
                  <a:pt x="26493" y="1706"/>
                </a:lnTo>
                <a:close/>
                <a:moveTo>
                  <a:pt x="35969" y="1706"/>
                </a:moveTo>
                <a:lnTo>
                  <a:pt x="37994" y="2867"/>
                </a:lnTo>
                <a:lnTo>
                  <a:pt x="37971" y="2912"/>
                </a:lnTo>
                <a:lnTo>
                  <a:pt x="37971" y="2958"/>
                </a:lnTo>
                <a:lnTo>
                  <a:pt x="37971" y="3003"/>
                </a:lnTo>
                <a:lnTo>
                  <a:pt x="37983" y="3049"/>
                </a:lnTo>
                <a:lnTo>
                  <a:pt x="38005" y="3083"/>
                </a:lnTo>
                <a:lnTo>
                  <a:pt x="38028" y="3117"/>
                </a:lnTo>
                <a:lnTo>
                  <a:pt x="38062" y="3140"/>
                </a:lnTo>
                <a:lnTo>
                  <a:pt x="38096" y="3162"/>
                </a:lnTo>
                <a:lnTo>
                  <a:pt x="38130" y="3174"/>
                </a:lnTo>
                <a:lnTo>
                  <a:pt x="38165" y="3185"/>
                </a:lnTo>
                <a:lnTo>
                  <a:pt x="38165" y="5517"/>
                </a:lnTo>
                <a:lnTo>
                  <a:pt x="38130" y="5528"/>
                </a:lnTo>
                <a:lnTo>
                  <a:pt x="38096" y="5540"/>
                </a:lnTo>
                <a:lnTo>
                  <a:pt x="38039" y="5585"/>
                </a:lnTo>
                <a:lnTo>
                  <a:pt x="37994" y="5642"/>
                </a:lnTo>
                <a:lnTo>
                  <a:pt x="37994" y="5676"/>
                </a:lnTo>
                <a:lnTo>
                  <a:pt x="37983" y="5722"/>
                </a:lnTo>
                <a:lnTo>
                  <a:pt x="37994" y="5790"/>
                </a:lnTo>
                <a:lnTo>
                  <a:pt x="36026" y="6928"/>
                </a:lnTo>
                <a:lnTo>
                  <a:pt x="35980" y="6882"/>
                </a:lnTo>
                <a:lnTo>
                  <a:pt x="35935" y="6848"/>
                </a:lnTo>
                <a:lnTo>
                  <a:pt x="35878" y="6825"/>
                </a:lnTo>
                <a:lnTo>
                  <a:pt x="35764" y="6825"/>
                </a:lnTo>
                <a:lnTo>
                  <a:pt x="35707" y="6848"/>
                </a:lnTo>
                <a:lnTo>
                  <a:pt x="35662" y="6882"/>
                </a:lnTo>
                <a:lnTo>
                  <a:pt x="35616" y="6928"/>
                </a:lnTo>
                <a:lnTo>
                  <a:pt x="33660" y="5801"/>
                </a:lnTo>
                <a:lnTo>
                  <a:pt x="33671" y="5756"/>
                </a:lnTo>
                <a:lnTo>
                  <a:pt x="33671" y="5722"/>
                </a:lnTo>
                <a:lnTo>
                  <a:pt x="33671" y="5676"/>
                </a:lnTo>
                <a:lnTo>
                  <a:pt x="33660" y="5642"/>
                </a:lnTo>
                <a:lnTo>
                  <a:pt x="33637" y="5597"/>
                </a:lnTo>
                <a:lnTo>
                  <a:pt x="33614" y="5574"/>
                </a:lnTo>
                <a:lnTo>
                  <a:pt x="33592" y="5540"/>
                </a:lnTo>
                <a:lnTo>
                  <a:pt x="33558" y="5517"/>
                </a:lnTo>
                <a:lnTo>
                  <a:pt x="33512" y="5506"/>
                </a:lnTo>
                <a:lnTo>
                  <a:pt x="33478" y="5494"/>
                </a:lnTo>
                <a:lnTo>
                  <a:pt x="33478" y="3208"/>
                </a:lnTo>
                <a:lnTo>
                  <a:pt x="33523" y="3196"/>
                </a:lnTo>
                <a:lnTo>
                  <a:pt x="33558" y="3185"/>
                </a:lnTo>
                <a:lnTo>
                  <a:pt x="33603" y="3162"/>
                </a:lnTo>
                <a:lnTo>
                  <a:pt x="33637" y="3128"/>
                </a:lnTo>
                <a:lnTo>
                  <a:pt x="33660" y="3094"/>
                </a:lnTo>
                <a:lnTo>
                  <a:pt x="33683" y="3060"/>
                </a:lnTo>
                <a:lnTo>
                  <a:pt x="33694" y="3014"/>
                </a:lnTo>
                <a:lnTo>
                  <a:pt x="33694" y="2958"/>
                </a:lnTo>
                <a:lnTo>
                  <a:pt x="33694" y="2912"/>
                </a:lnTo>
                <a:lnTo>
                  <a:pt x="33671" y="2855"/>
                </a:lnTo>
                <a:lnTo>
                  <a:pt x="35673" y="1706"/>
                </a:lnTo>
                <a:lnTo>
                  <a:pt x="35696" y="1740"/>
                </a:lnTo>
                <a:lnTo>
                  <a:pt x="35730" y="1763"/>
                </a:lnTo>
                <a:lnTo>
                  <a:pt x="35776" y="1786"/>
                </a:lnTo>
                <a:lnTo>
                  <a:pt x="35821" y="1797"/>
                </a:lnTo>
                <a:lnTo>
                  <a:pt x="35867" y="1786"/>
                </a:lnTo>
                <a:lnTo>
                  <a:pt x="35912" y="1763"/>
                </a:lnTo>
                <a:lnTo>
                  <a:pt x="35946" y="1740"/>
                </a:lnTo>
                <a:lnTo>
                  <a:pt x="35969" y="1706"/>
                </a:lnTo>
                <a:close/>
                <a:moveTo>
                  <a:pt x="21738" y="1706"/>
                </a:moveTo>
                <a:lnTo>
                  <a:pt x="23775" y="2878"/>
                </a:lnTo>
                <a:lnTo>
                  <a:pt x="23763" y="2923"/>
                </a:lnTo>
                <a:lnTo>
                  <a:pt x="23763" y="2958"/>
                </a:lnTo>
                <a:lnTo>
                  <a:pt x="23763" y="3003"/>
                </a:lnTo>
                <a:lnTo>
                  <a:pt x="23775" y="3037"/>
                </a:lnTo>
                <a:lnTo>
                  <a:pt x="23786" y="3071"/>
                </a:lnTo>
                <a:lnTo>
                  <a:pt x="23809" y="3105"/>
                </a:lnTo>
                <a:lnTo>
                  <a:pt x="23877" y="3140"/>
                </a:lnTo>
                <a:lnTo>
                  <a:pt x="23911" y="3162"/>
                </a:lnTo>
                <a:lnTo>
                  <a:pt x="23945" y="3162"/>
                </a:lnTo>
                <a:lnTo>
                  <a:pt x="23945" y="5540"/>
                </a:lnTo>
                <a:lnTo>
                  <a:pt x="23877" y="5551"/>
                </a:lnTo>
                <a:lnTo>
                  <a:pt x="23820" y="5597"/>
                </a:lnTo>
                <a:lnTo>
                  <a:pt x="23786" y="5654"/>
                </a:lnTo>
                <a:lnTo>
                  <a:pt x="23775" y="5688"/>
                </a:lnTo>
                <a:lnTo>
                  <a:pt x="23775" y="5722"/>
                </a:lnTo>
                <a:lnTo>
                  <a:pt x="23786" y="5779"/>
                </a:lnTo>
                <a:lnTo>
                  <a:pt x="21761" y="6950"/>
                </a:lnTo>
                <a:lnTo>
                  <a:pt x="21727" y="6905"/>
                </a:lnTo>
                <a:lnTo>
                  <a:pt x="21693" y="6882"/>
                </a:lnTo>
                <a:lnTo>
                  <a:pt x="21636" y="6859"/>
                </a:lnTo>
                <a:lnTo>
                  <a:pt x="21534" y="6859"/>
                </a:lnTo>
                <a:lnTo>
                  <a:pt x="21488" y="6882"/>
                </a:lnTo>
                <a:lnTo>
                  <a:pt x="21454" y="6905"/>
                </a:lnTo>
                <a:lnTo>
                  <a:pt x="21420" y="6939"/>
                </a:lnTo>
                <a:lnTo>
                  <a:pt x="19418" y="5779"/>
                </a:lnTo>
                <a:lnTo>
                  <a:pt x="19429" y="5722"/>
                </a:lnTo>
                <a:lnTo>
                  <a:pt x="19418" y="5688"/>
                </a:lnTo>
                <a:lnTo>
                  <a:pt x="19418" y="5642"/>
                </a:lnTo>
                <a:lnTo>
                  <a:pt x="19372" y="5585"/>
                </a:lnTo>
                <a:lnTo>
                  <a:pt x="19316" y="5540"/>
                </a:lnTo>
                <a:lnTo>
                  <a:pt x="19247" y="5517"/>
                </a:lnTo>
                <a:lnTo>
                  <a:pt x="19247" y="3185"/>
                </a:lnTo>
                <a:lnTo>
                  <a:pt x="19293" y="3174"/>
                </a:lnTo>
                <a:lnTo>
                  <a:pt x="19327" y="3162"/>
                </a:lnTo>
                <a:lnTo>
                  <a:pt x="19384" y="3105"/>
                </a:lnTo>
                <a:lnTo>
                  <a:pt x="19407" y="3083"/>
                </a:lnTo>
                <a:lnTo>
                  <a:pt x="19429" y="3037"/>
                </a:lnTo>
                <a:lnTo>
                  <a:pt x="19441" y="3003"/>
                </a:lnTo>
                <a:lnTo>
                  <a:pt x="19441" y="2958"/>
                </a:lnTo>
                <a:lnTo>
                  <a:pt x="19441" y="2923"/>
                </a:lnTo>
                <a:lnTo>
                  <a:pt x="19429" y="2878"/>
                </a:lnTo>
                <a:lnTo>
                  <a:pt x="21443" y="1718"/>
                </a:lnTo>
                <a:lnTo>
                  <a:pt x="21465" y="1740"/>
                </a:lnTo>
                <a:lnTo>
                  <a:pt x="21500" y="1775"/>
                </a:lnTo>
                <a:lnTo>
                  <a:pt x="21545" y="1786"/>
                </a:lnTo>
                <a:lnTo>
                  <a:pt x="21591" y="1797"/>
                </a:lnTo>
                <a:lnTo>
                  <a:pt x="21636" y="1786"/>
                </a:lnTo>
                <a:lnTo>
                  <a:pt x="21682" y="1763"/>
                </a:lnTo>
                <a:lnTo>
                  <a:pt x="21716" y="1740"/>
                </a:lnTo>
                <a:lnTo>
                  <a:pt x="21738" y="1706"/>
                </a:lnTo>
                <a:close/>
                <a:moveTo>
                  <a:pt x="31282" y="1740"/>
                </a:moveTo>
                <a:lnTo>
                  <a:pt x="33228" y="2855"/>
                </a:lnTo>
                <a:lnTo>
                  <a:pt x="33205" y="2912"/>
                </a:lnTo>
                <a:lnTo>
                  <a:pt x="33205" y="2958"/>
                </a:lnTo>
                <a:lnTo>
                  <a:pt x="33205" y="3014"/>
                </a:lnTo>
                <a:lnTo>
                  <a:pt x="33216" y="3060"/>
                </a:lnTo>
                <a:lnTo>
                  <a:pt x="33239" y="3094"/>
                </a:lnTo>
                <a:lnTo>
                  <a:pt x="33262" y="3128"/>
                </a:lnTo>
                <a:lnTo>
                  <a:pt x="33296" y="3162"/>
                </a:lnTo>
                <a:lnTo>
                  <a:pt x="33341" y="3185"/>
                </a:lnTo>
                <a:lnTo>
                  <a:pt x="33387" y="3196"/>
                </a:lnTo>
                <a:lnTo>
                  <a:pt x="33432" y="3208"/>
                </a:lnTo>
                <a:lnTo>
                  <a:pt x="33432" y="5494"/>
                </a:lnTo>
                <a:lnTo>
                  <a:pt x="33387" y="5506"/>
                </a:lnTo>
                <a:lnTo>
                  <a:pt x="33353" y="5517"/>
                </a:lnTo>
                <a:lnTo>
                  <a:pt x="33319" y="5540"/>
                </a:lnTo>
                <a:lnTo>
                  <a:pt x="33285" y="5574"/>
                </a:lnTo>
                <a:lnTo>
                  <a:pt x="33262" y="5597"/>
                </a:lnTo>
                <a:lnTo>
                  <a:pt x="33239" y="5642"/>
                </a:lnTo>
                <a:lnTo>
                  <a:pt x="33228" y="5676"/>
                </a:lnTo>
                <a:lnTo>
                  <a:pt x="33228" y="5722"/>
                </a:lnTo>
                <a:lnTo>
                  <a:pt x="33228" y="5756"/>
                </a:lnTo>
                <a:lnTo>
                  <a:pt x="33239" y="5801"/>
                </a:lnTo>
                <a:lnTo>
                  <a:pt x="31248" y="6950"/>
                </a:lnTo>
                <a:lnTo>
                  <a:pt x="31214" y="6916"/>
                </a:lnTo>
                <a:lnTo>
                  <a:pt x="31169" y="6882"/>
                </a:lnTo>
                <a:lnTo>
                  <a:pt x="31135" y="6871"/>
                </a:lnTo>
                <a:lnTo>
                  <a:pt x="31078" y="6859"/>
                </a:lnTo>
                <a:lnTo>
                  <a:pt x="31032" y="6871"/>
                </a:lnTo>
                <a:lnTo>
                  <a:pt x="30987" y="6882"/>
                </a:lnTo>
                <a:lnTo>
                  <a:pt x="30941" y="6916"/>
                </a:lnTo>
                <a:lnTo>
                  <a:pt x="30918" y="6950"/>
                </a:lnTo>
                <a:lnTo>
                  <a:pt x="28916" y="5790"/>
                </a:lnTo>
                <a:lnTo>
                  <a:pt x="28928" y="5756"/>
                </a:lnTo>
                <a:lnTo>
                  <a:pt x="28928" y="5722"/>
                </a:lnTo>
                <a:lnTo>
                  <a:pt x="28928" y="5676"/>
                </a:lnTo>
                <a:lnTo>
                  <a:pt x="28916" y="5642"/>
                </a:lnTo>
                <a:lnTo>
                  <a:pt x="28894" y="5608"/>
                </a:lnTo>
                <a:lnTo>
                  <a:pt x="28871" y="5574"/>
                </a:lnTo>
                <a:lnTo>
                  <a:pt x="28848" y="5551"/>
                </a:lnTo>
                <a:lnTo>
                  <a:pt x="28814" y="5528"/>
                </a:lnTo>
                <a:lnTo>
                  <a:pt x="28768" y="5506"/>
                </a:lnTo>
                <a:lnTo>
                  <a:pt x="28734" y="5506"/>
                </a:lnTo>
                <a:lnTo>
                  <a:pt x="28734" y="3162"/>
                </a:lnTo>
                <a:lnTo>
                  <a:pt x="28768" y="3162"/>
                </a:lnTo>
                <a:lnTo>
                  <a:pt x="28803" y="3151"/>
                </a:lnTo>
                <a:lnTo>
                  <a:pt x="28859" y="3105"/>
                </a:lnTo>
                <a:lnTo>
                  <a:pt x="28905" y="3037"/>
                </a:lnTo>
                <a:lnTo>
                  <a:pt x="28916" y="3003"/>
                </a:lnTo>
                <a:lnTo>
                  <a:pt x="28916" y="2958"/>
                </a:lnTo>
                <a:lnTo>
                  <a:pt x="28916" y="2923"/>
                </a:lnTo>
                <a:lnTo>
                  <a:pt x="28894" y="2878"/>
                </a:lnTo>
                <a:lnTo>
                  <a:pt x="30873" y="1740"/>
                </a:lnTo>
                <a:lnTo>
                  <a:pt x="30918" y="1786"/>
                </a:lnTo>
                <a:lnTo>
                  <a:pt x="30964" y="1820"/>
                </a:lnTo>
                <a:lnTo>
                  <a:pt x="31021" y="1843"/>
                </a:lnTo>
                <a:lnTo>
                  <a:pt x="31078" y="1854"/>
                </a:lnTo>
                <a:lnTo>
                  <a:pt x="31146" y="1843"/>
                </a:lnTo>
                <a:lnTo>
                  <a:pt x="31203" y="1820"/>
                </a:lnTo>
                <a:lnTo>
                  <a:pt x="31248" y="1786"/>
                </a:lnTo>
                <a:lnTo>
                  <a:pt x="31282" y="1740"/>
                </a:lnTo>
                <a:close/>
                <a:moveTo>
                  <a:pt x="28894" y="5836"/>
                </a:moveTo>
                <a:lnTo>
                  <a:pt x="30896" y="6984"/>
                </a:lnTo>
                <a:lnTo>
                  <a:pt x="30884" y="7030"/>
                </a:lnTo>
                <a:lnTo>
                  <a:pt x="30873" y="7064"/>
                </a:lnTo>
                <a:lnTo>
                  <a:pt x="30873" y="7110"/>
                </a:lnTo>
                <a:lnTo>
                  <a:pt x="30884" y="7144"/>
                </a:lnTo>
                <a:lnTo>
                  <a:pt x="30930" y="7201"/>
                </a:lnTo>
                <a:lnTo>
                  <a:pt x="30987" y="7246"/>
                </a:lnTo>
                <a:lnTo>
                  <a:pt x="31021" y="7257"/>
                </a:lnTo>
                <a:lnTo>
                  <a:pt x="31055" y="7269"/>
                </a:lnTo>
                <a:lnTo>
                  <a:pt x="31055" y="9624"/>
                </a:lnTo>
                <a:lnTo>
                  <a:pt x="31021" y="9624"/>
                </a:lnTo>
                <a:lnTo>
                  <a:pt x="30987" y="9646"/>
                </a:lnTo>
                <a:lnTo>
                  <a:pt x="30930" y="9692"/>
                </a:lnTo>
                <a:lnTo>
                  <a:pt x="30884" y="9749"/>
                </a:lnTo>
                <a:lnTo>
                  <a:pt x="30873" y="9783"/>
                </a:lnTo>
                <a:lnTo>
                  <a:pt x="30873" y="9828"/>
                </a:lnTo>
                <a:lnTo>
                  <a:pt x="30884" y="9897"/>
                </a:lnTo>
                <a:lnTo>
                  <a:pt x="28928" y="11023"/>
                </a:lnTo>
                <a:lnTo>
                  <a:pt x="28894" y="10977"/>
                </a:lnTo>
                <a:lnTo>
                  <a:pt x="28837" y="10932"/>
                </a:lnTo>
                <a:lnTo>
                  <a:pt x="28780" y="10909"/>
                </a:lnTo>
                <a:lnTo>
                  <a:pt x="28643" y="10909"/>
                </a:lnTo>
                <a:lnTo>
                  <a:pt x="28586" y="10932"/>
                </a:lnTo>
                <a:lnTo>
                  <a:pt x="28530" y="10977"/>
                </a:lnTo>
                <a:lnTo>
                  <a:pt x="28484" y="11023"/>
                </a:lnTo>
                <a:lnTo>
                  <a:pt x="26550" y="9897"/>
                </a:lnTo>
                <a:lnTo>
                  <a:pt x="26562" y="9862"/>
                </a:lnTo>
                <a:lnTo>
                  <a:pt x="26562" y="9828"/>
                </a:lnTo>
                <a:lnTo>
                  <a:pt x="26562" y="9783"/>
                </a:lnTo>
                <a:lnTo>
                  <a:pt x="26550" y="9737"/>
                </a:lnTo>
                <a:lnTo>
                  <a:pt x="26528" y="9703"/>
                </a:lnTo>
                <a:lnTo>
                  <a:pt x="26505" y="9669"/>
                </a:lnTo>
                <a:lnTo>
                  <a:pt x="26471" y="9646"/>
                </a:lnTo>
                <a:lnTo>
                  <a:pt x="26437" y="9624"/>
                </a:lnTo>
                <a:lnTo>
                  <a:pt x="26402" y="9612"/>
                </a:lnTo>
                <a:lnTo>
                  <a:pt x="26368" y="9601"/>
                </a:lnTo>
                <a:lnTo>
                  <a:pt x="26368" y="7303"/>
                </a:lnTo>
                <a:lnTo>
                  <a:pt x="26402" y="7303"/>
                </a:lnTo>
                <a:lnTo>
                  <a:pt x="26448" y="7280"/>
                </a:lnTo>
                <a:lnTo>
                  <a:pt x="26482" y="7257"/>
                </a:lnTo>
                <a:lnTo>
                  <a:pt x="26516" y="7235"/>
                </a:lnTo>
                <a:lnTo>
                  <a:pt x="26539" y="7189"/>
                </a:lnTo>
                <a:lnTo>
                  <a:pt x="26562" y="7155"/>
                </a:lnTo>
                <a:lnTo>
                  <a:pt x="26573" y="7110"/>
                </a:lnTo>
                <a:lnTo>
                  <a:pt x="26584" y="7064"/>
                </a:lnTo>
                <a:lnTo>
                  <a:pt x="26573" y="7019"/>
                </a:lnTo>
                <a:lnTo>
                  <a:pt x="26562" y="6973"/>
                </a:lnTo>
                <a:lnTo>
                  <a:pt x="28518" y="5836"/>
                </a:lnTo>
                <a:lnTo>
                  <a:pt x="28552" y="5881"/>
                </a:lnTo>
                <a:lnTo>
                  <a:pt x="28598" y="5915"/>
                </a:lnTo>
                <a:lnTo>
                  <a:pt x="28655" y="5938"/>
                </a:lnTo>
                <a:lnTo>
                  <a:pt x="28768" y="5938"/>
                </a:lnTo>
                <a:lnTo>
                  <a:pt x="28814" y="5915"/>
                </a:lnTo>
                <a:lnTo>
                  <a:pt x="28859" y="5881"/>
                </a:lnTo>
                <a:lnTo>
                  <a:pt x="28894" y="5836"/>
                </a:lnTo>
                <a:close/>
                <a:moveTo>
                  <a:pt x="31260" y="9931"/>
                </a:moveTo>
                <a:lnTo>
                  <a:pt x="33262" y="11091"/>
                </a:lnTo>
                <a:lnTo>
                  <a:pt x="33250" y="11136"/>
                </a:lnTo>
                <a:lnTo>
                  <a:pt x="33250" y="11171"/>
                </a:lnTo>
                <a:lnTo>
                  <a:pt x="33250" y="11216"/>
                </a:lnTo>
                <a:lnTo>
                  <a:pt x="33262" y="11250"/>
                </a:lnTo>
                <a:lnTo>
                  <a:pt x="33296" y="11307"/>
                </a:lnTo>
                <a:lnTo>
                  <a:pt x="33353" y="11353"/>
                </a:lnTo>
                <a:lnTo>
                  <a:pt x="33387" y="11364"/>
                </a:lnTo>
                <a:lnTo>
                  <a:pt x="33432" y="11375"/>
                </a:lnTo>
                <a:lnTo>
                  <a:pt x="33432" y="13662"/>
                </a:lnTo>
                <a:lnTo>
                  <a:pt x="33376" y="13673"/>
                </a:lnTo>
                <a:lnTo>
                  <a:pt x="33330" y="13696"/>
                </a:lnTo>
                <a:lnTo>
                  <a:pt x="33296" y="13719"/>
                </a:lnTo>
                <a:lnTo>
                  <a:pt x="33250" y="13753"/>
                </a:lnTo>
                <a:lnTo>
                  <a:pt x="33228" y="13787"/>
                </a:lnTo>
                <a:lnTo>
                  <a:pt x="33205" y="13832"/>
                </a:lnTo>
                <a:lnTo>
                  <a:pt x="33193" y="13878"/>
                </a:lnTo>
                <a:lnTo>
                  <a:pt x="33182" y="13935"/>
                </a:lnTo>
                <a:lnTo>
                  <a:pt x="33193" y="13980"/>
                </a:lnTo>
                <a:lnTo>
                  <a:pt x="33205" y="14026"/>
                </a:lnTo>
                <a:lnTo>
                  <a:pt x="31294" y="15129"/>
                </a:lnTo>
                <a:lnTo>
                  <a:pt x="31260" y="15084"/>
                </a:lnTo>
                <a:lnTo>
                  <a:pt x="31203" y="15050"/>
                </a:lnTo>
                <a:lnTo>
                  <a:pt x="31146" y="15027"/>
                </a:lnTo>
                <a:lnTo>
                  <a:pt x="31078" y="15016"/>
                </a:lnTo>
                <a:lnTo>
                  <a:pt x="31009" y="15027"/>
                </a:lnTo>
                <a:lnTo>
                  <a:pt x="30953" y="15050"/>
                </a:lnTo>
                <a:lnTo>
                  <a:pt x="30907" y="15084"/>
                </a:lnTo>
                <a:lnTo>
                  <a:pt x="30862" y="15129"/>
                </a:lnTo>
                <a:lnTo>
                  <a:pt x="28871" y="13980"/>
                </a:lnTo>
                <a:lnTo>
                  <a:pt x="28882" y="13935"/>
                </a:lnTo>
                <a:lnTo>
                  <a:pt x="28871" y="13867"/>
                </a:lnTo>
                <a:lnTo>
                  <a:pt x="28837" y="13821"/>
                </a:lnTo>
                <a:lnTo>
                  <a:pt x="28791" y="13787"/>
                </a:lnTo>
                <a:lnTo>
                  <a:pt x="28734" y="13764"/>
                </a:lnTo>
                <a:lnTo>
                  <a:pt x="28734" y="11444"/>
                </a:lnTo>
                <a:lnTo>
                  <a:pt x="28780" y="11432"/>
                </a:lnTo>
                <a:lnTo>
                  <a:pt x="28825" y="11410"/>
                </a:lnTo>
                <a:lnTo>
                  <a:pt x="28871" y="11387"/>
                </a:lnTo>
                <a:lnTo>
                  <a:pt x="28905" y="11353"/>
                </a:lnTo>
                <a:lnTo>
                  <a:pt x="28939" y="11319"/>
                </a:lnTo>
                <a:lnTo>
                  <a:pt x="28962" y="11273"/>
                </a:lnTo>
                <a:lnTo>
                  <a:pt x="28973" y="11227"/>
                </a:lnTo>
                <a:lnTo>
                  <a:pt x="28973" y="11171"/>
                </a:lnTo>
                <a:lnTo>
                  <a:pt x="28973" y="11114"/>
                </a:lnTo>
                <a:lnTo>
                  <a:pt x="28950" y="11057"/>
                </a:lnTo>
                <a:lnTo>
                  <a:pt x="30907" y="9931"/>
                </a:lnTo>
                <a:lnTo>
                  <a:pt x="30941" y="9976"/>
                </a:lnTo>
                <a:lnTo>
                  <a:pt x="30975" y="9999"/>
                </a:lnTo>
                <a:lnTo>
                  <a:pt x="31021" y="10022"/>
                </a:lnTo>
                <a:lnTo>
                  <a:pt x="31078" y="10033"/>
                </a:lnTo>
                <a:lnTo>
                  <a:pt x="31135" y="10022"/>
                </a:lnTo>
                <a:lnTo>
                  <a:pt x="31180" y="9999"/>
                </a:lnTo>
                <a:lnTo>
                  <a:pt x="31226" y="9976"/>
                </a:lnTo>
                <a:lnTo>
                  <a:pt x="31260" y="9931"/>
                </a:lnTo>
                <a:close/>
                <a:moveTo>
                  <a:pt x="26528" y="9942"/>
                </a:moveTo>
                <a:lnTo>
                  <a:pt x="28461" y="11057"/>
                </a:lnTo>
                <a:lnTo>
                  <a:pt x="28450" y="11114"/>
                </a:lnTo>
                <a:lnTo>
                  <a:pt x="28439" y="11171"/>
                </a:lnTo>
                <a:lnTo>
                  <a:pt x="28450" y="11227"/>
                </a:lnTo>
                <a:lnTo>
                  <a:pt x="28461" y="11273"/>
                </a:lnTo>
                <a:lnTo>
                  <a:pt x="28484" y="11319"/>
                </a:lnTo>
                <a:lnTo>
                  <a:pt x="28507" y="11353"/>
                </a:lnTo>
                <a:lnTo>
                  <a:pt x="28552" y="11387"/>
                </a:lnTo>
                <a:lnTo>
                  <a:pt x="28586" y="11410"/>
                </a:lnTo>
                <a:lnTo>
                  <a:pt x="28632" y="11432"/>
                </a:lnTo>
                <a:lnTo>
                  <a:pt x="28689" y="11444"/>
                </a:lnTo>
                <a:lnTo>
                  <a:pt x="28689" y="13764"/>
                </a:lnTo>
                <a:lnTo>
                  <a:pt x="28632" y="13776"/>
                </a:lnTo>
                <a:lnTo>
                  <a:pt x="28586" y="13821"/>
                </a:lnTo>
                <a:lnTo>
                  <a:pt x="28552" y="13867"/>
                </a:lnTo>
                <a:lnTo>
                  <a:pt x="28541" y="13935"/>
                </a:lnTo>
                <a:lnTo>
                  <a:pt x="28552" y="13980"/>
                </a:lnTo>
                <a:lnTo>
                  <a:pt x="26528" y="15152"/>
                </a:lnTo>
                <a:lnTo>
                  <a:pt x="26493" y="15107"/>
                </a:lnTo>
                <a:lnTo>
                  <a:pt x="26448" y="15072"/>
                </a:lnTo>
                <a:lnTo>
                  <a:pt x="26391" y="15050"/>
                </a:lnTo>
                <a:lnTo>
                  <a:pt x="26277" y="15050"/>
                </a:lnTo>
                <a:lnTo>
                  <a:pt x="26232" y="15072"/>
                </a:lnTo>
                <a:lnTo>
                  <a:pt x="26186" y="15107"/>
                </a:lnTo>
                <a:lnTo>
                  <a:pt x="26152" y="15141"/>
                </a:lnTo>
                <a:lnTo>
                  <a:pt x="24139" y="13980"/>
                </a:lnTo>
                <a:lnTo>
                  <a:pt x="24150" y="13935"/>
                </a:lnTo>
                <a:lnTo>
                  <a:pt x="24139" y="13867"/>
                </a:lnTo>
                <a:lnTo>
                  <a:pt x="24105" y="13810"/>
                </a:lnTo>
                <a:lnTo>
                  <a:pt x="24059" y="13764"/>
                </a:lnTo>
                <a:lnTo>
                  <a:pt x="23991" y="13741"/>
                </a:lnTo>
                <a:lnTo>
                  <a:pt x="23991" y="11375"/>
                </a:lnTo>
                <a:lnTo>
                  <a:pt x="24059" y="11353"/>
                </a:lnTo>
                <a:lnTo>
                  <a:pt x="24116" y="11307"/>
                </a:lnTo>
                <a:lnTo>
                  <a:pt x="24161" y="11250"/>
                </a:lnTo>
                <a:lnTo>
                  <a:pt x="24173" y="11216"/>
                </a:lnTo>
                <a:lnTo>
                  <a:pt x="24173" y="11171"/>
                </a:lnTo>
                <a:lnTo>
                  <a:pt x="24161" y="11136"/>
                </a:lnTo>
                <a:lnTo>
                  <a:pt x="24150" y="11091"/>
                </a:lnTo>
                <a:lnTo>
                  <a:pt x="26152" y="9942"/>
                </a:lnTo>
                <a:lnTo>
                  <a:pt x="26186" y="9988"/>
                </a:lnTo>
                <a:lnTo>
                  <a:pt x="26232" y="10022"/>
                </a:lnTo>
                <a:lnTo>
                  <a:pt x="26277" y="10044"/>
                </a:lnTo>
                <a:lnTo>
                  <a:pt x="26402" y="10044"/>
                </a:lnTo>
                <a:lnTo>
                  <a:pt x="26448" y="10022"/>
                </a:lnTo>
                <a:lnTo>
                  <a:pt x="26493" y="9988"/>
                </a:lnTo>
                <a:lnTo>
                  <a:pt x="26528" y="9942"/>
                </a:lnTo>
                <a:close/>
                <a:moveTo>
                  <a:pt x="21750" y="9919"/>
                </a:moveTo>
                <a:lnTo>
                  <a:pt x="23775" y="11091"/>
                </a:lnTo>
                <a:lnTo>
                  <a:pt x="23752" y="11125"/>
                </a:lnTo>
                <a:lnTo>
                  <a:pt x="23752" y="11171"/>
                </a:lnTo>
                <a:lnTo>
                  <a:pt x="23752" y="11216"/>
                </a:lnTo>
                <a:lnTo>
                  <a:pt x="23763" y="11250"/>
                </a:lnTo>
                <a:lnTo>
                  <a:pt x="23786" y="11284"/>
                </a:lnTo>
                <a:lnTo>
                  <a:pt x="23809" y="11319"/>
                </a:lnTo>
                <a:lnTo>
                  <a:pt x="23832" y="11341"/>
                </a:lnTo>
                <a:lnTo>
                  <a:pt x="23866" y="11364"/>
                </a:lnTo>
                <a:lnTo>
                  <a:pt x="23911" y="11375"/>
                </a:lnTo>
                <a:lnTo>
                  <a:pt x="23945" y="11387"/>
                </a:lnTo>
                <a:lnTo>
                  <a:pt x="23945" y="13741"/>
                </a:lnTo>
                <a:lnTo>
                  <a:pt x="23877" y="13764"/>
                </a:lnTo>
                <a:lnTo>
                  <a:pt x="23820" y="13798"/>
                </a:lnTo>
                <a:lnTo>
                  <a:pt x="23786" y="13867"/>
                </a:lnTo>
                <a:lnTo>
                  <a:pt x="23775" y="13889"/>
                </a:lnTo>
                <a:lnTo>
                  <a:pt x="23775" y="13935"/>
                </a:lnTo>
                <a:lnTo>
                  <a:pt x="23786" y="13992"/>
                </a:lnTo>
                <a:lnTo>
                  <a:pt x="21750" y="15163"/>
                </a:lnTo>
                <a:lnTo>
                  <a:pt x="21727" y="15129"/>
                </a:lnTo>
                <a:lnTo>
                  <a:pt x="21682" y="15107"/>
                </a:lnTo>
                <a:lnTo>
                  <a:pt x="21636" y="15084"/>
                </a:lnTo>
                <a:lnTo>
                  <a:pt x="21545" y="15084"/>
                </a:lnTo>
                <a:lnTo>
                  <a:pt x="21500" y="15095"/>
                </a:lnTo>
                <a:lnTo>
                  <a:pt x="21465" y="15129"/>
                </a:lnTo>
                <a:lnTo>
                  <a:pt x="21431" y="15152"/>
                </a:lnTo>
                <a:lnTo>
                  <a:pt x="19384" y="13980"/>
                </a:lnTo>
                <a:lnTo>
                  <a:pt x="19384" y="13935"/>
                </a:lnTo>
                <a:lnTo>
                  <a:pt x="19384" y="13867"/>
                </a:lnTo>
                <a:lnTo>
                  <a:pt x="19350" y="13821"/>
                </a:lnTo>
                <a:lnTo>
                  <a:pt x="19304" y="13787"/>
                </a:lnTo>
                <a:lnTo>
                  <a:pt x="19247" y="13764"/>
                </a:lnTo>
                <a:lnTo>
                  <a:pt x="19247" y="11353"/>
                </a:lnTo>
                <a:lnTo>
                  <a:pt x="19316" y="11330"/>
                </a:lnTo>
                <a:lnTo>
                  <a:pt x="19361" y="11284"/>
                </a:lnTo>
                <a:lnTo>
                  <a:pt x="19384" y="11239"/>
                </a:lnTo>
                <a:lnTo>
                  <a:pt x="19395" y="11171"/>
                </a:lnTo>
                <a:lnTo>
                  <a:pt x="19384" y="11114"/>
                </a:lnTo>
                <a:lnTo>
                  <a:pt x="21443" y="9931"/>
                </a:lnTo>
                <a:lnTo>
                  <a:pt x="21465" y="9953"/>
                </a:lnTo>
                <a:lnTo>
                  <a:pt x="21500" y="9988"/>
                </a:lnTo>
                <a:lnTo>
                  <a:pt x="21545" y="9999"/>
                </a:lnTo>
                <a:lnTo>
                  <a:pt x="21591" y="10010"/>
                </a:lnTo>
                <a:lnTo>
                  <a:pt x="21636" y="9999"/>
                </a:lnTo>
                <a:lnTo>
                  <a:pt x="21682" y="9976"/>
                </a:lnTo>
                <a:lnTo>
                  <a:pt x="21716" y="9953"/>
                </a:lnTo>
                <a:lnTo>
                  <a:pt x="21750" y="9919"/>
                </a:lnTo>
                <a:close/>
                <a:moveTo>
                  <a:pt x="24127" y="14026"/>
                </a:moveTo>
                <a:lnTo>
                  <a:pt x="26129" y="15186"/>
                </a:lnTo>
                <a:lnTo>
                  <a:pt x="26118" y="15232"/>
                </a:lnTo>
                <a:lnTo>
                  <a:pt x="26107" y="15277"/>
                </a:lnTo>
                <a:lnTo>
                  <a:pt x="26118" y="15323"/>
                </a:lnTo>
                <a:lnTo>
                  <a:pt x="26129" y="15357"/>
                </a:lnTo>
                <a:lnTo>
                  <a:pt x="26141" y="15402"/>
                </a:lnTo>
                <a:lnTo>
                  <a:pt x="26175" y="15436"/>
                </a:lnTo>
                <a:lnTo>
                  <a:pt x="26198" y="15459"/>
                </a:lnTo>
                <a:lnTo>
                  <a:pt x="26232" y="15482"/>
                </a:lnTo>
                <a:lnTo>
                  <a:pt x="26277" y="15493"/>
                </a:lnTo>
                <a:lnTo>
                  <a:pt x="26323" y="15505"/>
                </a:lnTo>
                <a:lnTo>
                  <a:pt x="26323" y="17791"/>
                </a:lnTo>
                <a:lnTo>
                  <a:pt x="26266" y="17791"/>
                </a:lnTo>
                <a:lnTo>
                  <a:pt x="26232" y="17814"/>
                </a:lnTo>
                <a:lnTo>
                  <a:pt x="26186" y="17837"/>
                </a:lnTo>
                <a:lnTo>
                  <a:pt x="26152" y="17871"/>
                </a:lnTo>
                <a:lnTo>
                  <a:pt x="26129" y="17905"/>
                </a:lnTo>
                <a:lnTo>
                  <a:pt x="26107" y="17939"/>
                </a:lnTo>
                <a:lnTo>
                  <a:pt x="26095" y="17984"/>
                </a:lnTo>
                <a:lnTo>
                  <a:pt x="26084" y="18030"/>
                </a:lnTo>
                <a:lnTo>
                  <a:pt x="26095" y="18087"/>
                </a:lnTo>
                <a:lnTo>
                  <a:pt x="26107" y="18132"/>
                </a:lnTo>
                <a:lnTo>
                  <a:pt x="24116" y="19281"/>
                </a:lnTo>
                <a:lnTo>
                  <a:pt x="24082" y="19247"/>
                </a:lnTo>
                <a:lnTo>
                  <a:pt x="24048" y="19224"/>
                </a:lnTo>
                <a:lnTo>
                  <a:pt x="24002" y="19202"/>
                </a:lnTo>
                <a:lnTo>
                  <a:pt x="23923" y="19202"/>
                </a:lnTo>
                <a:lnTo>
                  <a:pt x="23877" y="19224"/>
                </a:lnTo>
                <a:lnTo>
                  <a:pt x="23843" y="19247"/>
                </a:lnTo>
                <a:lnTo>
                  <a:pt x="23820" y="19270"/>
                </a:lnTo>
                <a:lnTo>
                  <a:pt x="21761" y="18087"/>
                </a:lnTo>
                <a:lnTo>
                  <a:pt x="21761" y="18030"/>
                </a:lnTo>
                <a:lnTo>
                  <a:pt x="21750" y="17973"/>
                </a:lnTo>
                <a:lnTo>
                  <a:pt x="21727" y="17916"/>
                </a:lnTo>
                <a:lnTo>
                  <a:pt x="21682" y="17882"/>
                </a:lnTo>
                <a:lnTo>
                  <a:pt x="21625" y="17859"/>
                </a:lnTo>
                <a:lnTo>
                  <a:pt x="21625" y="15471"/>
                </a:lnTo>
                <a:lnTo>
                  <a:pt x="21693" y="15448"/>
                </a:lnTo>
                <a:lnTo>
                  <a:pt x="21738" y="15402"/>
                </a:lnTo>
                <a:lnTo>
                  <a:pt x="21773" y="15345"/>
                </a:lnTo>
                <a:lnTo>
                  <a:pt x="21784" y="15277"/>
                </a:lnTo>
                <a:lnTo>
                  <a:pt x="21784" y="15243"/>
                </a:lnTo>
                <a:lnTo>
                  <a:pt x="21773" y="15209"/>
                </a:lnTo>
                <a:lnTo>
                  <a:pt x="23809" y="14037"/>
                </a:lnTo>
                <a:lnTo>
                  <a:pt x="23832" y="14071"/>
                </a:lnTo>
                <a:lnTo>
                  <a:pt x="23866" y="14094"/>
                </a:lnTo>
                <a:lnTo>
                  <a:pt x="23911" y="14117"/>
                </a:lnTo>
                <a:lnTo>
                  <a:pt x="24014" y="14117"/>
                </a:lnTo>
                <a:lnTo>
                  <a:pt x="24059" y="14094"/>
                </a:lnTo>
                <a:lnTo>
                  <a:pt x="24093" y="14060"/>
                </a:lnTo>
                <a:lnTo>
                  <a:pt x="24127" y="14026"/>
                </a:lnTo>
                <a:close/>
                <a:moveTo>
                  <a:pt x="21738" y="18132"/>
                </a:moveTo>
                <a:lnTo>
                  <a:pt x="23786" y="19315"/>
                </a:lnTo>
                <a:lnTo>
                  <a:pt x="23775" y="19350"/>
                </a:lnTo>
                <a:lnTo>
                  <a:pt x="23775" y="19384"/>
                </a:lnTo>
                <a:lnTo>
                  <a:pt x="23775" y="19418"/>
                </a:lnTo>
                <a:lnTo>
                  <a:pt x="23786" y="19452"/>
                </a:lnTo>
                <a:lnTo>
                  <a:pt x="23832" y="19509"/>
                </a:lnTo>
                <a:lnTo>
                  <a:pt x="23877" y="19554"/>
                </a:lnTo>
                <a:lnTo>
                  <a:pt x="23945" y="19566"/>
                </a:lnTo>
                <a:lnTo>
                  <a:pt x="23945" y="21977"/>
                </a:lnTo>
                <a:lnTo>
                  <a:pt x="23888" y="21989"/>
                </a:lnTo>
                <a:lnTo>
                  <a:pt x="23832" y="22023"/>
                </a:lnTo>
                <a:lnTo>
                  <a:pt x="23809" y="22080"/>
                </a:lnTo>
                <a:lnTo>
                  <a:pt x="23797" y="22136"/>
                </a:lnTo>
                <a:lnTo>
                  <a:pt x="23797" y="22193"/>
                </a:lnTo>
                <a:lnTo>
                  <a:pt x="21818" y="23342"/>
                </a:lnTo>
                <a:lnTo>
                  <a:pt x="21773" y="23285"/>
                </a:lnTo>
                <a:lnTo>
                  <a:pt x="21716" y="23251"/>
                </a:lnTo>
                <a:lnTo>
                  <a:pt x="21659" y="23229"/>
                </a:lnTo>
                <a:lnTo>
                  <a:pt x="21591" y="23217"/>
                </a:lnTo>
                <a:lnTo>
                  <a:pt x="21522" y="23229"/>
                </a:lnTo>
                <a:lnTo>
                  <a:pt x="21465" y="23251"/>
                </a:lnTo>
                <a:lnTo>
                  <a:pt x="21409" y="23285"/>
                </a:lnTo>
                <a:lnTo>
                  <a:pt x="21363" y="23331"/>
                </a:lnTo>
                <a:lnTo>
                  <a:pt x="19475" y="22239"/>
                </a:lnTo>
                <a:lnTo>
                  <a:pt x="19486" y="22193"/>
                </a:lnTo>
                <a:lnTo>
                  <a:pt x="19486" y="22136"/>
                </a:lnTo>
                <a:lnTo>
                  <a:pt x="19486" y="22091"/>
                </a:lnTo>
                <a:lnTo>
                  <a:pt x="19475" y="22045"/>
                </a:lnTo>
                <a:lnTo>
                  <a:pt x="19452" y="22000"/>
                </a:lnTo>
                <a:lnTo>
                  <a:pt x="19418" y="21966"/>
                </a:lnTo>
                <a:lnTo>
                  <a:pt x="19384" y="21932"/>
                </a:lnTo>
                <a:lnTo>
                  <a:pt x="19350" y="21909"/>
                </a:lnTo>
                <a:lnTo>
                  <a:pt x="19304" y="21886"/>
                </a:lnTo>
                <a:lnTo>
                  <a:pt x="19247" y="21875"/>
                </a:lnTo>
                <a:lnTo>
                  <a:pt x="19247" y="19554"/>
                </a:lnTo>
                <a:lnTo>
                  <a:pt x="19304" y="19532"/>
                </a:lnTo>
                <a:lnTo>
                  <a:pt x="19350" y="19497"/>
                </a:lnTo>
                <a:lnTo>
                  <a:pt x="19384" y="19441"/>
                </a:lnTo>
                <a:lnTo>
                  <a:pt x="19384" y="19384"/>
                </a:lnTo>
                <a:lnTo>
                  <a:pt x="19384" y="19327"/>
                </a:lnTo>
                <a:lnTo>
                  <a:pt x="21443" y="18132"/>
                </a:lnTo>
                <a:lnTo>
                  <a:pt x="21465" y="18166"/>
                </a:lnTo>
                <a:lnTo>
                  <a:pt x="21500" y="18189"/>
                </a:lnTo>
                <a:lnTo>
                  <a:pt x="21545" y="18212"/>
                </a:lnTo>
                <a:lnTo>
                  <a:pt x="21636" y="18212"/>
                </a:lnTo>
                <a:lnTo>
                  <a:pt x="21682" y="18189"/>
                </a:lnTo>
                <a:lnTo>
                  <a:pt x="21716" y="18166"/>
                </a:lnTo>
                <a:lnTo>
                  <a:pt x="21738" y="18132"/>
                </a:lnTo>
                <a:close/>
                <a:moveTo>
                  <a:pt x="26550" y="18166"/>
                </a:moveTo>
                <a:lnTo>
                  <a:pt x="28473" y="19281"/>
                </a:lnTo>
                <a:lnTo>
                  <a:pt x="28461" y="19327"/>
                </a:lnTo>
                <a:lnTo>
                  <a:pt x="28450" y="19384"/>
                </a:lnTo>
                <a:lnTo>
                  <a:pt x="28461" y="19429"/>
                </a:lnTo>
                <a:lnTo>
                  <a:pt x="28473" y="19475"/>
                </a:lnTo>
                <a:lnTo>
                  <a:pt x="28495" y="19520"/>
                </a:lnTo>
                <a:lnTo>
                  <a:pt x="28518" y="19554"/>
                </a:lnTo>
                <a:lnTo>
                  <a:pt x="28552" y="19588"/>
                </a:lnTo>
                <a:lnTo>
                  <a:pt x="28598" y="19611"/>
                </a:lnTo>
                <a:lnTo>
                  <a:pt x="28643" y="19623"/>
                </a:lnTo>
                <a:lnTo>
                  <a:pt x="28689" y="19634"/>
                </a:lnTo>
                <a:lnTo>
                  <a:pt x="28689" y="21909"/>
                </a:lnTo>
                <a:lnTo>
                  <a:pt x="28643" y="21920"/>
                </a:lnTo>
                <a:lnTo>
                  <a:pt x="28598" y="21932"/>
                </a:lnTo>
                <a:lnTo>
                  <a:pt x="28564" y="21954"/>
                </a:lnTo>
                <a:lnTo>
                  <a:pt x="28530" y="21977"/>
                </a:lnTo>
                <a:lnTo>
                  <a:pt x="28507" y="22011"/>
                </a:lnTo>
                <a:lnTo>
                  <a:pt x="28484" y="22057"/>
                </a:lnTo>
                <a:lnTo>
                  <a:pt x="28473" y="22091"/>
                </a:lnTo>
                <a:lnTo>
                  <a:pt x="28473" y="22136"/>
                </a:lnTo>
                <a:lnTo>
                  <a:pt x="28473" y="22182"/>
                </a:lnTo>
                <a:lnTo>
                  <a:pt x="28484" y="22227"/>
                </a:lnTo>
                <a:lnTo>
                  <a:pt x="26550" y="23342"/>
                </a:lnTo>
                <a:lnTo>
                  <a:pt x="26505" y="23297"/>
                </a:lnTo>
                <a:lnTo>
                  <a:pt x="26459" y="23263"/>
                </a:lnTo>
                <a:lnTo>
                  <a:pt x="26402" y="23240"/>
                </a:lnTo>
                <a:lnTo>
                  <a:pt x="26277" y="23240"/>
                </a:lnTo>
                <a:lnTo>
                  <a:pt x="26220" y="23263"/>
                </a:lnTo>
                <a:lnTo>
                  <a:pt x="26175" y="23297"/>
                </a:lnTo>
                <a:lnTo>
                  <a:pt x="26129" y="23342"/>
                </a:lnTo>
                <a:lnTo>
                  <a:pt x="24127" y="22182"/>
                </a:lnTo>
                <a:lnTo>
                  <a:pt x="24127" y="22136"/>
                </a:lnTo>
                <a:lnTo>
                  <a:pt x="24116" y="22080"/>
                </a:lnTo>
                <a:lnTo>
                  <a:pt x="24093" y="22034"/>
                </a:lnTo>
                <a:lnTo>
                  <a:pt x="24048" y="22000"/>
                </a:lnTo>
                <a:lnTo>
                  <a:pt x="23991" y="21977"/>
                </a:lnTo>
                <a:lnTo>
                  <a:pt x="23991" y="19566"/>
                </a:lnTo>
                <a:lnTo>
                  <a:pt x="24048" y="19543"/>
                </a:lnTo>
                <a:lnTo>
                  <a:pt x="24105" y="19509"/>
                </a:lnTo>
                <a:lnTo>
                  <a:pt x="24139" y="19452"/>
                </a:lnTo>
                <a:lnTo>
                  <a:pt x="24150" y="19384"/>
                </a:lnTo>
                <a:lnTo>
                  <a:pt x="24139" y="19315"/>
                </a:lnTo>
                <a:lnTo>
                  <a:pt x="26129" y="18166"/>
                </a:lnTo>
                <a:lnTo>
                  <a:pt x="26164" y="18212"/>
                </a:lnTo>
                <a:lnTo>
                  <a:pt x="26220" y="18257"/>
                </a:lnTo>
                <a:lnTo>
                  <a:pt x="26277" y="18280"/>
                </a:lnTo>
                <a:lnTo>
                  <a:pt x="26402" y="18280"/>
                </a:lnTo>
                <a:lnTo>
                  <a:pt x="26459" y="18257"/>
                </a:lnTo>
                <a:lnTo>
                  <a:pt x="26516" y="18212"/>
                </a:lnTo>
                <a:lnTo>
                  <a:pt x="26550" y="18166"/>
                </a:lnTo>
                <a:close/>
                <a:moveTo>
                  <a:pt x="36026" y="18166"/>
                </a:moveTo>
                <a:lnTo>
                  <a:pt x="38028" y="19327"/>
                </a:lnTo>
                <a:lnTo>
                  <a:pt x="38017" y="19384"/>
                </a:lnTo>
                <a:lnTo>
                  <a:pt x="38028" y="19441"/>
                </a:lnTo>
                <a:lnTo>
                  <a:pt x="38062" y="19497"/>
                </a:lnTo>
                <a:lnTo>
                  <a:pt x="38108" y="19532"/>
                </a:lnTo>
                <a:lnTo>
                  <a:pt x="38165" y="19554"/>
                </a:lnTo>
                <a:lnTo>
                  <a:pt x="38165" y="21954"/>
                </a:lnTo>
                <a:lnTo>
                  <a:pt x="38108" y="21977"/>
                </a:lnTo>
                <a:lnTo>
                  <a:pt x="38051" y="22011"/>
                </a:lnTo>
                <a:lnTo>
                  <a:pt x="38017" y="22068"/>
                </a:lnTo>
                <a:lnTo>
                  <a:pt x="38005" y="22136"/>
                </a:lnTo>
                <a:lnTo>
                  <a:pt x="38017" y="22205"/>
                </a:lnTo>
                <a:lnTo>
                  <a:pt x="36003" y="23365"/>
                </a:lnTo>
                <a:lnTo>
                  <a:pt x="35969" y="23331"/>
                </a:lnTo>
                <a:lnTo>
                  <a:pt x="35924" y="23297"/>
                </a:lnTo>
                <a:lnTo>
                  <a:pt x="35878" y="23274"/>
                </a:lnTo>
                <a:lnTo>
                  <a:pt x="35764" y="23274"/>
                </a:lnTo>
                <a:lnTo>
                  <a:pt x="35719" y="23297"/>
                </a:lnTo>
                <a:lnTo>
                  <a:pt x="35673" y="23331"/>
                </a:lnTo>
                <a:lnTo>
                  <a:pt x="35639" y="23365"/>
                </a:lnTo>
                <a:lnTo>
                  <a:pt x="33683" y="22239"/>
                </a:lnTo>
                <a:lnTo>
                  <a:pt x="33694" y="22193"/>
                </a:lnTo>
                <a:lnTo>
                  <a:pt x="33705" y="22136"/>
                </a:lnTo>
                <a:lnTo>
                  <a:pt x="33694" y="22091"/>
                </a:lnTo>
                <a:lnTo>
                  <a:pt x="33683" y="22045"/>
                </a:lnTo>
                <a:lnTo>
                  <a:pt x="33660" y="22011"/>
                </a:lnTo>
                <a:lnTo>
                  <a:pt x="33637" y="21966"/>
                </a:lnTo>
                <a:lnTo>
                  <a:pt x="33603" y="21943"/>
                </a:lnTo>
                <a:lnTo>
                  <a:pt x="33569" y="21920"/>
                </a:lnTo>
                <a:lnTo>
                  <a:pt x="33523" y="21898"/>
                </a:lnTo>
                <a:lnTo>
                  <a:pt x="33478" y="21886"/>
                </a:lnTo>
                <a:lnTo>
                  <a:pt x="33478" y="19645"/>
                </a:lnTo>
                <a:lnTo>
                  <a:pt x="33523" y="19634"/>
                </a:lnTo>
                <a:lnTo>
                  <a:pt x="33569" y="19623"/>
                </a:lnTo>
                <a:lnTo>
                  <a:pt x="33603" y="19588"/>
                </a:lnTo>
                <a:lnTo>
                  <a:pt x="33637" y="19566"/>
                </a:lnTo>
                <a:lnTo>
                  <a:pt x="33671" y="19520"/>
                </a:lnTo>
                <a:lnTo>
                  <a:pt x="33694" y="19475"/>
                </a:lnTo>
                <a:lnTo>
                  <a:pt x="33705" y="19429"/>
                </a:lnTo>
                <a:lnTo>
                  <a:pt x="33705" y="19384"/>
                </a:lnTo>
                <a:lnTo>
                  <a:pt x="33705" y="19327"/>
                </a:lnTo>
                <a:lnTo>
                  <a:pt x="33683" y="19281"/>
                </a:lnTo>
                <a:lnTo>
                  <a:pt x="35616" y="18166"/>
                </a:lnTo>
                <a:lnTo>
                  <a:pt x="35651" y="18212"/>
                </a:lnTo>
                <a:lnTo>
                  <a:pt x="35696" y="18246"/>
                </a:lnTo>
                <a:lnTo>
                  <a:pt x="35753" y="18269"/>
                </a:lnTo>
                <a:lnTo>
                  <a:pt x="35821" y="18280"/>
                </a:lnTo>
                <a:lnTo>
                  <a:pt x="35878" y="18269"/>
                </a:lnTo>
                <a:lnTo>
                  <a:pt x="35946" y="18246"/>
                </a:lnTo>
                <a:lnTo>
                  <a:pt x="35992" y="18212"/>
                </a:lnTo>
                <a:lnTo>
                  <a:pt x="36026" y="18166"/>
                </a:lnTo>
                <a:close/>
                <a:moveTo>
                  <a:pt x="31305" y="18166"/>
                </a:moveTo>
                <a:lnTo>
                  <a:pt x="33216" y="19270"/>
                </a:lnTo>
                <a:lnTo>
                  <a:pt x="33193" y="19327"/>
                </a:lnTo>
                <a:lnTo>
                  <a:pt x="33193" y="19384"/>
                </a:lnTo>
                <a:lnTo>
                  <a:pt x="33193" y="19429"/>
                </a:lnTo>
                <a:lnTo>
                  <a:pt x="33205" y="19486"/>
                </a:lnTo>
                <a:lnTo>
                  <a:pt x="33228" y="19520"/>
                </a:lnTo>
                <a:lnTo>
                  <a:pt x="33262" y="19566"/>
                </a:lnTo>
                <a:lnTo>
                  <a:pt x="33296" y="19588"/>
                </a:lnTo>
                <a:lnTo>
                  <a:pt x="33330" y="19623"/>
                </a:lnTo>
                <a:lnTo>
                  <a:pt x="33376" y="19634"/>
                </a:lnTo>
                <a:lnTo>
                  <a:pt x="33432" y="19645"/>
                </a:lnTo>
                <a:lnTo>
                  <a:pt x="33432" y="21886"/>
                </a:lnTo>
                <a:lnTo>
                  <a:pt x="33387" y="21898"/>
                </a:lnTo>
                <a:lnTo>
                  <a:pt x="33341" y="21909"/>
                </a:lnTo>
                <a:lnTo>
                  <a:pt x="33296" y="21943"/>
                </a:lnTo>
                <a:lnTo>
                  <a:pt x="33262" y="21966"/>
                </a:lnTo>
                <a:lnTo>
                  <a:pt x="33239" y="22011"/>
                </a:lnTo>
                <a:lnTo>
                  <a:pt x="33216" y="22045"/>
                </a:lnTo>
                <a:lnTo>
                  <a:pt x="33205" y="22091"/>
                </a:lnTo>
                <a:lnTo>
                  <a:pt x="33193" y="22136"/>
                </a:lnTo>
                <a:lnTo>
                  <a:pt x="33205" y="22193"/>
                </a:lnTo>
                <a:lnTo>
                  <a:pt x="33216" y="22239"/>
                </a:lnTo>
                <a:lnTo>
                  <a:pt x="31237" y="23376"/>
                </a:lnTo>
                <a:lnTo>
                  <a:pt x="31203" y="23342"/>
                </a:lnTo>
                <a:lnTo>
                  <a:pt x="31169" y="23320"/>
                </a:lnTo>
                <a:lnTo>
                  <a:pt x="31123" y="23308"/>
                </a:lnTo>
                <a:lnTo>
                  <a:pt x="31078" y="23297"/>
                </a:lnTo>
                <a:lnTo>
                  <a:pt x="31032" y="23308"/>
                </a:lnTo>
                <a:lnTo>
                  <a:pt x="30987" y="23320"/>
                </a:lnTo>
                <a:lnTo>
                  <a:pt x="30953" y="23342"/>
                </a:lnTo>
                <a:lnTo>
                  <a:pt x="30930" y="23376"/>
                </a:lnTo>
                <a:lnTo>
                  <a:pt x="28928" y="22227"/>
                </a:lnTo>
                <a:lnTo>
                  <a:pt x="28939" y="22182"/>
                </a:lnTo>
                <a:lnTo>
                  <a:pt x="28950" y="22136"/>
                </a:lnTo>
                <a:lnTo>
                  <a:pt x="28939" y="22091"/>
                </a:lnTo>
                <a:lnTo>
                  <a:pt x="28928" y="22057"/>
                </a:lnTo>
                <a:lnTo>
                  <a:pt x="28905" y="22011"/>
                </a:lnTo>
                <a:lnTo>
                  <a:pt x="28882" y="21977"/>
                </a:lnTo>
                <a:lnTo>
                  <a:pt x="28848" y="21954"/>
                </a:lnTo>
                <a:lnTo>
                  <a:pt x="28814" y="21932"/>
                </a:lnTo>
                <a:lnTo>
                  <a:pt x="28780" y="21920"/>
                </a:lnTo>
                <a:lnTo>
                  <a:pt x="28734" y="21909"/>
                </a:lnTo>
                <a:lnTo>
                  <a:pt x="28734" y="19634"/>
                </a:lnTo>
                <a:lnTo>
                  <a:pt x="28780" y="19623"/>
                </a:lnTo>
                <a:lnTo>
                  <a:pt x="28825" y="19611"/>
                </a:lnTo>
                <a:lnTo>
                  <a:pt x="28859" y="19588"/>
                </a:lnTo>
                <a:lnTo>
                  <a:pt x="28894" y="19554"/>
                </a:lnTo>
                <a:lnTo>
                  <a:pt x="28928" y="19520"/>
                </a:lnTo>
                <a:lnTo>
                  <a:pt x="28950" y="19475"/>
                </a:lnTo>
                <a:lnTo>
                  <a:pt x="28962" y="19429"/>
                </a:lnTo>
                <a:lnTo>
                  <a:pt x="28962" y="19384"/>
                </a:lnTo>
                <a:lnTo>
                  <a:pt x="28962" y="19327"/>
                </a:lnTo>
                <a:lnTo>
                  <a:pt x="28939" y="19281"/>
                </a:lnTo>
                <a:lnTo>
                  <a:pt x="30862" y="18178"/>
                </a:lnTo>
                <a:lnTo>
                  <a:pt x="30896" y="18223"/>
                </a:lnTo>
                <a:lnTo>
                  <a:pt x="30953" y="18257"/>
                </a:lnTo>
                <a:lnTo>
                  <a:pt x="31009" y="18280"/>
                </a:lnTo>
                <a:lnTo>
                  <a:pt x="31078" y="18292"/>
                </a:lnTo>
                <a:lnTo>
                  <a:pt x="31146" y="18280"/>
                </a:lnTo>
                <a:lnTo>
                  <a:pt x="31203" y="18257"/>
                </a:lnTo>
                <a:lnTo>
                  <a:pt x="31260" y="18223"/>
                </a:lnTo>
                <a:lnTo>
                  <a:pt x="31305" y="18166"/>
                </a:lnTo>
                <a:close/>
                <a:moveTo>
                  <a:pt x="14674" y="22262"/>
                </a:moveTo>
                <a:lnTo>
                  <a:pt x="16676" y="23411"/>
                </a:lnTo>
                <a:lnTo>
                  <a:pt x="16665" y="23445"/>
                </a:lnTo>
                <a:lnTo>
                  <a:pt x="16665" y="23490"/>
                </a:lnTo>
                <a:lnTo>
                  <a:pt x="16665" y="23524"/>
                </a:lnTo>
                <a:lnTo>
                  <a:pt x="16676" y="23558"/>
                </a:lnTo>
                <a:lnTo>
                  <a:pt x="16711" y="23615"/>
                </a:lnTo>
                <a:lnTo>
                  <a:pt x="16767" y="23661"/>
                </a:lnTo>
                <a:lnTo>
                  <a:pt x="16802" y="23672"/>
                </a:lnTo>
                <a:lnTo>
                  <a:pt x="16836" y="23672"/>
                </a:lnTo>
                <a:lnTo>
                  <a:pt x="16836" y="26004"/>
                </a:lnTo>
                <a:lnTo>
                  <a:pt x="16790" y="26015"/>
                </a:lnTo>
                <a:lnTo>
                  <a:pt x="16745" y="26027"/>
                </a:lnTo>
                <a:lnTo>
                  <a:pt x="16711" y="26050"/>
                </a:lnTo>
                <a:lnTo>
                  <a:pt x="16676" y="26084"/>
                </a:lnTo>
                <a:lnTo>
                  <a:pt x="16642" y="26118"/>
                </a:lnTo>
                <a:lnTo>
                  <a:pt x="16620" y="26152"/>
                </a:lnTo>
                <a:lnTo>
                  <a:pt x="16608" y="26197"/>
                </a:lnTo>
                <a:lnTo>
                  <a:pt x="16608" y="26243"/>
                </a:lnTo>
                <a:lnTo>
                  <a:pt x="16608" y="26288"/>
                </a:lnTo>
                <a:lnTo>
                  <a:pt x="16631" y="26334"/>
                </a:lnTo>
                <a:lnTo>
                  <a:pt x="14697" y="27449"/>
                </a:lnTo>
                <a:lnTo>
                  <a:pt x="14652" y="27403"/>
                </a:lnTo>
                <a:lnTo>
                  <a:pt x="14606" y="27369"/>
                </a:lnTo>
                <a:lnTo>
                  <a:pt x="14549" y="27346"/>
                </a:lnTo>
                <a:lnTo>
                  <a:pt x="14481" y="27335"/>
                </a:lnTo>
                <a:lnTo>
                  <a:pt x="14413" y="27346"/>
                </a:lnTo>
                <a:lnTo>
                  <a:pt x="14356" y="27369"/>
                </a:lnTo>
                <a:lnTo>
                  <a:pt x="14310" y="27403"/>
                </a:lnTo>
                <a:lnTo>
                  <a:pt x="14265" y="27449"/>
                </a:lnTo>
                <a:lnTo>
                  <a:pt x="12331" y="26334"/>
                </a:lnTo>
                <a:lnTo>
                  <a:pt x="12342" y="26288"/>
                </a:lnTo>
                <a:lnTo>
                  <a:pt x="12354" y="26243"/>
                </a:lnTo>
                <a:lnTo>
                  <a:pt x="12342" y="26197"/>
                </a:lnTo>
                <a:lnTo>
                  <a:pt x="12331" y="26163"/>
                </a:lnTo>
                <a:lnTo>
                  <a:pt x="12320" y="26118"/>
                </a:lnTo>
                <a:lnTo>
                  <a:pt x="12286" y="26084"/>
                </a:lnTo>
                <a:lnTo>
                  <a:pt x="12263" y="26050"/>
                </a:lnTo>
                <a:lnTo>
                  <a:pt x="12229" y="26027"/>
                </a:lnTo>
                <a:lnTo>
                  <a:pt x="12183" y="26015"/>
                </a:lnTo>
                <a:lnTo>
                  <a:pt x="12138" y="26004"/>
                </a:lnTo>
                <a:lnTo>
                  <a:pt x="12138" y="23752"/>
                </a:lnTo>
                <a:lnTo>
                  <a:pt x="12183" y="23740"/>
                </a:lnTo>
                <a:lnTo>
                  <a:pt x="12229" y="23718"/>
                </a:lnTo>
                <a:lnTo>
                  <a:pt x="12274" y="23695"/>
                </a:lnTo>
                <a:lnTo>
                  <a:pt x="12308" y="23661"/>
                </a:lnTo>
                <a:lnTo>
                  <a:pt x="12331" y="23627"/>
                </a:lnTo>
                <a:lnTo>
                  <a:pt x="12354" y="23581"/>
                </a:lnTo>
                <a:lnTo>
                  <a:pt x="12365" y="23536"/>
                </a:lnTo>
                <a:lnTo>
                  <a:pt x="12377" y="23490"/>
                </a:lnTo>
                <a:lnTo>
                  <a:pt x="12365" y="23433"/>
                </a:lnTo>
                <a:lnTo>
                  <a:pt x="12354" y="23388"/>
                </a:lnTo>
                <a:lnTo>
                  <a:pt x="14288" y="22262"/>
                </a:lnTo>
                <a:lnTo>
                  <a:pt x="14322" y="22307"/>
                </a:lnTo>
                <a:lnTo>
                  <a:pt x="14367" y="22341"/>
                </a:lnTo>
                <a:lnTo>
                  <a:pt x="14424" y="22364"/>
                </a:lnTo>
                <a:lnTo>
                  <a:pt x="14538" y="22364"/>
                </a:lnTo>
                <a:lnTo>
                  <a:pt x="14595" y="22341"/>
                </a:lnTo>
                <a:lnTo>
                  <a:pt x="14640" y="22307"/>
                </a:lnTo>
                <a:lnTo>
                  <a:pt x="14674" y="22262"/>
                </a:lnTo>
                <a:close/>
                <a:moveTo>
                  <a:pt x="24105" y="22227"/>
                </a:moveTo>
                <a:lnTo>
                  <a:pt x="26107" y="23388"/>
                </a:lnTo>
                <a:lnTo>
                  <a:pt x="26095" y="23433"/>
                </a:lnTo>
                <a:lnTo>
                  <a:pt x="26084" y="23490"/>
                </a:lnTo>
                <a:lnTo>
                  <a:pt x="26095" y="23536"/>
                </a:lnTo>
                <a:lnTo>
                  <a:pt x="26107" y="23581"/>
                </a:lnTo>
                <a:lnTo>
                  <a:pt x="26129" y="23627"/>
                </a:lnTo>
                <a:lnTo>
                  <a:pt x="26152" y="23661"/>
                </a:lnTo>
                <a:lnTo>
                  <a:pt x="26186" y="23684"/>
                </a:lnTo>
                <a:lnTo>
                  <a:pt x="26232" y="23718"/>
                </a:lnTo>
                <a:lnTo>
                  <a:pt x="26266" y="23729"/>
                </a:lnTo>
                <a:lnTo>
                  <a:pt x="26323" y="23740"/>
                </a:lnTo>
                <a:lnTo>
                  <a:pt x="26323" y="26050"/>
                </a:lnTo>
                <a:lnTo>
                  <a:pt x="26255" y="26072"/>
                </a:lnTo>
                <a:lnTo>
                  <a:pt x="26198" y="26118"/>
                </a:lnTo>
                <a:lnTo>
                  <a:pt x="26164" y="26175"/>
                </a:lnTo>
                <a:lnTo>
                  <a:pt x="26152" y="26209"/>
                </a:lnTo>
                <a:lnTo>
                  <a:pt x="26141" y="26243"/>
                </a:lnTo>
                <a:lnTo>
                  <a:pt x="26152" y="26311"/>
                </a:lnTo>
                <a:lnTo>
                  <a:pt x="24105" y="27494"/>
                </a:lnTo>
                <a:lnTo>
                  <a:pt x="24082" y="27460"/>
                </a:lnTo>
                <a:lnTo>
                  <a:pt x="24048" y="27437"/>
                </a:lnTo>
                <a:lnTo>
                  <a:pt x="24002" y="27426"/>
                </a:lnTo>
                <a:lnTo>
                  <a:pt x="23957" y="27415"/>
                </a:lnTo>
                <a:lnTo>
                  <a:pt x="23923" y="27426"/>
                </a:lnTo>
                <a:lnTo>
                  <a:pt x="23877" y="27437"/>
                </a:lnTo>
                <a:lnTo>
                  <a:pt x="23854" y="27460"/>
                </a:lnTo>
                <a:lnTo>
                  <a:pt x="23820" y="27483"/>
                </a:lnTo>
                <a:lnTo>
                  <a:pt x="21750" y="26288"/>
                </a:lnTo>
                <a:lnTo>
                  <a:pt x="21761" y="26243"/>
                </a:lnTo>
                <a:lnTo>
                  <a:pt x="21750" y="26186"/>
                </a:lnTo>
                <a:lnTo>
                  <a:pt x="21716" y="26141"/>
                </a:lnTo>
                <a:lnTo>
                  <a:pt x="21682" y="26095"/>
                </a:lnTo>
                <a:lnTo>
                  <a:pt x="21625" y="26072"/>
                </a:lnTo>
                <a:lnTo>
                  <a:pt x="21625" y="23752"/>
                </a:lnTo>
                <a:lnTo>
                  <a:pt x="21670" y="23740"/>
                </a:lnTo>
                <a:lnTo>
                  <a:pt x="21716" y="23729"/>
                </a:lnTo>
                <a:lnTo>
                  <a:pt x="21750" y="23695"/>
                </a:lnTo>
                <a:lnTo>
                  <a:pt x="21795" y="23672"/>
                </a:lnTo>
                <a:lnTo>
                  <a:pt x="21818" y="23627"/>
                </a:lnTo>
                <a:lnTo>
                  <a:pt x="21841" y="23581"/>
                </a:lnTo>
                <a:lnTo>
                  <a:pt x="21852" y="23536"/>
                </a:lnTo>
                <a:lnTo>
                  <a:pt x="21864" y="23490"/>
                </a:lnTo>
                <a:lnTo>
                  <a:pt x="21852" y="23433"/>
                </a:lnTo>
                <a:lnTo>
                  <a:pt x="21841" y="23388"/>
                </a:lnTo>
                <a:lnTo>
                  <a:pt x="23820" y="22239"/>
                </a:lnTo>
                <a:lnTo>
                  <a:pt x="23843" y="22262"/>
                </a:lnTo>
                <a:lnTo>
                  <a:pt x="23877" y="22296"/>
                </a:lnTo>
                <a:lnTo>
                  <a:pt x="23923" y="22307"/>
                </a:lnTo>
                <a:lnTo>
                  <a:pt x="24002" y="22307"/>
                </a:lnTo>
                <a:lnTo>
                  <a:pt x="24048" y="22284"/>
                </a:lnTo>
                <a:lnTo>
                  <a:pt x="24082" y="22262"/>
                </a:lnTo>
                <a:lnTo>
                  <a:pt x="24105" y="22227"/>
                </a:lnTo>
                <a:close/>
                <a:moveTo>
                  <a:pt x="2810" y="26357"/>
                </a:moveTo>
                <a:lnTo>
                  <a:pt x="4766" y="27483"/>
                </a:lnTo>
                <a:lnTo>
                  <a:pt x="4755" y="27540"/>
                </a:lnTo>
                <a:lnTo>
                  <a:pt x="4744" y="27597"/>
                </a:lnTo>
                <a:lnTo>
                  <a:pt x="4744" y="27642"/>
                </a:lnTo>
                <a:lnTo>
                  <a:pt x="4766" y="27688"/>
                </a:lnTo>
                <a:lnTo>
                  <a:pt x="4789" y="27733"/>
                </a:lnTo>
                <a:lnTo>
                  <a:pt x="4812" y="27767"/>
                </a:lnTo>
                <a:lnTo>
                  <a:pt x="4846" y="27801"/>
                </a:lnTo>
                <a:lnTo>
                  <a:pt x="4892" y="27824"/>
                </a:lnTo>
                <a:lnTo>
                  <a:pt x="4937" y="27836"/>
                </a:lnTo>
                <a:lnTo>
                  <a:pt x="4983" y="27847"/>
                </a:lnTo>
                <a:lnTo>
                  <a:pt x="4983" y="30168"/>
                </a:lnTo>
                <a:lnTo>
                  <a:pt x="4948" y="30168"/>
                </a:lnTo>
                <a:lnTo>
                  <a:pt x="4914" y="30179"/>
                </a:lnTo>
                <a:lnTo>
                  <a:pt x="4857" y="30224"/>
                </a:lnTo>
                <a:lnTo>
                  <a:pt x="4823" y="30281"/>
                </a:lnTo>
                <a:lnTo>
                  <a:pt x="4812" y="30315"/>
                </a:lnTo>
                <a:lnTo>
                  <a:pt x="4812" y="30350"/>
                </a:lnTo>
                <a:lnTo>
                  <a:pt x="4823" y="30418"/>
                </a:lnTo>
                <a:lnTo>
                  <a:pt x="2855" y="31555"/>
                </a:lnTo>
                <a:lnTo>
                  <a:pt x="2810" y="31498"/>
                </a:lnTo>
                <a:lnTo>
                  <a:pt x="2764" y="31464"/>
                </a:lnTo>
                <a:lnTo>
                  <a:pt x="2696" y="31442"/>
                </a:lnTo>
                <a:lnTo>
                  <a:pt x="2628" y="31430"/>
                </a:lnTo>
                <a:lnTo>
                  <a:pt x="2560" y="31442"/>
                </a:lnTo>
                <a:lnTo>
                  <a:pt x="2503" y="31464"/>
                </a:lnTo>
                <a:lnTo>
                  <a:pt x="2446" y="31498"/>
                </a:lnTo>
                <a:lnTo>
                  <a:pt x="2400" y="31544"/>
                </a:lnTo>
                <a:lnTo>
                  <a:pt x="489" y="30441"/>
                </a:lnTo>
                <a:lnTo>
                  <a:pt x="501" y="30395"/>
                </a:lnTo>
                <a:lnTo>
                  <a:pt x="501" y="30350"/>
                </a:lnTo>
                <a:lnTo>
                  <a:pt x="501" y="30304"/>
                </a:lnTo>
                <a:lnTo>
                  <a:pt x="489" y="30259"/>
                </a:lnTo>
                <a:lnTo>
                  <a:pt x="466" y="30224"/>
                </a:lnTo>
                <a:lnTo>
                  <a:pt x="444" y="30190"/>
                </a:lnTo>
                <a:lnTo>
                  <a:pt x="410" y="30156"/>
                </a:lnTo>
                <a:lnTo>
                  <a:pt x="375" y="30133"/>
                </a:lnTo>
                <a:lnTo>
                  <a:pt x="330" y="30122"/>
                </a:lnTo>
                <a:lnTo>
                  <a:pt x="284" y="30111"/>
                </a:lnTo>
                <a:lnTo>
                  <a:pt x="284" y="27847"/>
                </a:lnTo>
                <a:lnTo>
                  <a:pt x="330" y="27836"/>
                </a:lnTo>
                <a:lnTo>
                  <a:pt x="375" y="27813"/>
                </a:lnTo>
                <a:lnTo>
                  <a:pt x="410" y="27790"/>
                </a:lnTo>
                <a:lnTo>
                  <a:pt x="444" y="27767"/>
                </a:lnTo>
                <a:lnTo>
                  <a:pt x="478" y="27722"/>
                </a:lnTo>
                <a:lnTo>
                  <a:pt x="489" y="27688"/>
                </a:lnTo>
                <a:lnTo>
                  <a:pt x="512" y="27642"/>
                </a:lnTo>
                <a:lnTo>
                  <a:pt x="512" y="27597"/>
                </a:lnTo>
                <a:lnTo>
                  <a:pt x="501" y="27540"/>
                </a:lnTo>
                <a:lnTo>
                  <a:pt x="489" y="27494"/>
                </a:lnTo>
                <a:lnTo>
                  <a:pt x="2446" y="26368"/>
                </a:lnTo>
                <a:lnTo>
                  <a:pt x="2480" y="26402"/>
                </a:lnTo>
                <a:lnTo>
                  <a:pt x="2525" y="26436"/>
                </a:lnTo>
                <a:lnTo>
                  <a:pt x="2571" y="26459"/>
                </a:lnTo>
                <a:lnTo>
                  <a:pt x="2685" y="26459"/>
                </a:lnTo>
                <a:lnTo>
                  <a:pt x="2730" y="26436"/>
                </a:lnTo>
                <a:lnTo>
                  <a:pt x="2776" y="26402"/>
                </a:lnTo>
                <a:lnTo>
                  <a:pt x="2810" y="26357"/>
                </a:lnTo>
                <a:close/>
                <a:moveTo>
                  <a:pt x="40758" y="26368"/>
                </a:moveTo>
                <a:lnTo>
                  <a:pt x="42760" y="27528"/>
                </a:lnTo>
                <a:lnTo>
                  <a:pt x="42749" y="27597"/>
                </a:lnTo>
                <a:lnTo>
                  <a:pt x="42760" y="27665"/>
                </a:lnTo>
                <a:lnTo>
                  <a:pt x="42794" y="27710"/>
                </a:lnTo>
                <a:lnTo>
                  <a:pt x="42851" y="27756"/>
                </a:lnTo>
                <a:lnTo>
                  <a:pt x="42908" y="27767"/>
                </a:lnTo>
                <a:lnTo>
                  <a:pt x="42908" y="30156"/>
                </a:lnTo>
                <a:lnTo>
                  <a:pt x="42874" y="30156"/>
                </a:lnTo>
                <a:lnTo>
                  <a:pt x="42840" y="30168"/>
                </a:lnTo>
                <a:lnTo>
                  <a:pt x="42783" y="30213"/>
                </a:lnTo>
                <a:lnTo>
                  <a:pt x="42737" y="30281"/>
                </a:lnTo>
                <a:lnTo>
                  <a:pt x="42726" y="30315"/>
                </a:lnTo>
                <a:lnTo>
                  <a:pt x="42726" y="30350"/>
                </a:lnTo>
                <a:lnTo>
                  <a:pt x="42726" y="30384"/>
                </a:lnTo>
                <a:lnTo>
                  <a:pt x="42737" y="30418"/>
                </a:lnTo>
                <a:lnTo>
                  <a:pt x="40758" y="31567"/>
                </a:lnTo>
                <a:lnTo>
                  <a:pt x="40724" y="31521"/>
                </a:lnTo>
                <a:lnTo>
                  <a:pt x="40679" y="31487"/>
                </a:lnTo>
                <a:lnTo>
                  <a:pt x="40622" y="31464"/>
                </a:lnTo>
                <a:lnTo>
                  <a:pt x="40565" y="31453"/>
                </a:lnTo>
                <a:lnTo>
                  <a:pt x="40497" y="31464"/>
                </a:lnTo>
                <a:lnTo>
                  <a:pt x="40440" y="31487"/>
                </a:lnTo>
                <a:lnTo>
                  <a:pt x="40394" y="31521"/>
                </a:lnTo>
                <a:lnTo>
                  <a:pt x="40360" y="31567"/>
                </a:lnTo>
                <a:lnTo>
                  <a:pt x="38392" y="30429"/>
                </a:lnTo>
                <a:lnTo>
                  <a:pt x="38403" y="30384"/>
                </a:lnTo>
                <a:lnTo>
                  <a:pt x="38403" y="30350"/>
                </a:lnTo>
                <a:lnTo>
                  <a:pt x="38403" y="30315"/>
                </a:lnTo>
                <a:lnTo>
                  <a:pt x="38392" y="30270"/>
                </a:lnTo>
                <a:lnTo>
                  <a:pt x="38369" y="30236"/>
                </a:lnTo>
                <a:lnTo>
                  <a:pt x="38347" y="30213"/>
                </a:lnTo>
                <a:lnTo>
                  <a:pt x="38290" y="30168"/>
                </a:lnTo>
                <a:lnTo>
                  <a:pt x="38256" y="30145"/>
                </a:lnTo>
                <a:lnTo>
                  <a:pt x="38210" y="30145"/>
                </a:lnTo>
                <a:lnTo>
                  <a:pt x="38210" y="27836"/>
                </a:lnTo>
                <a:lnTo>
                  <a:pt x="38256" y="27836"/>
                </a:lnTo>
                <a:lnTo>
                  <a:pt x="38301" y="27813"/>
                </a:lnTo>
                <a:lnTo>
                  <a:pt x="38335" y="27790"/>
                </a:lnTo>
                <a:lnTo>
                  <a:pt x="38369" y="27756"/>
                </a:lnTo>
                <a:lnTo>
                  <a:pt x="38403" y="27722"/>
                </a:lnTo>
                <a:lnTo>
                  <a:pt x="38415" y="27688"/>
                </a:lnTo>
                <a:lnTo>
                  <a:pt x="38438" y="27642"/>
                </a:lnTo>
                <a:lnTo>
                  <a:pt x="38438" y="27597"/>
                </a:lnTo>
                <a:lnTo>
                  <a:pt x="38426" y="27540"/>
                </a:lnTo>
                <a:lnTo>
                  <a:pt x="38415" y="27494"/>
                </a:lnTo>
                <a:lnTo>
                  <a:pt x="40360" y="26380"/>
                </a:lnTo>
                <a:lnTo>
                  <a:pt x="40394" y="26414"/>
                </a:lnTo>
                <a:lnTo>
                  <a:pt x="40440" y="26448"/>
                </a:lnTo>
                <a:lnTo>
                  <a:pt x="40497" y="26471"/>
                </a:lnTo>
                <a:lnTo>
                  <a:pt x="40565" y="26482"/>
                </a:lnTo>
                <a:lnTo>
                  <a:pt x="40622" y="26471"/>
                </a:lnTo>
                <a:lnTo>
                  <a:pt x="40679" y="26448"/>
                </a:lnTo>
                <a:lnTo>
                  <a:pt x="40724" y="26414"/>
                </a:lnTo>
                <a:lnTo>
                  <a:pt x="40758" y="26368"/>
                </a:lnTo>
                <a:close/>
                <a:moveTo>
                  <a:pt x="45468" y="26357"/>
                </a:moveTo>
                <a:lnTo>
                  <a:pt x="47470" y="27506"/>
                </a:lnTo>
                <a:lnTo>
                  <a:pt x="47458" y="27551"/>
                </a:lnTo>
                <a:lnTo>
                  <a:pt x="47447" y="27597"/>
                </a:lnTo>
                <a:lnTo>
                  <a:pt x="47458" y="27631"/>
                </a:lnTo>
                <a:lnTo>
                  <a:pt x="47470" y="27676"/>
                </a:lnTo>
                <a:lnTo>
                  <a:pt x="47481" y="27710"/>
                </a:lnTo>
                <a:lnTo>
                  <a:pt x="47504" y="27745"/>
                </a:lnTo>
                <a:lnTo>
                  <a:pt x="47538" y="27767"/>
                </a:lnTo>
                <a:lnTo>
                  <a:pt x="47572" y="27790"/>
                </a:lnTo>
                <a:lnTo>
                  <a:pt x="47606" y="27801"/>
                </a:lnTo>
                <a:lnTo>
                  <a:pt x="47652" y="27813"/>
                </a:lnTo>
                <a:lnTo>
                  <a:pt x="47652" y="30145"/>
                </a:lnTo>
                <a:lnTo>
                  <a:pt x="47606" y="30145"/>
                </a:lnTo>
                <a:lnTo>
                  <a:pt x="47572" y="30156"/>
                </a:lnTo>
                <a:lnTo>
                  <a:pt x="47538" y="30179"/>
                </a:lnTo>
                <a:lnTo>
                  <a:pt x="47515" y="30202"/>
                </a:lnTo>
                <a:lnTo>
                  <a:pt x="47492" y="30236"/>
                </a:lnTo>
                <a:lnTo>
                  <a:pt x="47470" y="30270"/>
                </a:lnTo>
                <a:lnTo>
                  <a:pt x="47458" y="30315"/>
                </a:lnTo>
                <a:lnTo>
                  <a:pt x="47458" y="30350"/>
                </a:lnTo>
                <a:lnTo>
                  <a:pt x="47458" y="30395"/>
                </a:lnTo>
                <a:lnTo>
                  <a:pt x="47470" y="30429"/>
                </a:lnTo>
                <a:lnTo>
                  <a:pt x="45490" y="31567"/>
                </a:lnTo>
                <a:lnTo>
                  <a:pt x="45456" y="31533"/>
                </a:lnTo>
                <a:lnTo>
                  <a:pt x="45411" y="31498"/>
                </a:lnTo>
                <a:lnTo>
                  <a:pt x="45354" y="31476"/>
                </a:lnTo>
                <a:lnTo>
                  <a:pt x="45297" y="31464"/>
                </a:lnTo>
                <a:lnTo>
                  <a:pt x="45240" y="31476"/>
                </a:lnTo>
                <a:lnTo>
                  <a:pt x="45195" y="31498"/>
                </a:lnTo>
                <a:lnTo>
                  <a:pt x="45149" y="31533"/>
                </a:lnTo>
                <a:lnTo>
                  <a:pt x="45115" y="31567"/>
                </a:lnTo>
                <a:lnTo>
                  <a:pt x="43124" y="30418"/>
                </a:lnTo>
                <a:lnTo>
                  <a:pt x="43136" y="30350"/>
                </a:lnTo>
                <a:lnTo>
                  <a:pt x="43124" y="30315"/>
                </a:lnTo>
                <a:lnTo>
                  <a:pt x="43124" y="30281"/>
                </a:lnTo>
                <a:lnTo>
                  <a:pt x="43079" y="30213"/>
                </a:lnTo>
                <a:lnTo>
                  <a:pt x="43022" y="30179"/>
                </a:lnTo>
                <a:lnTo>
                  <a:pt x="42954" y="30156"/>
                </a:lnTo>
                <a:lnTo>
                  <a:pt x="42954" y="27767"/>
                </a:lnTo>
                <a:lnTo>
                  <a:pt x="43022" y="27745"/>
                </a:lnTo>
                <a:lnTo>
                  <a:pt x="43067" y="27710"/>
                </a:lnTo>
                <a:lnTo>
                  <a:pt x="43101" y="27654"/>
                </a:lnTo>
                <a:lnTo>
                  <a:pt x="43113" y="27597"/>
                </a:lnTo>
                <a:lnTo>
                  <a:pt x="43101" y="27528"/>
                </a:lnTo>
                <a:lnTo>
                  <a:pt x="45126" y="26357"/>
                </a:lnTo>
                <a:lnTo>
                  <a:pt x="45160" y="26391"/>
                </a:lnTo>
                <a:lnTo>
                  <a:pt x="45206" y="26425"/>
                </a:lnTo>
                <a:lnTo>
                  <a:pt x="45251" y="26436"/>
                </a:lnTo>
                <a:lnTo>
                  <a:pt x="45297" y="26448"/>
                </a:lnTo>
                <a:lnTo>
                  <a:pt x="45354" y="26436"/>
                </a:lnTo>
                <a:lnTo>
                  <a:pt x="45399" y="26425"/>
                </a:lnTo>
                <a:lnTo>
                  <a:pt x="45433" y="26391"/>
                </a:lnTo>
                <a:lnTo>
                  <a:pt x="45468" y="26357"/>
                </a:lnTo>
                <a:close/>
                <a:moveTo>
                  <a:pt x="26505" y="26345"/>
                </a:moveTo>
                <a:lnTo>
                  <a:pt x="28507" y="27506"/>
                </a:lnTo>
                <a:lnTo>
                  <a:pt x="28495" y="27551"/>
                </a:lnTo>
                <a:lnTo>
                  <a:pt x="28495" y="27597"/>
                </a:lnTo>
                <a:lnTo>
                  <a:pt x="28495" y="27631"/>
                </a:lnTo>
                <a:lnTo>
                  <a:pt x="28507" y="27676"/>
                </a:lnTo>
                <a:lnTo>
                  <a:pt x="28518" y="27710"/>
                </a:lnTo>
                <a:lnTo>
                  <a:pt x="28552" y="27745"/>
                </a:lnTo>
                <a:lnTo>
                  <a:pt x="28575" y="27767"/>
                </a:lnTo>
                <a:lnTo>
                  <a:pt x="28609" y="27790"/>
                </a:lnTo>
                <a:lnTo>
                  <a:pt x="28643" y="27801"/>
                </a:lnTo>
                <a:lnTo>
                  <a:pt x="28689" y="27813"/>
                </a:lnTo>
                <a:lnTo>
                  <a:pt x="28689" y="30145"/>
                </a:lnTo>
                <a:lnTo>
                  <a:pt x="28655" y="30156"/>
                </a:lnTo>
                <a:lnTo>
                  <a:pt x="28609" y="30168"/>
                </a:lnTo>
                <a:lnTo>
                  <a:pt x="28552" y="30213"/>
                </a:lnTo>
                <a:lnTo>
                  <a:pt x="28530" y="30236"/>
                </a:lnTo>
                <a:lnTo>
                  <a:pt x="28518" y="30270"/>
                </a:lnTo>
                <a:lnTo>
                  <a:pt x="28507" y="30315"/>
                </a:lnTo>
                <a:lnTo>
                  <a:pt x="28495" y="30350"/>
                </a:lnTo>
                <a:lnTo>
                  <a:pt x="28507" y="30384"/>
                </a:lnTo>
                <a:lnTo>
                  <a:pt x="28518" y="30429"/>
                </a:lnTo>
                <a:lnTo>
                  <a:pt x="26505" y="31578"/>
                </a:lnTo>
                <a:lnTo>
                  <a:pt x="26471" y="31544"/>
                </a:lnTo>
                <a:lnTo>
                  <a:pt x="26437" y="31521"/>
                </a:lnTo>
                <a:lnTo>
                  <a:pt x="26391" y="31498"/>
                </a:lnTo>
                <a:lnTo>
                  <a:pt x="26289" y="31498"/>
                </a:lnTo>
                <a:lnTo>
                  <a:pt x="26243" y="31521"/>
                </a:lnTo>
                <a:lnTo>
                  <a:pt x="26209" y="31544"/>
                </a:lnTo>
                <a:lnTo>
                  <a:pt x="26175" y="31578"/>
                </a:lnTo>
                <a:lnTo>
                  <a:pt x="24173" y="30429"/>
                </a:lnTo>
                <a:lnTo>
                  <a:pt x="24173" y="30384"/>
                </a:lnTo>
                <a:lnTo>
                  <a:pt x="24184" y="30350"/>
                </a:lnTo>
                <a:lnTo>
                  <a:pt x="24173" y="30315"/>
                </a:lnTo>
                <a:lnTo>
                  <a:pt x="24161" y="30270"/>
                </a:lnTo>
                <a:lnTo>
                  <a:pt x="24150" y="30236"/>
                </a:lnTo>
                <a:lnTo>
                  <a:pt x="24127" y="30202"/>
                </a:lnTo>
                <a:lnTo>
                  <a:pt x="24070" y="30156"/>
                </a:lnTo>
                <a:lnTo>
                  <a:pt x="24036" y="30145"/>
                </a:lnTo>
                <a:lnTo>
                  <a:pt x="23991" y="30133"/>
                </a:lnTo>
                <a:lnTo>
                  <a:pt x="23991" y="27767"/>
                </a:lnTo>
                <a:lnTo>
                  <a:pt x="24048" y="27745"/>
                </a:lnTo>
                <a:lnTo>
                  <a:pt x="24093" y="27710"/>
                </a:lnTo>
                <a:lnTo>
                  <a:pt x="24127" y="27654"/>
                </a:lnTo>
                <a:lnTo>
                  <a:pt x="24139" y="27597"/>
                </a:lnTo>
                <a:lnTo>
                  <a:pt x="24127" y="27540"/>
                </a:lnTo>
                <a:lnTo>
                  <a:pt x="26175" y="26357"/>
                </a:lnTo>
                <a:lnTo>
                  <a:pt x="26209" y="26391"/>
                </a:lnTo>
                <a:lnTo>
                  <a:pt x="26243" y="26414"/>
                </a:lnTo>
                <a:lnTo>
                  <a:pt x="26289" y="26436"/>
                </a:lnTo>
                <a:lnTo>
                  <a:pt x="26391" y="26436"/>
                </a:lnTo>
                <a:lnTo>
                  <a:pt x="26437" y="26414"/>
                </a:lnTo>
                <a:lnTo>
                  <a:pt x="26471" y="26391"/>
                </a:lnTo>
                <a:lnTo>
                  <a:pt x="26505" y="26345"/>
                </a:lnTo>
                <a:close/>
                <a:moveTo>
                  <a:pt x="36015" y="26368"/>
                </a:moveTo>
                <a:lnTo>
                  <a:pt x="37960" y="27494"/>
                </a:lnTo>
                <a:lnTo>
                  <a:pt x="37948" y="27540"/>
                </a:lnTo>
                <a:lnTo>
                  <a:pt x="37937" y="27597"/>
                </a:lnTo>
                <a:lnTo>
                  <a:pt x="37948" y="27642"/>
                </a:lnTo>
                <a:lnTo>
                  <a:pt x="37960" y="27688"/>
                </a:lnTo>
                <a:lnTo>
                  <a:pt x="37983" y="27722"/>
                </a:lnTo>
                <a:lnTo>
                  <a:pt x="38005" y="27767"/>
                </a:lnTo>
                <a:lnTo>
                  <a:pt x="38039" y="27790"/>
                </a:lnTo>
                <a:lnTo>
                  <a:pt x="38085" y="27813"/>
                </a:lnTo>
                <a:lnTo>
                  <a:pt x="38119" y="27836"/>
                </a:lnTo>
                <a:lnTo>
                  <a:pt x="38165" y="27836"/>
                </a:lnTo>
                <a:lnTo>
                  <a:pt x="38165" y="30133"/>
                </a:lnTo>
                <a:lnTo>
                  <a:pt x="38130" y="30145"/>
                </a:lnTo>
                <a:lnTo>
                  <a:pt x="38096" y="30156"/>
                </a:lnTo>
                <a:lnTo>
                  <a:pt x="38062" y="30179"/>
                </a:lnTo>
                <a:lnTo>
                  <a:pt x="38028" y="30202"/>
                </a:lnTo>
                <a:lnTo>
                  <a:pt x="38005" y="30236"/>
                </a:lnTo>
                <a:lnTo>
                  <a:pt x="37994" y="30270"/>
                </a:lnTo>
                <a:lnTo>
                  <a:pt x="37983" y="30315"/>
                </a:lnTo>
                <a:lnTo>
                  <a:pt x="37971" y="30350"/>
                </a:lnTo>
                <a:lnTo>
                  <a:pt x="37983" y="30395"/>
                </a:lnTo>
                <a:lnTo>
                  <a:pt x="37994" y="30429"/>
                </a:lnTo>
                <a:lnTo>
                  <a:pt x="35992" y="31578"/>
                </a:lnTo>
                <a:lnTo>
                  <a:pt x="35958" y="31544"/>
                </a:lnTo>
                <a:lnTo>
                  <a:pt x="35924" y="31510"/>
                </a:lnTo>
                <a:lnTo>
                  <a:pt x="35867" y="31498"/>
                </a:lnTo>
                <a:lnTo>
                  <a:pt x="35821" y="31487"/>
                </a:lnTo>
                <a:lnTo>
                  <a:pt x="35764" y="31498"/>
                </a:lnTo>
                <a:lnTo>
                  <a:pt x="35719" y="31510"/>
                </a:lnTo>
                <a:lnTo>
                  <a:pt x="35685" y="31544"/>
                </a:lnTo>
                <a:lnTo>
                  <a:pt x="35651" y="31578"/>
                </a:lnTo>
                <a:lnTo>
                  <a:pt x="33694" y="30452"/>
                </a:lnTo>
                <a:lnTo>
                  <a:pt x="33705" y="30406"/>
                </a:lnTo>
                <a:lnTo>
                  <a:pt x="33705" y="30350"/>
                </a:lnTo>
                <a:lnTo>
                  <a:pt x="33705" y="30304"/>
                </a:lnTo>
                <a:lnTo>
                  <a:pt x="33694" y="30259"/>
                </a:lnTo>
                <a:lnTo>
                  <a:pt x="33671" y="30213"/>
                </a:lnTo>
                <a:lnTo>
                  <a:pt x="33637" y="30179"/>
                </a:lnTo>
                <a:lnTo>
                  <a:pt x="33603" y="30145"/>
                </a:lnTo>
                <a:lnTo>
                  <a:pt x="33569" y="30122"/>
                </a:lnTo>
                <a:lnTo>
                  <a:pt x="33523" y="30099"/>
                </a:lnTo>
                <a:lnTo>
                  <a:pt x="33478" y="30099"/>
                </a:lnTo>
                <a:lnTo>
                  <a:pt x="33478" y="27779"/>
                </a:lnTo>
                <a:lnTo>
                  <a:pt x="33535" y="27756"/>
                </a:lnTo>
                <a:lnTo>
                  <a:pt x="33592" y="27722"/>
                </a:lnTo>
                <a:lnTo>
                  <a:pt x="33626" y="27665"/>
                </a:lnTo>
                <a:lnTo>
                  <a:pt x="33637" y="27597"/>
                </a:lnTo>
                <a:lnTo>
                  <a:pt x="33637" y="27563"/>
                </a:lnTo>
                <a:lnTo>
                  <a:pt x="33626" y="27528"/>
                </a:lnTo>
                <a:lnTo>
                  <a:pt x="35628" y="26368"/>
                </a:lnTo>
                <a:lnTo>
                  <a:pt x="35662" y="26414"/>
                </a:lnTo>
                <a:lnTo>
                  <a:pt x="35707" y="26448"/>
                </a:lnTo>
                <a:lnTo>
                  <a:pt x="35764" y="26471"/>
                </a:lnTo>
                <a:lnTo>
                  <a:pt x="35878" y="26471"/>
                </a:lnTo>
                <a:lnTo>
                  <a:pt x="35935" y="26448"/>
                </a:lnTo>
                <a:lnTo>
                  <a:pt x="35980" y="26414"/>
                </a:lnTo>
                <a:lnTo>
                  <a:pt x="36015" y="26368"/>
                </a:lnTo>
                <a:close/>
                <a:moveTo>
                  <a:pt x="12320" y="26368"/>
                </a:moveTo>
                <a:lnTo>
                  <a:pt x="14242" y="27483"/>
                </a:lnTo>
                <a:lnTo>
                  <a:pt x="14231" y="27540"/>
                </a:lnTo>
                <a:lnTo>
                  <a:pt x="14219" y="27597"/>
                </a:lnTo>
                <a:lnTo>
                  <a:pt x="14231" y="27642"/>
                </a:lnTo>
                <a:lnTo>
                  <a:pt x="14242" y="27688"/>
                </a:lnTo>
                <a:lnTo>
                  <a:pt x="14265" y="27733"/>
                </a:lnTo>
                <a:lnTo>
                  <a:pt x="14288" y="27767"/>
                </a:lnTo>
                <a:lnTo>
                  <a:pt x="14333" y="27801"/>
                </a:lnTo>
                <a:lnTo>
                  <a:pt x="14367" y="27824"/>
                </a:lnTo>
                <a:lnTo>
                  <a:pt x="14413" y="27847"/>
                </a:lnTo>
                <a:lnTo>
                  <a:pt x="14470" y="27847"/>
                </a:lnTo>
                <a:lnTo>
                  <a:pt x="14470" y="30111"/>
                </a:lnTo>
                <a:lnTo>
                  <a:pt x="14413" y="30111"/>
                </a:lnTo>
                <a:lnTo>
                  <a:pt x="14379" y="30133"/>
                </a:lnTo>
                <a:lnTo>
                  <a:pt x="14333" y="30156"/>
                </a:lnTo>
                <a:lnTo>
                  <a:pt x="14299" y="30179"/>
                </a:lnTo>
                <a:lnTo>
                  <a:pt x="14276" y="30224"/>
                </a:lnTo>
                <a:lnTo>
                  <a:pt x="14253" y="30259"/>
                </a:lnTo>
                <a:lnTo>
                  <a:pt x="14242" y="30304"/>
                </a:lnTo>
                <a:lnTo>
                  <a:pt x="14231" y="30350"/>
                </a:lnTo>
                <a:lnTo>
                  <a:pt x="14242" y="30395"/>
                </a:lnTo>
                <a:lnTo>
                  <a:pt x="14253" y="30441"/>
                </a:lnTo>
                <a:lnTo>
                  <a:pt x="12274" y="31589"/>
                </a:lnTo>
                <a:lnTo>
                  <a:pt x="12240" y="31555"/>
                </a:lnTo>
                <a:lnTo>
                  <a:pt x="12206" y="31533"/>
                </a:lnTo>
                <a:lnTo>
                  <a:pt x="12160" y="31510"/>
                </a:lnTo>
                <a:lnTo>
                  <a:pt x="12058" y="31510"/>
                </a:lnTo>
                <a:lnTo>
                  <a:pt x="12024" y="31521"/>
                </a:lnTo>
                <a:lnTo>
                  <a:pt x="11978" y="31555"/>
                </a:lnTo>
                <a:lnTo>
                  <a:pt x="11956" y="31589"/>
                </a:lnTo>
                <a:lnTo>
                  <a:pt x="9942" y="30429"/>
                </a:lnTo>
                <a:lnTo>
                  <a:pt x="9954" y="30384"/>
                </a:lnTo>
                <a:lnTo>
                  <a:pt x="9954" y="30350"/>
                </a:lnTo>
                <a:lnTo>
                  <a:pt x="9954" y="30315"/>
                </a:lnTo>
                <a:lnTo>
                  <a:pt x="9942" y="30270"/>
                </a:lnTo>
                <a:lnTo>
                  <a:pt x="9931" y="30236"/>
                </a:lnTo>
                <a:lnTo>
                  <a:pt x="9908" y="30202"/>
                </a:lnTo>
                <a:lnTo>
                  <a:pt x="9840" y="30156"/>
                </a:lnTo>
                <a:lnTo>
                  <a:pt x="9806" y="30145"/>
                </a:lnTo>
                <a:lnTo>
                  <a:pt x="9772" y="30133"/>
                </a:lnTo>
                <a:lnTo>
                  <a:pt x="9772" y="27813"/>
                </a:lnTo>
                <a:lnTo>
                  <a:pt x="9806" y="27813"/>
                </a:lnTo>
                <a:lnTo>
                  <a:pt x="9851" y="27790"/>
                </a:lnTo>
                <a:lnTo>
                  <a:pt x="9885" y="27767"/>
                </a:lnTo>
                <a:lnTo>
                  <a:pt x="9908" y="27745"/>
                </a:lnTo>
                <a:lnTo>
                  <a:pt x="9931" y="27710"/>
                </a:lnTo>
                <a:lnTo>
                  <a:pt x="9954" y="27676"/>
                </a:lnTo>
                <a:lnTo>
                  <a:pt x="9965" y="27631"/>
                </a:lnTo>
                <a:lnTo>
                  <a:pt x="9965" y="27597"/>
                </a:lnTo>
                <a:lnTo>
                  <a:pt x="9965" y="27551"/>
                </a:lnTo>
                <a:lnTo>
                  <a:pt x="9954" y="27506"/>
                </a:lnTo>
                <a:lnTo>
                  <a:pt x="11910" y="26380"/>
                </a:lnTo>
                <a:lnTo>
                  <a:pt x="11944" y="26425"/>
                </a:lnTo>
                <a:lnTo>
                  <a:pt x="11990" y="26459"/>
                </a:lnTo>
                <a:lnTo>
                  <a:pt x="12047" y="26482"/>
                </a:lnTo>
                <a:lnTo>
                  <a:pt x="12104" y="26493"/>
                </a:lnTo>
                <a:lnTo>
                  <a:pt x="12172" y="26482"/>
                </a:lnTo>
                <a:lnTo>
                  <a:pt x="12229" y="26459"/>
                </a:lnTo>
                <a:lnTo>
                  <a:pt x="12274" y="26425"/>
                </a:lnTo>
                <a:lnTo>
                  <a:pt x="12320" y="26368"/>
                </a:lnTo>
                <a:close/>
                <a:moveTo>
                  <a:pt x="7553" y="26357"/>
                </a:moveTo>
                <a:lnTo>
                  <a:pt x="9533" y="27506"/>
                </a:lnTo>
                <a:lnTo>
                  <a:pt x="9521" y="27551"/>
                </a:lnTo>
                <a:lnTo>
                  <a:pt x="9510" y="27597"/>
                </a:lnTo>
                <a:lnTo>
                  <a:pt x="9510" y="27642"/>
                </a:lnTo>
                <a:lnTo>
                  <a:pt x="9533" y="27676"/>
                </a:lnTo>
                <a:lnTo>
                  <a:pt x="9544" y="27722"/>
                </a:lnTo>
                <a:lnTo>
                  <a:pt x="9578" y="27745"/>
                </a:lnTo>
                <a:lnTo>
                  <a:pt x="9601" y="27779"/>
                </a:lnTo>
                <a:lnTo>
                  <a:pt x="9635" y="27801"/>
                </a:lnTo>
                <a:lnTo>
                  <a:pt x="9681" y="27813"/>
                </a:lnTo>
                <a:lnTo>
                  <a:pt x="9726" y="27824"/>
                </a:lnTo>
                <a:lnTo>
                  <a:pt x="9726" y="30133"/>
                </a:lnTo>
                <a:lnTo>
                  <a:pt x="9681" y="30145"/>
                </a:lnTo>
                <a:lnTo>
                  <a:pt x="9646" y="30156"/>
                </a:lnTo>
                <a:lnTo>
                  <a:pt x="9612" y="30179"/>
                </a:lnTo>
                <a:lnTo>
                  <a:pt x="9578" y="30202"/>
                </a:lnTo>
                <a:lnTo>
                  <a:pt x="9555" y="30236"/>
                </a:lnTo>
                <a:lnTo>
                  <a:pt x="9533" y="30270"/>
                </a:lnTo>
                <a:lnTo>
                  <a:pt x="9521" y="30304"/>
                </a:lnTo>
                <a:lnTo>
                  <a:pt x="9521" y="30350"/>
                </a:lnTo>
                <a:lnTo>
                  <a:pt x="9521" y="30395"/>
                </a:lnTo>
                <a:lnTo>
                  <a:pt x="9533" y="30429"/>
                </a:lnTo>
                <a:lnTo>
                  <a:pt x="7508" y="31601"/>
                </a:lnTo>
                <a:lnTo>
                  <a:pt x="7485" y="31567"/>
                </a:lnTo>
                <a:lnTo>
                  <a:pt x="7451" y="31544"/>
                </a:lnTo>
                <a:lnTo>
                  <a:pt x="7417" y="31533"/>
                </a:lnTo>
                <a:lnTo>
                  <a:pt x="7371" y="31521"/>
                </a:lnTo>
                <a:lnTo>
                  <a:pt x="7326" y="31533"/>
                </a:lnTo>
                <a:lnTo>
                  <a:pt x="7292" y="31544"/>
                </a:lnTo>
                <a:lnTo>
                  <a:pt x="7258" y="31567"/>
                </a:lnTo>
                <a:lnTo>
                  <a:pt x="7235" y="31589"/>
                </a:lnTo>
                <a:lnTo>
                  <a:pt x="5176" y="30406"/>
                </a:lnTo>
                <a:lnTo>
                  <a:pt x="5187" y="30350"/>
                </a:lnTo>
                <a:lnTo>
                  <a:pt x="5176" y="30281"/>
                </a:lnTo>
                <a:lnTo>
                  <a:pt x="5142" y="30224"/>
                </a:lnTo>
                <a:lnTo>
                  <a:pt x="5096" y="30190"/>
                </a:lnTo>
                <a:lnTo>
                  <a:pt x="5028" y="30168"/>
                </a:lnTo>
                <a:lnTo>
                  <a:pt x="5028" y="27847"/>
                </a:lnTo>
                <a:lnTo>
                  <a:pt x="5074" y="27836"/>
                </a:lnTo>
                <a:lnTo>
                  <a:pt x="5119" y="27824"/>
                </a:lnTo>
                <a:lnTo>
                  <a:pt x="5153" y="27790"/>
                </a:lnTo>
                <a:lnTo>
                  <a:pt x="5187" y="27767"/>
                </a:lnTo>
                <a:lnTo>
                  <a:pt x="5210" y="27722"/>
                </a:lnTo>
                <a:lnTo>
                  <a:pt x="5233" y="27688"/>
                </a:lnTo>
                <a:lnTo>
                  <a:pt x="5244" y="27642"/>
                </a:lnTo>
                <a:lnTo>
                  <a:pt x="5256" y="27597"/>
                </a:lnTo>
                <a:lnTo>
                  <a:pt x="5244" y="27540"/>
                </a:lnTo>
                <a:lnTo>
                  <a:pt x="5233" y="27494"/>
                </a:lnTo>
                <a:lnTo>
                  <a:pt x="7189" y="26368"/>
                </a:lnTo>
                <a:lnTo>
                  <a:pt x="7223" y="26402"/>
                </a:lnTo>
                <a:lnTo>
                  <a:pt x="7269" y="26436"/>
                </a:lnTo>
                <a:lnTo>
                  <a:pt x="7314" y="26459"/>
                </a:lnTo>
                <a:lnTo>
                  <a:pt x="7428" y="26459"/>
                </a:lnTo>
                <a:lnTo>
                  <a:pt x="7474" y="26436"/>
                </a:lnTo>
                <a:lnTo>
                  <a:pt x="7519" y="26402"/>
                </a:lnTo>
                <a:lnTo>
                  <a:pt x="7553" y="26357"/>
                </a:lnTo>
                <a:close/>
                <a:moveTo>
                  <a:pt x="17052" y="26368"/>
                </a:moveTo>
                <a:lnTo>
                  <a:pt x="19043" y="27517"/>
                </a:lnTo>
                <a:lnTo>
                  <a:pt x="19031" y="27551"/>
                </a:lnTo>
                <a:lnTo>
                  <a:pt x="19031" y="27597"/>
                </a:lnTo>
                <a:lnTo>
                  <a:pt x="19031" y="27631"/>
                </a:lnTo>
                <a:lnTo>
                  <a:pt x="19043" y="27665"/>
                </a:lnTo>
                <a:lnTo>
                  <a:pt x="19077" y="27722"/>
                </a:lnTo>
                <a:lnTo>
                  <a:pt x="19134" y="27767"/>
                </a:lnTo>
                <a:lnTo>
                  <a:pt x="19168" y="27779"/>
                </a:lnTo>
                <a:lnTo>
                  <a:pt x="19202" y="27779"/>
                </a:lnTo>
                <a:lnTo>
                  <a:pt x="19202" y="30190"/>
                </a:lnTo>
                <a:lnTo>
                  <a:pt x="19145" y="30202"/>
                </a:lnTo>
                <a:lnTo>
                  <a:pt x="19099" y="30236"/>
                </a:lnTo>
                <a:lnTo>
                  <a:pt x="19065" y="30293"/>
                </a:lnTo>
                <a:lnTo>
                  <a:pt x="19054" y="30350"/>
                </a:lnTo>
                <a:lnTo>
                  <a:pt x="19065" y="30406"/>
                </a:lnTo>
                <a:lnTo>
                  <a:pt x="16995" y="31601"/>
                </a:lnTo>
                <a:lnTo>
                  <a:pt x="16961" y="31567"/>
                </a:lnTo>
                <a:lnTo>
                  <a:pt x="16927" y="31544"/>
                </a:lnTo>
                <a:lnTo>
                  <a:pt x="16893" y="31533"/>
                </a:lnTo>
                <a:lnTo>
                  <a:pt x="16847" y="31521"/>
                </a:lnTo>
                <a:lnTo>
                  <a:pt x="16813" y="31533"/>
                </a:lnTo>
                <a:lnTo>
                  <a:pt x="16767" y="31544"/>
                </a:lnTo>
                <a:lnTo>
                  <a:pt x="16733" y="31567"/>
                </a:lnTo>
                <a:lnTo>
                  <a:pt x="16711" y="31589"/>
                </a:lnTo>
                <a:lnTo>
                  <a:pt x="14708" y="30441"/>
                </a:lnTo>
                <a:lnTo>
                  <a:pt x="14720" y="30395"/>
                </a:lnTo>
                <a:lnTo>
                  <a:pt x="14720" y="30350"/>
                </a:lnTo>
                <a:lnTo>
                  <a:pt x="14720" y="30304"/>
                </a:lnTo>
                <a:lnTo>
                  <a:pt x="14708" y="30259"/>
                </a:lnTo>
                <a:lnTo>
                  <a:pt x="14686" y="30224"/>
                </a:lnTo>
                <a:lnTo>
                  <a:pt x="14663" y="30190"/>
                </a:lnTo>
                <a:lnTo>
                  <a:pt x="14629" y="30156"/>
                </a:lnTo>
                <a:lnTo>
                  <a:pt x="14595" y="30133"/>
                </a:lnTo>
                <a:lnTo>
                  <a:pt x="14549" y="30122"/>
                </a:lnTo>
                <a:lnTo>
                  <a:pt x="14515" y="30111"/>
                </a:lnTo>
                <a:lnTo>
                  <a:pt x="14515" y="27847"/>
                </a:lnTo>
                <a:lnTo>
                  <a:pt x="14561" y="27836"/>
                </a:lnTo>
                <a:lnTo>
                  <a:pt x="14595" y="27824"/>
                </a:lnTo>
                <a:lnTo>
                  <a:pt x="14640" y="27801"/>
                </a:lnTo>
                <a:lnTo>
                  <a:pt x="14674" y="27767"/>
                </a:lnTo>
                <a:lnTo>
                  <a:pt x="14697" y="27733"/>
                </a:lnTo>
                <a:lnTo>
                  <a:pt x="14720" y="27688"/>
                </a:lnTo>
                <a:lnTo>
                  <a:pt x="14731" y="27642"/>
                </a:lnTo>
                <a:lnTo>
                  <a:pt x="14731" y="27597"/>
                </a:lnTo>
                <a:lnTo>
                  <a:pt x="14731" y="27540"/>
                </a:lnTo>
                <a:lnTo>
                  <a:pt x="14720" y="27494"/>
                </a:lnTo>
                <a:lnTo>
                  <a:pt x="16642" y="26380"/>
                </a:lnTo>
                <a:lnTo>
                  <a:pt x="16688" y="26425"/>
                </a:lnTo>
                <a:lnTo>
                  <a:pt x="16733" y="26459"/>
                </a:lnTo>
                <a:lnTo>
                  <a:pt x="16790" y="26482"/>
                </a:lnTo>
                <a:lnTo>
                  <a:pt x="16915" y="26482"/>
                </a:lnTo>
                <a:lnTo>
                  <a:pt x="16972" y="26459"/>
                </a:lnTo>
                <a:lnTo>
                  <a:pt x="17018" y="26414"/>
                </a:lnTo>
                <a:lnTo>
                  <a:pt x="17052" y="26368"/>
                </a:lnTo>
                <a:close/>
                <a:moveTo>
                  <a:pt x="24150" y="30463"/>
                </a:moveTo>
                <a:lnTo>
                  <a:pt x="26152" y="31624"/>
                </a:lnTo>
                <a:lnTo>
                  <a:pt x="26141" y="31658"/>
                </a:lnTo>
                <a:lnTo>
                  <a:pt x="26141" y="31703"/>
                </a:lnTo>
                <a:lnTo>
                  <a:pt x="26141" y="31737"/>
                </a:lnTo>
                <a:lnTo>
                  <a:pt x="26152" y="31771"/>
                </a:lnTo>
                <a:lnTo>
                  <a:pt x="26186" y="31828"/>
                </a:lnTo>
                <a:lnTo>
                  <a:pt x="26243" y="31874"/>
                </a:lnTo>
                <a:lnTo>
                  <a:pt x="26277" y="31897"/>
                </a:lnTo>
                <a:lnTo>
                  <a:pt x="26323" y="31897"/>
                </a:lnTo>
                <a:lnTo>
                  <a:pt x="26323" y="34263"/>
                </a:lnTo>
                <a:lnTo>
                  <a:pt x="26255" y="34285"/>
                </a:lnTo>
                <a:lnTo>
                  <a:pt x="26198" y="34331"/>
                </a:lnTo>
                <a:lnTo>
                  <a:pt x="26164" y="34388"/>
                </a:lnTo>
                <a:lnTo>
                  <a:pt x="26152" y="34422"/>
                </a:lnTo>
                <a:lnTo>
                  <a:pt x="26141" y="34456"/>
                </a:lnTo>
                <a:lnTo>
                  <a:pt x="26152" y="34524"/>
                </a:lnTo>
                <a:lnTo>
                  <a:pt x="24184" y="35662"/>
                </a:lnTo>
                <a:lnTo>
                  <a:pt x="24139" y="35616"/>
                </a:lnTo>
                <a:lnTo>
                  <a:pt x="24082" y="35582"/>
                </a:lnTo>
                <a:lnTo>
                  <a:pt x="24025" y="35559"/>
                </a:lnTo>
                <a:lnTo>
                  <a:pt x="23957" y="35548"/>
                </a:lnTo>
                <a:lnTo>
                  <a:pt x="23900" y="35548"/>
                </a:lnTo>
                <a:lnTo>
                  <a:pt x="23843" y="35571"/>
                </a:lnTo>
                <a:lnTo>
                  <a:pt x="23786" y="35616"/>
                </a:lnTo>
                <a:lnTo>
                  <a:pt x="23752" y="35662"/>
                </a:lnTo>
                <a:lnTo>
                  <a:pt x="21773" y="34513"/>
                </a:lnTo>
                <a:lnTo>
                  <a:pt x="21773" y="34456"/>
                </a:lnTo>
                <a:lnTo>
                  <a:pt x="21761" y="34388"/>
                </a:lnTo>
                <a:lnTo>
                  <a:pt x="21738" y="34331"/>
                </a:lnTo>
                <a:lnTo>
                  <a:pt x="21682" y="34297"/>
                </a:lnTo>
                <a:lnTo>
                  <a:pt x="21625" y="34274"/>
                </a:lnTo>
                <a:lnTo>
                  <a:pt x="21625" y="31942"/>
                </a:lnTo>
                <a:lnTo>
                  <a:pt x="21670" y="31931"/>
                </a:lnTo>
                <a:lnTo>
                  <a:pt x="21704" y="31908"/>
                </a:lnTo>
                <a:lnTo>
                  <a:pt x="21738" y="31885"/>
                </a:lnTo>
                <a:lnTo>
                  <a:pt x="21773" y="31862"/>
                </a:lnTo>
                <a:lnTo>
                  <a:pt x="21795" y="31828"/>
                </a:lnTo>
                <a:lnTo>
                  <a:pt x="21818" y="31783"/>
                </a:lnTo>
                <a:lnTo>
                  <a:pt x="21829" y="31749"/>
                </a:lnTo>
                <a:lnTo>
                  <a:pt x="21829" y="31703"/>
                </a:lnTo>
                <a:lnTo>
                  <a:pt x="21829" y="31646"/>
                </a:lnTo>
                <a:lnTo>
                  <a:pt x="21818" y="31612"/>
                </a:lnTo>
                <a:lnTo>
                  <a:pt x="23775" y="30475"/>
                </a:lnTo>
                <a:lnTo>
                  <a:pt x="23809" y="30509"/>
                </a:lnTo>
                <a:lnTo>
                  <a:pt x="23854" y="30543"/>
                </a:lnTo>
                <a:lnTo>
                  <a:pt x="23911" y="30566"/>
                </a:lnTo>
                <a:lnTo>
                  <a:pt x="23957" y="30577"/>
                </a:lnTo>
                <a:lnTo>
                  <a:pt x="24014" y="30566"/>
                </a:lnTo>
                <a:lnTo>
                  <a:pt x="24070" y="30543"/>
                </a:lnTo>
                <a:lnTo>
                  <a:pt x="24116" y="30509"/>
                </a:lnTo>
                <a:lnTo>
                  <a:pt x="24150" y="30463"/>
                </a:lnTo>
                <a:close/>
                <a:moveTo>
                  <a:pt x="19361" y="30441"/>
                </a:moveTo>
                <a:lnTo>
                  <a:pt x="21363" y="31601"/>
                </a:lnTo>
                <a:lnTo>
                  <a:pt x="21352" y="31646"/>
                </a:lnTo>
                <a:lnTo>
                  <a:pt x="21340" y="31703"/>
                </a:lnTo>
                <a:lnTo>
                  <a:pt x="21352" y="31749"/>
                </a:lnTo>
                <a:lnTo>
                  <a:pt x="21363" y="31794"/>
                </a:lnTo>
                <a:lnTo>
                  <a:pt x="21386" y="31828"/>
                </a:lnTo>
                <a:lnTo>
                  <a:pt x="21409" y="31862"/>
                </a:lnTo>
                <a:lnTo>
                  <a:pt x="21443" y="31897"/>
                </a:lnTo>
                <a:lnTo>
                  <a:pt x="21488" y="31919"/>
                </a:lnTo>
                <a:lnTo>
                  <a:pt x="21534" y="31931"/>
                </a:lnTo>
                <a:lnTo>
                  <a:pt x="21579" y="31942"/>
                </a:lnTo>
                <a:lnTo>
                  <a:pt x="21579" y="34263"/>
                </a:lnTo>
                <a:lnTo>
                  <a:pt x="21545" y="34274"/>
                </a:lnTo>
                <a:lnTo>
                  <a:pt x="21511" y="34285"/>
                </a:lnTo>
                <a:lnTo>
                  <a:pt x="21454" y="34331"/>
                </a:lnTo>
                <a:lnTo>
                  <a:pt x="21409" y="34388"/>
                </a:lnTo>
                <a:lnTo>
                  <a:pt x="21397" y="34422"/>
                </a:lnTo>
                <a:lnTo>
                  <a:pt x="21397" y="34456"/>
                </a:lnTo>
                <a:lnTo>
                  <a:pt x="21397" y="34490"/>
                </a:lnTo>
                <a:lnTo>
                  <a:pt x="21409" y="34524"/>
                </a:lnTo>
                <a:lnTo>
                  <a:pt x="19418" y="35673"/>
                </a:lnTo>
                <a:lnTo>
                  <a:pt x="19372" y="35639"/>
                </a:lnTo>
                <a:lnTo>
                  <a:pt x="19327" y="35605"/>
                </a:lnTo>
                <a:lnTo>
                  <a:pt x="19281" y="35582"/>
                </a:lnTo>
                <a:lnTo>
                  <a:pt x="19213" y="35571"/>
                </a:lnTo>
                <a:lnTo>
                  <a:pt x="19156" y="35582"/>
                </a:lnTo>
                <a:lnTo>
                  <a:pt x="19111" y="35594"/>
                </a:lnTo>
                <a:lnTo>
                  <a:pt x="19065" y="35628"/>
                </a:lnTo>
                <a:lnTo>
                  <a:pt x="19031" y="35673"/>
                </a:lnTo>
                <a:lnTo>
                  <a:pt x="17029" y="34513"/>
                </a:lnTo>
                <a:lnTo>
                  <a:pt x="17040" y="34456"/>
                </a:lnTo>
                <a:lnTo>
                  <a:pt x="17029" y="34388"/>
                </a:lnTo>
                <a:lnTo>
                  <a:pt x="16995" y="34331"/>
                </a:lnTo>
                <a:lnTo>
                  <a:pt x="16949" y="34285"/>
                </a:lnTo>
                <a:lnTo>
                  <a:pt x="16881" y="34263"/>
                </a:lnTo>
                <a:lnTo>
                  <a:pt x="16881" y="31862"/>
                </a:lnTo>
                <a:lnTo>
                  <a:pt x="16938" y="31851"/>
                </a:lnTo>
                <a:lnTo>
                  <a:pt x="16984" y="31806"/>
                </a:lnTo>
                <a:lnTo>
                  <a:pt x="17006" y="31760"/>
                </a:lnTo>
                <a:lnTo>
                  <a:pt x="17018" y="31703"/>
                </a:lnTo>
                <a:lnTo>
                  <a:pt x="17006" y="31646"/>
                </a:lnTo>
                <a:lnTo>
                  <a:pt x="19077" y="30452"/>
                </a:lnTo>
                <a:lnTo>
                  <a:pt x="19111" y="30475"/>
                </a:lnTo>
                <a:lnTo>
                  <a:pt x="19145" y="30497"/>
                </a:lnTo>
                <a:lnTo>
                  <a:pt x="19179" y="30509"/>
                </a:lnTo>
                <a:lnTo>
                  <a:pt x="19213" y="30520"/>
                </a:lnTo>
                <a:lnTo>
                  <a:pt x="19259" y="30509"/>
                </a:lnTo>
                <a:lnTo>
                  <a:pt x="19304" y="30497"/>
                </a:lnTo>
                <a:lnTo>
                  <a:pt x="19338" y="30475"/>
                </a:lnTo>
                <a:lnTo>
                  <a:pt x="19361" y="30441"/>
                </a:lnTo>
                <a:close/>
                <a:moveTo>
                  <a:pt x="28882" y="30463"/>
                </a:moveTo>
                <a:lnTo>
                  <a:pt x="30918" y="31635"/>
                </a:lnTo>
                <a:lnTo>
                  <a:pt x="30907" y="31703"/>
                </a:lnTo>
                <a:lnTo>
                  <a:pt x="30918" y="31760"/>
                </a:lnTo>
                <a:lnTo>
                  <a:pt x="30953" y="31806"/>
                </a:lnTo>
                <a:lnTo>
                  <a:pt x="30998" y="31840"/>
                </a:lnTo>
                <a:lnTo>
                  <a:pt x="31055" y="31862"/>
                </a:lnTo>
                <a:lnTo>
                  <a:pt x="31055" y="34217"/>
                </a:lnTo>
                <a:lnTo>
                  <a:pt x="31009" y="34217"/>
                </a:lnTo>
                <a:lnTo>
                  <a:pt x="30975" y="34240"/>
                </a:lnTo>
                <a:lnTo>
                  <a:pt x="30930" y="34263"/>
                </a:lnTo>
                <a:lnTo>
                  <a:pt x="30896" y="34285"/>
                </a:lnTo>
                <a:lnTo>
                  <a:pt x="30873" y="34320"/>
                </a:lnTo>
                <a:lnTo>
                  <a:pt x="30850" y="34365"/>
                </a:lnTo>
                <a:lnTo>
                  <a:pt x="30839" y="34411"/>
                </a:lnTo>
                <a:lnTo>
                  <a:pt x="30839" y="34456"/>
                </a:lnTo>
                <a:lnTo>
                  <a:pt x="30839" y="34502"/>
                </a:lnTo>
                <a:lnTo>
                  <a:pt x="30850" y="34547"/>
                </a:lnTo>
                <a:lnTo>
                  <a:pt x="28905" y="35673"/>
                </a:lnTo>
                <a:lnTo>
                  <a:pt x="28871" y="35628"/>
                </a:lnTo>
                <a:lnTo>
                  <a:pt x="28825" y="35594"/>
                </a:lnTo>
                <a:lnTo>
                  <a:pt x="28768" y="35571"/>
                </a:lnTo>
                <a:lnTo>
                  <a:pt x="28655" y="35571"/>
                </a:lnTo>
                <a:lnTo>
                  <a:pt x="28598" y="35594"/>
                </a:lnTo>
                <a:lnTo>
                  <a:pt x="28552" y="35628"/>
                </a:lnTo>
                <a:lnTo>
                  <a:pt x="28507" y="35673"/>
                </a:lnTo>
                <a:lnTo>
                  <a:pt x="26516" y="34524"/>
                </a:lnTo>
                <a:lnTo>
                  <a:pt x="26539" y="34456"/>
                </a:lnTo>
                <a:lnTo>
                  <a:pt x="26528" y="34422"/>
                </a:lnTo>
                <a:lnTo>
                  <a:pt x="26516" y="34388"/>
                </a:lnTo>
                <a:lnTo>
                  <a:pt x="26482" y="34331"/>
                </a:lnTo>
                <a:lnTo>
                  <a:pt x="26425" y="34285"/>
                </a:lnTo>
                <a:lnTo>
                  <a:pt x="26368" y="34263"/>
                </a:lnTo>
                <a:lnTo>
                  <a:pt x="26368" y="31897"/>
                </a:lnTo>
                <a:lnTo>
                  <a:pt x="26402" y="31897"/>
                </a:lnTo>
                <a:lnTo>
                  <a:pt x="26437" y="31874"/>
                </a:lnTo>
                <a:lnTo>
                  <a:pt x="26493" y="31828"/>
                </a:lnTo>
                <a:lnTo>
                  <a:pt x="26528" y="31771"/>
                </a:lnTo>
                <a:lnTo>
                  <a:pt x="26539" y="31737"/>
                </a:lnTo>
                <a:lnTo>
                  <a:pt x="26539" y="31703"/>
                </a:lnTo>
                <a:lnTo>
                  <a:pt x="26539" y="31658"/>
                </a:lnTo>
                <a:lnTo>
                  <a:pt x="26528" y="31624"/>
                </a:lnTo>
                <a:lnTo>
                  <a:pt x="28530" y="30463"/>
                </a:lnTo>
                <a:lnTo>
                  <a:pt x="28564" y="30509"/>
                </a:lnTo>
                <a:lnTo>
                  <a:pt x="28609" y="30532"/>
                </a:lnTo>
                <a:lnTo>
                  <a:pt x="28655" y="30554"/>
                </a:lnTo>
                <a:lnTo>
                  <a:pt x="28712" y="30566"/>
                </a:lnTo>
                <a:lnTo>
                  <a:pt x="28768" y="30554"/>
                </a:lnTo>
                <a:lnTo>
                  <a:pt x="28814" y="30532"/>
                </a:lnTo>
                <a:lnTo>
                  <a:pt x="28848" y="30509"/>
                </a:lnTo>
                <a:lnTo>
                  <a:pt x="28882" y="30463"/>
                </a:lnTo>
                <a:close/>
                <a:moveTo>
                  <a:pt x="14686" y="30475"/>
                </a:moveTo>
                <a:lnTo>
                  <a:pt x="16688" y="31635"/>
                </a:lnTo>
                <a:lnTo>
                  <a:pt x="16676" y="31703"/>
                </a:lnTo>
                <a:lnTo>
                  <a:pt x="16688" y="31760"/>
                </a:lnTo>
                <a:lnTo>
                  <a:pt x="16722" y="31817"/>
                </a:lnTo>
                <a:lnTo>
                  <a:pt x="16767" y="31851"/>
                </a:lnTo>
                <a:lnTo>
                  <a:pt x="16836" y="31874"/>
                </a:lnTo>
                <a:lnTo>
                  <a:pt x="16836" y="34263"/>
                </a:lnTo>
                <a:lnTo>
                  <a:pt x="16802" y="34274"/>
                </a:lnTo>
                <a:lnTo>
                  <a:pt x="16767" y="34285"/>
                </a:lnTo>
                <a:lnTo>
                  <a:pt x="16711" y="34320"/>
                </a:lnTo>
                <a:lnTo>
                  <a:pt x="16665" y="34388"/>
                </a:lnTo>
                <a:lnTo>
                  <a:pt x="16654" y="34422"/>
                </a:lnTo>
                <a:lnTo>
                  <a:pt x="16654" y="34456"/>
                </a:lnTo>
                <a:lnTo>
                  <a:pt x="16654" y="34490"/>
                </a:lnTo>
                <a:lnTo>
                  <a:pt x="16665" y="34524"/>
                </a:lnTo>
                <a:lnTo>
                  <a:pt x="14663" y="35685"/>
                </a:lnTo>
                <a:lnTo>
                  <a:pt x="14629" y="35650"/>
                </a:lnTo>
                <a:lnTo>
                  <a:pt x="14583" y="35616"/>
                </a:lnTo>
                <a:lnTo>
                  <a:pt x="14538" y="35594"/>
                </a:lnTo>
                <a:lnTo>
                  <a:pt x="14424" y="35594"/>
                </a:lnTo>
                <a:lnTo>
                  <a:pt x="14379" y="35616"/>
                </a:lnTo>
                <a:lnTo>
                  <a:pt x="14333" y="35639"/>
                </a:lnTo>
                <a:lnTo>
                  <a:pt x="14299" y="35685"/>
                </a:lnTo>
                <a:lnTo>
                  <a:pt x="12320" y="34536"/>
                </a:lnTo>
                <a:lnTo>
                  <a:pt x="12331" y="34490"/>
                </a:lnTo>
                <a:lnTo>
                  <a:pt x="12331" y="34456"/>
                </a:lnTo>
                <a:lnTo>
                  <a:pt x="12331" y="34411"/>
                </a:lnTo>
                <a:lnTo>
                  <a:pt x="12320" y="34376"/>
                </a:lnTo>
                <a:lnTo>
                  <a:pt x="12297" y="34342"/>
                </a:lnTo>
                <a:lnTo>
                  <a:pt x="12274" y="34308"/>
                </a:lnTo>
                <a:lnTo>
                  <a:pt x="12217" y="34263"/>
                </a:lnTo>
                <a:lnTo>
                  <a:pt x="12183" y="34251"/>
                </a:lnTo>
                <a:lnTo>
                  <a:pt x="12138" y="34240"/>
                </a:lnTo>
                <a:lnTo>
                  <a:pt x="12138" y="31885"/>
                </a:lnTo>
                <a:lnTo>
                  <a:pt x="12206" y="31862"/>
                </a:lnTo>
                <a:lnTo>
                  <a:pt x="12251" y="31828"/>
                </a:lnTo>
                <a:lnTo>
                  <a:pt x="12286" y="31771"/>
                </a:lnTo>
                <a:lnTo>
                  <a:pt x="12297" y="31703"/>
                </a:lnTo>
                <a:lnTo>
                  <a:pt x="12286" y="31635"/>
                </a:lnTo>
                <a:lnTo>
                  <a:pt x="14276" y="30486"/>
                </a:lnTo>
                <a:lnTo>
                  <a:pt x="14310" y="30532"/>
                </a:lnTo>
                <a:lnTo>
                  <a:pt x="14356" y="30566"/>
                </a:lnTo>
                <a:lnTo>
                  <a:pt x="14413" y="30588"/>
                </a:lnTo>
                <a:lnTo>
                  <a:pt x="14481" y="30600"/>
                </a:lnTo>
                <a:lnTo>
                  <a:pt x="14538" y="30588"/>
                </a:lnTo>
                <a:lnTo>
                  <a:pt x="14595" y="30566"/>
                </a:lnTo>
                <a:lnTo>
                  <a:pt x="14652" y="30520"/>
                </a:lnTo>
                <a:lnTo>
                  <a:pt x="14686" y="30475"/>
                </a:lnTo>
                <a:close/>
                <a:moveTo>
                  <a:pt x="38369" y="30463"/>
                </a:moveTo>
                <a:lnTo>
                  <a:pt x="40337" y="31601"/>
                </a:lnTo>
                <a:lnTo>
                  <a:pt x="40326" y="31646"/>
                </a:lnTo>
                <a:lnTo>
                  <a:pt x="40314" y="31703"/>
                </a:lnTo>
                <a:lnTo>
                  <a:pt x="40326" y="31749"/>
                </a:lnTo>
                <a:lnTo>
                  <a:pt x="40337" y="31783"/>
                </a:lnTo>
                <a:lnTo>
                  <a:pt x="40360" y="31828"/>
                </a:lnTo>
                <a:lnTo>
                  <a:pt x="40383" y="31862"/>
                </a:lnTo>
                <a:lnTo>
                  <a:pt x="40417" y="31897"/>
                </a:lnTo>
                <a:lnTo>
                  <a:pt x="40451" y="31919"/>
                </a:lnTo>
                <a:lnTo>
                  <a:pt x="40497" y="31931"/>
                </a:lnTo>
                <a:lnTo>
                  <a:pt x="40542" y="31942"/>
                </a:lnTo>
                <a:lnTo>
                  <a:pt x="40542" y="34251"/>
                </a:lnTo>
                <a:lnTo>
                  <a:pt x="40497" y="34251"/>
                </a:lnTo>
                <a:lnTo>
                  <a:pt x="40462" y="34274"/>
                </a:lnTo>
                <a:lnTo>
                  <a:pt x="40428" y="34285"/>
                </a:lnTo>
                <a:lnTo>
                  <a:pt x="40406" y="34320"/>
                </a:lnTo>
                <a:lnTo>
                  <a:pt x="40383" y="34342"/>
                </a:lnTo>
                <a:lnTo>
                  <a:pt x="40360" y="34376"/>
                </a:lnTo>
                <a:lnTo>
                  <a:pt x="40349" y="34411"/>
                </a:lnTo>
                <a:lnTo>
                  <a:pt x="40349" y="34456"/>
                </a:lnTo>
                <a:lnTo>
                  <a:pt x="40349" y="34490"/>
                </a:lnTo>
                <a:lnTo>
                  <a:pt x="40360" y="34536"/>
                </a:lnTo>
                <a:lnTo>
                  <a:pt x="38358" y="35696"/>
                </a:lnTo>
                <a:lnTo>
                  <a:pt x="38324" y="35650"/>
                </a:lnTo>
                <a:lnTo>
                  <a:pt x="38290" y="35628"/>
                </a:lnTo>
                <a:lnTo>
                  <a:pt x="38244" y="35605"/>
                </a:lnTo>
                <a:lnTo>
                  <a:pt x="38142" y="35605"/>
                </a:lnTo>
                <a:lnTo>
                  <a:pt x="38096" y="35628"/>
                </a:lnTo>
                <a:lnTo>
                  <a:pt x="38062" y="35650"/>
                </a:lnTo>
                <a:lnTo>
                  <a:pt x="38028" y="35685"/>
                </a:lnTo>
                <a:lnTo>
                  <a:pt x="36049" y="34547"/>
                </a:lnTo>
                <a:lnTo>
                  <a:pt x="36071" y="34502"/>
                </a:lnTo>
                <a:lnTo>
                  <a:pt x="36071" y="34456"/>
                </a:lnTo>
                <a:lnTo>
                  <a:pt x="36071" y="34411"/>
                </a:lnTo>
                <a:lnTo>
                  <a:pt x="36060" y="34365"/>
                </a:lnTo>
                <a:lnTo>
                  <a:pt x="36037" y="34320"/>
                </a:lnTo>
                <a:lnTo>
                  <a:pt x="36003" y="34285"/>
                </a:lnTo>
                <a:lnTo>
                  <a:pt x="35969" y="34251"/>
                </a:lnTo>
                <a:lnTo>
                  <a:pt x="35935" y="34229"/>
                </a:lnTo>
                <a:lnTo>
                  <a:pt x="35889" y="34217"/>
                </a:lnTo>
                <a:lnTo>
                  <a:pt x="35844" y="34206"/>
                </a:lnTo>
                <a:lnTo>
                  <a:pt x="35844" y="31908"/>
                </a:lnTo>
                <a:lnTo>
                  <a:pt x="35878" y="31897"/>
                </a:lnTo>
                <a:lnTo>
                  <a:pt x="35912" y="31885"/>
                </a:lnTo>
                <a:lnTo>
                  <a:pt x="35980" y="31840"/>
                </a:lnTo>
                <a:lnTo>
                  <a:pt x="36015" y="31771"/>
                </a:lnTo>
                <a:lnTo>
                  <a:pt x="36026" y="31737"/>
                </a:lnTo>
                <a:lnTo>
                  <a:pt x="36026" y="31703"/>
                </a:lnTo>
                <a:lnTo>
                  <a:pt x="36026" y="31658"/>
                </a:lnTo>
                <a:lnTo>
                  <a:pt x="36015" y="31624"/>
                </a:lnTo>
                <a:lnTo>
                  <a:pt x="38005" y="30463"/>
                </a:lnTo>
                <a:lnTo>
                  <a:pt x="38039" y="30509"/>
                </a:lnTo>
                <a:lnTo>
                  <a:pt x="38085" y="30543"/>
                </a:lnTo>
                <a:lnTo>
                  <a:pt x="38130" y="30554"/>
                </a:lnTo>
                <a:lnTo>
                  <a:pt x="38187" y="30566"/>
                </a:lnTo>
                <a:lnTo>
                  <a:pt x="38244" y="30554"/>
                </a:lnTo>
                <a:lnTo>
                  <a:pt x="38290" y="30543"/>
                </a:lnTo>
                <a:lnTo>
                  <a:pt x="38335" y="30509"/>
                </a:lnTo>
                <a:lnTo>
                  <a:pt x="38369" y="30463"/>
                </a:lnTo>
                <a:close/>
                <a:moveTo>
                  <a:pt x="36037" y="34593"/>
                </a:moveTo>
                <a:lnTo>
                  <a:pt x="38005" y="35730"/>
                </a:lnTo>
                <a:lnTo>
                  <a:pt x="37994" y="35764"/>
                </a:lnTo>
                <a:lnTo>
                  <a:pt x="37994" y="35810"/>
                </a:lnTo>
                <a:lnTo>
                  <a:pt x="37994" y="35844"/>
                </a:lnTo>
                <a:lnTo>
                  <a:pt x="38005" y="35878"/>
                </a:lnTo>
                <a:lnTo>
                  <a:pt x="38039" y="35935"/>
                </a:lnTo>
                <a:lnTo>
                  <a:pt x="38096" y="35980"/>
                </a:lnTo>
                <a:lnTo>
                  <a:pt x="38130" y="35992"/>
                </a:lnTo>
                <a:lnTo>
                  <a:pt x="38165" y="36003"/>
                </a:lnTo>
                <a:lnTo>
                  <a:pt x="38165" y="38290"/>
                </a:lnTo>
                <a:lnTo>
                  <a:pt x="38119" y="38301"/>
                </a:lnTo>
                <a:lnTo>
                  <a:pt x="38074" y="38324"/>
                </a:lnTo>
                <a:lnTo>
                  <a:pt x="38028" y="38346"/>
                </a:lnTo>
                <a:lnTo>
                  <a:pt x="37994" y="38381"/>
                </a:lnTo>
                <a:lnTo>
                  <a:pt x="37960" y="38415"/>
                </a:lnTo>
                <a:lnTo>
                  <a:pt x="37937" y="38460"/>
                </a:lnTo>
                <a:lnTo>
                  <a:pt x="37926" y="38506"/>
                </a:lnTo>
                <a:lnTo>
                  <a:pt x="37926" y="38563"/>
                </a:lnTo>
                <a:lnTo>
                  <a:pt x="37926" y="38619"/>
                </a:lnTo>
                <a:lnTo>
                  <a:pt x="37948" y="38665"/>
                </a:lnTo>
                <a:lnTo>
                  <a:pt x="36003" y="39780"/>
                </a:lnTo>
                <a:lnTo>
                  <a:pt x="35969" y="39746"/>
                </a:lnTo>
                <a:lnTo>
                  <a:pt x="35924" y="39711"/>
                </a:lnTo>
                <a:lnTo>
                  <a:pt x="35878" y="39689"/>
                </a:lnTo>
                <a:lnTo>
                  <a:pt x="35764" y="39689"/>
                </a:lnTo>
                <a:lnTo>
                  <a:pt x="35707" y="39711"/>
                </a:lnTo>
                <a:lnTo>
                  <a:pt x="35673" y="39746"/>
                </a:lnTo>
                <a:lnTo>
                  <a:pt x="35628" y="39780"/>
                </a:lnTo>
                <a:lnTo>
                  <a:pt x="33626" y="38619"/>
                </a:lnTo>
                <a:lnTo>
                  <a:pt x="33637" y="38563"/>
                </a:lnTo>
                <a:lnTo>
                  <a:pt x="33626" y="38494"/>
                </a:lnTo>
                <a:lnTo>
                  <a:pt x="33592" y="38437"/>
                </a:lnTo>
                <a:lnTo>
                  <a:pt x="33535" y="38392"/>
                </a:lnTo>
                <a:lnTo>
                  <a:pt x="33478" y="38369"/>
                </a:lnTo>
                <a:lnTo>
                  <a:pt x="33478" y="36026"/>
                </a:lnTo>
                <a:lnTo>
                  <a:pt x="33512" y="36014"/>
                </a:lnTo>
                <a:lnTo>
                  <a:pt x="33546" y="36003"/>
                </a:lnTo>
                <a:lnTo>
                  <a:pt x="33580" y="35980"/>
                </a:lnTo>
                <a:lnTo>
                  <a:pt x="33614" y="35946"/>
                </a:lnTo>
                <a:lnTo>
                  <a:pt x="33637" y="35923"/>
                </a:lnTo>
                <a:lnTo>
                  <a:pt x="33660" y="35889"/>
                </a:lnTo>
                <a:lnTo>
                  <a:pt x="33671" y="35844"/>
                </a:lnTo>
                <a:lnTo>
                  <a:pt x="33671" y="35810"/>
                </a:lnTo>
                <a:lnTo>
                  <a:pt x="33660" y="35764"/>
                </a:lnTo>
                <a:lnTo>
                  <a:pt x="33649" y="35719"/>
                </a:lnTo>
                <a:lnTo>
                  <a:pt x="35605" y="34593"/>
                </a:lnTo>
                <a:lnTo>
                  <a:pt x="35651" y="34638"/>
                </a:lnTo>
                <a:lnTo>
                  <a:pt x="35696" y="34672"/>
                </a:lnTo>
                <a:lnTo>
                  <a:pt x="35753" y="34695"/>
                </a:lnTo>
                <a:lnTo>
                  <a:pt x="35821" y="34706"/>
                </a:lnTo>
                <a:lnTo>
                  <a:pt x="35889" y="34695"/>
                </a:lnTo>
                <a:lnTo>
                  <a:pt x="35946" y="34672"/>
                </a:lnTo>
                <a:lnTo>
                  <a:pt x="35992" y="34638"/>
                </a:lnTo>
                <a:lnTo>
                  <a:pt x="36037" y="34593"/>
                </a:lnTo>
                <a:close/>
                <a:moveTo>
                  <a:pt x="31282" y="34593"/>
                </a:moveTo>
                <a:lnTo>
                  <a:pt x="33250" y="35719"/>
                </a:lnTo>
                <a:lnTo>
                  <a:pt x="33239" y="35764"/>
                </a:lnTo>
                <a:lnTo>
                  <a:pt x="33228" y="35810"/>
                </a:lnTo>
                <a:lnTo>
                  <a:pt x="33228" y="35844"/>
                </a:lnTo>
                <a:lnTo>
                  <a:pt x="33239" y="35889"/>
                </a:lnTo>
                <a:lnTo>
                  <a:pt x="33262" y="35923"/>
                </a:lnTo>
                <a:lnTo>
                  <a:pt x="33285" y="35958"/>
                </a:lnTo>
                <a:lnTo>
                  <a:pt x="33319" y="35980"/>
                </a:lnTo>
                <a:lnTo>
                  <a:pt x="33353" y="36003"/>
                </a:lnTo>
                <a:lnTo>
                  <a:pt x="33387" y="36014"/>
                </a:lnTo>
                <a:lnTo>
                  <a:pt x="33432" y="36026"/>
                </a:lnTo>
                <a:lnTo>
                  <a:pt x="33432" y="38369"/>
                </a:lnTo>
                <a:lnTo>
                  <a:pt x="33364" y="38392"/>
                </a:lnTo>
                <a:lnTo>
                  <a:pt x="33307" y="38437"/>
                </a:lnTo>
                <a:lnTo>
                  <a:pt x="33273" y="38494"/>
                </a:lnTo>
                <a:lnTo>
                  <a:pt x="33262" y="38563"/>
                </a:lnTo>
                <a:lnTo>
                  <a:pt x="33273" y="38631"/>
                </a:lnTo>
                <a:lnTo>
                  <a:pt x="31260" y="39791"/>
                </a:lnTo>
                <a:lnTo>
                  <a:pt x="31226" y="39746"/>
                </a:lnTo>
                <a:lnTo>
                  <a:pt x="31180" y="39711"/>
                </a:lnTo>
                <a:lnTo>
                  <a:pt x="31135" y="39700"/>
                </a:lnTo>
                <a:lnTo>
                  <a:pt x="31078" y="39689"/>
                </a:lnTo>
                <a:lnTo>
                  <a:pt x="31021" y="39700"/>
                </a:lnTo>
                <a:lnTo>
                  <a:pt x="30975" y="39711"/>
                </a:lnTo>
                <a:lnTo>
                  <a:pt x="30930" y="39746"/>
                </a:lnTo>
                <a:lnTo>
                  <a:pt x="30896" y="39791"/>
                </a:lnTo>
                <a:lnTo>
                  <a:pt x="28871" y="38619"/>
                </a:lnTo>
                <a:lnTo>
                  <a:pt x="28882" y="38563"/>
                </a:lnTo>
                <a:lnTo>
                  <a:pt x="28871" y="38494"/>
                </a:lnTo>
                <a:lnTo>
                  <a:pt x="28837" y="38449"/>
                </a:lnTo>
                <a:lnTo>
                  <a:pt x="28791" y="38415"/>
                </a:lnTo>
                <a:lnTo>
                  <a:pt x="28734" y="38392"/>
                </a:lnTo>
                <a:lnTo>
                  <a:pt x="28734" y="36037"/>
                </a:lnTo>
                <a:lnTo>
                  <a:pt x="28780" y="36037"/>
                </a:lnTo>
                <a:lnTo>
                  <a:pt x="28814" y="36014"/>
                </a:lnTo>
                <a:lnTo>
                  <a:pt x="28859" y="35992"/>
                </a:lnTo>
                <a:lnTo>
                  <a:pt x="28882" y="35969"/>
                </a:lnTo>
                <a:lnTo>
                  <a:pt x="28916" y="35935"/>
                </a:lnTo>
                <a:lnTo>
                  <a:pt x="28928" y="35889"/>
                </a:lnTo>
                <a:lnTo>
                  <a:pt x="28939" y="35844"/>
                </a:lnTo>
                <a:lnTo>
                  <a:pt x="28950" y="35810"/>
                </a:lnTo>
                <a:lnTo>
                  <a:pt x="28939" y="35753"/>
                </a:lnTo>
                <a:lnTo>
                  <a:pt x="28928" y="35707"/>
                </a:lnTo>
                <a:lnTo>
                  <a:pt x="30873" y="34593"/>
                </a:lnTo>
                <a:lnTo>
                  <a:pt x="30907" y="34638"/>
                </a:lnTo>
                <a:lnTo>
                  <a:pt x="30964" y="34672"/>
                </a:lnTo>
                <a:lnTo>
                  <a:pt x="31021" y="34695"/>
                </a:lnTo>
                <a:lnTo>
                  <a:pt x="31078" y="34706"/>
                </a:lnTo>
                <a:lnTo>
                  <a:pt x="31146" y="34695"/>
                </a:lnTo>
                <a:lnTo>
                  <a:pt x="31203" y="34672"/>
                </a:lnTo>
                <a:lnTo>
                  <a:pt x="31248" y="34638"/>
                </a:lnTo>
                <a:lnTo>
                  <a:pt x="31282" y="34593"/>
                </a:lnTo>
                <a:close/>
                <a:moveTo>
                  <a:pt x="17018" y="34558"/>
                </a:moveTo>
                <a:lnTo>
                  <a:pt x="19008" y="35707"/>
                </a:lnTo>
                <a:lnTo>
                  <a:pt x="18997" y="35753"/>
                </a:lnTo>
                <a:lnTo>
                  <a:pt x="18986" y="35810"/>
                </a:lnTo>
                <a:lnTo>
                  <a:pt x="18986" y="35844"/>
                </a:lnTo>
                <a:lnTo>
                  <a:pt x="19008" y="35889"/>
                </a:lnTo>
                <a:lnTo>
                  <a:pt x="19020" y="35935"/>
                </a:lnTo>
                <a:lnTo>
                  <a:pt x="19054" y="35969"/>
                </a:lnTo>
                <a:lnTo>
                  <a:pt x="19088" y="35992"/>
                </a:lnTo>
                <a:lnTo>
                  <a:pt x="19122" y="36014"/>
                </a:lnTo>
                <a:lnTo>
                  <a:pt x="19156" y="36026"/>
                </a:lnTo>
                <a:lnTo>
                  <a:pt x="19202" y="36037"/>
                </a:lnTo>
                <a:lnTo>
                  <a:pt x="19202" y="38381"/>
                </a:lnTo>
                <a:lnTo>
                  <a:pt x="19145" y="38403"/>
                </a:lnTo>
                <a:lnTo>
                  <a:pt x="19088" y="38437"/>
                </a:lnTo>
                <a:lnTo>
                  <a:pt x="19054" y="38494"/>
                </a:lnTo>
                <a:lnTo>
                  <a:pt x="19043" y="38563"/>
                </a:lnTo>
                <a:lnTo>
                  <a:pt x="19054" y="38631"/>
                </a:lnTo>
                <a:lnTo>
                  <a:pt x="17006" y="39802"/>
                </a:lnTo>
                <a:lnTo>
                  <a:pt x="16984" y="39768"/>
                </a:lnTo>
                <a:lnTo>
                  <a:pt x="16938" y="39746"/>
                </a:lnTo>
                <a:lnTo>
                  <a:pt x="16893" y="39723"/>
                </a:lnTo>
                <a:lnTo>
                  <a:pt x="16847" y="39711"/>
                </a:lnTo>
                <a:lnTo>
                  <a:pt x="16802" y="39723"/>
                </a:lnTo>
                <a:lnTo>
                  <a:pt x="16756" y="39734"/>
                </a:lnTo>
                <a:lnTo>
                  <a:pt x="16722" y="39768"/>
                </a:lnTo>
                <a:lnTo>
                  <a:pt x="16699" y="39791"/>
                </a:lnTo>
                <a:lnTo>
                  <a:pt x="14708" y="38642"/>
                </a:lnTo>
                <a:lnTo>
                  <a:pt x="14720" y="38608"/>
                </a:lnTo>
                <a:lnTo>
                  <a:pt x="14720" y="38563"/>
                </a:lnTo>
                <a:lnTo>
                  <a:pt x="14720" y="38517"/>
                </a:lnTo>
                <a:lnTo>
                  <a:pt x="14708" y="38472"/>
                </a:lnTo>
                <a:lnTo>
                  <a:pt x="14686" y="38437"/>
                </a:lnTo>
                <a:lnTo>
                  <a:pt x="14663" y="38403"/>
                </a:lnTo>
                <a:lnTo>
                  <a:pt x="14629" y="38369"/>
                </a:lnTo>
                <a:lnTo>
                  <a:pt x="14595" y="38346"/>
                </a:lnTo>
                <a:lnTo>
                  <a:pt x="14549" y="38335"/>
                </a:lnTo>
                <a:lnTo>
                  <a:pt x="14515" y="38324"/>
                </a:lnTo>
                <a:lnTo>
                  <a:pt x="14515" y="36014"/>
                </a:lnTo>
                <a:lnTo>
                  <a:pt x="14549" y="36003"/>
                </a:lnTo>
                <a:lnTo>
                  <a:pt x="14583" y="35992"/>
                </a:lnTo>
                <a:lnTo>
                  <a:pt x="14640" y="35946"/>
                </a:lnTo>
                <a:lnTo>
                  <a:pt x="14674" y="35878"/>
                </a:lnTo>
                <a:lnTo>
                  <a:pt x="14686" y="35844"/>
                </a:lnTo>
                <a:lnTo>
                  <a:pt x="14697" y="35810"/>
                </a:lnTo>
                <a:lnTo>
                  <a:pt x="14686" y="35764"/>
                </a:lnTo>
                <a:lnTo>
                  <a:pt x="14674" y="35730"/>
                </a:lnTo>
                <a:lnTo>
                  <a:pt x="16688" y="34570"/>
                </a:lnTo>
                <a:lnTo>
                  <a:pt x="16722" y="34604"/>
                </a:lnTo>
                <a:lnTo>
                  <a:pt x="16756" y="34627"/>
                </a:lnTo>
                <a:lnTo>
                  <a:pt x="16802" y="34649"/>
                </a:lnTo>
                <a:lnTo>
                  <a:pt x="16847" y="34649"/>
                </a:lnTo>
                <a:lnTo>
                  <a:pt x="16904" y="34638"/>
                </a:lnTo>
                <a:lnTo>
                  <a:pt x="16938" y="34627"/>
                </a:lnTo>
                <a:lnTo>
                  <a:pt x="16984" y="34593"/>
                </a:lnTo>
                <a:lnTo>
                  <a:pt x="17018" y="34558"/>
                </a:lnTo>
                <a:close/>
                <a:moveTo>
                  <a:pt x="28859" y="38654"/>
                </a:moveTo>
                <a:lnTo>
                  <a:pt x="30873" y="39825"/>
                </a:lnTo>
                <a:lnTo>
                  <a:pt x="30862" y="39871"/>
                </a:lnTo>
                <a:lnTo>
                  <a:pt x="30862" y="39905"/>
                </a:lnTo>
                <a:lnTo>
                  <a:pt x="30862" y="39950"/>
                </a:lnTo>
                <a:lnTo>
                  <a:pt x="30873" y="39984"/>
                </a:lnTo>
                <a:lnTo>
                  <a:pt x="30896" y="40019"/>
                </a:lnTo>
                <a:lnTo>
                  <a:pt x="30918" y="40053"/>
                </a:lnTo>
                <a:lnTo>
                  <a:pt x="30953" y="40087"/>
                </a:lnTo>
                <a:lnTo>
                  <a:pt x="30975" y="40098"/>
                </a:lnTo>
                <a:lnTo>
                  <a:pt x="31021" y="40121"/>
                </a:lnTo>
                <a:lnTo>
                  <a:pt x="31055" y="40121"/>
                </a:lnTo>
                <a:lnTo>
                  <a:pt x="31055" y="42419"/>
                </a:lnTo>
                <a:lnTo>
                  <a:pt x="31009" y="42419"/>
                </a:lnTo>
                <a:lnTo>
                  <a:pt x="30964" y="42442"/>
                </a:lnTo>
                <a:lnTo>
                  <a:pt x="30930" y="42464"/>
                </a:lnTo>
                <a:lnTo>
                  <a:pt x="30896" y="42498"/>
                </a:lnTo>
                <a:lnTo>
                  <a:pt x="30862" y="42533"/>
                </a:lnTo>
                <a:lnTo>
                  <a:pt x="30850" y="42578"/>
                </a:lnTo>
                <a:lnTo>
                  <a:pt x="30827" y="42612"/>
                </a:lnTo>
                <a:lnTo>
                  <a:pt x="30827" y="42669"/>
                </a:lnTo>
                <a:lnTo>
                  <a:pt x="30839" y="42715"/>
                </a:lnTo>
                <a:lnTo>
                  <a:pt x="30850" y="42760"/>
                </a:lnTo>
                <a:lnTo>
                  <a:pt x="28882" y="43898"/>
                </a:lnTo>
                <a:lnTo>
                  <a:pt x="28848" y="43863"/>
                </a:lnTo>
                <a:lnTo>
                  <a:pt x="28803" y="43829"/>
                </a:lnTo>
                <a:lnTo>
                  <a:pt x="28757" y="43818"/>
                </a:lnTo>
                <a:lnTo>
                  <a:pt x="28712" y="43807"/>
                </a:lnTo>
                <a:lnTo>
                  <a:pt x="28655" y="43818"/>
                </a:lnTo>
                <a:lnTo>
                  <a:pt x="28609" y="43829"/>
                </a:lnTo>
                <a:lnTo>
                  <a:pt x="28575" y="43863"/>
                </a:lnTo>
                <a:lnTo>
                  <a:pt x="28541" y="43898"/>
                </a:lnTo>
                <a:lnTo>
                  <a:pt x="26493" y="42715"/>
                </a:lnTo>
                <a:lnTo>
                  <a:pt x="26505" y="42669"/>
                </a:lnTo>
                <a:lnTo>
                  <a:pt x="26493" y="42612"/>
                </a:lnTo>
                <a:lnTo>
                  <a:pt x="26459" y="42555"/>
                </a:lnTo>
                <a:lnTo>
                  <a:pt x="26414" y="42521"/>
                </a:lnTo>
                <a:lnTo>
                  <a:pt x="26368" y="42498"/>
                </a:lnTo>
                <a:lnTo>
                  <a:pt x="26368" y="40178"/>
                </a:lnTo>
                <a:lnTo>
                  <a:pt x="26414" y="40166"/>
                </a:lnTo>
                <a:lnTo>
                  <a:pt x="26459" y="40144"/>
                </a:lnTo>
                <a:lnTo>
                  <a:pt x="26505" y="40121"/>
                </a:lnTo>
                <a:lnTo>
                  <a:pt x="26539" y="40087"/>
                </a:lnTo>
                <a:lnTo>
                  <a:pt x="26562" y="40053"/>
                </a:lnTo>
                <a:lnTo>
                  <a:pt x="26584" y="40007"/>
                </a:lnTo>
                <a:lnTo>
                  <a:pt x="26607" y="39962"/>
                </a:lnTo>
                <a:lnTo>
                  <a:pt x="26607" y="39905"/>
                </a:lnTo>
                <a:lnTo>
                  <a:pt x="26596" y="39848"/>
                </a:lnTo>
                <a:lnTo>
                  <a:pt x="26584" y="39802"/>
                </a:lnTo>
                <a:lnTo>
                  <a:pt x="28564" y="38654"/>
                </a:lnTo>
                <a:lnTo>
                  <a:pt x="28598" y="38688"/>
                </a:lnTo>
                <a:lnTo>
                  <a:pt x="28632" y="38710"/>
                </a:lnTo>
                <a:lnTo>
                  <a:pt x="28666" y="38733"/>
                </a:lnTo>
                <a:lnTo>
                  <a:pt x="28757" y="38733"/>
                </a:lnTo>
                <a:lnTo>
                  <a:pt x="28791" y="38710"/>
                </a:lnTo>
                <a:lnTo>
                  <a:pt x="28825" y="38688"/>
                </a:lnTo>
                <a:lnTo>
                  <a:pt x="28859" y="38654"/>
                </a:lnTo>
                <a:close/>
                <a:moveTo>
                  <a:pt x="24161" y="38688"/>
                </a:moveTo>
                <a:lnTo>
                  <a:pt x="26095" y="39802"/>
                </a:lnTo>
                <a:lnTo>
                  <a:pt x="26072" y="39848"/>
                </a:lnTo>
                <a:lnTo>
                  <a:pt x="26072" y="39905"/>
                </a:lnTo>
                <a:lnTo>
                  <a:pt x="26072" y="39962"/>
                </a:lnTo>
                <a:lnTo>
                  <a:pt x="26095" y="40007"/>
                </a:lnTo>
                <a:lnTo>
                  <a:pt x="26118" y="40053"/>
                </a:lnTo>
                <a:lnTo>
                  <a:pt x="26141" y="40087"/>
                </a:lnTo>
                <a:lnTo>
                  <a:pt x="26175" y="40121"/>
                </a:lnTo>
                <a:lnTo>
                  <a:pt x="26220" y="40144"/>
                </a:lnTo>
                <a:lnTo>
                  <a:pt x="26266" y="40166"/>
                </a:lnTo>
                <a:lnTo>
                  <a:pt x="26323" y="40178"/>
                </a:lnTo>
                <a:lnTo>
                  <a:pt x="26323" y="42498"/>
                </a:lnTo>
                <a:lnTo>
                  <a:pt x="26266" y="42521"/>
                </a:lnTo>
                <a:lnTo>
                  <a:pt x="26220" y="42555"/>
                </a:lnTo>
                <a:lnTo>
                  <a:pt x="26186" y="42612"/>
                </a:lnTo>
                <a:lnTo>
                  <a:pt x="26175" y="42669"/>
                </a:lnTo>
                <a:lnTo>
                  <a:pt x="26186" y="42715"/>
                </a:lnTo>
                <a:lnTo>
                  <a:pt x="24093" y="43920"/>
                </a:lnTo>
                <a:lnTo>
                  <a:pt x="24070" y="43898"/>
                </a:lnTo>
                <a:lnTo>
                  <a:pt x="24036" y="43875"/>
                </a:lnTo>
                <a:lnTo>
                  <a:pt x="24002" y="43852"/>
                </a:lnTo>
                <a:lnTo>
                  <a:pt x="23923" y="43852"/>
                </a:lnTo>
                <a:lnTo>
                  <a:pt x="23888" y="43863"/>
                </a:lnTo>
                <a:lnTo>
                  <a:pt x="23854" y="43886"/>
                </a:lnTo>
                <a:lnTo>
                  <a:pt x="23832" y="43920"/>
                </a:lnTo>
                <a:lnTo>
                  <a:pt x="21829" y="42760"/>
                </a:lnTo>
                <a:lnTo>
                  <a:pt x="21852" y="42715"/>
                </a:lnTo>
                <a:lnTo>
                  <a:pt x="21852" y="42669"/>
                </a:lnTo>
                <a:lnTo>
                  <a:pt x="21852" y="42612"/>
                </a:lnTo>
                <a:lnTo>
                  <a:pt x="21841" y="42567"/>
                </a:lnTo>
                <a:lnTo>
                  <a:pt x="21818" y="42533"/>
                </a:lnTo>
                <a:lnTo>
                  <a:pt x="21784" y="42487"/>
                </a:lnTo>
                <a:lnTo>
                  <a:pt x="21750" y="42453"/>
                </a:lnTo>
                <a:lnTo>
                  <a:pt x="21716" y="42430"/>
                </a:lnTo>
                <a:lnTo>
                  <a:pt x="21670" y="42419"/>
                </a:lnTo>
                <a:lnTo>
                  <a:pt x="21625" y="42407"/>
                </a:lnTo>
                <a:lnTo>
                  <a:pt x="21625" y="40110"/>
                </a:lnTo>
                <a:lnTo>
                  <a:pt x="21693" y="40087"/>
                </a:lnTo>
                <a:lnTo>
                  <a:pt x="21750" y="40041"/>
                </a:lnTo>
                <a:lnTo>
                  <a:pt x="21784" y="39984"/>
                </a:lnTo>
                <a:lnTo>
                  <a:pt x="21795" y="39950"/>
                </a:lnTo>
                <a:lnTo>
                  <a:pt x="21795" y="39905"/>
                </a:lnTo>
                <a:lnTo>
                  <a:pt x="21784" y="39837"/>
                </a:lnTo>
                <a:lnTo>
                  <a:pt x="23763" y="38688"/>
                </a:lnTo>
                <a:lnTo>
                  <a:pt x="23797" y="38733"/>
                </a:lnTo>
                <a:lnTo>
                  <a:pt x="23854" y="38767"/>
                </a:lnTo>
                <a:lnTo>
                  <a:pt x="23900" y="38790"/>
                </a:lnTo>
                <a:lnTo>
                  <a:pt x="23957" y="38801"/>
                </a:lnTo>
                <a:lnTo>
                  <a:pt x="24025" y="38790"/>
                </a:lnTo>
                <a:lnTo>
                  <a:pt x="24082" y="38767"/>
                </a:lnTo>
                <a:lnTo>
                  <a:pt x="24127" y="38733"/>
                </a:lnTo>
                <a:lnTo>
                  <a:pt x="24161" y="38688"/>
                </a:lnTo>
                <a:close/>
                <a:moveTo>
                  <a:pt x="17029" y="42783"/>
                </a:moveTo>
                <a:lnTo>
                  <a:pt x="19054" y="43943"/>
                </a:lnTo>
                <a:lnTo>
                  <a:pt x="19043" y="43977"/>
                </a:lnTo>
                <a:lnTo>
                  <a:pt x="19031" y="44011"/>
                </a:lnTo>
                <a:lnTo>
                  <a:pt x="19043" y="44045"/>
                </a:lnTo>
                <a:lnTo>
                  <a:pt x="19054" y="44080"/>
                </a:lnTo>
                <a:lnTo>
                  <a:pt x="19088" y="44136"/>
                </a:lnTo>
                <a:lnTo>
                  <a:pt x="19134" y="44182"/>
                </a:lnTo>
                <a:lnTo>
                  <a:pt x="19202" y="44193"/>
                </a:lnTo>
                <a:lnTo>
                  <a:pt x="19202" y="46571"/>
                </a:lnTo>
                <a:lnTo>
                  <a:pt x="19168" y="46571"/>
                </a:lnTo>
                <a:lnTo>
                  <a:pt x="19134" y="46594"/>
                </a:lnTo>
                <a:lnTo>
                  <a:pt x="19099" y="46605"/>
                </a:lnTo>
                <a:lnTo>
                  <a:pt x="19065" y="46628"/>
                </a:lnTo>
                <a:lnTo>
                  <a:pt x="19043" y="46662"/>
                </a:lnTo>
                <a:lnTo>
                  <a:pt x="19031" y="46696"/>
                </a:lnTo>
                <a:lnTo>
                  <a:pt x="19020" y="46730"/>
                </a:lnTo>
                <a:lnTo>
                  <a:pt x="19020" y="46776"/>
                </a:lnTo>
                <a:lnTo>
                  <a:pt x="19020" y="46810"/>
                </a:lnTo>
                <a:lnTo>
                  <a:pt x="19031" y="46844"/>
                </a:lnTo>
                <a:lnTo>
                  <a:pt x="17075" y="47981"/>
                </a:lnTo>
                <a:lnTo>
                  <a:pt x="17029" y="47924"/>
                </a:lnTo>
                <a:lnTo>
                  <a:pt x="16984" y="47890"/>
                </a:lnTo>
                <a:lnTo>
                  <a:pt x="16915" y="47868"/>
                </a:lnTo>
                <a:lnTo>
                  <a:pt x="16847" y="47856"/>
                </a:lnTo>
                <a:lnTo>
                  <a:pt x="16779" y="47868"/>
                </a:lnTo>
                <a:lnTo>
                  <a:pt x="16722" y="47890"/>
                </a:lnTo>
                <a:lnTo>
                  <a:pt x="16665" y="47924"/>
                </a:lnTo>
                <a:lnTo>
                  <a:pt x="16631" y="47970"/>
                </a:lnTo>
                <a:lnTo>
                  <a:pt x="14708" y="46867"/>
                </a:lnTo>
                <a:lnTo>
                  <a:pt x="14720" y="46821"/>
                </a:lnTo>
                <a:lnTo>
                  <a:pt x="14720" y="46776"/>
                </a:lnTo>
                <a:lnTo>
                  <a:pt x="14720" y="46730"/>
                </a:lnTo>
                <a:lnTo>
                  <a:pt x="14708" y="46685"/>
                </a:lnTo>
                <a:lnTo>
                  <a:pt x="14686" y="46639"/>
                </a:lnTo>
                <a:lnTo>
                  <a:pt x="14663" y="46605"/>
                </a:lnTo>
                <a:lnTo>
                  <a:pt x="14629" y="46582"/>
                </a:lnTo>
                <a:lnTo>
                  <a:pt x="14595" y="46559"/>
                </a:lnTo>
                <a:lnTo>
                  <a:pt x="14549" y="46537"/>
                </a:lnTo>
                <a:lnTo>
                  <a:pt x="14515" y="46525"/>
                </a:lnTo>
                <a:lnTo>
                  <a:pt x="14515" y="44239"/>
                </a:lnTo>
                <a:lnTo>
                  <a:pt x="14549" y="44239"/>
                </a:lnTo>
                <a:lnTo>
                  <a:pt x="14595" y="44216"/>
                </a:lnTo>
                <a:lnTo>
                  <a:pt x="14629" y="44193"/>
                </a:lnTo>
                <a:lnTo>
                  <a:pt x="14652" y="44171"/>
                </a:lnTo>
                <a:lnTo>
                  <a:pt x="14674" y="44136"/>
                </a:lnTo>
                <a:lnTo>
                  <a:pt x="14697" y="44102"/>
                </a:lnTo>
                <a:lnTo>
                  <a:pt x="14708" y="44057"/>
                </a:lnTo>
                <a:lnTo>
                  <a:pt x="14708" y="44011"/>
                </a:lnTo>
                <a:lnTo>
                  <a:pt x="14708" y="43966"/>
                </a:lnTo>
                <a:lnTo>
                  <a:pt x="14697" y="43932"/>
                </a:lnTo>
                <a:lnTo>
                  <a:pt x="16676" y="42794"/>
                </a:lnTo>
                <a:lnTo>
                  <a:pt x="16699" y="42828"/>
                </a:lnTo>
                <a:lnTo>
                  <a:pt x="16745" y="42862"/>
                </a:lnTo>
                <a:lnTo>
                  <a:pt x="16790" y="42874"/>
                </a:lnTo>
                <a:lnTo>
                  <a:pt x="16847" y="42885"/>
                </a:lnTo>
                <a:lnTo>
                  <a:pt x="16904" y="42874"/>
                </a:lnTo>
                <a:lnTo>
                  <a:pt x="16949" y="42851"/>
                </a:lnTo>
                <a:lnTo>
                  <a:pt x="16995" y="42817"/>
                </a:lnTo>
                <a:lnTo>
                  <a:pt x="17029" y="42783"/>
                </a:lnTo>
                <a:close/>
                <a:moveTo>
                  <a:pt x="26471" y="42760"/>
                </a:moveTo>
                <a:lnTo>
                  <a:pt x="28518" y="43943"/>
                </a:lnTo>
                <a:lnTo>
                  <a:pt x="28507" y="43977"/>
                </a:lnTo>
                <a:lnTo>
                  <a:pt x="28507" y="44011"/>
                </a:lnTo>
                <a:lnTo>
                  <a:pt x="28507" y="44057"/>
                </a:lnTo>
                <a:lnTo>
                  <a:pt x="28518" y="44091"/>
                </a:lnTo>
                <a:lnTo>
                  <a:pt x="28552" y="44148"/>
                </a:lnTo>
                <a:lnTo>
                  <a:pt x="28621" y="44193"/>
                </a:lnTo>
                <a:lnTo>
                  <a:pt x="28655" y="44216"/>
                </a:lnTo>
                <a:lnTo>
                  <a:pt x="28689" y="44216"/>
                </a:lnTo>
                <a:lnTo>
                  <a:pt x="28689" y="46537"/>
                </a:lnTo>
                <a:lnTo>
                  <a:pt x="28643" y="46537"/>
                </a:lnTo>
                <a:lnTo>
                  <a:pt x="28598" y="46559"/>
                </a:lnTo>
                <a:lnTo>
                  <a:pt x="28564" y="46582"/>
                </a:lnTo>
                <a:lnTo>
                  <a:pt x="28530" y="46605"/>
                </a:lnTo>
                <a:lnTo>
                  <a:pt x="28507" y="46639"/>
                </a:lnTo>
                <a:lnTo>
                  <a:pt x="28484" y="46685"/>
                </a:lnTo>
                <a:lnTo>
                  <a:pt x="28473" y="46730"/>
                </a:lnTo>
                <a:lnTo>
                  <a:pt x="28473" y="46776"/>
                </a:lnTo>
                <a:lnTo>
                  <a:pt x="28473" y="46821"/>
                </a:lnTo>
                <a:lnTo>
                  <a:pt x="28484" y="46867"/>
                </a:lnTo>
                <a:lnTo>
                  <a:pt x="26539" y="47981"/>
                </a:lnTo>
                <a:lnTo>
                  <a:pt x="26505" y="47936"/>
                </a:lnTo>
                <a:lnTo>
                  <a:pt x="26459" y="47902"/>
                </a:lnTo>
                <a:lnTo>
                  <a:pt x="26402" y="47879"/>
                </a:lnTo>
                <a:lnTo>
                  <a:pt x="26277" y="47879"/>
                </a:lnTo>
                <a:lnTo>
                  <a:pt x="26220" y="47902"/>
                </a:lnTo>
                <a:lnTo>
                  <a:pt x="26175" y="47936"/>
                </a:lnTo>
                <a:lnTo>
                  <a:pt x="26141" y="47981"/>
                </a:lnTo>
                <a:lnTo>
                  <a:pt x="24196" y="46867"/>
                </a:lnTo>
                <a:lnTo>
                  <a:pt x="24207" y="46821"/>
                </a:lnTo>
                <a:lnTo>
                  <a:pt x="24218" y="46776"/>
                </a:lnTo>
                <a:lnTo>
                  <a:pt x="24207" y="46719"/>
                </a:lnTo>
                <a:lnTo>
                  <a:pt x="24196" y="46685"/>
                </a:lnTo>
                <a:lnTo>
                  <a:pt x="24184" y="46639"/>
                </a:lnTo>
                <a:lnTo>
                  <a:pt x="24150" y="46605"/>
                </a:lnTo>
                <a:lnTo>
                  <a:pt x="24116" y="46571"/>
                </a:lnTo>
                <a:lnTo>
                  <a:pt x="24082" y="46548"/>
                </a:lnTo>
                <a:lnTo>
                  <a:pt x="24036" y="46525"/>
                </a:lnTo>
                <a:lnTo>
                  <a:pt x="23991" y="46514"/>
                </a:lnTo>
                <a:lnTo>
                  <a:pt x="23991" y="44171"/>
                </a:lnTo>
                <a:lnTo>
                  <a:pt x="24048" y="44159"/>
                </a:lnTo>
                <a:lnTo>
                  <a:pt x="24093" y="44125"/>
                </a:lnTo>
                <a:lnTo>
                  <a:pt x="24116" y="44068"/>
                </a:lnTo>
                <a:lnTo>
                  <a:pt x="24127" y="44011"/>
                </a:lnTo>
                <a:lnTo>
                  <a:pt x="24116" y="43966"/>
                </a:lnTo>
                <a:lnTo>
                  <a:pt x="26209" y="42760"/>
                </a:lnTo>
                <a:lnTo>
                  <a:pt x="26232" y="42794"/>
                </a:lnTo>
                <a:lnTo>
                  <a:pt x="26266" y="42817"/>
                </a:lnTo>
                <a:lnTo>
                  <a:pt x="26300" y="42828"/>
                </a:lnTo>
                <a:lnTo>
                  <a:pt x="26380" y="42828"/>
                </a:lnTo>
                <a:lnTo>
                  <a:pt x="26414" y="42817"/>
                </a:lnTo>
                <a:lnTo>
                  <a:pt x="26448" y="42794"/>
                </a:lnTo>
                <a:lnTo>
                  <a:pt x="26471" y="42760"/>
                </a:lnTo>
                <a:close/>
                <a:moveTo>
                  <a:pt x="21818" y="42806"/>
                </a:moveTo>
                <a:lnTo>
                  <a:pt x="23809" y="43954"/>
                </a:lnTo>
                <a:lnTo>
                  <a:pt x="23797" y="44011"/>
                </a:lnTo>
                <a:lnTo>
                  <a:pt x="23809" y="44080"/>
                </a:lnTo>
                <a:lnTo>
                  <a:pt x="23843" y="44125"/>
                </a:lnTo>
                <a:lnTo>
                  <a:pt x="23888" y="44159"/>
                </a:lnTo>
                <a:lnTo>
                  <a:pt x="23945" y="44182"/>
                </a:lnTo>
                <a:lnTo>
                  <a:pt x="23945" y="46514"/>
                </a:lnTo>
                <a:lnTo>
                  <a:pt x="23900" y="46525"/>
                </a:lnTo>
                <a:lnTo>
                  <a:pt x="23854" y="46537"/>
                </a:lnTo>
                <a:lnTo>
                  <a:pt x="23809" y="46559"/>
                </a:lnTo>
                <a:lnTo>
                  <a:pt x="23775" y="46594"/>
                </a:lnTo>
                <a:lnTo>
                  <a:pt x="23752" y="46628"/>
                </a:lnTo>
                <a:lnTo>
                  <a:pt x="23729" y="46673"/>
                </a:lnTo>
                <a:lnTo>
                  <a:pt x="23706" y="46719"/>
                </a:lnTo>
                <a:lnTo>
                  <a:pt x="23706" y="46776"/>
                </a:lnTo>
                <a:lnTo>
                  <a:pt x="23706" y="46821"/>
                </a:lnTo>
                <a:lnTo>
                  <a:pt x="23729" y="46878"/>
                </a:lnTo>
                <a:lnTo>
                  <a:pt x="21761" y="48015"/>
                </a:lnTo>
                <a:lnTo>
                  <a:pt x="21727" y="47970"/>
                </a:lnTo>
                <a:lnTo>
                  <a:pt x="21682" y="47947"/>
                </a:lnTo>
                <a:lnTo>
                  <a:pt x="21636" y="47924"/>
                </a:lnTo>
                <a:lnTo>
                  <a:pt x="21591" y="47913"/>
                </a:lnTo>
                <a:lnTo>
                  <a:pt x="21534" y="47924"/>
                </a:lnTo>
                <a:lnTo>
                  <a:pt x="21500" y="47936"/>
                </a:lnTo>
                <a:lnTo>
                  <a:pt x="21454" y="47970"/>
                </a:lnTo>
                <a:lnTo>
                  <a:pt x="21420" y="48004"/>
                </a:lnTo>
                <a:lnTo>
                  <a:pt x="19407" y="46844"/>
                </a:lnTo>
                <a:lnTo>
                  <a:pt x="19418" y="46776"/>
                </a:lnTo>
                <a:lnTo>
                  <a:pt x="19407" y="46696"/>
                </a:lnTo>
                <a:lnTo>
                  <a:pt x="19372" y="46639"/>
                </a:lnTo>
                <a:lnTo>
                  <a:pt x="19316" y="46594"/>
                </a:lnTo>
                <a:lnTo>
                  <a:pt x="19247" y="46571"/>
                </a:lnTo>
                <a:lnTo>
                  <a:pt x="19247" y="44193"/>
                </a:lnTo>
                <a:lnTo>
                  <a:pt x="19316" y="44171"/>
                </a:lnTo>
                <a:lnTo>
                  <a:pt x="19361" y="44136"/>
                </a:lnTo>
                <a:lnTo>
                  <a:pt x="19395" y="44080"/>
                </a:lnTo>
                <a:lnTo>
                  <a:pt x="19407" y="44011"/>
                </a:lnTo>
                <a:lnTo>
                  <a:pt x="19395" y="43954"/>
                </a:lnTo>
                <a:lnTo>
                  <a:pt x="21363" y="42817"/>
                </a:lnTo>
                <a:lnTo>
                  <a:pt x="21409" y="42862"/>
                </a:lnTo>
                <a:lnTo>
                  <a:pt x="21465" y="42897"/>
                </a:lnTo>
                <a:lnTo>
                  <a:pt x="21522" y="42919"/>
                </a:lnTo>
                <a:lnTo>
                  <a:pt x="21591" y="42931"/>
                </a:lnTo>
                <a:lnTo>
                  <a:pt x="21659" y="42919"/>
                </a:lnTo>
                <a:lnTo>
                  <a:pt x="21716" y="42897"/>
                </a:lnTo>
                <a:lnTo>
                  <a:pt x="21773" y="42851"/>
                </a:lnTo>
                <a:lnTo>
                  <a:pt x="21818" y="42806"/>
                </a:lnTo>
                <a:close/>
                <a:moveTo>
                  <a:pt x="26323" y="0"/>
                </a:moveTo>
                <a:lnTo>
                  <a:pt x="26323" y="1433"/>
                </a:lnTo>
                <a:lnTo>
                  <a:pt x="26255" y="1456"/>
                </a:lnTo>
                <a:lnTo>
                  <a:pt x="26209" y="1490"/>
                </a:lnTo>
                <a:lnTo>
                  <a:pt x="26175" y="1547"/>
                </a:lnTo>
                <a:lnTo>
                  <a:pt x="26164" y="1615"/>
                </a:lnTo>
                <a:lnTo>
                  <a:pt x="26164" y="1672"/>
                </a:lnTo>
                <a:lnTo>
                  <a:pt x="24127" y="2844"/>
                </a:lnTo>
                <a:lnTo>
                  <a:pt x="24093" y="2810"/>
                </a:lnTo>
                <a:lnTo>
                  <a:pt x="24059" y="2787"/>
                </a:lnTo>
                <a:lnTo>
                  <a:pt x="24014" y="2764"/>
                </a:lnTo>
                <a:lnTo>
                  <a:pt x="23911" y="2764"/>
                </a:lnTo>
                <a:lnTo>
                  <a:pt x="23877" y="2787"/>
                </a:lnTo>
                <a:lnTo>
                  <a:pt x="23832" y="2810"/>
                </a:lnTo>
                <a:lnTo>
                  <a:pt x="23797" y="2844"/>
                </a:lnTo>
                <a:lnTo>
                  <a:pt x="21761" y="1661"/>
                </a:lnTo>
                <a:lnTo>
                  <a:pt x="21773" y="1615"/>
                </a:lnTo>
                <a:lnTo>
                  <a:pt x="21761" y="1581"/>
                </a:lnTo>
                <a:lnTo>
                  <a:pt x="21750" y="1547"/>
                </a:lnTo>
                <a:lnTo>
                  <a:pt x="21716" y="1490"/>
                </a:lnTo>
                <a:lnTo>
                  <a:pt x="21659" y="1445"/>
                </a:lnTo>
                <a:lnTo>
                  <a:pt x="21625" y="1445"/>
                </a:lnTo>
                <a:lnTo>
                  <a:pt x="21591" y="1433"/>
                </a:lnTo>
                <a:lnTo>
                  <a:pt x="21556" y="1445"/>
                </a:lnTo>
                <a:lnTo>
                  <a:pt x="21522" y="1445"/>
                </a:lnTo>
                <a:lnTo>
                  <a:pt x="21465" y="1490"/>
                </a:lnTo>
                <a:lnTo>
                  <a:pt x="21420" y="1547"/>
                </a:lnTo>
                <a:lnTo>
                  <a:pt x="21409" y="1581"/>
                </a:lnTo>
                <a:lnTo>
                  <a:pt x="21409" y="1615"/>
                </a:lnTo>
                <a:lnTo>
                  <a:pt x="21420" y="1672"/>
                </a:lnTo>
                <a:lnTo>
                  <a:pt x="19407" y="2832"/>
                </a:lnTo>
                <a:lnTo>
                  <a:pt x="19372" y="2798"/>
                </a:lnTo>
                <a:lnTo>
                  <a:pt x="19327" y="2764"/>
                </a:lnTo>
                <a:lnTo>
                  <a:pt x="19270" y="2741"/>
                </a:lnTo>
                <a:lnTo>
                  <a:pt x="19179" y="2741"/>
                </a:lnTo>
                <a:lnTo>
                  <a:pt x="19134" y="2753"/>
                </a:lnTo>
                <a:lnTo>
                  <a:pt x="19088" y="2776"/>
                </a:lnTo>
                <a:lnTo>
                  <a:pt x="19065" y="2810"/>
                </a:lnTo>
                <a:lnTo>
                  <a:pt x="19031" y="2844"/>
                </a:lnTo>
                <a:lnTo>
                  <a:pt x="19008" y="2878"/>
                </a:lnTo>
                <a:lnTo>
                  <a:pt x="18997" y="2923"/>
                </a:lnTo>
                <a:lnTo>
                  <a:pt x="18997" y="2958"/>
                </a:lnTo>
                <a:lnTo>
                  <a:pt x="18997" y="3003"/>
                </a:lnTo>
                <a:lnTo>
                  <a:pt x="19008" y="3049"/>
                </a:lnTo>
                <a:lnTo>
                  <a:pt x="19031" y="3083"/>
                </a:lnTo>
                <a:lnTo>
                  <a:pt x="19054" y="3117"/>
                </a:lnTo>
                <a:lnTo>
                  <a:pt x="19088" y="3140"/>
                </a:lnTo>
                <a:lnTo>
                  <a:pt x="19122" y="3162"/>
                </a:lnTo>
                <a:lnTo>
                  <a:pt x="19168" y="3174"/>
                </a:lnTo>
                <a:lnTo>
                  <a:pt x="19202" y="3185"/>
                </a:lnTo>
                <a:lnTo>
                  <a:pt x="19202" y="5517"/>
                </a:lnTo>
                <a:lnTo>
                  <a:pt x="19168" y="5517"/>
                </a:lnTo>
                <a:lnTo>
                  <a:pt x="19134" y="5528"/>
                </a:lnTo>
                <a:lnTo>
                  <a:pt x="19099" y="5551"/>
                </a:lnTo>
                <a:lnTo>
                  <a:pt x="19065" y="5574"/>
                </a:lnTo>
                <a:lnTo>
                  <a:pt x="19043" y="5608"/>
                </a:lnTo>
                <a:lnTo>
                  <a:pt x="19031" y="5642"/>
                </a:lnTo>
                <a:lnTo>
                  <a:pt x="19020" y="5676"/>
                </a:lnTo>
                <a:lnTo>
                  <a:pt x="19008" y="5722"/>
                </a:lnTo>
                <a:lnTo>
                  <a:pt x="19020" y="5767"/>
                </a:lnTo>
                <a:lnTo>
                  <a:pt x="19031" y="5801"/>
                </a:lnTo>
                <a:lnTo>
                  <a:pt x="19043" y="5836"/>
                </a:lnTo>
                <a:lnTo>
                  <a:pt x="19077" y="5870"/>
                </a:lnTo>
                <a:lnTo>
                  <a:pt x="19099" y="5892"/>
                </a:lnTo>
                <a:lnTo>
                  <a:pt x="19134" y="5915"/>
                </a:lnTo>
                <a:lnTo>
                  <a:pt x="19179" y="5927"/>
                </a:lnTo>
                <a:lnTo>
                  <a:pt x="19213" y="5927"/>
                </a:lnTo>
                <a:lnTo>
                  <a:pt x="19270" y="5915"/>
                </a:lnTo>
                <a:lnTo>
                  <a:pt x="19327" y="5904"/>
                </a:lnTo>
                <a:lnTo>
                  <a:pt x="19361" y="5870"/>
                </a:lnTo>
                <a:lnTo>
                  <a:pt x="19395" y="5824"/>
                </a:lnTo>
                <a:lnTo>
                  <a:pt x="21397" y="6973"/>
                </a:lnTo>
                <a:lnTo>
                  <a:pt x="21386" y="7019"/>
                </a:lnTo>
                <a:lnTo>
                  <a:pt x="21374" y="7064"/>
                </a:lnTo>
                <a:lnTo>
                  <a:pt x="21386" y="7110"/>
                </a:lnTo>
                <a:lnTo>
                  <a:pt x="21397" y="7155"/>
                </a:lnTo>
                <a:lnTo>
                  <a:pt x="21409" y="7189"/>
                </a:lnTo>
                <a:lnTo>
                  <a:pt x="21443" y="7212"/>
                </a:lnTo>
                <a:lnTo>
                  <a:pt x="21465" y="7246"/>
                </a:lnTo>
                <a:lnTo>
                  <a:pt x="21511" y="7257"/>
                </a:lnTo>
                <a:lnTo>
                  <a:pt x="21545" y="7280"/>
                </a:lnTo>
                <a:lnTo>
                  <a:pt x="21636" y="7280"/>
                </a:lnTo>
                <a:lnTo>
                  <a:pt x="21670" y="7257"/>
                </a:lnTo>
                <a:lnTo>
                  <a:pt x="21704" y="7246"/>
                </a:lnTo>
                <a:lnTo>
                  <a:pt x="21738" y="7212"/>
                </a:lnTo>
                <a:lnTo>
                  <a:pt x="21761" y="7189"/>
                </a:lnTo>
                <a:lnTo>
                  <a:pt x="21784" y="7155"/>
                </a:lnTo>
                <a:lnTo>
                  <a:pt x="21795" y="7110"/>
                </a:lnTo>
                <a:lnTo>
                  <a:pt x="21795" y="7064"/>
                </a:lnTo>
                <a:lnTo>
                  <a:pt x="21795" y="7030"/>
                </a:lnTo>
                <a:lnTo>
                  <a:pt x="21784" y="6984"/>
                </a:lnTo>
                <a:lnTo>
                  <a:pt x="23809" y="5824"/>
                </a:lnTo>
                <a:lnTo>
                  <a:pt x="23832" y="5858"/>
                </a:lnTo>
                <a:lnTo>
                  <a:pt x="23866" y="5881"/>
                </a:lnTo>
                <a:lnTo>
                  <a:pt x="23911" y="5904"/>
                </a:lnTo>
                <a:lnTo>
                  <a:pt x="24014" y="5904"/>
                </a:lnTo>
                <a:lnTo>
                  <a:pt x="24059" y="5881"/>
                </a:lnTo>
                <a:lnTo>
                  <a:pt x="24093" y="5847"/>
                </a:lnTo>
                <a:lnTo>
                  <a:pt x="24116" y="5813"/>
                </a:lnTo>
                <a:lnTo>
                  <a:pt x="26118" y="6973"/>
                </a:lnTo>
                <a:lnTo>
                  <a:pt x="26107" y="7019"/>
                </a:lnTo>
                <a:lnTo>
                  <a:pt x="26095" y="7064"/>
                </a:lnTo>
                <a:lnTo>
                  <a:pt x="26107" y="7110"/>
                </a:lnTo>
                <a:lnTo>
                  <a:pt x="26118" y="7155"/>
                </a:lnTo>
                <a:lnTo>
                  <a:pt x="26141" y="7201"/>
                </a:lnTo>
                <a:lnTo>
                  <a:pt x="26164" y="7235"/>
                </a:lnTo>
                <a:lnTo>
                  <a:pt x="26198" y="7257"/>
                </a:lnTo>
                <a:lnTo>
                  <a:pt x="26232" y="7280"/>
                </a:lnTo>
                <a:lnTo>
                  <a:pt x="26277" y="7303"/>
                </a:lnTo>
                <a:lnTo>
                  <a:pt x="26323" y="7303"/>
                </a:lnTo>
                <a:lnTo>
                  <a:pt x="26323" y="9601"/>
                </a:lnTo>
                <a:lnTo>
                  <a:pt x="26277" y="9612"/>
                </a:lnTo>
                <a:lnTo>
                  <a:pt x="26243" y="9624"/>
                </a:lnTo>
                <a:lnTo>
                  <a:pt x="26198" y="9646"/>
                </a:lnTo>
                <a:lnTo>
                  <a:pt x="26175" y="9669"/>
                </a:lnTo>
                <a:lnTo>
                  <a:pt x="26152" y="9703"/>
                </a:lnTo>
                <a:lnTo>
                  <a:pt x="26129" y="9737"/>
                </a:lnTo>
                <a:lnTo>
                  <a:pt x="26118" y="9783"/>
                </a:lnTo>
                <a:lnTo>
                  <a:pt x="26118" y="9828"/>
                </a:lnTo>
                <a:lnTo>
                  <a:pt x="26118" y="9862"/>
                </a:lnTo>
                <a:lnTo>
                  <a:pt x="26129" y="9897"/>
                </a:lnTo>
                <a:lnTo>
                  <a:pt x="24139" y="11057"/>
                </a:lnTo>
                <a:lnTo>
                  <a:pt x="24105" y="11011"/>
                </a:lnTo>
                <a:lnTo>
                  <a:pt x="24059" y="10989"/>
                </a:lnTo>
                <a:lnTo>
                  <a:pt x="24014" y="10966"/>
                </a:lnTo>
                <a:lnTo>
                  <a:pt x="23911" y="10966"/>
                </a:lnTo>
                <a:lnTo>
                  <a:pt x="23866" y="10989"/>
                </a:lnTo>
                <a:lnTo>
                  <a:pt x="23832" y="11011"/>
                </a:lnTo>
                <a:lnTo>
                  <a:pt x="23797" y="11045"/>
                </a:lnTo>
                <a:lnTo>
                  <a:pt x="21761" y="9874"/>
                </a:lnTo>
                <a:lnTo>
                  <a:pt x="21773" y="9828"/>
                </a:lnTo>
                <a:lnTo>
                  <a:pt x="21761" y="9783"/>
                </a:lnTo>
                <a:lnTo>
                  <a:pt x="21761" y="9749"/>
                </a:lnTo>
                <a:lnTo>
                  <a:pt x="21716" y="9692"/>
                </a:lnTo>
                <a:lnTo>
                  <a:pt x="21659" y="9658"/>
                </a:lnTo>
                <a:lnTo>
                  <a:pt x="21625" y="9646"/>
                </a:lnTo>
                <a:lnTo>
                  <a:pt x="21556" y="9646"/>
                </a:lnTo>
                <a:lnTo>
                  <a:pt x="21522" y="9658"/>
                </a:lnTo>
                <a:lnTo>
                  <a:pt x="21465" y="9692"/>
                </a:lnTo>
                <a:lnTo>
                  <a:pt x="21420" y="9749"/>
                </a:lnTo>
                <a:lnTo>
                  <a:pt x="21409" y="9783"/>
                </a:lnTo>
                <a:lnTo>
                  <a:pt x="21409" y="9828"/>
                </a:lnTo>
                <a:lnTo>
                  <a:pt x="21420" y="9885"/>
                </a:lnTo>
                <a:lnTo>
                  <a:pt x="19361" y="11068"/>
                </a:lnTo>
                <a:lnTo>
                  <a:pt x="19338" y="11034"/>
                </a:lnTo>
                <a:lnTo>
                  <a:pt x="19304" y="11011"/>
                </a:lnTo>
                <a:lnTo>
                  <a:pt x="19259" y="11000"/>
                </a:lnTo>
                <a:lnTo>
                  <a:pt x="19213" y="10989"/>
                </a:lnTo>
                <a:lnTo>
                  <a:pt x="19179" y="11000"/>
                </a:lnTo>
                <a:lnTo>
                  <a:pt x="19145" y="11011"/>
                </a:lnTo>
                <a:lnTo>
                  <a:pt x="19088" y="11045"/>
                </a:lnTo>
                <a:lnTo>
                  <a:pt x="19054" y="11102"/>
                </a:lnTo>
                <a:lnTo>
                  <a:pt x="19043" y="11136"/>
                </a:lnTo>
                <a:lnTo>
                  <a:pt x="19043" y="11171"/>
                </a:lnTo>
                <a:lnTo>
                  <a:pt x="19043" y="11205"/>
                </a:lnTo>
                <a:lnTo>
                  <a:pt x="19054" y="11239"/>
                </a:lnTo>
                <a:lnTo>
                  <a:pt x="19088" y="11296"/>
                </a:lnTo>
                <a:lnTo>
                  <a:pt x="19145" y="11341"/>
                </a:lnTo>
                <a:lnTo>
                  <a:pt x="19202" y="11353"/>
                </a:lnTo>
                <a:lnTo>
                  <a:pt x="19202" y="13764"/>
                </a:lnTo>
                <a:lnTo>
                  <a:pt x="19145" y="13776"/>
                </a:lnTo>
                <a:lnTo>
                  <a:pt x="19088" y="13810"/>
                </a:lnTo>
                <a:lnTo>
                  <a:pt x="19065" y="13867"/>
                </a:lnTo>
                <a:lnTo>
                  <a:pt x="19043" y="13935"/>
                </a:lnTo>
                <a:lnTo>
                  <a:pt x="19054" y="13969"/>
                </a:lnTo>
                <a:lnTo>
                  <a:pt x="19065" y="14003"/>
                </a:lnTo>
                <a:lnTo>
                  <a:pt x="19099" y="14049"/>
                </a:lnTo>
                <a:lnTo>
                  <a:pt x="19156" y="14094"/>
                </a:lnTo>
                <a:lnTo>
                  <a:pt x="19179" y="14094"/>
                </a:lnTo>
                <a:lnTo>
                  <a:pt x="19213" y="14105"/>
                </a:lnTo>
                <a:lnTo>
                  <a:pt x="19259" y="14094"/>
                </a:lnTo>
                <a:lnTo>
                  <a:pt x="19304" y="14083"/>
                </a:lnTo>
                <a:lnTo>
                  <a:pt x="19338" y="14049"/>
                </a:lnTo>
                <a:lnTo>
                  <a:pt x="19361" y="14014"/>
                </a:lnTo>
                <a:lnTo>
                  <a:pt x="21409" y="15198"/>
                </a:lnTo>
                <a:lnTo>
                  <a:pt x="21397" y="15232"/>
                </a:lnTo>
                <a:lnTo>
                  <a:pt x="21386" y="15277"/>
                </a:lnTo>
                <a:lnTo>
                  <a:pt x="21397" y="15311"/>
                </a:lnTo>
                <a:lnTo>
                  <a:pt x="21409" y="15357"/>
                </a:lnTo>
                <a:lnTo>
                  <a:pt x="21420" y="15391"/>
                </a:lnTo>
                <a:lnTo>
                  <a:pt x="21443" y="15414"/>
                </a:lnTo>
                <a:lnTo>
                  <a:pt x="21465" y="15436"/>
                </a:lnTo>
                <a:lnTo>
                  <a:pt x="21500" y="15459"/>
                </a:lnTo>
                <a:lnTo>
                  <a:pt x="21534" y="15471"/>
                </a:lnTo>
                <a:lnTo>
                  <a:pt x="21579" y="15471"/>
                </a:lnTo>
                <a:lnTo>
                  <a:pt x="21579" y="17859"/>
                </a:lnTo>
                <a:lnTo>
                  <a:pt x="21511" y="17871"/>
                </a:lnTo>
                <a:lnTo>
                  <a:pt x="21454" y="17916"/>
                </a:lnTo>
                <a:lnTo>
                  <a:pt x="21420" y="17973"/>
                </a:lnTo>
                <a:lnTo>
                  <a:pt x="21409" y="18030"/>
                </a:lnTo>
                <a:lnTo>
                  <a:pt x="21420" y="18098"/>
                </a:lnTo>
                <a:lnTo>
                  <a:pt x="19361" y="19281"/>
                </a:lnTo>
                <a:lnTo>
                  <a:pt x="19327" y="19259"/>
                </a:lnTo>
                <a:lnTo>
                  <a:pt x="19304" y="19236"/>
                </a:lnTo>
                <a:lnTo>
                  <a:pt x="19259" y="19213"/>
                </a:lnTo>
                <a:lnTo>
                  <a:pt x="19179" y="19213"/>
                </a:lnTo>
                <a:lnTo>
                  <a:pt x="19156" y="19224"/>
                </a:lnTo>
                <a:lnTo>
                  <a:pt x="19099" y="19259"/>
                </a:lnTo>
                <a:lnTo>
                  <a:pt x="19065" y="19315"/>
                </a:lnTo>
                <a:lnTo>
                  <a:pt x="19054" y="19350"/>
                </a:lnTo>
                <a:lnTo>
                  <a:pt x="19043" y="19384"/>
                </a:lnTo>
                <a:lnTo>
                  <a:pt x="19065" y="19452"/>
                </a:lnTo>
                <a:lnTo>
                  <a:pt x="19088" y="19497"/>
                </a:lnTo>
                <a:lnTo>
                  <a:pt x="19145" y="19532"/>
                </a:lnTo>
                <a:lnTo>
                  <a:pt x="19202" y="19554"/>
                </a:lnTo>
                <a:lnTo>
                  <a:pt x="19202" y="21875"/>
                </a:lnTo>
                <a:lnTo>
                  <a:pt x="19156" y="21875"/>
                </a:lnTo>
                <a:lnTo>
                  <a:pt x="19111" y="21898"/>
                </a:lnTo>
                <a:lnTo>
                  <a:pt x="19065" y="21920"/>
                </a:lnTo>
                <a:lnTo>
                  <a:pt x="19020" y="21954"/>
                </a:lnTo>
                <a:lnTo>
                  <a:pt x="18997" y="22000"/>
                </a:lnTo>
                <a:lnTo>
                  <a:pt x="18974" y="22034"/>
                </a:lnTo>
                <a:lnTo>
                  <a:pt x="18951" y="22091"/>
                </a:lnTo>
                <a:lnTo>
                  <a:pt x="18951" y="22136"/>
                </a:lnTo>
                <a:lnTo>
                  <a:pt x="18951" y="22193"/>
                </a:lnTo>
                <a:lnTo>
                  <a:pt x="18974" y="22250"/>
                </a:lnTo>
                <a:lnTo>
                  <a:pt x="18997" y="22296"/>
                </a:lnTo>
                <a:lnTo>
                  <a:pt x="19031" y="22330"/>
                </a:lnTo>
                <a:lnTo>
                  <a:pt x="19065" y="22364"/>
                </a:lnTo>
                <a:lnTo>
                  <a:pt x="19111" y="22387"/>
                </a:lnTo>
                <a:lnTo>
                  <a:pt x="19168" y="22409"/>
                </a:lnTo>
                <a:lnTo>
                  <a:pt x="19213" y="22409"/>
                </a:lnTo>
                <a:lnTo>
                  <a:pt x="19293" y="22398"/>
                </a:lnTo>
                <a:lnTo>
                  <a:pt x="19350" y="22375"/>
                </a:lnTo>
                <a:lnTo>
                  <a:pt x="19407" y="22330"/>
                </a:lnTo>
                <a:lnTo>
                  <a:pt x="19452" y="22273"/>
                </a:lnTo>
                <a:lnTo>
                  <a:pt x="21340" y="23376"/>
                </a:lnTo>
                <a:lnTo>
                  <a:pt x="21329" y="23433"/>
                </a:lnTo>
                <a:lnTo>
                  <a:pt x="21318" y="23490"/>
                </a:lnTo>
                <a:lnTo>
                  <a:pt x="21329" y="23536"/>
                </a:lnTo>
                <a:lnTo>
                  <a:pt x="21340" y="23593"/>
                </a:lnTo>
                <a:lnTo>
                  <a:pt x="21363" y="23638"/>
                </a:lnTo>
                <a:lnTo>
                  <a:pt x="21397" y="23672"/>
                </a:lnTo>
                <a:lnTo>
                  <a:pt x="21431" y="23706"/>
                </a:lnTo>
                <a:lnTo>
                  <a:pt x="21477" y="23729"/>
                </a:lnTo>
                <a:lnTo>
                  <a:pt x="21522" y="23752"/>
                </a:lnTo>
                <a:lnTo>
                  <a:pt x="21579" y="23763"/>
                </a:lnTo>
                <a:lnTo>
                  <a:pt x="21579" y="26072"/>
                </a:lnTo>
                <a:lnTo>
                  <a:pt x="21511" y="26095"/>
                </a:lnTo>
                <a:lnTo>
                  <a:pt x="21465" y="26129"/>
                </a:lnTo>
                <a:lnTo>
                  <a:pt x="21431" y="26186"/>
                </a:lnTo>
                <a:lnTo>
                  <a:pt x="21420" y="26243"/>
                </a:lnTo>
                <a:lnTo>
                  <a:pt x="21420" y="26277"/>
                </a:lnTo>
                <a:lnTo>
                  <a:pt x="21431" y="26311"/>
                </a:lnTo>
                <a:lnTo>
                  <a:pt x="21465" y="26368"/>
                </a:lnTo>
                <a:lnTo>
                  <a:pt x="21522" y="26402"/>
                </a:lnTo>
                <a:lnTo>
                  <a:pt x="21556" y="26414"/>
                </a:lnTo>
                <a:lnTo>
                  <a:pt x="21636" y="26414"/>
                </a:lnTo>
                <a:lnTo>
                  <a:pt x="21670" y="26391"/>
                </a:lnTo>
                <a:lnTo>
                  <a:pt x="21704" y="26368"/>
                </a:lnTo>
                <a:lnTo>
                  <a:pt x="21738" y="26334"/>
                </a:lnTo>
                <a:lnTo>
                  <a:pt x="23797" y="27528"/>
                </a:lnTo>
                <a:lnTo>
                  <a:pt x="23786" y="27563"/>
                </a:lnTo>
                <a:lnTo>
                  <a:pt x="23786" y="27597"/>
                </a:lnTo>
                <a:lnTo>
                  <a:pt x="23797" y="27665"/>
                </a:lnTo>
                <a:lnTo>
                  <a:pt x="23832" y="27710"/>
                </a:lnTo>
                <a:lnTo>
                  <a:pt x="23888" y="27756"/>
                </a:lnTo>
                <a:lnTo>
                  <a:pt x="23945" y="27767"/>
                </a:lnTo>
                <a:lnTo>
                  <a:pt x="23945" y="30133"/>
                </a:lnTo>
                <a:lnTo>
                  <a:pt x="23900" y="30145"/>
                </a:lnTo>
                <a:lnTo>
                  <a:pt x="23866" y="30156"/>
                </a:lnTo>
                <a:lnTo>
                  <a:pt x="23832" y="30179"/>
                </a:lnTo>
                <a:lnTo>
                  <a:pt x="23797" y="30202"/>
                </a:lnTo>
                <a:lnTo>
                  <a:pt x="23775" y="30236"/>
                </a:lnTo>
                <a:lnTo>
                  <a:pt x="23752" y="30270"/>
                </a:lnTo>
                <a:lnTo>
                  <a:pt x="23741" y="30304"/>
                </a:lnTo>
                <a:lnTo>
                  <a:pt x="23741" y="30350"/>
                </a:lnTo>
                <a:lnTo>
                  <a:pt x="23741" y="30395"/>
                </a:lnTo>
                <a:lnTo>
                  <a:pt x="23752" y="30429"/>
                </a:lnTo>
                <a:lnTo>
                  <a:pt x="21795" y="31567"/>
                </a:lnTo>
                <a:lnTo>
                  <a:pt x="21761" y="31521"/>
                </a:lnTo>
                <a:lnTo>
                  <a:pt x="21704" y="31487"/>
                </a:lnTo>
                <a:lnTo>
                  <a:pt x="21647" y="31464"/>
                </a:lnTo>
                <a:lnTo>
                  <a:pt x="21591" y="31453"/>
                </a:lnTo>
                <a:lnTo>
                  <a:pt x="21534" y="31464"/>
                </a:lnTo>
                <a:lnTo>
                  <a:pt x="21477" y="31476"/>
                </a:lnTo>
                <a:lnTo>
                  <a:pt x="21431" y="31510"/>
                </a:lnTo>
                <a:lnTo>
                  <a:pt x="21386" y="31555"/>
                </a:lnTo>
                <a:lnTo>
                  <a:pt x="19384" y="30395"/>
                </a:lnTo>
                <a:lnTo>
                  <a:pt x="19384" y="30350"/>
                </a:lnTo>
                <a:lnTo>
                  <a:pt x="19372" y="30293"/>
                </a:lnTo>
                <a:lnTo>
                  <a:pt x="19350" y="30247"/>
                </a:lnTo>
                <a:lnTo>
                  <a:pt x="19304" y="30213"/>
                </a:lnTo>
                <a:lnTo>
                  <a:pt x="19247" y="30190"/>
                </a:lnTo>
                <a:lnTo>
                  <a:pt x="19247" y="27779"/>
                </a:lnTo>
                <a:lnTo>
                  <a:pt x="19316" y="27756"/>
                </a:lnTo>
                <a:lnTo>
                  <a:pt x="19361" y="27710"/>
                </a:lnTo>
                <a:lnTo>
                  <a:pt x="19395" y="27665"/>
                </a:lnTo>
                <a:lnTo>
                  <a:pt x="19407" y="27597"/>
                </a:lnTo>
                <a:lnTo>
                  <a:pt x="19407" y="27551"/>
                </a:lnTo>
                <a:lnTo>
                  <a:pt x="19395" y="27517"/>
                </a:lnTo>
                <a:lnTo>
                  <a:pt x="19372" y="27494"/>
                </a:lnTo>
                <a:lnTo>
                  <a:pt x="19350" y="27460"/>
                </a:lnTo>
                <a:lnTo>
                  <a:pt x="19327" y="27437"/>
                </a:lnTo>
                <a:lnTo>
                  <a:pt x="19293" y="27426"/>
                </a:lnTo>
                <a:lnTo>
                  <a:pt x="19259" y="27415"/>
                </a:lnTo>
                <a:lnTo>
                  <a:pt x="19213" y="27403"/>
                </a:lnTo>
                <a:lnTo>
                  <a:pt x="19179" y="27415"/>
                </a:lnTo>
                <a:lnTo>
                  <a:pt x="19134" y="27426"/>
                </a:lnTo>
                <a:lnTo>
                  <a:pt x="19099" y="27449"/>
                </a:lnTo>
                <a:lnTo>
                  <a:pt x="19065" y="27483"/>
                </a:lnTo>
                <a:lnTo>
                  <a:pt x="17075" y="26334"/>
                </a:lnTo>
                <a:lnTo>
                  <a:pt x="17086" y="26288"/>
                </a:lnTo>
                <a:lnTo>
                  <a:pt x="17086" y="26243"/>
                </a:lnTo>
                <a:lnTo>
                  <a:pt x="17086" y="26197"/>
                </a:lnTo>
                <a:lnTo>
                  <a:pt x="17075" y="26163"/>
                </a:lnTo>
                <a:lnTo>
                  <a:pt x="17052" y="26118"/>
                </a:lnTo>
                <a:lnTo>
                  <a:pt x="17029" y="26084"/>
                </a:lnTo>
                <a:lnTo>
                  <a:pt x="16995" y="26061"/>
                </a:lnTo>
                <a:lnTo>
                  <a:pt x="16961" y="26038"/>
                </a:lnTo>
                <a:lnTo>
                  <a:pt x="16927" y="26015"/>
                </a:lnTo>
                <a:lnTo>
                  <a:pt x="16881" y="26004"/>
                </a:lnTo>
                <a:lnTo>
                  <a:pt x="16881" y="23672"/>
                </a:lnTo>
                <a:lnTo>
                  <a:pt x="16938" y="23649"/>
                </a:lnTo>
                <a:lnTo>
                  <a:pt x="16995" y="23604"/>
                </a:lnTo>
                <a:lnTo>
                  <a:pt x="17029" y="23558"/>
                </a:lnTo>
                <a:lnTo>
                  <a:pt x="17040" y="23490"/>
                </a:lnTo>
                <a:lnTo>
                  <a:pt x="17029" y="23445"/>
                </a:lnTo>
                <a:lnTo>
                  <a:pt x="17018" y="23411"/>
                </a:lnTo>
                <a:lnTo>
                  <a:pt x="17006" y="23388"/>
                </a:lnTo>
                <a:lnTo>
                  <a:pt x="16984" y="23354"/>
                </a:lnTo>
                <a:lnTo>
                  <a:pt x="16949" y="23331"/>
                </a:lnTo>
                <a:lnTo>
                  <a:pt x="16927" y="23320"/>
                </a:lnTo>
                <a:lnTo>
                  <a:pt x="16881" y="23308"/>
                </a:lnTo>
                <a:lnTo>
                  <a:pt x="16847" y="23297"/>
                </a:lnTo>
                <a:lnTo>
                  <a:pt x="16802" y="23308"/>
                </a:lnTo>
                <a:lnTo>
                  <a:pt x="16767" y="23320"/>
                </a:lnTo>
                <a:lnTo>
                  <a:pt x="16733" y="23342"/>
                </a:lnTo>
                <a:lnTo>
                  <a:pt x="16699" y="23376"/>
                </a:lnTo>
                <a:lnTo>
                  <a:pt x="14686" y="22216"/>
                </a:lnTo>
                <a:lnTo>
                  <a:pt x="14697" y="22182"/>
                </a:lnTo>
                <a:lnTo>
                  <a:pt x="14708" y="22136"/>
                </a:lnTo>
                <a:lnTo>
                  <a:pt x="14697" y="22091"/>
                </a:lnTo>
                <a:lnTo>
                  <a:pt x="14686" y="22057"/>
                </a:lnTo>
                <a:lnTo>
                  <a:pt x="14663" y="22011"/>
                </a:lnTo>
                <a:lnTo>
                  <a:pt x="14640" y="21977"/>
                </a:lnTo>
                <a:lnTo>
                  <a:pt x="14606" y="21954"/>
                </a:lnTo>
                <a:lnTo>
                  <a:pt x="14561" y="21932"/>
                </a:lnTo>
                <a:lnTo>
                  <a:pt x="14526" y="21920"/>
                </a:lnTo>
                <a:lnTo>
                  <a:pt x="14435" y="21920"/>
                </a:lnTo>
                <a:lnTo>
                  <a:pt x="14390" y="21932"/>
                </a:lnTo>
                <a:lnTo>
                  <a:pt x="14356" y="21954"/>
                </a:lnTo>
                <a:lnTo>
                  <a:pt x="14322" y="21977"/>
                </a:lnTo>
                <a:lnTo>
                  <a:pt x="14288" y="22011"/>
                </a:lnTo>
                <a:lnTo>
                  <a:pt x="14265" y="22057"/>
                </a:lnTo>
                <a:lnTo>
                  <a:pt x="14253" y="22091"/>
                </a:lnTo>
                <a:lnTo>
                  <a:pt x="14253" y="22136"/>
                </a:lnTo>
                <a:lnTo>
                  <a:pt x="14253" y="22182"/>
                </a:lnTo>
                <a:lnTo>
                  <a:pt x="14265" y="22227"/>
                </a:lnTo>
                <a:lnTo>
                  <a:pt x="12331" y="23342"/>
                </a:lnTo>
                <a:lnTo>
                  <a:pt x="12286" y="23297"/>
                </a:lnTo>
                <a:lnTo>
                  <a:pt x="12240" y="23251"/>
                </a:lnTo>
                <a:lnTo>
                  <a:pt x="12172" y="23229"/>
                </a:lnTo>
                <a:lnTo>
                  <a:pt x="12058" y="23229"/>
                </a:lnTo>
                <a:lnTo>
                  <a:pt x="12001" y="23240"/>
                </a:lnTo>
                <a:lnTo>
                  <a:pt x="11956" y="23274"/>
                </a:lnTo>
                <a:lnTo>
                  <a:pt x="11922" y="23297"/>
                </a:lnTo>
                <a:lnTo>
                  <a:pt x="11887" y="23342"/>
                </a:lnTo>
                <a:lnTo>
                  <a:pt x="11865" y="23388"/>
                </a:lnTo>
                <a:lnTo>
                  <a:pt x="11853" y="23433"/>
                </a:lnTo>
                <a:lnTo>
                  <a:pt x="11842" y="23490"/>
                </a:lnTo>
                <a:lnTo>
                  <a:pt x="11853" y="23536"/>
                </a:lnTo>
                <a:lnTo>
                  <a:pt x="11865" y="23593"/>
                </a:lnTo>
                <a:lnTo>
                  <a:pt x="11887" y="23627"/>
                </a:lnTo>
                <a:lnTo>
                  <a:pt x="11922" y="23672"/>
                </a:lnTo>
                <a:lnTo>
                  <a:pt x="11956" y="23706"/>
                </a:lnTo>
                <a:lnTo>
                  <a:pt x="12001" y="23729"/>
                </a:lnTo>
                <a:lnTo>
                  <a:pt x="12047" y="23740"/>
                </a:lnTo>
                <a:lnTo>
                  <a:pt x="12092" y="23752"/>
                </a:lnTo>
                <a:lnTo>
                  <a:pt x="12092" y="26004"/>
                </a:lnTo>
                <a:lnTo>
                  <a:pt x="12047" y="26015"/>
                </a:lnTo>
                <a:lnTo>
                  <a:pt x="12001" y="26027"/>
                </a:lnTo>
                <a:lnTo>
                  <a:pt x="11967" y="26050"/>
                </a:lnTo>
                <a:lnTo>
                  <a:pt x="11933" y="26084"/>
                </a:lnTo>
                <a:lnTo>
                  <a:pt x="11899" y="26118"/>
                </a:lnTo>
                <a:lnTo>
                  <a:pt x="11887" y="26152"/>
                </a:lnTo>
                <a:lnTo>
                  <a:pt x="11865" y="26197"/>
                </a:lnTo>
                <a:lnTo>
                  <a:pt x="11865" y="26243"/>
                </a:lnTo>
                <a:lnTo>
                  <a:pt x="11865" y="26288"/>
                </a:lnTo>
                <a:lnTo>
                  <a:pt x="11887" y="26334"/>
                </a:lnTo>
                <a:lnTo>
                  <a:pt x="9931" y="27472"/>
                </a:lnTo>
                <a:lnTo>
                  <a:pt x="9897" y="27426"/>
                </a:lnTo>
                <a:lnTo>
                  <a:pt x="9851" y="27392"/>
                </a:lnTo>
                <a:lnTo>
                  <a:pt x="9794" y="27369"/>
                </a:lnTo>
                <a:lnTo>
                  <a:pt x="9681" y="27369"/>
                </a:lnTo>
                <a:lnTo>
                  <a:pt x="9635" y="27392"/>
                </a:lnTo>
                <a:lnTo>
                  <a:pt x="9590" y="27426"/>
                </a:lnTo>
                <a:lnTo>
                  <a:pt x="9555" y="27460"/>
                </a:lnTo>
                <a:lnTo>
                  <a:pt x="7576" y="26311"/>
                </a:lnTo>
                <a:lnTo>
                  <a:pt x="7587" y="26243"/>
                </a:lnTo>
                <a:lnTo>
                  <a:pt x="7576" y="26197"/>
                </a:lnTo>
                <a:lnTo>
                  <a:pt x="7565" y="26163"/>
                </a:lnTo>
                <a:lnTo>
                  <a:pt x="7542" y="26129"/>
                </a:lnTo>
                <a:lnTo>
                  <a:pt x="7519" y="26095"/>
                </a:lnTo>
                <a:lnTo>
                  <a:pt x="7485" y="26061"/>
                </a:lnTo>
                <a:lnTo>
                  <a:pt x="7451" y="26050"/>
                </a:lnTo>
                <a:lnTo>
                  <a:pt x="7417" y="26038"/>
                </a:lnTo>
                <a:lnTo>
                  <a:pt x="7371" y="26027"/>
                </a:lnTo>
                <a:lnTo>
                  <a:pt x="7326" y="26038"/>
                </a:lnTo>
                <a:lnTo>
                  <a:pt x="7280" y="26050"/>
                </a:lnTo>
                <a:lnTo>
                  <a:pt x="7246" y="26061"/>
                </a:lnTo>
                <a:lnTo>
                  <a:pt x="7212" y="26095"/>
                </a:lnTo>
                <a:lnTo>
                  <a:pt x="7189" y="26129"/>
                </a:lnTo>
                <a:lnTo>
                  <a:pt x="7167" y="26163"/>
                </a:lnTo>
                <a:lnTo>
                  <a:pt x="7155" y="26197"/>
                </a:lnTo>
                <a:lnTo>
                  <a:pt x="7155" y="26243"/>
                </a:lnTo>
                <a:lnTo>
                  <a:pt x="7155" y="26288"/>
                </a:lnTo>
                <a:lnTo>
                  <a:pt x="7167" y="26323"/>
                </a:lnTo>
                <a:lnTo>
                  <a:pt x="5210" y="27460"/>
                </a:lnTo>
                <a:lnTo>
                  <a:pt x="5176" y="27403"/>
                </a:lnTo>
                <a:lnTo>
                  <a:pt x="5119" y="27369"/>
                </a:lnTo>
                <a:lnTo>
                  <a:pt x="5062" y="27346"/>
                </a:lnTo>
                <a:lnTo>
                  <a:pt x="4994" y="27335"/>
                </a:lnTo>
                <a:lnTo>
                  <a:pt x="4937" y="27346"/>
                </a:lnTo>
                <a:lnTo>
                  <a:pt x="4880" y="27369"/>
                </a:lnTo>
                <a:lnTo>
                  <a:pt x="4835" y="27403"/>
                </a:lnTo>
                <a:lnTo>
                  <a:pt x="4789" y="27449"/>
                </a:lnTo>
                <a:lnTo>
                  <a:pt x="2833" y="26323"/>
                </a:lnTo>
                <a:lnTo>
                  <a:pt x="2844" y="26277"/>
                </a:lnTo>
                <a:lnTo>
                  <a:pt x="2844" y="26243"/>
                </a:lnTo>
                <a:lnTo>
                  <a:pt x="2844" y="26197"/>
                </a:lnTo>
                <a:lnTo>
                  <a:pt x="2833" y="26163"/>
                </a:lnTo>
                <a:lnTo>
                  <a:pt x="2810" y="26129"/>
                </a:lnTo>
                <a:lnTo>
                  <a:pt x="2787" y="26095"/>
                </a:lnTo>
                <a:lnTo>
                  <a:pt x="2753" y="26061"/>
                </a:lnTo>
                <a:lnTo>
                  <a:pt x="2707" y="26050"/>
                </a:lnTo>
                <a:lnTo>
                  <a:pt x="2673" y="26027"/>
                </a:lnTo>
                <a:lnTo>
                  <a:pt x="2582" y="26027"/>
                </a:lnTo>
                <a:lnTo>
                  <a:pt x="2548" y="26050"/>
                </a:lnTo>
                <a:lnTo>
                  <a:pt x="2503" y="26061"/>
                </a:lnTo>
                <a:lnTo>
                  <a:pt x="2480" y="26095"/>
                </a:lnTo>
                <a:lnTo>
                  <a:pt x="2446" y="26129"/>
                </a:lnTo>
                <a:lnTo>
                  <a:pt x="2423" y="26163"/>
                </a:lnTo>
                <a:lnTo>
                  <a:pt x="2412" y="26197"/>
                </a:lnTo>
                <a:lnTo>
                  <a:pt x="2412" y="26243"/>
                </a:lnTo>
                <a:lnTo>
                  <a:pt x="2412" y="26288"/>
                </a:lnTo>
                <a:lnTo>
                  <a:pt x="2423" y="26323"/>
                </a:lnTo>
                <a:lnTo>
                  <a:pt x="466" y="27460"/>
                </a:lnTo>
                <a:lnTo>
                  <a:pt x="432" y="27403"/>
                </a:lnTo>
                <a:lnTo>
                  <a:pt x="375" y="27369"/>
                </a:lnTo>
                <a:lnTo>
                  <a:pt x="319" y="27346"/>
                </a:lnTo>
                <a:lnTo>
                  <a:pt x="205" y="27346"/>
                </a:lnTo>
                <a:lnTo>
                  <a:pt x="159" y="27358"/>
                </a:lnTo>
                <a:lnTo>
                  <a:pt x="114" y="27381"/>
                </a:lnTo>
                <a:lnTo>
                  <a:pt x="80" y="27415"/>
                </a:lnTo>
                <a:lnTo>
                  <a:pt x="46" y="27449"/>
                </a:lnTo>
                <a:lnTo>
                  <a:pt x="23" y="27494"/>
                </a:lnTo>
                <a:lnTo>
                  <a:pt x="11" y="27540"/>
                </a:lnTo>
                <a:lnTo>
                  <a:pt x="0" y="27597"/>
                </a:lnTo>
                <a:lnTo>
                  <a:pt x="11" y="27642"/>
                </a:lnTo>
                <a:lnTo>
                  <a:pt x="23" y="27688"/>
                </a:lnTo>
                <a:lnTo>
                  <a:pt x="46" y="27733"/>
                </a:lnTo>
                <a:lnTo>
                  <a:pt x="80" y="27767"/>
                </a:lnTo>
                <a:lnTo>
                  <a:pt x="114" y="27801"/>
                </a:lnTo>
                <a:lnTo>
                  <a:pt x="148" y="27824"/>
                </a:lnTo>
                <a:lnTo>
                  <a:pt x="193" y="27836"/>
                </a:lnTo>
                <a:lnTo>
                  <a:pt x="239" y="27847"/>
                </a:lnTo>
                <a:lnTo>
                  <a:pt x="239" y="30111"/>
                </a:lnTo>
                <a:lnTo>
                  <a:pt x="193" y="30111"/>
                </a:lnTo>
                <a:lnTo>
                  <a:pt x="148" y="30133"/>
                </a:lnTo>
                <a:lnTo>
                  <a:pt x="114" y="30156"/>
                </a:lnTo>
                <a:lnTo>
                  <a:pt x="80" y="30179"/>
                </a:lnTo>
                <a:lnTo>
                  <a:pt x="57" y="30224"/>
                </a:lnTo>
                <a:lnTo>
                  <a:pt x="34" y="30259"/>
                </a:lnTo>
                <a:lnTo>
                  <a:pt x="23" y="30304"/>
                </a:lnTo>
                <a:lnTo>
                  <a:pt x="11" y="30350"/>
                </a:lnTo>
                <a:lnTo>
                  <a:pt x="23" y="30395"/>
                </a:lnTo>
                <a:lnTo>
                  <a:pt x="34" y="30452"/>
                </a:lnTo>
                <a:lnTo>
                  <a:pt x="57" y="30486"/>
                </a:lnTo>
                <a:lnTo>
                  <a:pt x="80" y="30520"/>
                </a:lnTo>
                <a:lnTo>
                  <a:pt x="125" y="30554"/>
                </a:lnTo>
                <a:lnTo>
                  <a:pt x="159" y="30577"/>
                </a:lnTo>
                <a:lnTo>
                  <a:pt x="205" y="30588"/>
                </a:lnTo>
                <a:lnTo>
                  <a:pt x="262" y="30600"/>
                </a:lnTo>
                <a:lnTo>
                  <a:pt x="319" y="30588"/>
                </a:lnTo>
                <a:lnTo>
                  <a:pt x="375" y="30566"/>
                </a:lnTo>
                <a:lnTo>
                  <a:pt x="432" y="30532"/>
                </a:lnTo>
                <a:lnTo>
                  <a:pt x="466" y="30475"/>
                </a:lnTo>
                <a:lnTo>
                  <a:pt x="2378" y="31589"/>
                </a:lnTo>
                <a:lnTo>
                  <a:pt x="2366" y="31635"/>
                </a:lnTo>
                <a:lnTo>
                  <a:pt x="2355" y="31703"/>
                </a:lnTo>
                <a:lnTo>
                  <a:pt x="2366" y="31749"/>
                </a:lnTo>
                <a:lnTo>
                  <a:pt x="2378" y="31806"/>
                </a:lnTo>
                <a:lnTo>
                  <a:pt x="2400" y="31851"/>
                </a:lnTo>
                <a:lnTo>
                  <a:pt x="2434" y="31885"/>
                </a:lnTo>
                <a:lnTo>
                  <a:pt x="2480" y="31919"/>
                </a:lnTo>
                <a:lnTo>
                  <a:pt x="2525" y="31942"/>
                </a:lnTo>
                <a:lnTo>
                  <a:pt x="2571" y="31965"/>
                </a:lnTo>
                <a:lnTo>
                  <a:pt x="2685" y="31965"/>
                </a:lnTo>
                <a:lnTo>
                  <a:pt x="2730" y="31942"/>
                </a:lnTo>
                <a:lnTo>
                  <a:pt x="2776" y="31919"/>
                </a:lnTo>
                <a:lnTo>
                  <a:pt x="2821" y="31885"/>
                </a:lnTo>
                <a:lnTo>
                  <a:pt x="2855" y="31851"/>
                </a:lnTo>
                <a:lnTo>
                  <a:pt x="2878" y="31806"/>
                </a:lnTo>
                <a:lnTo>
                  <a:pt x="2889" y="31749"/>
                </a:lnTo>
                <a:lnTo>
                  <a:pt x="2901" y="31703"/>
                </a:lnTo>
                <a:lnTo>
                  <a:pt x="2889" y="31646"/>
                </a:lnTo>
                <a:lnTo>
                  <a:pt x="2878" y="31589"/>
                </a:lnTo>
                <a:lnTo>
                  <a:pt x="4846" y="30463"/>
                </a:lnTo>
                <a:lnTo>
                  <a:pt x="4869" y="30497"/>
                </a:lnTo>
                <a:lnTo>
                  <a:pt x="4903" y="30520"/>
                </a:lnTo>
                <a:lnTo>
                  <a:pt x="4948" y="30532"/>
                </a:lnTo>
                <a:lnTo>
                  <a:pt x="4994" y="30543"/>
                </a:lnTo>
                <a:lnTo>
                  <a:pt x="5051" y="30532"/>
                </a:lnTo>
                <a:lnTo>
                  <a:pt x="5096" y="30520"/>
                </a:lnTo>
                <a:lnTo>
                  <a:pt x="5130" y="30486"/>
                </a:lnTo>
                <a:lnTo>
                  <a:pt x="5165" y="30452"/>
                </a:lnTo>
                <a:lnTo>
                  <a:pt x="7212" y="31635"/>
                </a:lnTo>
                <a:lnTo>
                  <a:pt x="7189" y="31703"/>
                </a:lnTo>
                <a:lnTo>
                  <a:pt x="7201" y="31737"/>
                </a:lnTo>
                <a:lnTo>
                  <a:pt x="7212" y="31760"/>
                </a:lnTo>
                <a:lnTo>
                  <a:pt x="7246" y="31817"/>
                </a:lnTo>
                <a:lnTo>
                  <a:pt x="7303" y="31862"/>
                </a:lnTo>
                <a:lnTo>
                  <a:pt x="7337" y="31874"/>
                </a:lnTo>
                <a:lnTo>
                  <a:pt x="7405" y="31874"/>
                </a:lnTo>
                <a:lnTo>
                  <a:pt x="7440" y="31862"/>
                </a:lnTo>
                <a:lnTo>
                  <a:pt x="7496" y="31817"/>
                </a:lnTo>
                <a:lnTo>
                  <a:pt x="7531" y="31760"/>
                </a:lnTo>
                <a:lnTo>
                  <a:pt x="7542" y="31737"/>
                </a:lnTo>
                <a:lnTo>
                  <a:pt x="7542" y="31703"/>
                </a:lnTo>
                <a:lnTo>
                  <a:pt x="7531" y="31646"/>
                </a:lnTo>
                <a:lnTo>
                  <a:pt x="9555" y="30475"/>
                </a:lnTo>
                <a:lnTo>
                  <a:pt x="9590" y="30509"/>
                </a:lnTo>
                <a:lnTo>
                  <a:pt x="9635" y="30543"/>
                </a:lnTo>
                <a:lnTo>
                  <a:pt x="9681" y="30566"/>
                </a:lnTo>
                <a:lnTo>
                  <a:pt x="9737" y="30577"/>
                </a:lnTo>
                <a:lnTo>
                  <a:pt x="9794" y="30566"/>
                </a:lnTo>
                <a:lnTo>
                  <a:pt x="9851" y="30543"/>
                </a:lnTo>
                <a:lnTo>
                  <a:pt x="9885" y="30509"/>
                </a:lnTo>
                <a:lnTo>
                  <a:pt x="9931" y="30463"/>
                </a:lnTo>
                <a:lnTo>
                  <a:pt x="11933" y="31624"/>
                </a:lnTo>
                <a:lnTo>
                  <a:pt x="11922" y="31658"/>
                </a:lnTo>
                <a:lnTo>
                  <a:pt x="11910" y="31703"/>
                </a:lnTo>
                <a:lnTo>
                  <a:pt x="11922" y="31737"/>
                </a:lnTo>
                <a:lnTo>
                  <a:pt x="11933" y="31771"/>
                </a:lnTo>
                <a:lnTo>
                  <a:pt x="11967" y="31828"/>
                </a:lnTo>
                <a:lnTo>
                  <a:pt x="12024" y="31874"/>
                </a:lnTo>
                <a:lnTo>
                  <a:pt x="12058" y="31885"/>
                </a:lnTo>
                <a:lnTo>
                  <a:pt x="12092" y="31885"/>
                </a:lnTo>
                <a:lnTo>
                  <a:pt x="12092" y="34240"/>
                </a:lnTo>
                <a:lnTo>
                  <a:pt x="12047" y="34240"/>
                </a:lnTo>
                <a:lnTo>
                  <a:pt x="12013" y="34251"/>
                </a:lnTo>
                <a:lnTo>
                  <a:pt x="11978" y="34274"/>
                </a:lnTo>
                <a:lnTo>
                  <a:pt x="11944" y="34308"/>
                </a:lnTo>
                <a:lnTo>
                  <a:pt x="11922" y="34331"/>
                </a:lnTo>
                <a:lnTo>
                  <a:pt x="11899" y="34376"/>
                </a:lnTo>
                <a:lnTo>
                  <a:pt x="11887" y="34411"/>
                </a:lnTo>
                <a:lnTo>
                  <a:pt x="11887" y="34456"/>
                </a:lnTo>
                <a:lnTo>
                  <a:pt x="11887" y="34502"/>
                </a:lnTo>
                <a:lnTo>
                  <a:pt x="11910" y="34547"/>
                </a:lnTo>
                <a:lnTo>
                  <a:pt x="11922" y="34581"/>
                </a:lnTo>
                <a:lnTo>
                  <a:pt x="11956" y="34615"/>
                </a:lnTo>
                <a:lnTo>
                  <a:pt x="11990" y="34638"/>
                </a:lnTo>
                <a:lnTo>
                  <a:pt x="12024" y="34661"/>
                </a:lnTo>
                <a:lnTo>
                  <a:pt x="12069" y="34672"/>
                </a:lnTo>
                <a:lnTo>
                  <a:pt x="12160" y="34672"/>
                </a:lnTo>
                <a:lnTo>
                  <a:pt x="12217" y="34649"/>
                </a:lnTo>
                <a:lnTo>
                  <a:pt x="12263" y="34615"/>
                </a:lnTo>
                <a:lnTo>
                  <a:pt x="12297" y="34570"/>
                </a:lnTo>
                <a:lnTo>
                  <a:pt x="14276" y="35719"/>
                </a:lnTo>
                <a:lnTo>
                  <a:pt x="14265" y="35764"/>
                </a:lnTo>
                <a:lnTo>
                  <a:pt x="14265" y="35810"/>
                </a:lnTo>
                <a:lnTo>
                  <a:pt x="14265" y="35844"/>
                </a:lnTo>
                <a:lnTo>
                  <a:pt x="14276" y="35889"/>
                </a:lnTo>
                <a:lnTo>
                  <a:pt x="14299" y="35923"/>
                </a:lnTo>
                <a:lnTo>
                  <a:pt x="14322" y="35946"/>
                </a:lnTo>
                <a:lnTo>
                  <a:pt x="14356" y="35980"/>
                </a:lnTo>
                <a:lnTo>
                  <a:pt x="14390" y="35992"/>
                </a:lnTo>
                <a:lnTo>
                  <a:pt x="14424" y="36014"/>
                </a:lnTo>
                <a:lnTo>
                  <a:pt x="14470" y="36014"/>
                </a:lnTo>
                <a:lnTo>
                  <a:pt x="14470" y="38324"/>
                </a:lnTo>
                <a:lnTo>
                  <a:pt x="14424" y="38324"/>
                </a:lnTo>
                <a:lnTo>
                  <a:pt x="14379" y="38346"/>
                </a:lnTo>
                <a:lnTo>
                  <a:pt x="14333" y="38369"/>
                </a:lnTo>
                <a:lnTo>
                  <a:pt x="14299" y="38392"/>
                </a:lnTo>
                <a:lnTo>
                  <a:pt x="14276" y="38426"/>
                </a:lnTo>
                <a:lnTo>
                  <a:pt x="14253" y="38472"/>
                </a:lnTo>
                <a:lnTo>
                  <a:pt x="14242" y="38517"/>
                </a:lnTo>
                <a:lnTo>
                  <a:pt x="14242" y="38563"/>
                </a:lnTo>
                <a:lnTo>
                  <a:pt x="14242" y="38608"/>
                </a:lnTo>
                <a:lnTo>
                  <a:pt x="14253" y="38654"/>
                </a:lnTo>
                <a:lnTo>
                  <a:pt x="14276" y="38699"/>
                </a:lnTo>
                <a:lnTo>
                  <a:pt x="14310" y="38733"/>
                </a:lnTo>
                <a:lnTo>
                  <a:pt x="14344" y="38756"/>
                </a:lnTo>
                <a:lnTo>
                  <a:pt x="14390" y="38779"/>
                </a:lnTo>
                <a:lnTo>
                  <a:pt x="14424" y="38801"/>
                </a:lnTo>
                <a:lnTo>
                  <a:pt x="14481" y="38801"/>
                </a:lnTo>
                <a:lnTo>
                  <a:pt x="14538" y="38790"/>
                </a:lnTo>
                <a:lnTo>
                  <a:pt x="14595" y="38767"/>
                </a:lnTo>
                <a:lnTo>
                  <a:pt x="14640" y="38733"/>
                </a:lnTo>
                <a:lnTo>
                  <a:pt x="14686" y="38688"/>
                </a:lnTo>
                <a:lnTo>
                  <a:pt x="16676" y="39837"/>
                </a:lnTo>
                <a:lnTo>
                  <a:pt x="16665" y="39871"/>
                </a:lnTo>
                <a:lnTo>
                  <a:pt x="16654" y="39905"/>
                </a:lnTo>
                <a:lnTo>
                  <a:pt x="16665" y="39950"/>
                </a:lnTo>
                <a:lnTo>
                  <a:pt x="16676" y="39984"/>
                </a:lnTo>
                <a:lnTo>
                  <a:pt x="16688" y="40019"/>
                </a:lnTo>
                <a:lnTo>
                  <a:pt x="16711" y="40041"/>
                </a:lnTo>
                <a:lnTo>
                  <a:pt x="16745" y="40064"/>
                </a:lnTo>
                <a:lnTo>
                  <a:pt x="16779" y="40087"/>
                </a:lnTo>
                <a:lnTo>
                  <a:pt x="16813" y="40098"/>
                </a:lnTo>
                <a:lnTo>
                  <a:pt x="16893" y="40098"/>
                </a:lnTo>
                <a:lnTo>
                  <a:pt x="16927" y="40087"/>
                </a:lnTo>
                <a:lnTo>
                  <a:pt x="16961" y="40064"/>
                </a:lnTo>
                <a:lnTo>
                  <a:pt x="16984" y="40041"/>
                </a:lnTo>
                <a:lnTo>
                  <a:pt x="17006" y="40019"/>
                </a:lnTo>
                <a:lnTo>
                  <a:pt x="17029" y="39984"/>
                </a:lnTo>
                <a:lnTo>
                  <a:pt x="17040" y="39950"/>
                </a:lnTo>
                <a:lnTo>
                  <a:pt x="17040" y="39905"/>
                </a:lnTo>
                <a:lnTo>
                  <a:pt x="17029" y="39848"/>
                </a:lnTo>
                <a:lnTo>
                  <a:pt x="19077" y="38665"/>
                </a:lnTo>
                <a:lnTo>
                  <a:pt x="19099" y="38699"/>
                </a:lnTo>
                <a:lnTo>
                  <a:pt x="19134" y="38722"/>
                </a:lnTo>
                <a:lnTo>
                  <a:pt x="19179" y="38733"/>
                </a:lnTo>
                <a:lnTo>
                  <a:pt x="19213" y="38745"/>
                </a:lnTo>
                <a:lnTo>
                  <a:pt x="19259" y="38733"/>
                </a:lnTo>
                <a:lnTo>
                  <a:pt x="19293" y="38733"/>
                </a:lnTo>
                <a:lnTo>
                  <a:pt x="19350" y="38688"/>
                </a:lnTo>
                <a:lnTo>
                  <a:pt x="19384" y="38631"/>
                </a:lnTo>
                <a:lnTo>
                  <a:pt x="19395" y="38597"/>
                </a:lnTo>
                <a:lnTo>
                  <a:pt x="19395" y="38563"/>
                </a:lnTo>
                <a:lnTo>
                  <a:pt x="19384" y="38494"/>
                </a:lnTo>
                <a:lnTo>
                  <a:pt x="19361" y="38449"/>
                </a:lnTo>
                <a:lnTo>
                  <a:pt x="19304" y="38403"/>
                </a:lnTo>
                <a:lnTo>
                  <a:pt x="19247" y="38381"/>
                </a:lnTo>
                <a:lnTo>
                  <a:pt x="19247" y="36037"/>
                </a:lnTo>
                <a:lnTo>
                  <a:pt x="19293" y="36026"/>
                </a:lnTo>
                <a:lnTo>
                  <a:pt x="19327" y="36003"/>
                </a:lnTo>
                <a:lnTo>
                  <a:pt x="19361" y="35980"/>
                </a:lnTo>
                <a:lnTo>
                  <a:pt x="19395" y="35958"/>
                </a:lnTo>
                <a:lnTo>
                  <a:pt x="19418" y="35923"/>
                </a:lnTo>
                <a:lnTo>
                  <a:pt x="19429" y="35889"/>
                </a:lnTo>
                <a:lnTo>
                  <a:pt x="19441" y="35844"/>
                </a:lnTo>
                <a:lnTo>
                  <a:pt x="19452" y="35810"/>
                </a:lnTo>
                <a:lnTo>
                  <a:pt x="19441" y="35764"/>
                </a:lnTo>
                <a:lnTo>
                  <a:pt x="19429" y="35719"/>
                </a:lnTo>
                <a:lnTo>
                  <a:pt x="21431" y="34570"/>
                </a:lnTo>
                <a:lnTo>
                  <a:pt x="21465" y="34593"/>
                </a:lnTo>
                <a:lnTo>
                  <a:pt x="21500" y="34627"/>
                </a:lnTo>
                <a:lnTo>
                  <a:pt x="21545" y="34638"/>
                </a:lnTo>
                <a:lnTo>
                  <a:pt x="21591" y="34649"/>
                </a:lnTo>
                <a:lnTo>
                  <a:pt x="21636" y="34638"/>
                </a:lnTo>
                <a:lnTo>
                  <a:pt x="21682" y="34615"/>
                </a:lnTo>
                <a:lnTo>
                  <a:pt x="21716" y="34593"/>
                </a:lnTo>
                <a:lnTo>
                  <a:pt x="21750" y="34558"/>
                </a:lnTo>
                <a:lnTo>
                  <a:pt x="23729" y="35696"/>
                </a:lnTo>
                <a:lnTo>
                  <a:pt x="23706" y="35753"/>
                </a:lnTo>
                <a:lnTo>
                  <a:pt x="23706" y="35810"/>
                </a:lnTo>
                <a:lnTo>
                  <a:pt x="23706" y="35855"/>
                </a:lnTo>
                <a:lnTo>
                  <a:pt x="23718" y="35901"/>
                </a:lnTo>
                <a:lnTo>
                  <a:pt x="23752" y="35946"/>
                </a:lnTo>
                <a:lnTo>
                  <a:pt x="23775" y="35992"/>
                </a:lnTo>
                <a:lnTo>
                  <a:pt x="23820" y="36014"/>
                </a:lnTo>
                <a:lnTo>
                  <a:pt x="23866" y="36037"/>
                </a:lnTo>
                <a:lnTo>
                  <a:pt x="23911" y="36060"/>
                </a:lnTo>
                <a:lnTo>
                  <a:pt x="24014" y="36060"/>
                </a:lnTo>
                <a:lnTo>
                  <a:pt x="24059" y="36037"/>
                </a:lnTo>
                <a:lnTo>
                  <a:pt x="24105" y="36014"/>
                </a:lnTo>
                <a:lnTo>
                  <a:pt x="24139" y="35992"/>
                </a:lnTo>
                <a:lnTo>
                  <a:pt x="24173" y="35946"/>
                </a:lnTo>
                <a:lnTo>
                  <a:pt x="24196" y="35901"/>
                </a:lnTo>
                <a:lnTo>
                  <a:pt x="24218" y="35855"/>
                </a:lnTo>
                <a:lnTo>
                  <a:pt x="24218" y="35810"/>
                </a:lnTo>
                <a:lnTo>
                  <a:pt x="24218" y="35753"/>
                </a:lnTo>
                <a:lnTo>
                  <a:pt x="24196" y="35707"/>
                </a:lnTo>
                <a:lnTo>
                  <a:pt x="26175" y="34558"/>
                </a:lnTo>
                <a:lnTo>
                  <a:pt x="26209" y="34604"/>
                </a:lnTo>
                <a:lnTo>
                  <a:pt x="26243" y="34627"/>
                </a:lnTo>
                <a:lnTo>
                  <a:pt x="26289" y="34638"/>
                </a:lnTo>
                <a:lnTo>
                  <a:pt x="26334" y="34649"/>
                </a:lnTo>
                <a:lnTo>
                  <a:pt x="26391" y="34638"/>
                </a:lnTo>
                <a:lnTo>
                  <a:pt x="26437" y="34627"/>
                </a:lnTo>
                <a:lnTo>
                  <a:pt x="26471" y="34593"/>
                </a:lnTo>
                <a:lnTo>
                  <a:pt x="26505" y="34558"/>
                </a:lnTo>
                <a:lnTo>
                  <a:pt x="28495" y="35707"/>
                </a:lnTo>
                <a:lnTo>
                  <a:pt x="28473" y="35753"/>
                </a:lnTo>
                <a:lnTo>
                  <a:pt x="28473" y="35810"/>
                </a:lnTo>
                <a:lnTo>
                  <a:pt x="28473" y="35855"/>
                </a:lnTo>
                <a:lnTo>
                  <a:pt x="28484" y="35889"/>
                </a:lnTo>
                <a:lnTo>
                  <a:pt x="28507" y="35935"/>
                </a:lnTo>
                <a:lnTo>
                  <a:pt x="28530" y="35969"/>
                </a:lnTo>
                <a:lnTo>
                  <a:pt x="28564" y="35992"/>
                </a:lnTo>
                <a:lnTo>
                  <a:pt x="28598" y="36014"/>
                </a:lnTo>
                <a:lnTo>
                  <a:pt x="28643" y="36037"/>
                </a:lnTo>
                <a:lnTo>
                  <a:pt x="28689" y="36037"/>
                </a:lnTo>
                <a:lnTo>
                  <a:pt x="28689" y="38392"/>
                </a:lnTo>
                <a:lnTo>
                  <a:pt x="28632" y="38403"/>
                </a:lnTo>
                <a:lnTo>
                  <a:pt x="28575" y="38449"/>
                </a:lnTo>
                <a:lnTo>
                  <a:pt x="28552" y="38494"/>
                </a:lnTo>
                <a:lnTo>
                  <a:pt x="28530" y="38563"/>
                </a:lnTo>
                <a:lnTo>
                  <a:pt x="28541" y="38619"/>
                </a:lnTo>
                <a:lnTo>
                  <a:pt x="26562" y="39757"/>
                </a:lnTo>
                <a:lnTo>
                  <a:pt x="26516" y="39711"/>
                </a:lnTo>
                <a:lnTo>
                  <a:pt x="26471" y="39677"/>
                </a:lnTo>
                <a:lnTo>
                  <a:pt x="26402" y="39655"/>
                </a:lnTo>
                <a:lnTo>
                  <a:pt x="26334" y="39643"/>
                </a:lnTo>
                <a:lnTo>
                  <a:pt x="26277" y="39655"/>
                </a:lnTo>
                <a:lnTo>
                  <a:pt x="26209" y="39677"/>
                </a:lnTo>
                <a:lnTo>
                  <a:pt x="26164" y="39711"/>
                </a:lnTo>
                <a:lnTo>
                  <a:pt x="26118" y="39757"/>
                </a:lnTo>
                <a:lnTo>
                  <a:pt x="24184" y="38642"/>
                </a:lnTo>
                <a:lnTo>
                  <a:pt x="24196" y="38608"/>
                </a:lnTo>
                <a:lnTo>
                  <a:pt x="24196" y="38563"/>
                </a:lnTo>
                <a:lnTo>
                  <a:pt x="24196" y="38517"/>
                </a:lnTo>
                <a:lnTo>
                  <a:pt x="24173" y="38472"/>
                </a:lnTo>
                <a:lnTo>
                  <a:pt x="24161" y="38426"/>
                </a:lnTo>
                <a:lnTo>
                  <a:pt x="24127" y="38392"/>
                </a:lnTo>
                <a:lnTo>
                  <a:pt x="24093" y="38369"/>
                </a:lnTo>
                <a:lnTo>
                  <a:pt x="24048" y="38346"/>
                </a:lnTo>
                <a:lnTo>
                  <a:pt x="24014" y="38335"/>
                </a:lnTo>
                <a:lnTo>
                  <a:pt x="23957" y="38324"/>
                </a:lnTo>
                <a:lnTo>
                  <a:pt x="23911" y="38335"/>
                </a:lnTo>
                <a:lnTo>
                  <a:pt x="23866" y="38346"/>
                </a:lnTo>
                <a:lnTo>
                  <a:pt x="23832" y="38369"/>
                </a:lnTo>
                <a:lnTo>
                  <a:pt x="23797" y="38392"/>
                </a:lnTo>
                <a:lnTo>
                  <a:pt x="23763" y="38426"/>
                </a:lnTo>
                <a:lnTo>
                  <a:pt x="23741" y="38472"/>
                </a:lnTo>
                <a:lnTo>
                  <a:pt x="23729" y="38517"/>
                </a:lnTo>
                <a:lnTo>
                  <a:pt x="23729" y="38563"/>
                </a:lnTo>
                <a:lnTo>
                  <a:pt x="23729" y="38608"/>
                </a:lnTo>
                <a:lnTo>
                  <a:pt x="23741" y="38654"/>
                </a:lnTo>
                <a:lnTo>
                  <a:pt x="21761" y="39802"/>
                </a:lnTo>
                <a:lnTo>
                  <a:pt x="21727" y="39757"/>
                </a:lnTo>
                <a:lnTo>
                  <a:pt x="21693" y="39734"/>
                </a:lnTo>
                <a:lnTo>
                  <a:pt x="21636" y="39711"/>
                </a:lnTo>
                <a:lnTo>
                  <a:pt x="21591" y="39700"/>
                </a:lnTo>
                <a:lnTo>
                  <a:pt x="21545" y="39711"/>
                </a:lnTo>
                <a:lnTo>
                  <a:pt x="21511" y="39723"/>
                </a:lnTo>
                <a:lnTo>
                  <a:pt x="21477" y="39734"/>
                </a:lnTo>
                <a:lnTo>
                  <a:pt x="21443" y="39768"/>
                </a:lnTo>
                <a:lnTo>
                  <a:pt x="21420" y="39791"/>
                </a:lnTo>
                <a:lnTo>
                  <a:pt x="21397" y="39825"/>
                </a:lnTo>
                <a:lnTo>
                  <a:pt x="21386" y="39871"/>
                </a:lnTo>
                <a:lnTo>
                  <a:pt x="21386" y="39905"/>
                </a:lnTo>
                <a:lnTo>
                  <a:pt x="21386" y="39950"/>
                </a:lnTo>
                <a:lnTo>
                  <a:pt x="21397" y="39984"/>
                </a:lnTo>
                <a:lnTo>
                  <a:pt x="21420" y="40019"/>
                </a:lnTo>
                <a:lnTo>
                  <a:pt x="21443" y="40053"/>
                </a:lnTo>
                <a:lnTo>
                  <a:pt x="21465" y="40075"/>
                </a:lnTo>
                <a:lnTo>
                  <a:pt x="21500" y="40098"/>
                </a:lnTo>
                <a:lnTo>
                  <a:pt x="21534" y="40110"/>
                </a:lnTo>
                <a:lnTo>
                  <a:pt x="21579" y="40110"/>
                </a:lnTo>
                <a:lnTo>
                  <a:pt x="21579" y="42396"/>
                </a:lnTo>
                <a:lnTo>
                  <a:pt x="21522" y="42407"/>
                </a:lnTo>
                <a:lnTo>
                  <a:pt x="21477" y="42430"/>
                </a:lnTo>
                <a:lnTo>
                  <a:pt x="21431" y="42453"/>
                </a:lnTo>
                <a:lnTo>
                  <a:pt x="21397" y="42487"/>
                </a:lnTo>
                <a:lnTo>
                  <a:pt x="21363" y="42521"/>
                </a:lnTo>
                <a:lnTo>
                  <a:pt x="21340" y="42567"/>
                </a:lnTo>
                <a:lnTo>
                  <a:pt x="21329" y="42612"/>
                </a:lnTo>
                <a:lnTo>
                  <a:pt x="21318" y="42669"/>
                </a:lnTo>
                <a:lnTo>
                  <a:pt x="21329" y="42726"/>
                </a:lnTo>
                <a:lnTo>
                  <a:pt x="21352" y="42771"/>
                </a:lnTo>
                <a:lnTo>
                  <a:pt x="19372" y="43909"/>
                </a:lnTo>
                <a:lnTo>
                  <a:pt x="19338" y="43875"/>
                </a:lnTo>
                <a:lnTo>
                  <a:pt x="19304" y="43852"/>
                </a:lnTo>
                <a:lnTo>
                  <a:pt x="19270" y="43841"/>
                </a:lnTo>
                <a:lnTo>
                  <a:pt x="19213" y="43829"/>
                </a:lnTo>
                <a:lnTo>
                  <a:pt x="19179" y="43841"/>
                </a:lnTo>
                <a:lnTo>
                  <a:pt x="19134" y="43852"/>
                </a:lnTo>
                <a:lnTo>
                  <a:pt x="19099" y="43875"/>
                </a:lnTo>
                <a:lnTo>
                  <a:pt x="19065" y="43909"/>
                </a:lnTo>
                <a:lnTo>
                  <a:pt x="17052" y="42737"/>
                </a:lnTo>
                <a:lnTo>
                  <a:pt x="17063" y="42703"/>
                </a:lnTo>
                <a:lnTo>
                  <a:pt x="17063" y="42669"/>
                </a:lnTo>
                <a:lnTo>
                  <a:pt x="17063" y="42624"/>
                </a:lnTo>
                <a:lnTo>
                  <a:pt x="17052" y="42578"/>
                </a:lnTo>
                <a:lnTo>
                  <a:pt x="17029" y="42544"/>
                </a:lnTo>
                <a:lnTo>
                  <a:pt x="17006" y="42510"/>
                </a:lnTo>
                <a:lnTo>
                  <a:pt x="16972" y="42487"/>
                </a:lnTo>
                <a:lnTo>
                  <a:pt x="16938" y="42464"/>
                </a:lnTo>
                <a:lnTo>
                  <a:pt x="16893" y="42453"/>
                </a:lnTo>
                <a:lnTo>
                  <a:pt x="16802" y="42453"/>
                </a:lnTo>
                <a:lnTo>
                  <a:pt x="16767" y="42464"/>
                </a:lnTo>
                <a:lnTo>
                  <a:pt x="16722" y="42487"/>
                </a:lnTo>
                <a:lnTo>
                  <a:pt x="16699" y="42510"/>
                </a:lnTo>
                <a:lnTo>
                  <a:pt x="16665" y="42544"/>
                </a:lnTo>
                <a:lnTo>
                  <a:pt x="16654" y="42578"/>
                </a:lnTo>
                <a:lnTo>
                  <a:pt x="16631" y="42624"/>
                </a:lnTo>
                <a:lnTo>
                  <a:pt x="16631" y="42669"/>
                </a:lnTo>
                <a:lnTo>
                  <a:pt x="16631" y="42715"/>
                </a:lnTo>
                <a:lnTo>
                  <a:pt x="16654" y="42749"/>
                </a:lnTo>
                <a:lnTo>
                  <a:pt x="14674" y="43886"/>
                </a:lnTo>
                <a:lnTo>
                  <a:pt x="14640" y="43841"/>
                </a:lnTo>
                <a:lnTo>
                  <a:pt x="14595" y="43807"/>
                </a:lnTo>
                <a:lnTo>
                  <a:pt x="14538" y="43784"/>
                </a:lnTo>
                <a:lnTo>
                  <a:pt x="14435" y="43784"/>
                </a:lnTo>
                <a:lnTo>
                  <a:pt x="14390" y="43795"/>
                </a:lnTo>
                <a:lnTo>
                  <a:pt x="14344" y="43818"/>
                </a:lnTo>
                <a:lnTo>
                  <a:pt x="14310" y="43852"/>
                </a:lnTo>
                <a:lnTo>
                  <a:pt x="14288" y="43886"/>
                </a:lnTo>
                <a:lnTo>
                  <a:pt x="14265" y="43920"/>
                </a:lnTo>
                <a:lnTo>
                  <a:pt x="14253" y="43966"/>
                </a:lnTo>
                <a:lnTo>
                  <a:pt x="14242" y="44011"/>
                </a:lnTo>
                <a:lnTo>
                  <a:pt x="14253" y="44057"/>
                </a:lnTo>
                <a:lnTo>
                  <a:pt x="14265" y="44102"/>
                </a:lnTo>
                <a:lnTo>
                  <a:pt x="14288" y="44136"/>
                </a:lnTo>
                <a:lnTo>
                  <a:pt x="14310" y="44171"/>
                </a:lnTo>
                <a:lnTo>
                  <a:pt x="14344" y="44205"/>
                </a:lnTo>
                <a:lnTo>
                  <a:pt x="14379" y="44227"/>
                </a:lnTo>
                <a:lnTo>
                  <a:pt x="14424" y="44239"/>
                </a:lnTo>
                <a:lnTo>
                  <a:pt x="14470" y="44250"/>
                </a:lnTo>
                <a:lnTo>
                  <a:pt x="14470" y="46525"/>
                </a:lnTo>
                <a:lnTo>
                  <a:pt x="14413" y="46537"/>
                </a:lnTo>
                <a:lnTo>
                  <a:pt x="14379" y="46548"/>
                </a:lnTo>
                <a:lnTo>
                  <a:pt x="14333" y="46571"/>
                </a:lnTo>
                <a:lnTo>
                  <a:pt x="14299" y="46605"/>
                </a:lnTo>
                <a:lnTo>
                  <a:pt x="14276" y="46639"/>
                </a:lnTo>
                <a:lnTo>
                  <a:pt x="14253" y="46673"/>
                </a:lnTo>
                <a:lnTo>
                  <a:pt x="14231" y="46719"/>
                </a:lnTo>
                <a:lnTo>
                  <a:pt x="14231" y="46776"/>
                </a:lnTo>
                <a:lnTo>
                  <a:pt x="14242" y="46821"/>
                </a:lnTo>
                <a:lnTo>
                  <a:pt x="14253" y="46867"/>
                </a:lnTo>
                <a:lnTo>
                  <a:pt x="14276" y="46912"/>
                </a:lnTo>
                <a:lnTo>
                  <a:pt x="14299" y="46946"/>
                </a:lnTo>
                <a:lnTo>
                  <a:pt x="14344" y="46980"/>
                </a:lnTo>
                <a:lnTo>
                  <a:pt x="14379" y="47003"/>
                </a:lnTo>
                <a:lnTo>
                  <a:pt x="14424" y="47014"/>
                </a:lnTo>
                <a:lnTo>
                  <a:pt x="14538" y="47014"/>
                </a:lnTo>
                <a:lnTo>
                  <a:pt x="14595" y="46992"/>
                </a:lnTo>
                <a:lnTo>
                  <a:pt x="14652" y="46946"/>
                </a:lnTo>
                <a:lnTo>
                  <a:pt x="14686" y="46901"/>
                </a:lnTo>
                <a:lnTo>
                  <a:pt x="16608" y="48015"/>
                </a:lnTo>
                <a:lnTo>
                  <a:pt x="16585" y="48061"/>
                </a:lnTo>
                <a:lnTo>
                  <a:pt x="16585" y="48118"/>
                </a:lnTo>
                <a:lnTo>
                  <a:pt x="16585" y="48175"/>
                </a:lnTo>
                <a:lnTo>
                  <a:pt x="16608" y="48220"/>
                </a:lnTo>
                <a:lnTo>
                  <a:pt x="16631" y="48266"/>
                </a:lnTo>
                <a:lnTo>
                  <a:pt x="16654" y="48300"/>
                </a:lnTo>
                <a:lnTo>
                  <a:pt x="16699" y="48334"/>
                </a:lnTo>
                <a:lnTo>
                  <a:pt x="16733" y="48357"/>
                </a:lnTo>
                <a:lnTo>
                  <a:pt x="16779" y="48379"/>
                </a:lnTo>
                <a:lnTo>
                  <a:pt x="16836" y="48379"/>
                </a:lnTo>
                <a:lnTo>
                  <a:pt x="16836" y="49142"/>
                </a:lnTo>
                <a:lnTo>
                  <a:pt x="16881" y="49142"/>
                </a:lnTo>
                <a:lnTo>
                  <a:pt x="16881" y="48379"/>
                </a:lnTo>
                <a:lnTo>
                  <a:pt x="16927" y="48368"/>
                </a:lnTo>
                <a:lnTo>
                  <a:pt x="16972" y="48357"/>
                </a:lnTo>
                <a:lnTo>
                  <a:pt x="17006" y="48323"/>
                </a:lnTo>
                <a:lnTo>
                  <a:pt x="17040" y="48300"/>
                </a:lnTo>
                <a:lnTo>
                  <a:pt x="17075" y="48254"/>
                </a:lnTo>
                <a:lnTo>
                  <a:pt x="17097" y="48209"/>
                </a:lnTo>
                <a:lnTo>
                  <a:pt x="17109" y="48163"/>
                </a:lnTo>
                <a:lnTo>
                  <a:pt x="17109" y="48118"/>
                </a:lnTo>
                <a:lnTo>
                  <a:pt x="17109" y="48072"/>
                </a:lnTo>
                <a:lnTo>
                  <a:pt x="17097" y="48015"/>
                </a:lnTo>
                <a:lnTo>
                  <a:pt x="19054" y="46889"/>
                </a:lnTo>
                <a:lnTo>
                  <a:pt x="19088" y="46923"/>
                </a:lnTo>
                <a:lnTo>
                  <a:pt x="19122" y="46946"/>
                </a:lnTo>
                <a:lnTo>
                  <a:pt x="19168" y="46969"/>
                </a:lnTo>
                <a:lnTo>
                  <a:pt x="19213" y="46980"/>
                </a:lnTo>
                <a:lnTo>
                  <a:pt x="19270" y="46969"/>
                </a:lnTo>
                <a:lnTo>
                  <a:pt x="19316" y="46946"/>
                </a:lnTo>
                <a:lnTo>
                  <a:pt x="19361" y="46923"/>
                </a:lnTo>
                <a:lnTo>
                  <a:pt x="19395" y="46878"/>
                </a:lnTo>
                <a:lnTo>
                  <a:pt x="21397" y="48038"/>
                </a:lnTo>
                <a:lnTo>
                  <a:pt x="21386" y="48084"/>
                </a:lnTo>
                <a:lnTo>
                  <a:pt x="21386" y="48118"/>
                </a:lnTo>
                <a:lnTo>
                  <a:pt x="21386" y="48163"/>
                </a:lnTo>
                <a:lnTo>
                  <a:pt x="21397" y="48197"/>
                </a:lnTo>
                <a:lnTo>
                  <a:pt x="21420" y="48232"/>
                </a:lnTo>
                <a:lnTo>
                  <a:pt x="21443" y="48254"/>
                </a:lnTo>
                <a:lnTo>
                  <a:pt x="21465" y="48277"/>
                </a:lnTo>
                <a:lnTo>
                  <a:pt x="21500" y="48300"/>
                </a:lnTo>
                <a:lnTo>
                  <a:pt x="21534" y="48311"/>
                </a:lnTo>
                <a:lnTo>
                  <a:pt x="21579" y="48323"/>
                </a:lnTo>
                <a:lnTo>
                  <a:pt x="21579" y="49142"/>
                </a:lnTo>
                <a:lnTo>
                  <a:pt x="21625" y="49142"/>
                </a:lnTo>
                <a:lnTo>
                  <a:pt x="21625" y="48311"/>
                </a:lnTo>
                <a:lnTo>
                  <a:pt x="21693" y="48288"/>
                </a:lnTo>
                <a:lnTo>
                  <a:pt x="21738" y="48254"/>
                </a:lnTo>
                <a:lnTo>
                  <a:pt x="21773" y="48186"/>
                </a:lnTo>
                <a:lnTo>
                  <a:pt x="21795" y="48118"/>
                </a:lnTo>
                <a:lnTo>
                  <a:pt x="21773" y="48050"/>
                </a:lnTo>
                <a:lnTo>
                  <a:pt x="23752" y="46912"/>
                </a:lnTo>
                <a:lnTo>
                  <a:pt x="23786" y="46958"/>
                </a:lnTo>
                <a:lnTo>
                  <a:pt x="23843" y="46992"/>
                </a:lnTo>
                <a:lnTo>
                  <a:pt x="23900" y="47014"/>
                </a:lnTo>
                <a:lnTo>
                  <a:pt x="23957" y="47026"/>
                </a:lnTo>
                <a:lnTo>
                  <a:pt x="24025" y="47014"/>
                </a:lnTo>
                <a:lnTo>
                  <a:pt x="24082" y="46992"/>
                </a:lnTo>
                <a:lnTo>
                  <a:pt x="24139" y="46958"/>
                </a:lnTo>
                <a:lnTo>
                  <a:pt x="24173" y="46912"/>
                </a:lnTo>
                <a:lnTo>
                  <a:pt x="26118" y="48027"/>
                </a:lnTo>
                <a:lnTo>
                  <a:pt x="26095" y="48072"/>
                </a:lnTo>
                <a:lnTo>
                  <a:pt x="26095" y="48118"/>
                </a:lnTo>
                <a:lnTo>
                  <a:pt x="26095" y="48163"/>
                </a:lnTo>
                <a:lnTo>
                  <a:pt x="26118" y="48209"/>
                </a:lnTo>
                <a:lnTo>
                  <a:pt x="26141" y="48254"/>
                </a:lnTo>
                <a:lnTo>
                  <a:pt x="26164" y="48288"/>
                </a:lnTo>
                <a:lnTo>
                  <a:pt x="26198" y="48323"/>
                </a:lnTo>
                <a:lnTo>
                  <a:pt x="26243" y="48345"/>
                </a:lnTo>
                <a:lnTo>
                  <a:pt x="26289" y="48357"/>
                </a:lnTo>
                <a:lnTo>
                  <a:pt x="26334" y="48368"/>
                </a:lnTo>
                <a:lnTo>
                  <a:pt x="26391" y="48357"/>
                </a:lnTo>
                <a:lnTo>
                  <a:pt x="26437" y="48345"/>
                </a:lnTo>
                <a:lnTo>
                  <a:pt x="26471" y="48323"/>
                </a:lnTo>
                <a:lnTo>
                  <a:pt x="26516" y="48288"/>
                </a:lnTo>
                <a:lnTo>
                  <a:pt x="26539" y="48254"/>
                </a:lnTo>
                <a:lnTo>
                  <a:pt x="26562" y="48209"/>
                </a:lnTo>
                <a:lnTo>
                  <a:pt x="26584" y="48163"/>
                </a:lnTo>
                <a:lnTo>
                  <a:pt x="26584" y="48118"/>
                </a:lnTo>
                <a:lnTo>
                  <a:pt x="26584" y="48072"/>
                </a:lnTo>
                <a:lnTo>
                  <a:pt x="26562" y="48027"/>
                </a:lnTo>
                <a:lnTo>
                  <a:pt x="28507" y="46901"/>
                </a:lnTo>
                <a:lnTo>
                  <a:pt x="28541" y="46946"/>
                </a:lnTo>
                <a:lnTo>
                  <a:pt x="28598" y="46980"/>
                </a:lnTo>
                <a:lnTo>
                  <a:pt x="28643" y="47003"/>
                </a:lnTo>
                <a:lnTo>
                  <a:pt x="28712" y="47014"/>
                </a:lnTo>
                <a:lnTo>
                  <a:pt x="28757" y="47003"/>
                </a:lnTo>
                <a:lnTo>
                  <a:pt x="28803" y="46992"/>
                </a:lnTo>
                <a:lnTo>
                  <a:pt x="28848" y="46969"/>
                </a:lnTo>
                <a:lnTo>
                  <a:pt x="28882" y="46946"/>
                </a:lnTo>
                <a:lnTo>
                  <a:pt x="28905" y="46912"/>
                </a:lnTo>
                <a:lnTo>
                  <a:pt x="28928" y="46867"/>
                </a:lnTo>
                <a:lnTo>
                  <a:pt x="28950" y="46821"/>
                </a:lnTo>
                <a:lnTo>
                  <a:pt x="28950" y="46776"/>
                </a:lnTo>
                <a:lnTo>
                  <a:pt x="28950" y="46730"/>
                </a:lnTo>
                <a:lnTo>
                  <a:pt x="28939" y="46685"/>
                </a:lnTo>
                <a:lnTo>
                  <a:pt x="28916" y="46639"/>
                </a:lnTo>
                <a:lnTo>
                  <a:pt x="28894" y="46605"/>
                </a:lnTo>
                <a:lnTo>
                  <a:pt x="28859" y="46582"/>
                </a:lnTo>
                <a:lnTo>
                  <a:pt x="28814" y="46559"/>
                </a:lnTo>
                <a:lnTo>
                  <a:pt x="28780" y="46537"/>
                </a:lnTo>
                <a:lnTo>
                  <a:pt x="28734" y="46537"/>
                </a:lnTo>
                <a:lnTo>
                  <a:pt x="28734" y="44216"/>
                </a:lnTo>
                <a:lnTo>
                  <a:pt x="28768" y="44216"/>
                </a:lnTo>
                <a:lnTo>
                  <a:pt x="28803" y="44193"/>
                </a:lnTo>
                <a:lnTo>
                  <a:pt x="28859" y="44148"/>
                </a:lnTo>
                <a:lnTo>
                  <a:pt x="28905" y="44091"/>
                </a:lnTo>
                <a:lnTo>
                  <a:pt x="28916" y="44057"/>
                </a:lnTo>
                <a:lnTo>
                  <a:pt x="28916" y="44011"/>
                </a:lnTo>
                <a:lnTo>
                  <a:pt x="28916" y="43977"/>
                </a:lnTo>
                <a:lnTo>
                  <a:pt x="28905" y="43943"/>
                </a:lnTo>
                <a:lnTo>
                  <a:pt x="30873" y="42806"/>
                </a:lnTo>
                <a:lnTo>
                  <a:pt x="30907" y="42851"/>
                </a:lnTo>
                <a:lnTo>
                  <a:pt x="30964" y="42885"/>
                </a:lnTo>
                <a:lnTo>
                  <a:pt x="31021" y="42908"/>
                </a:lnTo>
                <a:lnTo>
                  <a:pt x="31078" y="42919"/>
                </a:lnTo>
                <a:lnTo>
                  <a:pt x="31135" y="42908"/>
                </a:lnTo>
                <a:lnTo>
                  <a:pt x="31180" y="42897"/>
                </a:lnTo>
                <a:lnTo>
                  <a:pt x="31226" y="42874"/>
                </a:lnTo>
                <a:lnTo>
                  <a:pt x="31260" y="42840"/>
                </a:lnTo>
                <a:lnTo>
                  <a:pt x="31282" y="42806"/>
                </a:lnTo>
                <a:lnTo>
                  <a:pt x="31317" y="42760"/>
                </a:lnTo>
                <a:lnTo>
                  <a:pt x="31328" y="42715"/>
                </a:lnTo>
                <a:lnTo>
                  <a:pt x="31328" y="42669"/>
                </a:lnTo>
                <a:lnTo>
                  <a:pt x="31328" y="42624"/>
                </a:lnTo>
                <a:lnTo>
                  <a:pt x="31317" y="42578"/>
                </a:lnTo>
                <a:lnTo>
                  <a:pt x="31294" y="42533"/>
                </a:lnTo>
                <a:lnTo>
                  <a:pt x="31260" y="42498"/>
                </a:lnTo>
                <a:lnTo>
                  <a:pt x="31237" y="42464"/>
                </a:lnTo>
                <a:lnTo>
                  <a:pt x="31191" y="42442"/>
                </a:lnTo>
                <a:lnTo>
                  <a:pt x="31146" y="42430"/>
                </a:lnTo>
                <a:lnTo>
                  <a:pt x="31100" y="42419"/>
                </a:lnTo>
                <a:lnTo>
                  <a:pt x="31100" y="40121"/>
                </a:lnTo>
                <a:lnTo>
                  <a:pt x="31146" y="40121"/>
                </a:lnTo>
                <a:lnTo>
                  <a:pt x="31180" y="40098"/>
                </a:lnTo>
                <a:lnTo>
                  <a:pt x="31214" y="40075"/>
                </a:lnTo>
                <a:lnTo>
                  <a:pt x="31237" y="40053"/>
                </a:lnTo>
                <a:lnTo>
                  <a:pt x="31271" y="40019"/>
                </a:lnTo>
                <a:lnTo>
                  <a:pt x="31282" y="39984"/>
                </a:lnTo>
                <a:lnTo>
                  <a:pt x="31294" y="39950"/>
                </a:lnTo>
                <a:lnTo>
                  <a:pt x="31294" y="39905"/>
                </a:lnTo>
                <a:lnTo>
                  <a:pt x="31294" y="39871"/>
                </a:lnTo>
                <a:lnTo>
                  <a:pt x="31282" y="39825"/>
                </a:lnTo>
                <a:lnTo>
                  <a:pt x="33296" y="38665"/>
                </a:lnTo>
                <a:lnTo>
                  <a:pt x="33319" y="38699"/>
                </a:lnTo>
                <a:lnTo>
                  <a:pt x="33364" y="38733"/>
                </a:lnTo>
                <a:lnTo>
                  <a:pt x="33398" y="38745"/>
                </a:lnTo>
                <a:lnTo>
                  <a:pt x="33455" y="38756"/>
                </a:lnTo>
                <a:lnTo>
                  <a:pt x="33501" y="38745"/>
                </a:lnTo>
                <a:lnTo>
                  <a:pt x="33546" y="38733"/>
                </a:lnTo>
                <a:lnTo>
                  <a:pt x="33580" y="38699"/>
                </a:lnTo>
                <a:lnTo>
                  <a:pt x="33603" y="38665"/>
                </a:lnTo>
                <a:lnTo>
                  <a:pt x="35616" y="39825"/>
                </a:lnTo>
                <a:lnTo>
                  <a:pt x="35594" y="39859"/>
                </a:lnTo>
                <a:lnTo>
                  <a:pt x="35594" y="39905"/>
                </a:lnTo>
                <a:lnTo>
                  <a:pt x="35594" y="39950"/>
                </a:lnTo>
                <a:lnTo>
                  <a:pt x="35616" y="39996"/>
                </a:lnTo>
                <a:lnTo>
                  <a:pt x="35628" y="40030"/>
                </a:lnTo>
                <a:lnTo>
                  <a:pt x="35662" y="40064"/>
                </a:lnTo>
                <a:lnTo>
                  <a:pt x="35696" y="40098"/>
                </a:lnTo>
                <a:lnTo>
                  <a:pt x="35730" y="40121"/>
                </a:lnTo>
                <a:lnTo>
                  <a:pt x="35776" y="40132"/>
                </a:lnTo>
                <a:lnTo>
                  <a:pt x="35867" y="40132"/>
                </a:lnTo>
                <a:lnTo>
                  <a:pt x="35912" y="40121"/>
                </a:lnTo>
                <a:lnTo>
                  <a:pt x="35946" y="40098"/>
                </a:lnTo>
                <a:lnTo>
                  <a:pt x="35980" y="40064"/>
                </a:lnTo>
                <a:lnTo>
                  <a:pt x="36003" y="40030"/>
                </a:lnTo>
                <a:lnTo>
                  <a:pt x="36026" y="39996"/>
                </a:lnTo>
                <a:lnTo>
                  <a:pt x="36037" y="39950"/>
                </a:lnTo>
                <a:lnTo>
                  <a:pt x="36049" y="39905"/>
                </a:lnTo>
                <a:lnTo>
                  <a:pt x="36037" y="39871"/>
                </a:lnTo>
                <a:lnTo>
                  <a:pt x="36026" y="39825"/>
                </a:lnTo>
                <a:lnTo>
                  <a:pt x="37960" y="38710"/>
                </a:lnTo>
                <a:lnTo>
                  <a:pt x="38005" y="38756"/>
                </a:lnTo>
                <a:lnTo>
                  <a:pt x="38062" y="38790"/>
                </a:lnTo>
                <a:lnTo>
                  <a:pt x="38119" y="38824"/>
                </a:lnTo>
                <a:lnTo>
                  <a:pt x="38244" y="38824"/>
                </a:lnTo>
                <a:lnTo>
                  <a:pt x="38290" y="38813"/>
                </a:lnTo>
                <a:lnTo>
                  <a:pt x="38335" y="38779"/>
                </a:lnTo>
                <a:lnTo>
                  <a:pt x="38381" y="38756"/>
                </a:lnTo>
                <a:lnTo>
                  <a:pt x="38415" y="38710"/>
                </a:lnTo>
                <a:lnTo>
                  <a:pt x="38438" y="38665"/>
                </a:lnTo>
                <a:lnTo>
                  <a:pt x="38449" y="38619"/>
                </a:lnTo>
                <a:lnTo>
                  <a:pt x="38460" y="38563"/>
                </a:lnTo>
                <a:lnTo>
                  <a:pt x="38449" y="38506"/>
                </a:lnTo>
                <a:lnTo>
                  <a:pt x="38438" y="38460"/>
                </a:lnTo>
                <a:lnTo>
                  <a:pt x="38415" y="38415"/>
                </a:lnTo>
                <a:lnTo>
                  <a:pt x="38392" y="38381"/>
                </a:lnTo>
                <a:lnTo>
                  <a:pt x="38347" y="38346"/>
                </a:lnTo>
                <a:lnTo>
                  <a:pt x="38312" y="38324"/>
                </a:lnTo>
                <a:lnTo>
                  <a:pt x="38267" y="38301"/>
                </a:lnTo>
                <a:lnTo>
                  <a:pt x="38210" y="38301"/>
                </a:lnTo>
                <a:lnTo>
                  <a:pt x="38210" y="36003"/>
                </a:lnTo>
                <a:lnTo>
                  <a:pt x="38278" y="35980"/>
                </a:lnTo>
                <a:lnTo>
                  <a:pt x="38335" y="35935"/>
                </a:lnTo>
                <a:lnTo>
                  <a:pt x="38381" y="35878"/>
                </a:lnTo>
                <a:lnTo>
                  <a:pt x="38392" y="35844"/>
                </a:lnTo>
                <a:lnTo>
                  <a:pt x="38392" y="35810"/>
                </a:lnTo>
                <a:lnTo>
                  <a:pt x="38381" y="35764"/>
                </a:lnTo>
                <a:lnTo>
                  <a:pt x="38381" y="35730"/>
                </a:lnTo>
                <a:lnTo>
                  <a:pt x="40383" y="34570"/>
                </a:lnTo>
                <a:lnTo>
                  <a:pt x="40417" y="34615"/>
                </a:lnTo>
                <a:lnTo>
                  <a:pt x="40462" y="34638"/>
                </a:lnTo>
                <a:lnTo>
                  <a:pt x="40508" y="34661"/>
                </a:lnTo>
                <a:lnTo>
                  <a:pt x="40599" y="34661"/>
                </a:lnTo>
                <a:lnTo>
                  <a:pt x="40644" y="34649"/>
                </a:lnTo>
                <a:lnTo>
                  <a:pt x="40679" y="34627"/>
                </a:lnTo>
                <a:lnTo>
                  <a:pt x="40713" y="34604"/>
                </a:lnTo>
                <a:lnTo>
                  <a:pt x="40735" y="34570"/>
                </a:lnTo>
                <a:lnTo>
                  <a:pt x="40747" y="34536"/>
                </a:lnTo>
                <a:lnTo>
                  <a:pt x="40770" y="34502"/>
                </a:lnTo>
                <a:lnTo>
                  <a:pt x="40770" y="34456"/>
                </a:lnTo>
                <a:lnTo>
                  <a:pt x="40770" y="34422"/>
                </a:lnTo>
                <a:lnTo>
                  <a:pt x="40758" y="34376"/>
                </a:lnTo>
                <a:lnTo>
                  <a:pt x="40713" y="34320"/>
                </a:lnTo>
                <a:lnTo>
                  <a:pt x="40656" y="34274"/>
                </a:lnTo>
                <a:lnTo>
                  <a:pt x="40622" y="34263"/>
                </a:lnTo>
                <a:lnTo>
                  <a:pt x="40588" y="34251"/>
                </a:lnTo>
                <a:lnTo>
                  <a:pt x="40588" y="31942"/>
                </a:lnTo>
                <a:lnTo>
                  <a:pt x="40633" y="31931"/>
                </a:lnTo>
                <a:lnTo>
                  <a:pt x="40667" y="31908"/>
                </a:lnTo>
                <a:lnTo>
                  <a:pt x="40713" y="31885"/>
                </a:lnTo>
                <a:lnTo>
                  <a:pt x="40735" y="31862"/>
                </a:lnTo>
                <a:lnTo>
                  <a:pt x="40770" y="31828"/>
                </a:lnTo>
                <a:lnTo>
                  <a:pt x="40781" y="31783"/>
                </a:lnTo>
                <a:lnTo>
                  <a:pt x="40792" y="31749"/>
                </a:lnTo>
                <a:lnTo>
                  <a:pt x="40804" y="31703"/>
                </a:lnTo>
                <a:lnTo>
                  <a:pt x="40792" y="31646"/>
                </a:lnTo>
                <a:lnTo>
                  <a:pt x="40781" y="31601"/>
                </a:lnTo>
                <a:lnTo>
                  <a:pt x="42760" y="30463"/>
                </a:lnTo>
                <a:lnTo>
                  <a:pt x="42794" y="30497"/>
                </a:lnTo>
                <a:lnTo>
                  <a:pt x="42828" y="30532"/>
                </a:lnTo>
                <a:lnTo>
                  <a:pt x="42874" y="30543"/>
                </a:lnTo>
                <a:lnTo>
                  <a:pt x="42931" y="30554"/>
                </a:lnTo>
                <a:lnTo>
                  <a:pt x="42976" y="30543"/>
                </a:lnTo>
                <a:lnTo>
                  <a:pt x="43033" y="30532"/>
                </a:lnTo>
                <a:lnTo>
                  <a:pt x="43067" y="30497"/>
                </a:lnTo>
                <a:lnTo>
                  <a:pt x="43101" y="30463"/>
                </a:lnTo>
                <a:lnTo>
                  <a:pt x="45092" y="31612"/>
                </a:lnTo>
                <a:lnTo>
                  <a:pt x="45069" y="31646"/>
                </a:lnTo>
                <a:lnTo>
                  <a:pt x="45069" y="31703"/>
                </a:lnTo>
                <a:lnTo>
                  <a:pt x="45069" y="31749"/>
                </a:lnTo>
                <a:lnTo>
                  <a:pt x="45092" y="31783"/>
                </a:lnTo>
                <a:lnTo>
                  <a:pt x="45104" y="31828"/>
                </a:lnTo>
                <a:lnTo>
                  <a:pt x="45138" y="31862"/>
                </a:lnTo>
                <a:lnTo>
                  <a:pt x="45172" y="31885"/>
                </a:lnTo>
                <a:lnTo>
                  <a:pt x="45206" y="31908"/>
                </a:lnTo>
                <a:lnTo>
                  <a:pt x="45251" y="31919"/>
                </a:lnTo>
                <a:lnTo>
                  <a:pt x="45297" y="31931"/>
                </a:lnTo>
                <a:lnTo>
                  <a:pt x="45342" y="31919"/>
                </a:lnTo>
                <a:lnTo>
                  <a:pt x="45388" y="31908"/>
                </a:lnTo>
                <a:lnTo>
                  <a:pt x="45433" y="31885"/>
                </a:lnTo>
                <a:lnTo>
                  <a:pt x="45468" y="31862"/>
                </a:lnTo>
                <a:lnTo>
                  <a:pt x="45490" y="31828"/>
                </a:lnTo>
                <a:lnTo>
                  <a:pt x="45513" y="31783"/>
                </a:lnTo>
                <a:lnTo>
                  <a:pt x="45524" y="31749"/>
                </a:lnTo>
                <a:lnTo>
                  <a:pt x="45524" y="31703"/>
                </a:lnTo>
                <a:lnTo>
                  <a:pt x="45524" y="31658"/>
                </a:lnTo>
                <a:lnTo>
                  <a:pt x="45513" y="31612"/>
                </a:lnTo>
                <a:lnTo>
                  <a:pt x="47492" y="30463"/>
                </a:lnTo>
                <a:lnTo>
                  <a:pt x="47526" y="30509"/>
                </a:lnTo>
                <a:lnTo>
                  <a:pt x="47572" y="30543"/>
                </a:lnTo>
                <a:lnTo>
                  <a:pt x="47618" y="30554"/>
                </a:lnTo>
                <a:lnTo>
                  <a:pt x="47674" y="30566"/>
                </a:lnTo>
                <a:lnTo>
                  <a:pt x="47709" y="30566"/>
                </a:lnTo>
                <a:lnTo>
                  <a:pt x="47754" y="30543"/>
                </a:lnTo>
                <a:lnTo>
                  <a:pt x="47788" y="30532"/>
                </a:lnTo>
                <a:lnTo>
                  <a:pt x="47822" y="30497"/>
                </a:lnTo>
                <a:lnTo>
                  <a:pt x="47845" y="30475"/>
                </a:lnTo>
                <a:lnTo>
                  <a:pt x="47868" y="30429"/>
                </a:lnTo>
                <a:lnTo>
                  <a:pt x="47879" y="30395"/>
                </a:lnTo>
                <a:lnTo>
                  <a:pt x="47879" y="30350"/>
                </a:lnTo>
                <a:lnTo>
                  <a:pt x="47879" y="30315"/>
                </a:lnTo>
                <a:lnTo>
                  <a:pt x="47868" y="30270"/>
                </a:lnTo>
                <a:lnTo>
                  <a:pt x="47856" y="30236"/>
                </a:lnTo>
                <a:lnTo>
                  <a:pt x="47834" y="30213"/>
                </a:lnTo>
                <a:lnTo>
                  <a:pt x="47765" y="30168"/>
                </a:lnTo>
                <a:lnTo>
                  <a:pt x="47731" y="30145"/>
                </a:lnTo>
                <a:lnTo>
                  <a:pt x="47697" y="30145"/>
                </a:lnTo>
                <a:lnTo>
                  <a:pt x="47697" y="27813"/>
                </a:lnTo>
                <a:lnTo>
                  <a:pt x="47731" y="27801"/>
                </a:lnTo>
                <a:lnTo>
                  <a:pt x="47777" y="27790"/>
                </a:lnTo>
                <a:lnTo>
                  <a:pt x="47800" y="27767"/>
                </a:lnTo>
                <a:lnTo>
                  <a:pt x="47834" y="27733"/>
                </a:lnTo>
                <a:lnTo>
                  <a:pt x="47856" y="27710"/>
                </a:lnTo>
                <a:lnTo>
                  <a:pt x="47879" y="27676"/>
                </a:lnTo>
                <a:lnTo>
                  <a:pt x="47879" y="27631"/>
                </a:lnTo>
                <a:lnTo>
                  <a:pt x="47891" y="27597"/>
                </a:lnTo>
                <a:lnTo>
                  <a:pt x="47879" y="27551"/>
                </a:lnTo>
                <a:lnTo>
                  <a:pt x="47868" y="27506"/>
                </a:lnTo>
                <a:lnTo>
                  <a:pt x="47856" y="27472"/>
                </a:lnTo>
                <a:lnTo>
                  <a:pt x="47822" y="27437"/>
                </a:lnTo>
                <a:lnTo>
                  <a:pt x="47788" y="27415"/>
                </a:lnTo>
                <a:lnTo>
                  <a:pt x="47754" y="27392"/>
                </a:lnTo>
                <a:lnTo>
                  <a:pt x="47709" y="27381"/>
                </a:lnTo>
                <a:lnTo>
                  <a:pt x="47618" y="27381"/>
                </a:lnTo>
                <a:lnTo>
                  <a:pt x="47572" y="27403"/>
                </a:lnTo>
                <a:lnTo>
                  <a:pt x="47526" y="27426"/>
                </a:lnTo>
                <a:lnTo>
                  <a:pt x="47492" y="27472"/>
                </a:lnTo>
                <a:lnTo>
                  <a:pt x="45490" y="26311"/>
                </a:lnTo>
                <a:lnTo>
                  <a:pt x="45502" y="26243"/>
                </a:lnTo>
                <a:lnTo>
                  <a:pt x="45502" y="26209"/>
                </a:lnTo>
                <a:lnTo>
                  <a:pt x="45490" y="26163"/>
                </a:lnTo>
                <a:lnTo>
                  <a:pt x="45468" y="26129"/>
                </a:lnTo>
                <a:lnTo>
                  <a:pt x="45445" y="26106"/>
                </a:lnTo>
                <a:lnTo>
                  <a:pt x="45411" y="26072"/>
                </a:lnTo>
                <a:lnTo>
                  <a:pt x="45377" y="26061"/>
                </a:lnTo>
                <a:lnTo>
                  <a:pt x="45342" y="26050"/>
                </a:lnTo>
                <a:lnTo>
                  <a:pt x="45297" y="26038"/>
                </a:lnTo>
                <a:lnTo>
                  <a:pt x="45263" y="26050"/>
                </a:lnTo>
                <a:lnTo>
                  <a:pt x="45217" y="26061"/>
                </a:lnTo>
                <a:lnTo>
                  <a:pt x="45183" y="26072"/>
                </a:lnTo>
                <a:lnTo>
                  <a:pt x="45160" y="26106"/>
                </a:lnTo>
                <a:lnTo>
                  <a:pt x="45126" y="26129"/>
                </a:lnTo>
                <a:lnTo>
                  <a:pt x="45115" y="26163"/>
                </a:lnTo>
                <a:lnTo>
                  <a:pt x="45104" y="26209"/>
                </a:lnTo>
                <a:lnTo>
                  <a:pt x="45092" y="26243"/>
                </a:lnTo>
                <a:lnTo>
                  <a:pt x="45104" y="26277"/>
                </a:lnTo>
                <a:lnTo>
                  <a:pt x="45115" y="26311"/>
                </a:lnTo>
                <a:lnTo>
                  <a:pt x="43079" y="27494"/>
                </a:lnTo>
                <a:lnTo>
                  <a:pt x="43045" y="27460"/>
                </a:lnTo>
                <a:lnTo>
                  <a:pt x="43010" y="27437"/>
                </a:lnTo>
                <a:lnTo>
                  <a:pt x="42976" y="27415"/>
                </a:lnTo>
                <a:lnTo>
                  <a:pt x="42885" y="27415"/>
                </a:lnTo>
                <a:lnTo>
                  <a:pt x="42851" y="27437"/>
                </a:lnTo>
                <a:lnTo>
                  <a:pt x="42817" y="27460"/>
                </a:lnTo>
                <a:lnTo>
                  <a:pt x="42783" y="27483"/>
                </a:lnTo>
                <a:lnTo>
                  <a:pt x="40781" y="26334"/>
                </a:lnTo>
                <a:lnTo>
                  <a:pt x="40792" y="26288"/>
                </a:lnTo>
                <a:lnTo>
                  <a:pt x="40792" y="26243"/>
                </a:lnTo>
                <a:lnTo>
                  <a:pt x="40792" y="26197"/>
                </a:lnTo>
                <a:lnTo>
                  <a:pt x="40781" y="26152"/>
                </a:lnTo>
                <a:lnTo>
                  <a:pt x="40758" y="26106"/>
                </a:lnTo>
                <a:lnTo>
                  <a:pt x="40724" y="26072"/>
                </a:lnTo>
                <a:lnTo>
                  <a:pt x="40690" y="26050"/>
                </a:lnTo>
                <a:lnTo>
                  <a:pt x="40656" y="26027"/>
                </a:lnTo>
                <a:lnTo>
                  <a:pt x="40610" y="26015"/>
                </a:lnTo>
                <a:lnTo>
                  <a:pt x="40565" y="26004"/>
                </a:lnTo>
                <a:lnTo>
                  <a:pt x="40508" y="26015"/>
                </a:lnTo>
                <a:lnTo>
                  <a:pt x="40462" y="26027"/>
                </a:lnTo>
                <a:lnTo>
                  <a:pt x="40428" y="26050"/>
                </a:lnTo>
                <a:lnTo>
                  <a:pt x="40394" y="26072"/>
                </a:lnTo>
                <a:lnTo>
                  <a:pt x="40360" y="26106"/>
                </a:lnTo>
                <a:lnTo>
                  <a:pt x="40337" y="26152"/>
                </a:lnTo>
                <a:lnTo>
                  <a:pt x="40326" y="26197"/>
                </a:lnTo>
                <a:lnTo>
                  <a:pt x="40326" y="26243"/>
                </a:lnTo>
                <a:lnTo>
                  <a:pt x="40326" y="26288"/>
                </a:lnTo>
                <a:lnTo>
                  <a:pt x="40337" y="26334"/>
                </a:lnTo>
                <a:lnTo>
                  <a:pt x="38392" y="27460"/>
                </a:lnTo>
                <a:lnTo>
                  <a:pt x="38358" y="27415"/>
                </a:lnTo>
                <a:lnTo>
                  <a:pt x="38312" y="27381"/>
                </a:lnTo>
                <a:lnTo>
                  <a:pt x="38256" y="27358"/>
                </a:lnTo>
                <a:lnTo>
                  <a:pt x="38187" y="27346"/>
                </a:lnTo>
                <a:lnTo>
                  <a:pt x="38130" y="27358"/>
                </a:lnTo>
                <a:lnTo>
                  <a:pt x="38074" y="27381"/>
                </a:lnTo>
                <a:lnTo>
                  <a:pt x="38028" y="27415"/>
                </a:lnTo>
                <a:lnTo>
                  <a:pt x="37983" y="27449"/>
                </a:lnTo>
                <a:lnTo>
                  <a:pt x="36037" y="26323"/>
                </a:lnTo>
                <a:lnTo>
                  <a:pt x="36037" y="26288"/>
                </a:lnTo>
                <a:lnTo>
                  <a:pt x="36049" y="26243"/>
                </a:lnTo>
                <a:lnTo>
                  <a:pt x="36037" y="26197"/>
                </a:lnTo>
                <a:lnTo>
                  <a:pt x="36026" y="26152"/>
                </a:lnTo>
                <a:lnTo>
                  <a:pt x="36003" y="26118"/>
                </a:lnTo>
                <a:lnTo>
                  <a:pt x="35980" y="26084"/>
                </a:lnTo>
                <a:lnTo>
                  <a:pt x="35946" y="26061"/>
                </a:lnTo>
                <a:lnTo>
                  <a:pt x="35912" y="26038"/>
                </a:lnTo>
                <a:lnTo>
                  <a:pt x="35867" y="26027"/>
                </a:lnTo>
                <a:lnTo>
                  <a:pt x="35821" y="26015"/>
                </a:lnTo>
                <a:lnTo>
                  <a:pt x="35776" y="26027"/>
                </a:lnTo>
                <a:lnTo>
                  <a:pt x="35730" y="26038"/>
                </a:lnTo>
                <a:lnTo>
                  <a:pt x="35696" y="26061"/>
                </a:lnTo>
                <a:lnTo>
                  <a:pt x="35662" y="26084"/>
                </a:lnTo>
                <a:lnTo>
                  <a:pt x="35628" y="26118"/>
                </a:lnTo>
                <a:lnTo>
                  <a:pt x="35605" y="26152"/>
                </a:lnTo>
                <a:lnTo>
                  <a:pt x="35594" y="26197"/>
                </a:lnTo>
                <a:lnTo>
                  <a:pt x="35594" y="26243"/>
                </a:lnTo>
                <a:lnTo>
                  <a:pt x="35594" y="26288"/>
                </a:lnTo>
                <a:lnTo>
                  <a:pt x="35605" y="26323"/>
                </a:lnTo>
                <a:lnTo>
                  <a:pt x="33603" y="27483"/>
                </a:lnTo>
                <a:lnTo>
                  <a:pt x="33569" y="27449"/>
                </a:lnTo>
                <a:lnTo>
                  <a:pt x="33535" y="27426"/>
                </a:lnTo>
                <a:lnTo>
                  <a:pt x="33501" y="27415"/>
                </a:lnTo>
                <a:lnTo>
                  <a:pt x="33455" y="27403"/>
                </a:lnTo>
                <a:lnTo>
                  <a:pt x="33410" y="27403"/>
                </a:lnTo>
                <a:lnTo>
                  <a:pt x="33376" y="27415"/>
                </a:lnTo>
                <a:lnTo>
                  <a:pt x="33341" y="27437"/>
                </a:lnTo>
                <a:lnTo>
                  <a:pt x="33319" y="27460"/>
                </a:lnTo>
                <a:lnTo>
                  <a:pt x="33296" y="27483"/>
                </a:lnTo>
                <a:lnTo>
                  <a:pt x="33273" y="27517"/>
                </a:lnTo>
                <a:lnTo>
                  <a:pt x="33262" y="27551"/>
                </a:lnTo>
                <a:lnTo>
                  <a:pt x="33262" y="27597"/>
                </a:lnTo>
                <a:lnTo>
                  <a:pt x="33273" y="27665"/>
                </a:lnTo>
                <a:lnTo>
                  <a:pt x="33307" y="27722"/>
                </a:lnTo>
                <a:lnTo>
                  <a:pt x="33364" y="27756"/>
                </a:lnTo>
                <a:lnTo>
                  <a:pt x="33432" y="27779"/>
                </a:lnTo>
                <a:lnTo>
                  <a:pt x="33432" y="30099"/>
                </a:lnTo>
                <a:lnTo>
                  <a:pt x="33376" y="30099"/>
                </a:lnTo>
                <a:lnTo>
                  <a:pt x="33330" y="30122"/>
                </a:lnTo>
                <a:lnTo>
                  <a:pt x="33296" y="30145"/>
                </a:lnTo>
                <a:lnTo>
                  <a:pt x="33262" y="30179"/>
                </a:lnTo>
                <a:lnTo>
                  <a:pt x="33228" y="30213"/>
                </a:lnTo>
                <a:lnTo>
                  <a:pt x="33205" y="30259"/>
                </a:lnTo>
                <a:lnTo>
                  <a:pt x="33193" y="30304"/>
                </a:lnTo>
                <a:lnTo>
                  <a:pt x="33193" y="30350"/>
                </a:lnTo>
                <a:lnTo>
                  <a:pt x="33193" y="30406"/>
                </a:lnTo>
                <a:lnTo>
                  <a:pt x="33216" y="30452"/>
                </a:lnTo>
                <a:lnTo>
                  <a:pt x="33239" y="30497"/>
                </a:lnTo>
                <a:lnTo>
                  <a:pt x="33262" y="30532"/>
                </a:lnTo>
                <a:lnTo>
                  <a:pt x="33307" y="30566"/>
                </a:lnTo>
                <a:lnTo>
                  <a:pt x="33353" y="30588"/>
                </a:lnTo>
                <a:lnTo>
                  <a:pt x="33398" y="30600"/>
                </a:lnTo>
                <a:lnTo>
                  <a:pt x="33455" y="30611"/>
                </a:lnTo>
                <a:lnTo>
                  <a:pt x="33512" y="30600"/>
                </a:lnTo>
                <a:lnTo>
                  <a:pt x="33580" y="30577"/>
                </a:lnTo>
                <a:lnTo>
                  <a:pt x="33626" y="30543"/>
                </a:lnTo>
                <a:lnTo>
                  <a:pt x="33671" y="30486"/>
                </a:lnTo>
                <a:lnTo>
                  <a:pt x="35628" y="31624"/>
                </a:lnTo>
                <a:lnTo>
                  <a:pt x="35616" y="31658"/>
                </a:lnTo>
                <a:lnTo>
                  <a:pt x="35605" y="31703"/>
                </a:lnTo>
                <a:lnTo>
                  <a:pt x="35616" y="31737"/>
                </a:lnTo>
                <a:lnTo>
                  <a:pt x="35628" y="31771"/>
                </a:lnTo>
                <a:lnTo>
                  <a:pt x="35639" y="31806"/>
                </a:lnTo>
                <a:lnTo>
                  <a:pt x="35662" y="31840"/>
                </a:lnTo>
                <a:lnTo>
                  <a:pt x="35696" y="31862"/>
                </a:lnTo>
                <a:lnTo>
                  <a:pt x="35730" y="31885"/>
                </a:lnTo>
                <a:lnTo>
                  <a:pt x="35764" y="31897"/>
                </a:lnTo>
                <a:lnTo>
                  <a:pt x="35798" y="31908"/>
                </a:lnTo>
                <a:lnTo>
                  <a:pt x="35798" y="34206"/>
                </a:lnTo>
                <a:lnTo>
                  <a:pt x="35753" y="34217"/>
                </a:lnTo>
                <a:lnTo>
                  <a:pt x="35707" y="34229"/>
                </a:lnTo>
                <a:lnTo>
                  <a:pt x="35673" y="34251"/>
                </a:lnTo>
                <a:lnTo>
                  <a:pt x="35639" y="34285"/>
                </a:lnTo>
                <a:lnTo>
                  <a:pt x="35605" y="34320"/>
                </a:lnTo>
                <a:lnTo>
                  <a:pt x="35582" y="34365"/>
                </a:lnTo>
                <a:lnTo>
                  <a:pt x="35571" y="34411"/>
                </a:lnTo>
                <a:lnTo>
                  <a:pt x="35571" y="34456"/>
                </a:lnTo>
                <a:lnTo>
                  <a:pt x="35571" y="34502"/>
                </a:lnTo>
                <a:lnTo>
                  <a:pt x="35582" y="34558"/>
                </a:lnTo>
                <a:lnTo>
                  <a:pt x="33637" y="35685"/>
                </a:lnTo>
                <a:lnTo>
                  <a:pt x="33603" y="35639"/>
                </a:lnTo>
                <a:lnTo>
                  <a:pt x="33558" y="35605"/>
                </a:lnTo>
                <a:lnTo>
                  <a:pt x="33501" y="35594"/>
                </a:lnTo>
                <a:lnTo>
                  <a:pt x="33455" y="35582"/>
                </a:lnTo>
                <a:lnTo>
                  <a:pt x="33398" y="35594"/>
                </a:lnTo>
                <a:lnTo>
                  <a:pt x="33341" y="35605"/>
                </a:lnTo>
                <a:lnTo>
                  <a:pt x="33307" y="35639"/>
                </a:lnTo>
                <a:lnTo>
                  <a:pt x="33273" y="35685"/>
                </a:lnTo>
                <a:lnTo>
                  <a:pt x="31305" y="34547"/>
                </a:lnTo>
                <a:lnTo>
                  <a:pt x="31317" y="34502"/>
                </a:lnTo>
                <a:lnTo>
                  <a:pt x="31328" y="34456"/>
                </a:lnTo>
                <a:lnTo>
                  <a:pt x="31317" y="34411"/>
                </a:lnTo>
                <a:lnTo>
                  <a:pt x="31305" y="34365"/>
                </a:lnTo>
                <a:lnTo>
                  <a:pt x="31282" y="34331"/>
                </a:lnTo>
                <a:lnTo>
                  <a:pt x="31260" y="34285"/>
                </a:lnTo>
                <a:lnTo>
                  <a:pt x="31226" y="34263"/>
                </a:lnTo>
                <a:lnTo>
                  <a:pt x="31191" y="34240"/>
                </a:lnTo>
                <a:lnTo>
                  <a:pt x="31146" y="34217"/>
                </a:lnTo>
                <a:lnTo>
                  <a:pt x="31100" y="34217"/>
                </a:lnTo>
                <a:lnTo>
                  <a:pt x="31100" y="31862"/>
                </a:lnTo>
                <a:lnTo>
                  <a:pt x="31157" y="31840"/>
                </a:lnTo>
                <a:lnTo>
                  <a:pt x="31203" y="31806"/>
                </a:lnTo>
                <a:lnTo>
                  <a:pt x="31237" y="31760"/>
                </a:lnTo>
                <a:lnTo>
                  <a:pt x="31248" y="31703"/>
                </a:lnTo>
                <a:lnTo>
                  <a:pt x="31248" y="31669"/>
                </a:lnTo>
                <a:lnTo>
                  <a:pt x="31237" y="31635"/>
                </a:lnTo>
                <a:lnTo>
                  <a:pt x="31203" y="31578"/>
                </a:lnTo>
                <a:lnTo>
                  <a:pt x="31146" y="31544"/>
                </a:lnTo>
                <a:lnTo>
                  <a:pt x="31112" y="31533"/>
                </a:lnTo>
                <a:lnTo>
                  <a:pt x="31044" y="31533"/>
                </a:lnTo>
                <a:lnTo>
                  <a:pt x="30998" y="31555"/>
                </a:lnTo>
                <a:lnTo>
                  <a:pt x="30975" y="31567"/>
                </a:lnTo>
                <a:lnTo>
                  <a:pt x="30941" y="31601"/>
                </a:lnTo>
                <a:lnTo>
                  <a:pt x="28905" y="30429"/>
                </a:lnTo>
                <a:lnTo>
                  <a:pt x="28916" y="30384"/>
                </a:lnTo>
                <a:lnTo>
                  <a:pt x="28916" y="30350"/>
                </a:lnTo>
                <a:lnTo>
                  <a:pt x="28916" y="30315"/>
                </a:lnTo>
                <a:lnTo>
                  <a:pt x="28905" y="30270"/>
                </a:lnTo>
                <a:lnTo>
                  <a:pt x="28894" y="30236"/>
                </a:lnTo>
                <a:lnTo>
                  <a:pt x="28871" y="30213"/>
                </a:lnTo>
                <a:lnTo>
                  <a:pt x="28803" y="30168"/>
                </a:lnTo>
                <a:lnTo>
                  <a:pt x="28768" y="30156"/>
                </a:lnTo>
                <a:lnTo>
                  <a:pt x="28734" y="30145"/>
                </a:lnTo>
                <a:lnTo>
                  <a:pt x="28734" y="27813"/>
                </a:lnTo>
                <a:lnTo>
                  <a:pt x="28768" y="27801"/>
                </a:lnTo>
                <a:lnTo>
                  <a:pt x="28814" y="27790"/>
                </a:lnTo>
                <a:lnTo>
                  <a:pt x="28848" y="27767"/>
                </a:lnTo>
                <a:lnTo>
                  <a:pt x="28871" y="27745"/>
                </a:lnTo>
                <a:lnTo>
                  <a:pt x="28894" y="27710"/>
                </a:lnTo>
                <a:lnTo>
                  <a:pt x="28916" y="27676"/>
                </a:lnTo>
                <a:lnTo>
                  <a:pt x="28928" y="27631"/>
                </a:lnTo>
                <a:lnTo>
                  <a:pt x="28928" y="27597"/>
                </a:lnTo>
                <a:lnTo>
                  <a:pt x="28928" y="27551"/>
                </a:lnTo>
                <a:lnTo>
                  <a:pt x="28916" y="27506"/>
                </a:lnTo>
                <a:lnTo>
                  <a:pt x="28894" y="27472"/>
                </a:lnTo>
                <a:lnTo>
                  <a:pt x="28859" y="27437"/>
                </a:lnTo>
                <a:lnTo>
                  <a:pt x="28837" y="27415"/>
                </a:lnTo>
                <a:lnTo>
                  <a:pt x="28791" y="27392"/>
                </a:lnTo>
                <a:lnTo>
                  <a:pt x="28757" y="27381"/>
                </a:lnTo>
                <a:lnTo>
                  <a:pt x="28712" y="27369"/>
                </a:lnTo>
                <a:lnTo>
                  <a:pt x="28655" y="27381"/>
                </a:lnTo>
                <a:lnTo>
                  <a:pt x="28609" y="27403"/>
                </a:lnTo>
                <a:lnTo>
                  <a:pt x="28564" y="27426"/>
                </a:lnTo>
                <a:lnTo>
                  <a:pt x="28530" y="27472"/>
                </a:lnTo>
                <a:lnTo>
                  <a:pt x="26528" y="26311"/>
                </a:lnTo>
                <a:lnTo>
                  <a:pt x="26539" y="26243"/>
                </a:lnTo>
                <a:lnTo>
                  <a:pt x="26528" y="26209"/>
                </a:lnTo>
                <a:lnTo>
                  <a:pt x="26516" y="26175"/>
                </a:lnTo>
                <a:lnTo>
                  <a:pt x="26482" y="26118"/>
                </a:lnTo>
                <a:lnTo>
                  <a:pt x="26425" y="26072"/>
                </a:lnTo>
                <a:lnTo>
                  <a:pt x="26368" y="26050"/>
                </a:lnTo>
                <a:lnTo>
                  <a:pt x="26368" y="23740"/>
                </a:lnTo>
                <a:lnTo>
                  <a:pt x="26414" y="23729"/>
                </a:lnTo>
                <a:lnTo>
                  <a:pt x="26448" y="23706"/>
                </a:lnTo>
                <a:lnTo>
                  <a:pt x="26493" y="23684"/>
                </a:lnTo>
                <a:lnTo>
                  <a:pt x="26528" y="23661"/>
                </a:lnTo>
                <a:lnTo>
                  <a:pt x="26550" y="23627"/>
                </a:lnTo>
                <a:lnTo>
                  <a:pt x="26573" y="23581"/>
                </a:lnTo>
                <a:lnTo>
                  <a:pt x="26584" y="23536"/>
                </a:lnTo>
                <a:lnTo>
                  <a:pt x="26584" y="23490"/>
                </a:lnTo>
                <a:lnTo>
                  <a:pt x="26584" y="23433"/>
                </a:lnTo>
                <a:lnTo>
                  <a:pt x="26573" y="23388"/>
                </a:lnTo>
                <a:lnTo>
                  <a:pt x="28507" y="22262"/>
                </a:lnTo>
                <a:lnTo>
                  <a:pt x="28552" y="22307"/>
                </a:lnTo>
                <a:lnTo>
                  <a:pt x="28598" y="22353"/>
                </a:lnTo>
                <a:lnTo>
                  <a:pt x="28643" y="22375"/>
                </a:lnTo>
                <a:lnTo>
                  <a:pt x="28712" y="22375"/>
                </a:lnTo>
                <a:lnTo>
                  <a:pt x="28768" y="22364"/>
                </a:lnTo>
                <a:lnTo>
                  <a:pt x="28825" y="22353"/>
                </a:lnTo>
                <a:lnTo>
                  <a:pt x="28871" y="22307"/>
                </a:lnTo>
                <a:lnTo>
                  <a:pt x="28905" y="22262"/>
                </a:lnTo>
                <a:lnTo>
                  <a:pt x="30907" y="23422"/>
                </a:lnTo>
                <a:lnTo>
                  <a:pt x="30896" y="23456"/>
                </a:lnTo>
                <a:lnTo>
                  <a:pt x="30884" y="23490"/>
                </a:lnTo>
                <a:lnTo>
                  <a:pt x="30896" y="23524"/>
                </a:lnTo>
                <a:lnTo>
                  <a:pt x="30907" y="23558"/>
                </a:lnTo>
                <a:lnTo>
                  <a:pt x="30918" y="23593"/>
                </a:lnTo>
                <a:lnTo>
                  <a:pt x="30941" y="23627"/>
                </a:lnTo>
                <a:lnTo>
                  <a:pt x="30975" y="23649"/>
                </a:lnTo>
                <a:lnTo>
                  <a:pt x="31009" y="23661"/>
                </a:lnTo>
                <a:lnTo>
                  <a:pt x="31044" y="23672"/>
                </a:lnTo>
                <a:lnTo>
                  <a:pt x="31078" y="23684"/>
                </a:lnTo>
                <a:lnTo>
                  <a:pt x="31123" y="23672"/>
                </a:lnTo>
                <a:lnTo>
                  <a:pt x="31157" y="23661"/>
                </a:lnTo>
                <a:lnTo>
                  <a:pt x="31191" y="23649"/>
                </a:lnTo>
                <a:lnTo>
                  <a:pt x="31214" y="23627"/>
                </a:lnTo>
                <a:lnTo>
                  <a:pt x="31237" y="23593"/>
                </a:lnTo>
                <a:lnTo>
                  <a:pt x="31260" y="23558"/>
                </a:lnTo>
                <a:lnTo>
                  <a:pt x="31271" y="23524"/>
                </a:lnTo>
                <a:lnTo>
                  <a:pt x="31271" y="23490"/>
                </a:lnTo>
                <a:lnTo>
                  <a:pt x="31271" y="23456"/>
                </a:lnTo>
                <a:lnTo>
                  <a:pt x="31260" y="23422"/>
                </a:lnTo>
                <a:lnTo>
                  <a:pt x="33239" y="22273"/>
                </a:lnTo>
                <a:lnTo>
                  <a:pt x="33273" y="22318"/>
                </a:lnTo>
                <a:lnTo>
                  <a:pt x="33330" y="22364"/>
                </a:lnTo>
                <a:lnTo>
                  <a:pt x="33387" y="22387"/>
                </a:lnTo>
                <a:lnTo>
                  <a:pt x="33455" y="22398"/>
                </a:lnTo>
                <a:lnTo>
                  <a:pt x="33512" y="22387"/>
                </a:lnTo>
                <a:lnTo>
                  <a:pt x="33569" y="22364"/>
                </a:lnTo>
                <a:lnTo>
                  <a:pt x="33626" y="22318"/>
                </a:lnTo>
                <a:lnTo>
                  <a:pt x="33660" y="22273"/>
                </a:lnTo>
                <a:lnTo>
                  <a:pt x="35616" y="23399"/>
                </a:lnTo>
                <a:lnTo>
                  <a:pt x="35605" y="23445"/>
                </a:lnTo>
                <a:lnTo>
                  <a:pt x="35605" y="23490"/>
                </a:lnTo>
                <a:lnTo>
                  <a:pt x="35605" y="23536"/>
                </a:lnTo>
                <a:lnTo>
                  <a:pt x="35616" y="23570"/>
                </a:lnTo>
                <a:lnTo>
                  <a:pt x="35639" y="23604"/>
                </a:lnTo>
                <a:lnTo>
                  <a:pt x="35662" y="23638"/>
                </a:lnTo>
                <a:lnTo>
                  <a:pt x="35696" y="23672"/>
                </a:lnTo>
                <a:lnTo>
                  <a:pt x="35730" y="23684"/>
                </a:lnTo>
                <a:lnTo>
                  <a:pt x="35776" y="23695"/>
                </a:lnTo>
                <a:lnTo>
                  <a:pt x="35821" y="23706"/>
                </a:lnTo>
                <a:lnTo>
                  <a:pt x="35867" y="23695"/>
                </a:lnTo>
                <a:lnTo>
                  <a:pt x="35901" y="23684"/>
                </a:lnTo>
                <a:lnTo>
                  <a:pt x="35946" y="23672"/>
                </a:lnTo>
                <a:lnTo>
                  <a:pt x="35969" y="23638"/>
                </a:lnTo>
                <a:lnTo>
                  <a:pt x="36003" y="23604"/>
                </a:lnTo>
                <a:lnTo>
                  <a:pt x="36015" y="23570"/>
                </a:lnTo>
                <a:lnTo>
                  <a:pt x="36037" y="23536"/>
                </a:lnTo>
                <a:lnTo>
                  <a:pt x="36037" y="23490"/>
                </a:lnTo>
                <a:lnTo>
                  <a:pt x="36037" y="23445"/>
                </a:lnTo>
                <a:lnTo>
                  <a:pt x="36015" y="23411"/>
                </a:lnTo>
                <a:lnTo>
                  <a:pt x="38028" y="22239"/>
                </a:lnTo>
                <a:lnTo>
                  <a:pt x="38062" y="22284"/>
                </a:lnTo>
                <a:lnTo>
                  <a:pt x="38096" y="22307"/>
                </a:lnTo>
                <a:lnTo>
                  <a:pt x="38142" y="22318"/>
                </a:lnTo>
                <a:lnTo>
                  <a:pt x="38187" y="22330"/>
                </a:lnTo>
                <a:lnTo>
                  <a:pt x="38233" y="22330"/>
                </a:lnTo>
                <a:lnTo>
                  <a:pt x="38267" y="22318"/>
                </a:lnTo>
                <a:lnTo>
                  <a:pt x="38290" y="22296"/>
                </a:lnTo>
                <a:lnTo>
                  <a:pt x="38324" y="22273"/>
                </a:lnTo>
                <a:lnTo>
                  <a:pt x="38347" y="22250"/>
                </a:lnTo>
                <a:lnTo>
                  <a:pt x="38358" y="22216"/>
                </a:lnTo>
                <a:lnTo>
                  <a:pt x="38369" y="22182"/>
                </a:lnTo>
                <a:lnTo>
                  <a:pt x="38381" y="22136"/>
                </a:lnTo>
                <a:lnTo>
                  <a:pt x="38369" y="22068"/>
                </a:lnTo>
                <a:lnTo>
                  <a:pt x="38335" y="22011"/>
                </a:lnTo>
                <a:lnTo>
                  <a:pt x="38278" y="21977"/>
                </a:lnTo>
                <a:lnTo>
                  <a:pt x="38210" y="21954"/>
                </a:lnTo>
                <a:lnTo>
                  <a:pt x="38210" y="19554"/>
                </a:lnTo>
                <a:lnTo>
                  <a:pt x="38278" y="19532"/>
                </a:lnTo>
                <a:lnTo>
                  <a:pt x="38324" y="19497"/>
                </a:lnTo>
                <a:lnTo>
                  <a:pt x="38347" y="19441"/>
                </a:lnTo>
                <a:lnTo>
                  <a:pt x="38358" y="19384"/>
                </a:lnTo>
                <a:lnTo>
                  <a:pt x="38358" y="19350"/>
                </a:lnTo>
                <a:lnTo>
                  <a:pt x="38347" y="19315"/>
                </a:lnTo>
                <a:lnTo>
                  <a:pt x="38312" y="19259"/>
                </a:lnTo>
                <a:lnTo>
                  <a:pt x="38256" y="19224"/>
                </a:lnTo>
                <a:lnTo>
                  <a:pt x="38221" y="19213"/>
                </a:lnTo>
                <a:lnTo>
                  <a:pt x="38153" y="19213"/>
                </a:lnTo>
                <a:lnTo>
                  <a:pt x="38119" y="19236"/>
                </a:lnTo>
                <a:lnTo>
                  <a:pt x="38085" y="19259"/>
                </a:lnTo>
                <a:lnTo>
                  <a:pt x="38051" y="19281"/>
                </a:lnTo>
                <a:lnTo>
                  <a:pt x="36049" y="18121"/>
                </a:lnTo>
                <a:lnTo>
                  <a:pt x="36060" y="18075"/>
                </a:lnTo>
                <a:lnTo>
                  <a:pt x="36071" y="18030"/>
                </a:lnTo>
                <a:lnTo>
                  <a:pt x="36060" y="17984"/>
                </a:lnTo>
                <a:lnTo>
                  <a:pt x="36049" y="17939"/>
                </a:lnTo>
                <a:lnTo>
                  <a:pt x="36026" y="17893"/>
                </a:lnTo>
                <a:lnTo>
                  <a:pt x="35992" y="17859"/>
                </a:lnTo>
                <a:lnTo>
                  <a:pt x="35958" y="17825"/>
                </a:lnTo>
                <a:lnTo>
                  <a:pt x="35912" y="17802"/>
                </a:lnTo>
                <a:lnTo>
                  <a:pt x="35867" y="17791"/>
                </a:lnTo>
                <a:lnTo>
                  <a:pt x="35764" y="17791"/>
                </a:lnTo>
                <a:lnTo>
                  <a:pt x="35719" y="17802"/>
                </a:lnTo>
                <a:lnTo>
                  <a:pt x="35685" y="17825"/>
                </a:lnTo>
                <a:lnTo>
                  <a:pt x="35651" y="17859"/>
                </a:lnTo>
                <a:lnTo>
                  <a:pt x="35616" y="17893"/>
                </a:lnTo>
                <a:lnTo>
                  <a:pt x="35594" y="17939"/>
                </a:lnTo>
                <a:lnTo>
                  <a:pt x="35582" y="17984"/>
                </a:lnTo>
                <a:lnTo>
                  <a:pt x="35571" y="18030"/>
                </a:lnTo>
                <a:lnTo>
                  <a:pt x="35582" y="18087"/>
                </a:lnTo>
                <a:lnTo>
                  <a:pt x="35594" y="18121"/>
                </a:lnTo>
                <a:lnTo>
                  <a:pt x="33671" y="19236"/>
                </a:lnTo>
                <a:lnTo>
                  <a:pt x="33626" y="19190"/>
                </a:lnTo>
                <a:lnTo>
                  <a:pt x="33569" y="19156"/>
                </a:lnTo>
                <a:lnTo>
                  <a:pt x="33512" y="19133"/>
                </a:lnTo>
                <a:lnTo>
                  <a:pt x="33455" y="19122"/>
                </a:lnTo>
                <a:lnTo>
                  <a:pt x="33387" y="19133"/>
                </a:lnTo>
                <a:lnTo>
                  <a:pt x="33330" y="19156"/>
                </a:lnTo>
                <a:lnTo>
                  <a:pt x="33273" y="19190"/>
                </a:lnTo>
                <a:lnTo>
                  <a:pt x="33239" y="19236"/>
                </a:lnTo>
                <a:lnTo>
                  <a:pt x="31317" y="18132"/>
                </a:lnTo>
                <a:lnTo>
                  <a:pt x="31339" y="18087"/>
                </a:lnTo>
                <a:lnTo>
                  <a:pt x="31339" y="18030"/>
                </a:lnTo>
                <a:lnTo>
                  <a:pt x="31328" y="17984"/>
                </a:lnTo>
                <a:lnTo>
                  <a:pt x="31317" y="17939"/>
                </a:lnTo>
                <a:lnTo>
                  <a:pt x="31294" y="17893"/>
                </a:lnTo>
                <a:lnTo>
                  <a:pt x="31260" y="17848"/>
                </a:lnTo>
                <a:lnTo>
                  <a:pt x="31226" y="17825"/>
                </a:lnTo>
                <a:lnTo>
                  <a:pt x="31180" y="17791"/>
                </a:lnTo>
                <a:lnTo>
                  <a:pt x="31135" y="17780"/>
                </a:lnTo>
                <a:lnTo>
                  <a:pt x="31032" y="17780"/>
                </a:lnTo>
                <a:lnTo>
                  <a:pt x="30975" y="17791"/>
                </a:lnTo>
                <a:lnTo>
                  <a:pt x="30930" y="17825"/>
                </a:lnTo>
                <a:lnTo>
                  <a:pt x="30896" y="17848"/>
                </a:lnTo>
                <a:lnTo>
                  <a:pt x="30862" y="17893"/>
                </a:lnTo>
                <a:lnTo>
                  <a:pt x="30839" y="17939"/>
                </a:lnTo>
                <a:lnTo>
                  <a:pt x="30827" y="17984"/>
                </a:lnTo>
                <a:lnTo>
                  <a:pt x="30816" y="18030"/>
                </a:lnTo>
                <a:lnTo>
                  <a:pt x="30827" y="18087"/>
                </a:lnTo>
                <a:lnTo>
                  <a:pt x="30839" y="18132"/>
                </a:lnTo>
                <a:lnTo>
                  <a:pt x="28916" y="19236"/>
                </a:lnTo>
                <a:lnTo>
                  <a:pt x="28882" y="19190"/>
                </a:lnTo>
                <a:lnTo>
                  <a:pt x="28825" y="19156"/>
                </a:lnTo>
                <a:lnTo>
                  <a:pt x="28768" y="19133"/>
                </a:lnTo>
                <a:lnTo>
                  <a:pt x="28643" y="19133"/>
                </a:lnTo>
                <a:lnTo>
                  <a:pt x="28586" y="19156"/>
                </a:lnTo>
                <a:lnTo>
                  <a:pt x="28541" y="19190"/>
                </a:lnTo>
                <a:lnTo>
                  <a:pt x="28495" y="19236"/>
                </a:lnTo>
                <a:lnTo>
                  <a:pt x="26573" y="18121"/>
                </a:lnTo>
                <a:lnTo>
                  <a:pt x="26584" y="18087"/>
                </a:lnTo>
                <a:lnTo>
                  <a:pt x="26584" y="18030"/>
                </a:lnTo>
                <a:lnTo>
                  <a:pt x="26584" y="17984"/>
                </a:lnTo>
                <a:lnTo>
                  <a:pt x="26573" y="17939"/>
                </a:lnTo>
                <a:lnTo>
                  <a:pt x="26550" y="17905"/>
                </a:lnTo>
                <a:lnTo>
                  <a:pt x="26528" y="17871"/>
                </a:lnTo>
                <a:lnTo>
                  <a:pt x="26493" y="17837"/>
                </a:lnTo>
                <a:lnTo>
                  <a:pt x="26448" y="17814"/>
                </a:lnTo>
                <a:lnTo>
                  <a:pt x="26414" y="17791"/>
                </a:lnTo>
                <a:lnTo>
                  <a:pt x="26368" y="17791"/>
                </a:lnTo>
                <a:lnTo>
                  <a:pt x="26368" y="15505"/>
                </a:lnTo>
                <a:lnTo>
                  <a:pt x="26402" y="15493"/>
                </a:lnTo>
                <a:lnTo>
                  <a:pt x="26448" y="15482"/>
                </a:lnTo>
                <a:lnTo>
                  <a:pt x="26482" y="15459"/>
                </a:lnTo>
                <a:lnTo>
                  <a:pt x="26505" y="15436"/>
                </a:lnTo>
                <a:lnTo>
                  <a:pt x="26539" y="15402"/>
                </a:lnTo>
                <a:lnTo>
                  <a:pt x="26550" y="15357"/>
                </a:lnTo>
                <a:lnTo>
                  <a:pt x="26562" y="15323"/>
                </a:lnTo>
                <a:lnTo>
                  <a:pt x="26573" y="15277"/>
                </a:lnTo>
                <a:lnTo>
                  <a:pt x="26562" y="15232"/>
                </a:lnTo>
                <a:lnTo>
                  <a:pt x="26550" y="15186"/>
                </a:lnTo>
                <a:lnTo>
                  <a:pt x="28564" y="14026"/>
                </a:lnTo>
                <a:lnTo>
                  <a:pt x="28598" y="14060"/>
                </a:lnTo>
                <a:lnTo>
                  <a:pt x="28632" y="14083"/>
                </a:lnTo>
                <a:lnTo>
                  <a:pt x="28666" y="14094"/>
                </a:lnTo>
                <a:lnTo>
                  <a:pt x="28712" y="14105"/>
                </a:lnTo>
                <a:lnTo>
                  <a:pt x="28757" y="14094"/>
                </a:lnTo>
                <a:lnTo>
                  <a:pt x="28791" y="14083"/>
                </a:lnTo>
                <a:lnTo>
                  <a:pt x="28825" y="14060"/>
                </a:lnTo>
                <a:lnTo>
                  <a:pt x="28848" y="14026"/>
                </a:lnTo>
                <a:lnTo>
                  <a:pt x="30839" y="15163"/>
                </a:lnTo>
                <a:lnTo>
                  <a:pt x="30827" y="15220"/>
                </a:lnTo>
                <a:lnTo>
                  <a:pt x="30816" y="15277"/>
                </a:lnTo>
                <a:lnTo>
                  <a:pt x="30816" y="15334"/>
                </a:lnTo>
                <a:lnTo>
                  <a:pt x="30839" y="15380"/>
                </a:lnTo>
                <a:lnTo>
                  <a:pt x="30862" y="15425"/>
                </a:lnTo>
                <a:lnTo>
                  <a:pt x="30896" y="15459"/>
                </a:lnTo>
                <a:lnTo>
                  <a:pt x="30930" y="15493"/>
                </a:lnTo>
                <a:lnTo>
                  <a:pt x="30975" y="15516"/>
                </a:lnTo>
                <a:lnTo>
                  <a:pt x="31021" y="15539"/>
                </a:lnTo>
                <a:lnTo>
                  <a:pt x="31135" y="15539"/>
                </a:lnTo>
                <a:lnTo>
                  <a:pt x="31180" y="15516"/>
                </a:lnTo>
                <a:lnTo>
                  <a:pt x="31226" y="15493"/>
                </a:lnTo>
                <a:lnTo>
                  <a:pt x="31271" y="15459"/>
                </a:lnTo>
                <a:lnTo>
                  <a:pt x="31294" y="15425"/>
                </a:lnTo>
                <a:lnTo>
                  <a:pt x="31328" y="15380"/>
                </a:lnTo>
                <a:lnTo>
                  <a:pt x="31339" y="15334"/>
                </a:lnTo>
                <a:lnTo>
                  <a:pt x="31339" y="15277"/>
                </a:lnTo>
                <a:lnTo>
                  <a:pt x="31339" y="15220"/>
                </a:lnTo>
                <a:lnTo>
                  <a:pt x="31317" y="15175"/>
                </a:lnTo>
                <a:lnTo>
                  <a:pt x="33228" y="14071"/>
                </a:lnTo>
                <a:lnTo>
                  <a:pt x="33262" y="14117"/>
                </a:lnTo>
                <a:lnTo>
                  <a:pt x="33319" y="14162"/>
                </a:lnTo>
                <a:lnTo>
                  <a:pt x="33376" y="14185"/>
                </a:lnTo>
                <a:lnTo>
                  <a:pt x="33455" y="14196"/>
                </a:lnTo>
                <a:lnTo>
                  <a:pt x="33501" y="14196"/>
                </a:lnTo>
                <a:lnTo>
                  <a:pt x="33558" y="14174"/>
                </a:lnTo>
                <a:lnTo>
                  <a:pt x="33603" y="14151"/>
                </a:lnTo>
                <a:lnTo>
                  <a:pt x="33637" y="14117"/>
                </a:lnTo>
                <a:lnTo>
                  <a:pt x="33671" y="14083"/>
                </a:lnTo>
                <a:lnTo>
                  <a:pt x="33694" y="14037"/>
                </a:lnTo>
                <a:lnTo>
                  <a:pt x="33705" y="13980"/>
                </a:lnTo>
                <a:lnTo>
                  <a:pt x="33717" y="13935"/>
                </a:lnTo>
                <a:lnTo>
                  <a:pt x="33705" y="13878"/>
                </a:lnTo>
                <a:lnTo>
                  <a:pt x="33694" y="13832"/>
                </a:lnTo>
                <a:lnTo>
                  <a:pt x="33671" y="13787"/>
                </a:lnTo>
                <a:lnTo>
                  <a:pt x="33649" y="13753"/>
                </a:lnTo>
                <a:lnTo>
                  <a:pt x="33614" y="13719"/>
                </a:lnTo>
                <a:lnTo>
                  <a:pt x="33569" y="13696"/>
                </a:lnTo>
                <a:lnTo>
                  <a:pt x="33523" y="13673"/>
                </a:lnTo>
                <a:lnTo>
                  <a:pt x="33478" y="13662"/>
                </a:lnTo>
                <a:lnTo>
                  <a:pt x="33478" y="11375"/>
                </a:lnTo>
                <a:lnTo>
                  <a:pt x="33546" y="11353"/>
                </a:lnTo>
                <a:lnTo>
                  <a:pt x="33603" y="11307"/>
                </a:lnTo>
                <a:lnTo>
                  <a:pt x="33637" y="11250"/>
                </a:lnTo>
                <a:lnTo>
                  <a:pt x="33649" y="11216"/>
                </a:lnTo>
                <a:lnTo>
                  <a:pt x="33649" y="11171"/>
                </a:lnTo>
                <a:lnTo>
                  <a:pt x="33649" y="11136"/>
                </a:lnTo>
                <a:lnTo>
                  <a:pt x="33637" y="11091"/>
                </a:lnTo>
                <a:lnTo>
                  <a:pt x="33614" y="11057"/>
                </a:lnTo>
                <a:lnTo>
                  <a:pt x="33592" y="11034"/>
                </a:lnTo>
                <a:lnTo>
                  <a:pt x="33558" y="11000"/>
                </a:lnTo>
                <a:lnTo>
                  <a:pt x="33523" y="10989"/>
                </a:lnTo>
                <a:lnTo>
                  <a:pt x="33489" y="10977"/>
                </a:lnTo>
                <a:lnTo>
                  <a:pt x="33455" y="10966"/>
                </a:lnTo>
                <a:lnTo>
                  <a:pt x="33398" y="10977"/>
                </a:lnTo>
                <a:lnTo>
                  <a:pt x="33353" y="10989"/>
                </a:lnTo>
                <a:lnTo>
                  <a:pt x="33319" y="11023"/>
                </a:lnTo>
                <a:lnTo>
                  <a:pt x="33285" y="11057"/>
                </a:lnTo>
                <a:lnTo>
                  <a:pt x="31271" y="9897"/>
                </a:lnTo>
                <a:lnTo>
                  <a:pt x="31282" y="9828"/>
                </a:lnTo>
                <a:lnTo>
                  <a:pt x="31282" y="9783"/>
                </a:lnTo>
                <a:lnTo>
                  <a:pt x="31271" y="9749"/>
                </a:lnTo>
                <a:lnTo>
                  <a:pt x="31237" y="9692"/>
                </a:lnTo>
                <a:lnTo>
                  <a:pt x="31180" y="9646"/>
                </a:lnTo>
                <a:lnTo>
                  <a:pt x="31146" y="9635"/>
                </a:lnTo>
                <a:lnTo>
                  <a:pt x="31100" y="9624"/>
                </a:lnTo>
                <a:lnTo>
                  <a:pt x="31100" y="7269"/>
                </a:lnTo>
                <a:lnTo>
                  <a:pt x="31146" y="7257"/>
                </a:lnTo>
                <a:lnTo>
                  <a:pt x="31180" y="7246"/>
                </a:lnTo>
                <a:lnTo>
                  <a:pt x="31237" y="7201"/>
                </a:lnTo>
                <a:lnTo>
                  <a:pt x="31271" y="7144"/>
                </a:lnTo>
                <a:lnTo>
                  <a:pt x="31282" y="7110"/>
                </a:lnTo>
                <a:lnTo>
                  <a:pt x="31282" y="7064"/>
                </a:lnTo>
                <a:lnTo>
                  <a:pt x="31282" y="7030"/>
                </a:lnTo>
                <a:lnTo>
                  <a:pt x="31271" y="6984"/>
                </a:lnTo>
                <a:lnTo>
                  <a:pt x="33262" y="5836"/>
                </a:lnTo>
                <a:lnTo>
                  <a:pt x="33296" y="5881"/>
                </a:lnTo>
                <a:lnTo>
                  <a:pt x="33341" y="5915"/>
                </a:lnTo>
                <a:lnTo>
                  <a:pt x="33387" y="5938"/>
                </a:lnTo>
                <a:lnTo>
                  <a:pt x="33455" y="5949"/>
                </a:lnTo>
                <a:lnTo>
                  <a:pt x="33512" y="5938"/>
                </a:lnTo>
                <a:lnTo>
                  <a:pt x="33558" y="5915"/>
                </a:lnTo>
                <a:lnTo>
                  <a:pt x="33603" y="5881"/>
                </a:lnTo>
                <a:lnTo>
                  <a:pt x="33637" y="5836"/>
                </a:lnTo>
                <a:lnTo>
                  <a:pt x="35594" y="6962"/>
                </a:lnTo>
                <a:lnTo>
                  <a:pt x="35582" y="7019"/>
                </a:lnTo>
                <a:lnTo>
                  <a:pt x="35571" y="7064"/>
                </a:lnTo>
                <a:lnTo>
                  <a:pt x="35582" y="7121"/>
                </a:lnTo>
                <a:lnTo>
                  <a:pt x="35594" y="7166"/>
                </a:lnTo>
                <a:lnTo>
                  <a:pt x="35616" y="7201"/>
                </a:lnTo>
                <a:lnTo>
                  <a:pt x="35651" y="7246"/>
                </a:lnTo>
                <a:lnTo>
                  <a:pt x="35685" y="7269"/>
                </a:lnTo>
                <a:lnTo>
                  <a:pt x="35719" y="7292"/>
                </a:lnTo>
                <a:lnTo>
                  <a:pt x="35776" y="7303"/>
                </a:lnTo>
                <a:lnTo>
                  <a:pt x="35821" y="7314"/>
                </a:lnTo>
                <a:lnTo>
                  <a:pt x="35867" y="7303"/>
                </a:lnTo>
                <a:lnTo>
                  <a:pt x="35912" y="7292"/>
                </a:lnTo>
                <a:lnTo>
                  <a:pt x="35958" y="7269"/>
                </a:lnTo>
                <a:lnTo>
                  <a:pt x="35992" y="7246"/>
                </a:lnTo>
                <a:lnTo>
                  <a:pt x="36026" y="7201"/>
                </a:lnTo>
                <a:lnTo>
                  <a:pt x="36049" y="7166"/>
                </a:lnTo>
                <a:lnTo>
                  <a:pt x="36060" y="7121"/>
                </a:lnTo>
                <a:lnTo>
                  <a:pt x="36060" y="7064"/>
                </a:lnTo>
                <a:lnTo>
                  <a:pt x="36060" y="7019"/>
                </a:lnTo>
                <a:lnTo>
                  <a:pt x="36049" y="6973"/>
                </a:lnTo>
                <a:lnTo>
                  <a:pt x="38017" y="5824"/>
                </a:lnTo>
                <a:lnTo>
                  <a:pt x="38051" y="5870"/>
                </a:lnTo>
                <a:lnTo>
                  <a:pt x="38085" y="5904"/>
                </a:lnTo>
                <a:lnTo>
                  <a:pt x="38142" y="5927"/>
                </a:lnTo>
                <a:lnTo>
                  <a:pt x="38233" y="5927"/>
                </a:lnTo>
                <a:lnTo>
                  <a:pt x="38278" y="5915"/>
                </a:lnTo>
                <a:lnTo>
                  <a:pt x="38312" y="5892"/>
                </a:lnTo>
                <a:lnTo>
                  <a:pt x="38335" y="5870"/>
                </a:lnTo>
                <a:lnTo>
                  <a:pt x="38369" y="5836"/>
                </a:lnTo>
                <a:lnTo>
                  <a:pt x="38381" y="5801"/>
                </a:lnTo>
                <a:lnTo>
                  <a:pt x="38392" y="5767"/>
                </a:lnTo>
                <a:lnTo>
                  <a:pt x="38403" y="5722"/>
                </a:lnTo>
                <a:lnTo>
                  <a:pt x="38392" y="5676"/>
                </a:lnTo>
                <a:lnTo>
                  <a:pt x="38381" y="5642"/>
                </a:lnTo>
                <a:lnTo>
                  <a:pt x="38347" y="5585"/>
                </a:lnTo>
                <a:lnTo>
                  <a:pt x="38290" y="5540"/>
                </a:lnTo>
                <a:lnTo>
                  <a:pt x="38256" y="5528"/>
                </a:lnTo>
                <a:lnTo>
                  <a:pt x="38210" y="5517"/>
                </a:lnTo>
                <a:lnTo>
                  <a:pt x="38210" y="3185"/>
                </a:lnTo>
                <a:lnTo>
                  <a:pt x="38256" y="3174"/>
                </a:lnTo>
                <a:lnTo>
                  <a:pt x="38290" y="3162"/>
                </a:lnTo>
                <a:lnTo>
                  <a:pt x="38324" y="3140"/>
                </a:lnTo>
                <a:lnTo>
                  <a:pt x="38358" y="3117"/>
                </a:lnTo>
                <a:lnTo>
                  <a:pt x="38381" y="3083"/>
                </a:lnTo>
                <a:lnTo>
                  <a:pt x="38403" y="3049"/>
                </a:lnTo>
                <a:lnTo>
                  <a:pt x="38415" y="3003"/>
                </a:lnTo>
                <a:lnTo>
                  <a:pt x="38415" y="2958"/>
                </a:lnTo>
                <a:lnTo>
                  <a:pt x="38415" y="2923"/>
                </a:lnTo>
                <a:lnTo>
                  <a:pt x="38403" y="2878"/>
                </a:lnTo>
                <a:lnTo>
                  <a:pt x="38381" y="2844"/>
                </a:lnTo>
                <a:lnTo>
                  <a:pt x="38347" y="2810"/>
                </a:lnTo>
                <a:lnTo>
                  <a:pt x="38312" y="2776"/>
                </a:lnTo>
                <a:lnTo>
                  <a:pt x="38278" y="2753"/>
                </a:lnTo>
                <a:lnTo>
                  <a:pt x="38233" y="2741"/>
                </a:lnTo>
                <a:lnTo>
                  <a:pt x="38142" y="2741"/>
                </a:lnTo>
                <a:lnTo>
                  <a:pt x="38085" y="2764"/>
                </a:lnTo>
                <a:lnTo>
                  <a:pt x="38051" y="2798"/>
                </a:lnTo>
                <a:lnTo>
                  <a:pt x="38017" y="2832"/>
                </a:lnTo>
                <a:lnTo>
                  <a:pt x="35992" y="1661"/>
                </a:lnTo>
                <a:lnTo>
                  <a:pt x="35992" y="1615"/>
                </a:lnTo>
                <a:lnTo>
                  <a:pt x="35992" y="1581"/>
                </a:lnTo>
                <a:lnTo>
                  <a:pt x="35980" y="1547"/>
                </a:lnTo>
                <a:lnTo>
                  <a:pt x="35946" y="1490"/>
                </a:lnTo>
                <a:lnTo>
                  <a:pt x="35889" y="1456"/>
                </a:lnTo>
                <a:lnTo>
                  <a:pt x="35855" y="1445"/>
                </a:lnTo>
                <a:lnTo>
                  <a:pt x="35821" y="1433"/>
                </a:lnTo>
                <a:lnTo>
                  <a:pt x="35787" y="1445"/>
                </a:lnTo>
                <a:lnTo>
                  <a:pt x="35753" y="1456"/>
                </a:lnTo>
                <a:lnTo>
                  <a:pt x="35696" y="1490"/>
                </a:lnTo>
                <a:lnTo>
                  <a:pt x="35662" y="1547"/>
                </a:lnTo>
                <a:lnTo>
                  <a:pt x="35651" y="1581"/>
                </a:lnTo>
                <a:lnTo>
                  <a:pt x="35639" y="1615"/>
                </a:lnTo>
                <a:lnTo>
                  <a:pt x="35651" y="1672"/>
                </a:lnTo>
                <a:lnTo>
                  <a:pt x="33649" y="2821"/>
                </a:lnTo>
                <a:lnTo>
                  <a:pt x="33614" y="2776"/>
                </a:lnTo>
                <a:lnTo>
                  <a:pt x="33569" y="2741"/>
                </a:lnTo>
                <a:lnTo>
                  <a:pt x="33512" y="2719"/>
                </a:lnTo>
                <a:lnTo>
                  <a:pt x="33387" y="2719"/>
                </a:lnTo>
                <a:lnTo>
                  <a:pt x="33330" y="2741"/>
                </a:lnTo>
                <a:lnTo>
                  <a:pt x="33285" y="2776"/>
                </a:lnTo>
                <a:lnTo>
                  <a:pt x="33250" y="2821"/>
                </a:lnTo>
                <a:lnTo>
                  <a:pt x="31305" y="1695"/>
                </a:lnTo>
                <a:lnTo>
                  <a:pt x="31317" y="1661"/>
                </a:lnTo>
                <a:lnTo>
                  <a:pt x="31317" y="1615"/>
                </a:lnTo>
                <a:lnTo>
                  <a:pt x="31317" y="1570"/>
                </a:lnTo>
                <a:lnTo>
                  <a:pt x="31305" y="1524"/>
                </a:lnTo>
                <a:lnTo>
                  <a:pt x="31282" y="1490"/>
                </a:lnTo>
                <a:lnTo>
                  <a:pt x="31260" y="1456"/>
                </a:lnTo>
                <a:lnTo>
                  <a:pt x="31226" y="1422"/>
                </a:lnTo>
                <a:lnTo>
                  <a:pt x="31191" y="1399"/>
                </a:lnTo>
                <a:lnTo>
                  <a:pt x="31146" y="1388"/>
                </a:lnTo>
                <a:lnTo>
                  <a:pt x="31100" y="1376"/>
                </a:lnTo>
                <a:lnTo>
                  <a:pt x="31100" y="0"/>
                </a:lnTo>
                <a:lnTo>
                  <a:pt x="31055" y="0"/>
                </a:lnTo>
                <a:lnTo>
                  <a:pt x="31055" y="1376"/>
                </a:lnTo>
                <a:lnTo>
                  <a:pt x="31009" y="1388"/>
                </a:lnTo>
                <a:lnTo>
                  <a:pt x="30975" y="1399"/>
                </a:lnTo>
                <a:lnTo>
                  <a:pt x="30941" y="1422"/>
                </a:lnTo>
                <a:lnTo>
                  <a:pt x="30907" y="1456"/>
                </a:lnTo>
                <a:lnTo>
                  <a:pt x="30873" y="1490"/>
                </a:lnTo>
                <a:lnTo>
                  <a:pt x="30862" y="1524"/>
                </a:lnTo>
                <a:lnTo>
                  <a:pt x="30850" y="1570"/>
                </a:lnTo>
                <a:lnTo>
                  <a:pt x="30839" y="1615"/>
                </a:lnTo>
                <a:lnTo>
                  <a:pt x="30839" y="1661"/>
                </a:lnTo>
                <a:lnTo>
                  <a:pt x="30862" y="1695"/>
                </a:lnTo>
                <a:lnTo>
                  <a:pt x="28871" y="2844"/>
                </a:lnTo>
                <a:lnTo>
                  <a:pt x="28848" y="2810"/>
                </a:lnTo>
                <a:lnTo>
                  <a:pt x="28803" y="2776"/>
                </a:lnTo>
                <a:lnTo>
                  <a:pt x="28757" y="2764"/>
                </a:lnTo>
                <a:lnTo>
                  <a:pt x="28712" y="2753"/>
                </a:lnTo>
                <a:lnTo>
                  <a:pt x="28655" y="2764"/>
                </a:lnTo>
                <a:lnTo>
                  <a:pt x="28621" y="2776"/>
                </a:lnTo>
                <a:lnTo>
                  <a:pt x="28575" y="2810"/>
                </a:lnTo>
                <a:lnTo>
                  <a:pt x="28541" y="2844"/>
                </a:lnTo>
                <a:lnTo>
                  <a:pt x="26516" y="1672"/>
                </a:lnTo>
                <a:lnTo>
                  <a:pt x="26516" y="1615"/>
                </a:lnTo>
                <a:lnTo>
                  <a:pt x="26505" y="1547"/>
                </a:lnTo>
                <a:lnTo>
                  <a:pt x="26471" y="1490"/>
                </a:lnTo>
                <a:lnTo>
                  <a:pt x="26425" y="1456"/>
                </a:lnTo>
                <a:lnTo>
                  <a:pt x="26368" y="1433"/>
                </a:lnTo>
                <a:lnTo>
                  <a:pt x="26368" y="0"/>
                </a:lnTo>
                <a:close/>
              </a:path>
            </a:pathLst>
          </a:custGeom>
          <a:gradFill>
            <a:gsLst>
              <a:gs pos="0">
                <a:schemeClr val="dk1"/>
              </a:gs>
              <a:gs pos="9000">
                <a:schemeClr val="dk1"/>
              </a:gs>
              <a:gs pos="42000">
                <a:srgbClr val="FFFFFF">
                  <a:alpha val="32549"/>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6765091" y="4445691"/>
            <a:ext cx="544258" cy="608522"/>
          </a:xfrm>
          <a:custGeom>
            <a:rect b="b" l="l" r="r" t="t"/>
            <a:pathLst>
              <a:path extrusionOk="0" h="5814" w="5200">
                <a:moveTo>
                  <a:pt x="2776" y="296"/>
                </a:moveTo>
                <a:lnTo>
                  <a:pt x="4824" y="1479"/>
                </a:lnTo>
                <a:lnTo>
                  <a:pt x="4813" y="1536"/>
                </a:lnTo>
                <a:lnTo>
                  <a:pt x="4824" y="1605"/>
                </a:lnTo>
                <a:lnTo>
                  <a:pt x="4858" y="1661"/>
                </a:lnTo>
                <a:lnTo>
                  <a:pt x="4904" y="1696"/>
                </a:lnTo>
                <a:lnTo>
                  <a:pt x="4961" y="1718"/>
                </a:lnTo>
                <a:lnTo>
                  <a:pt x="4961" y="4084"/>
                </a:lnTo>
                <a:lnTo>
                  <a:pt x="4926" y="4084"/>
                </a:lnTo>
                <a:lnTo>
                  <a:pt x="4892" y="4107"/>
                </a:lnTo>
                <a:lnTo>
                  <a:pt x="4858" y="4119"/>
                </a:lnTo>
                <a:lnTo>
                  <a:pt x="4824" y="4153"/>
                </a:lnTo>
                <a:lnTo>
                  <a:pt x="4801" y="4175"/>
                </a:lnTo>
                <a:lnTo>
                  <a:pt x="4779" y="4221"/>
                </a:lnTo>
                <a:lnTo>
                  <a:pt x="4767" y="4255"/>
                </a:lnTo>
                <a:lnTo>
                  <a:pt x="4767" y="4301"/>
                </a:lnTo>
                <a:lnTo>
                  <a:pt x="4767" y="4335"/>
                </a:lnTo>
                <a:lnTo>
                  <a:pt x="4779" y="4380"/>
                </a:lnTo>
                <a:lnTo>
                  <a:pt x="2754" y="5552"/>
                </a:lnTo>
                <a:lnTo>
                  <a:pt x="2731" y="5518"/>
                </a:lnTo>
                <a:lnTo>
                  <a:pt x="2697" y="5495"/>
                </a:lnTo>
                <a:lnTo>
                  <a:pt x="2663" y="5484"/>
                </a:lnTo>
                <a:lnTo>
                  <a:pt x="2617" y="5472"/>
                </a:lnTo>
                <a:lnTo>
                  <a:pt x="2572" y="5484"/>
                </a:lnTo>
                <a:lnTo>
                  <a:pt x="2538" y="5495"/>
                </a:lnTo>
                <a:lnTo>
                  <a:pt x="2503" y="5518"/>
                </a:lnTo>
                <a:lnTo>
                  <a:pt x="2481" y="5552"/>
                </a:lnTo>
                <a:lnTo>
                  <a:pt x="479" y="4392"/>
                </a:lnTo>
                <a:lnTo>
                  <a:pt x="490" y="4346"/>
                </a:lnTo>
                <a:lnTo>
                  <a:pt x="490" y="4301"/>
                </a:lnTo>
                <a:lnTo>
                  <a:pt x="490" y="4244"/>
                </a:lnTo>
                <a:lnTo>
                  <a:pt x="479" y="4210"/>
                </a:lnTo>
                <a:lnTo>
                  <a:pt x="456" y="4164"/>
                </a:lnTo>
                <a:lnTo>
                  <a:pt x="433" y="4130"/>
                </a:lnTo>
                <a:lnTo>
                  <a:pt x="399" y="4096"/>
                </a:lnTo>
                <a:lnTo>
                  <a:pt x="354" y="4073"/>
                </a:lnTo>
                <a:lnTo>
                  <a:pt x="319" y="4062"/>
                </a:lnTo>
                <a:lnTo>
                  <a:pt x="274" y="4050"/>
                </a:lnTo>
                <a:lnTo>
                  <a:pt x="274" y="1718"/>
                </a:lnTo>
                <a:lnTo>
                  <a:pt x="331" y="1696"/>
                </a:lnTo>
                <a:lnTo>
                  <a:pt x="376" y="1661"/>
                </a:lnTo>
                <a:lnTo>
                  <a:pt x="410" y="1605"/>
                </a:lnTo>
                <a:lnTo>
                  <a:pt x="422" y="1536"/>
                </a:lnTo>
                <a:lnTo>
                  <a:pt x="410" y="1479"/>
                </a:lnTo>
                <a:lnTo>
                  <a:pt x="2458" y="296"/>
                </a:lnTo>
                <a:lnTo>
                  <a:pt x="2492" y="331"/>
                </a:lnTo>
                <a:lnTo>
                  <a:pt x="2526" y="353"/>
                </a:lnTo>
                <a:lnTo>
                  <a:pt x="2572" y="376"/>
                </a:lnTo>
                <a:lnTo>
                  <a:pt x="2663" y="376"/>
                </a:lnTo>
                <a:lnTo>
                  <a:pt x="2708" y="353"/>
                </a:lnTo>
                <a:lnTo>
                  <a:pt x="2742" y="331"/>
                </a:lnTo>
                <a:lnTo>
                  <a:pt x="2776" y="296"/>
                </a:lnTo>
                <a:close/>
                <a:moveTo>
                  <a:pt x="2583" y="1"/>
                </a:moveTo>
                <a:lnTo>
                  <a:pt x="2538" y="12"/>
                </a:lnTo>
                <a:lnTo>
                  <a:pt x="2515" y="35"/>
                </a:lnTo>
                <a:lnTo>
                  <a:pt x="2481" y="58"/>
                </a:lnTo>
                <a:lnTo>
                  <a:pt x="2458" y="80"/>
                </a:lnTo>
                <a:lnTo>
                  <a:pt x="2447" y="114"/>
                </a:lnTo>
                <a:lnTo>
                  <a:pt x="2435" y="149"/>
                </a:lnTo>
                <a:lnTo>
                  <a:pt x="2424" y="194"/>
                </a:lnTo>
                <a:lnTo>
                  <a:pt x="2435" y="251"/>
                </a:lnTo>
                <a:lnTo>
                  <a:pt x="388" y="1434"/>
                </a:lnTo>
                <a:lnTo>
                  <a:pt x="365" y="1411"/>
                </a:lnTo>
                <a:lnTo>
                  <a:pt x="331" y="1377"/>
                </a:lnTo>
                <a:lnTo>
                  <a:pt x="285" y="1366"/>
                </a:lnTo>
                <a:lnTo>
                  <a:pt x="206" y="1366"/>
                </a:lnTo>
                <a:lnTo>
                  <a:pt x="172" y="1377"/>
                </a:lnTo>
                <a:lnTo>
                  <a:pt x="115" y="1411"/>
                </a:lnTo>
                <a:lnTo>
                  <a:pt x="81" y="1468"/>
                </a:lnTo>
                <a:lnTo>
                  <a:pt x="69" y="1502"/>
                </a:lnTo>
                <a:lnTo>
                  <a:pt x="69" y="1536"/>
                </a:lnTo>
                <a:lnTo>
                  <a:pt x="81" y="1605"/>
                </a:lnTo>
                <a:lnTo>
                  <a:pt x="115" y="1661"/>
                </a:lnTo>
                <a:lnTo>
                  <a:pt x="160" y="1696"/>
                </a:lnTo>
                <a:lnTo>
                  <a:pt x="228" y="1718"/>
                </a:lnTo>
                <a:lnTo>
                  <a:pt x="228" y="4050"/>
                </a:lnTo>
                <a:lnTo>
                  <a:pt x="183" y="4062"/>
                </a:lnTo>
                <a:lnTo>
                  <a:pt x="137" y="4073"/>
                </a:lnTo>
                <a:lnTo>
                  <a:pt x="92" y="4096"/>
                </a:lnTo>
                <a:lnTo>
                  <a:pt x="58" y="4130"/>
                </a:lnTo>
                <a:lnTo>
                  <a:pt x="35" y="4164"/>
                </a:lnTo>
                <a:lnTo>
                  <a:pt x="12" y="4210"/>
                </a:lnTo>
                <a:lnTo>
                  <a:pt x="1" y="4244"/>
                </a:lnTo>
                <a:lnTo>
                  <a:pt x="1" y="4301"/>
                </a:lnTo>
                <a:lnTo>
                  <a:pt x="1" y="4346"/>
                </a:lnTo>
                <a:lnTo>
                  <a:pt x="12" y="4392"/>
                </a:lnTo>
                <a:lnTo>
                  <a:pt x="35" y="4437"/>
                </a:lnTo>
                <a:lnTo>
                  <a:pt x="69" y="4471"/>
                </a:lnTo>
                <a:lnTo>
                  <a:pt x="103" y="4505"/>
                </a:lnTo>
                <a:lnTo>
                  <a:pt x="149" y="4528"/>
                </a:lnTo>
                <a:lnTo>
                  <a:pt x="194" y="4539"/>
                </a:lnTo>
                <a:lnTo>
                  <a:pt x="251" y="4551"/>
                </a:lnTo>
                <a:lnTo>
                  <a:pt x="308" y="4539"/>
                </a:lnTo>
                <a:lnTo>
                  <a:pt x="365" y="4517"/>
                </a:lnTo>
                <a:lnTo>
                  <a:pt x="422" y="4483"/>
                </a:lnTo>
                <a:lnTo>
                  <a:pt x="456" y="4437"/>
                </a:lnTo>
                <a:lnTo>
                  <a:pt x="2458" y="5586"/>
                </a:lnTo>
                <a:lnTo>
                  <a:pt x="2447" y="5643"/>
                </a:lnTo>
                <a:lnTo>
                  <a:pt x="2447" y="5677"/>
                </a:lnTo>
                <a:lnTo>
                  <a:pt x="2458" y="5711"/>
                </a:lnTo>
                <a:lnTo>
                  <a:pt x="2492" y="5768"/>
                </a:lnTo>
                <a:lnTo>
                  <a:pt x="2549" y="5802"/>
                </a:lnTo>
                <a:lnTo>
                  <a:pt x="2583" y="5813"/>
                </a:lnTo>
                <a:lnTo>
                  <a:pt x="2651" y="5813"/>
                </a:lnTo>
                <a:lnTo>
                  <a:pt x="2685" y="5802"/>
                </a:lnTo>
                <a:lnTo>
                  <a:pt x="2731" y="5768"/>
                </a:lnTo>
                <a:lnTo>
                  <a:pt x="2776" y="5711"/>
                </a:lnTo>
                <a:lnTo>
                  <a:pt x="2776" y="5677"/>
                </a:lnTo>
                <a:lnTo>
                  <a:pt x="2788" y="5643"/>
                </a:lnTo>
                <a:lnTo>
                  <a:pt x="2776" y="5586"/>
                </a:lnTo>
                <a:lnTo>
                  <a:pt x="4801" y="4414"/>
                </a:lnTo>
                <a:lnTo>
                  <a:pt x="4835" y="4460"/>
                </a:lnTo>
                <a:lnTo>
                  <a:pt x="4881" y="4494"/>
                </a:lnTo>
                <a:lnTo>
                  <a:pt x="4926" y="4505"/>
                </a:lnTo>
                <a:lnTo>
                  <a:pt x="4983" y="4517"/>
                </a:lnTo>
                <a:lnTo>
                  <a:pt x="5029" y="4517"/>
                </a:lnTo>
                <a:lnTo>
                  <a:pt x="5074" y="4494"/>
                </a:lnTo>
                <a:lnTo>
                  <a:pt x="5108" y="4483"/>
                </a:lnTo>
                <a:lnTo>
                  <a:pt x="5143" y="4448"/>
                </a:lnTo>
                <a:lnTo>
                  <a:pt x="5165" y="4414"/>
                </a:lnTo>
                <a:lnTo>
                  <a:pt x="5188" y="4380"/>
                </a:lnTo>
                <a:lnTo>
                  <a:pt x="5199" y="4346"/>
                </a:lnTo>
                <a:lnTo>
                  <a:pt x="5199" y="4301"/>
                </a:lnTo>
                <a:lnTo>
                  <a:pt x="5199" y="4255"/>
                </a:lnTo>
                <a:lnTo>
                  <a:pt x="5188" y="4221"/>
                </a:lnTo>
                <a:lnTo>
                  <a:pt x="5177" y="4187"/>
                </a:lnTo>
                <a:lnTo>
                  <a:pt x="5154" y="4153"/>
                </a:lnTo>
                <a:lnTo>
                  <a:pt x="5120" y="4130"/>
                </a:lnTo>
                <a:lnTo>
                  <a:pt x="5086" y="4107"/>
                </a:lnTo>
                <a:lnTo>
                  <a:pt x="5052" y="4084"/>
                </a:lnTo>
                <a:lnTo>
                  <a:pt x="5006" y="4084"/>
                </a:lnTo>
                <a:lnTo>
                  <a:pt x="5006" y="1707"/>
                </a:lnTo>
                <a:lnTo>
                  <a:pt x="5074" y="1696"/>
                </a:lnTo>
                <a:lnTo>
                  <a:pt x="5120" y="1650"/>
                </a:lnTo>
                <a:lnTo>
                  <a:pt x="5154" y="1605"/>
                </a:lnTo>
                <a:lnTo>
                  <a:pt x="5165" y="1536"/>
                </a:lnTo>
                <a:lnTo>
                  <a:pt x="5154" y="1502"/>
                </a:lnTo>
                <a:lnTo>
                  <a:pt x="5143" y="1468"/>
                </a:lnTo>
                <a:lnTo>
                  <a:pt x="5108" y="1411"/>
                </a:lnTo>
                <a:lnTo>
                  <a:pt x="5052" y="1377"/>
                </a:lnTo>
                <a:lnTo>
                  <a:pt x="5017" y="1366"/>
                </a:lnTo>
                <a:lnTo>
                  <a:pt x="4938" y="1366"/>
                </a:lnTo>
                <a:lnTo>
                  <a:pt x="4904" y="1388"/>
                </a:lnTo>
                <a:lnTo>
                  <a:pt x="4870" y="1411"/>
                </a:lnTo>
                <a:lnTo>
                  <a:pt x="4847" y="1434"/>
                </a:lnTo>
                <a:lnTo>
                  <a:pt x="2788" y="251"/>
                </a:lnTo>
                <a:lnTo>
                  <a:pt x="2799" y="194"/>
                </a:lnTo>
                <a:lnTo>
                  <a:pt x="2799" y="149"/>
                </a:lnTo>
                <a:lnTo>
                  <a:pt x="2788" y="114"/>
                </a:lnTo>
                <a:lnTo>
                  <a:pt x="2776" y="80"/>
                </a:lnTo>
                <a:lnTo>
                  <a:pt x="2754" y="58"/>
                </a:lnTo>
                <a:lnTo>
                  <a:pt x="2720" y="35"/>
                </a:lnTo>
                <a:lnTo>
                  <a:pt x="2685" y="12"/>
                </a:lnTo>
                <a:lnTo>
                  <a:pt x="2651"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0" y="0"/>
            <a:ext cx="2845737" cy="3343314"/>
          </a:xfrm>
          <a:custGeom>
            <a:rect b="b" l="l" r="r" t="t"/>
            <a:pathLst>
              <a:path extrusionOk="0" h="31943" w="27189">
                <a:moveTo>
                  <a:pt x="10512" y="1706"/>
                </a:moveTo>
                <a:lnTo>
                  <a:pt x="12514" y="2855"/>
                </a:lnTo>
                <a:lnTo>
                  <a:pt x="12491" y="2912"/>
                </a:lnTo>
                <a:lnTo>
                  <a:pt x="12480" y="2958"/>
                </a:lnTo>
                <a:lnTo>
                  <a:pt x="12491" y="3014"/>
                </a:lnTo>
                <a:lnTo>
                  <a:pt x="12502" y="3049"/>
                </a:lnTo>
                <a:lnTo>
                  <a:pt x="12525" y="3094"/>
                </a:lnTo>
                <a:lnTo>
                  <a:pt x="12548" y="3128"/>
                </a:lnTo>
                <a:lnTo>
                  <a:pt x="12582" y="3162"/>
                </a:lnTo>
                <a:lnTo>
                  <a:pt x="12616" y="3185"/>
                </a:lnTo>
                <a:lnTo>
                  <a:pt x="12662" y="3196"/>
                </a:lnTo>
                <a:lnTo>
                  <a:pt x="12707" y="3208"/>
                </a:lnTo>
                <a:lnTo>
                  <a:pt x="12707" y="5506"/>
                </a:lnTo>
                <a:lnTo>
                  <a:pt x="12673" y="5517"/>
                </a:lnTo>
                <a:lnTo>
                  <a:pt x="12628" y="5528"/>
                </a:lnTo>
                <a:lnTo>
                  <a:pt x="12593" y="5551"/>
                </a:lnTo>
                <a:lnTo>
                  <a:pt x="12571" y="5574"/>
                </a:lnTo>
                <a:lnTo>
                  <a:pt x="12548" y="5608"/>
                </a:lnTo>
                <a:lnTo>
                  <a:pt x="12525" y="5642"/>
                </a:lnTo>
                <a:lnTo>
                  <a:pt x="12514" y="5676"/>
                </a:lnTo>
                <a:lnTo>
                  <a:pt x="12514" y="5722"/>
                </a:lnTo>
                <a:lnTo>
                  <a:pt x="12514" y="5756"/>
                </a:lnTo>
                <a:lnTo>
                  <a:pt x="12525" y="5790"/>
                </a:lnTo>
                <a:lnTo>
                  <a:pt x="10557" y="6928"/>
                </a:lnTo>
                <a:lnTo>
                  <a:pt x="10523" y="6882"/>
                </a:lnTo>
                <a:lnTo>
                  <a:pt x="10478" y="6848"/>
                </a:lnTo>
                <a:lnTo>
                  <a:pt x="10421" y="6825"/>
                </a:lnTo>
                <a:lnTo>
                  <a:pt x="10296" y="6825"/>
                </a:lnTo>
                <a:lnTo>
                  <a:pt x="10250" y="6848"/>
                </a:lnTo>
                <a:lnTo>
                  <a:pt x="10193" y="6882"/>
                </a:lnTo>
                <a:lnTo>
                  <a:pt x="10159" y="6928"/>
                </a:lnTo>
                <a:lnTo>
                  <a:pt x="8203" y="5801"/>
                </a:lnTo>
                <a:lnTo>
                  <a:pt x="8214" y="5756"/>
                </a:lnTo>
                <a:lnTo>
                  <a:pt x="8214" y="5722"/>
                </a:lnTo>
                <a:lnTo>
                  <a:pt x="8214" y="5676"/>
                </a:lnTo>
                <a:lnTo>
                  <a:pt x="8203" y="5642"/>
                </a:lnTo>
                <a:lnTo>
                  <a:pt x="8180" y="5597"/>
                </a:lnTo>
                <a:lnTo>
                  <a:pt x="8157" y="5574"/>
                </a:lnTo>
                <a:lnTo>
                  <a:pt x="8123" y="5540"/>
                </a:lnTo>
                <a:lnTo>
                  <a:pt x="8089" y="5517"/>
                </a:lnTo>
                <a:lnTo>
                  <a:pt x="8055" y="5506"/>
                </a:lnTo>
                <a:lnTo>
                  <a:pt x="8009" y="5494"/>
                </a:lnTo>
                <a:lnTo>
                  <a:pt x="8009" y="3208"/>
                </a:lnTo>
                <a:lnTo>
                  <a:pt x="8055" y="3196"/>
                </a:lnTo>
                <a:lnTo>
                  <a:pt x="8100" y="3185"/>
                </a:lnTo>
                <a:lnTo>
                  <a:pt x="8134" y="3162"/>
                </a:lnTo>
                <a:lnTo>
                  <a:pt x="8168" y="3128"/>
                </a:lnTo>
                <a:lnTo>
                  <a:pt x="8203" y="3094"/>
                </a:lnTo>
                <a:lnTo>
                  <a:pt x="8225" y="3060"/>
                </a:lnTo>
                <a:lnTo>
                  <a:pt x="8237" y="3014"/>
                </a:lnTo>
                <a:lnTo>
                  <a:pt x="8237" y="2958"/>
                </a:lnTo>
                <a:lnTo>
                  <a:pt x="8237" y="2912"/>
                </a:lnTo>
                <a:lnTo>
                  <a:pt x="8214" y="2855"/>
                </a:lnTo>
                <a:lnTo>
                  <a:pt x="10205" y="1706"/>
                </a:lnTo>
                <a:lnTo>
                  <a:pt x="10239" y="1740"/>
                </a:lnTo>
                <a:lnTo>
                  <a:pt x="10273" y="1763"/>
                </a:lnTo>
                <a:lnTo>
                  <a:pt x="10318" y="1786"/>
                </a:lnTo>
                <a:lnTo>
                  <a:pt x="10364" y="1797"/>
                </a:lnTo>
                <a:lnTo>
                  <a:pt x="10409" y="1786"/>
                </a:lnTo>
                <a:lnTo>
                  <a:pt x="10443" y="1763"/>
                </a:lnTo>
                <a:lnTo>
                  <a:pt x="10478" y="1740"/>
                </a:lnTo>
                <a:lnTo>
                  <a:pt x="10512" y="1706"/>
                </a:lnTo>
                <a:close/>
                <a:moveTo>
                  <a:pt x="20056" y="1740"/>
                </a:moveTo>
                <a:lnTo>
                  <a:pt x="22001" y="2867"/>
                </a:lnTo>
                <a:lnTo>
                  <a:pt x="21990" y="2912"/>
                </a:lnTo>
                <a:lnTo>
                  <a:pt x="21990" y="2958"/>
                </a:lnTo>
                <a:lnTo>
                  <a:pt x="21990" y="3003"/>
                </a:lnTo>
                <a:lnTo>
                  <a:pt x="22001" y="3049"/>
                </a:lnTo>
                <a:lnTo>
                  <a:pt x="22024" y="3083"/>
                </a:lnTo>
                <a:lnTo>
                  <a:pt x="22046" y="3117"/>
                </a:lnTo>
                <a:lnTo>
                  <a:pt x="22081" y="3140"/>
                </a:lnTo>
                <a:lnTo>
                  <a:pt x="22115" y="3162"/>
                </a:lnTo>
                <a:lnTo>
                  <a:pt x="22149" y="3174"/>
                </a:lnTo>
                <a:lnTo>
                  <a:pt x="22194" y="3185"/>
                </a:lnTo>
                <a:lnTo>
                  <a:pt x="22194" y="5483"/>
                </a:lnTo>
                <a:lnTo>
                  <a:pt x="22149" y="5494"/>
                </a:lnTo>
                <a:lnTo>
                  <a:pt x="22103" y="5506"/>
                </a:lnTo>
                <a:lnTo>
                  <a:pt x="22069" y="5528"/>
                </a:lnTo>
                <a:lnTo>
                  <a:pt x="22035" y="5551"/>
                </a:lnTo>
                <a:lnTo>
                  <a:pt x="22001" y="5597"/>
                </a:lnTo>
                <a:lnTo>
                  <a:pt x="21990" y="5631"/>
                </a:lnTo>
                <a:lnTo>
                  <a:pt x="21967" y="5676"/>
                </a:lnTo>
                <a:lnTo>
                  <a:pt x="21967" y="5722"/>
                </a:lnTo>
                <a:lnTo>
                  <a:pt x="21967" y="5767"/>
                </a:lnTo>
                <a:lnTo>
                  <a:pt x="21990" y="5801"/>
                </a:lnTo>
                <a:lnTo>
                  <a:pt x="20044" y="6928"/>
                </a:lnTo>
                <a:lnTo>
                  <a:pt x="20010" y="6882"/>
                </a:lnTo>
                <a:lnTo>
                  <a:pt x="19953" y="6848"/>
                </a:lnTo>
                <a:lnTo>
                  <a:pt x="19896" y="6825"/>
                </a:lnTo>
                <a:lnTo>
                  <a:pt x="19840" y="6814"/>
                </a:lnTo>
                <a:lnTo>
                  <a:pt x="19783" y="6825"/>
                </a:lnTo>
                <a:lnTo>
                  <a:pt x="19726" y="6848"/>
                </a:lnTo>
                <a:lnTo>
                  <a:pt x="19669" y="6882"/>
                </a:lnTo>
                <a:lnTo>
                  <a:pt x="19635" y="6928"/>
                </a:lnTo>
                <a:lnTo>
                  <a:pt x="17701" y="5801"/>
                </a:lnTo>
                <a:lnTo>
                  <a:pt x="17712" y="5767"/>
                </a:lnTo>
                <a:lnTo>
                  <a:pt x="17712" y="5722"/>
                </a:lnTo>
                <a:lnTo>
                  <a:pt x="17712" y="5676"/>
                </a:lnTo>
                <a:lnTo>
                  <a:pt x="17701" y="5631"/>
                </a:lnTo>
                <a:lnTo>
                  <a:pt x="17678" y="5597"/>
                </a:lnTo>
                <a:lnTo>
                  <a:pt x="17655" y="5563"/>
                </a:lnTo>
                <a:lnTo>
                  <a:pt x="17621" y="5528"/>
                </a:lnTo>
                <a:lnTo>
                  <a:pt x="17576" y="5506"/>
                </a:lnTo>
                <a:lnTo>
                  <a:pt x="17542" y="5483"/>
                </a:lnTo>
                <a:lnTo>
                  <a:pt x="17496" y="5483"/>
                </a:lnTo>
                <a:lnTo>
                  <a:pt x="17496" y="3185"/>
                </a:lnTo>
                <a:lnTo>
                  <a:pt x="17542" y="3174"/>
                </a:lnTo>
                <a:lnTo>
                  <a:pt x="17576" y="3162"/>
                </a:lnTo>
                <a:lnTo>
                  <a:pt x="17610" y="3140"/>
                </a:lnTo>
                <a:lnTo>
                  <a:pt x="17633" y="3117"/>
                </a:lnTo>
                <a:lnTo>
                  <a:pt x="17667" y="3083"/>
                </a:lnTo>
                <a:lnTo>
                  <a:pt x="17678" y="3049"/>
                </a:lnTo>
                <a:lnTo>
                  <a:pt x="17690" y="3003"/>
                </a:lnTo>
                <a:lnTo>
                  <a:pt x="17701" y="2958"/>
                </a:lnTo>
                <a:lnTo>
                  <a:pt x="17690" y="2912"/>
                </a:lnTo>
                <a:lnTo>
                  <a:pt x="17678" y="2867"/>
                </a:lnTo>
                <a:lnTo>
                  <a:pt x="19623" y="1752"/>
                </a:lnTo>
                <a:lnTo>
                  <a:pt x="19658" y="1797"/>
                </a:lnTo>
                <a:lnTo>
                  <a:pt x="19714" y="1831"/>
                </a:lnTo>
                <a:lnTo>
                  <a:pt x="19771" y="1866"/>
                </a:lnTo>
                <a:lnTo>
                  <a:pt x="19908" y="1866"/>
                </a:lnTo>
                <a:lnTo>
                  <a:pt x="19965" y="1831"/>
                </a:lnTo>
                <a:lnTo>
                  <a:pt x="20022" y="1797"/>
                </a:lnTo>
                <a:lnTo>
                  <a:pt x="20056" y="1740"/>
                </a:lnTo>
                <a:close/>
                <a:moveTo>
                  <a:pt x="24754" y="1718"/>
                </a:moveTo>
                <a:lnTo>
                  <a:pt x="26733" y="2867"/>
                </a:lnTo>
                <a:lnTo>
                  <a:pt x="26722" y="2912"/>
                </a:lnTo>
                <a:lnTo>
                  <a:pt x="26710" y="2958"/>
                </a:lnTo>
                <a:lnTo>
                  <a:pt x="26722" y="3014"/>
                </a:lnTo>
                <a:lnTo>
                  <a:pt x="26733" y="3049"/>
                </a:lnTo>
                <a:lnTo>
                  <a:pt x="26744" y="3094"/>
                </a:lnTo>
                <a:lnTo>
                  <a:pt x="26779" y="3128"/>
                </a:lnTo>
                <a:lnTo>
                  <a:pt x="26813" y="3151"/>
                </a:lnTo>
                <a:lnTo>
                  <a:pt x="26847" y="3174"/>
                </a:lnTo>
                <a:lnTo>
                  <a:pt x="26892" y="3196"/>
                </a:lnTo>
                <a:lnTo>
                  <a:pt x="26926" y="3196"/>
                </a:lnTo>
                <a:lnTo>
                  <a:pt x="26926" y="5483"/>
                </a:lnTo>
                <a:lnTo>
                  <a:pt x="26892" y="5494"/>
                </a:lnTo>
                <a:lnTo>
                  <a:pt x="26847" y="5506"/>
                </a:lnTo>
                <a:lnTo>
                  <a:pt x="26813" y="5528"/>
                </a:lnTo>
                <a:lnTo>
                  <a:pt x="26779" y="5563"/>
                </a:lnTo>
                <a:lnTo>
                  <a:pt x="26744" y="5597"/>
                </a:lnTo>
                <a:lnTo>
                  <a:pt x="26733" y="5631"/>
                </a:lnTo>
                <a:lnTo>
                  <a:pt x="26710" y="5676"/>
                </a:lnTo>
                <a:lnTo>
                  <a:pt x="26710" y="5722"/>
                </a:lnTo>
                <a:lnTo>
                  <a:pt x="26710" y="5767"/>
                </a:lnTo>
                <a:lnTo>
                  <a:pt x="26733" y="5801"/>
                </a:lnTo>
                <a:lnTo>
                  <a:pt x="24754" y="6939"/>
                </a:lnTo>
                <a:lnTo>
                  <a:pt x="24720" y="6905"/>
                </a:lnTo>
                <a:lnTo>
                  <a:pt x="24685" y="6882"/>
                </a:lnTo>
                <a:lnTo>
                  <a:pt x="24629" y="6859"/>
                </a:lnTo>
                <a:lnTo>
                  <a:pt x="24583" y="6848"/>
                </a:lnTo>
                <a:lnTo>
                  <a:pt x="24526" y="6859"/>
                </a:lnTo>
                <a:lnTo>
                  <a:pt x="24481" y="6882"/>
                </a:lnTo>
                <a:lnTo>
                  <a:pt x="24435" y="6905"/>
                </a:lnTo>
                <a:lnTo>
                  <a:pt x="24401" y="6939"/>
                </a:lnTo>
                <a:lnTo>
                  <a:pt x="22433" y="5801"/>
                </a:lnTo>
                <a:lnTo>
                  <a:pt x="22445" y="5767"/>
                </a:lnTo>
                <a:lnTo>
                  <a:pt x="22456" y="5722"/>
                </a:lnTo>
                <a:lnTo>
                  <a:pt x="22445" y="5676"/>
                </a:lnTo>
                <a:lnTo>
                  <a:pt x="22433" y="5631"/>
                </a:lnTo>
                <a:lnTo>
                  <a:pt x="22410" y="5597"/>
                </a:lnTo>
                <a:lnTo>
                  <a:pt x="22388" y="5563"/>
                </a:lnTo>
                <a:lnTo>
                  <a:pt x="22354" y="5528"/>
                </a:lnTo>
                <a:lnTo>
                  <a:pt x="22319" y="5506"/>
                </a:lnTo>
                <a:lnTo>
                  <a:pt x="22285" y="5494"/>
                </a:lnTo>
                <a:lnTo>
                  <a:pt x="22240" y="5483"/>
                </a:lnTo>
                <a:lnTo>
                  <a:pt x="22240" y="3185"/>
                </a:lnTo>
                <a:lnTo>
                  <a:pt x="22274" y="3174"/>
                </a:lnTo>
                <a:lnTo>
                  <a:pt x="22319" y="3162"/>
                </a:lnTo>
                <a:lnTo>
                  <a:pt x="22354" y="3140"/>
                </a:lnTo>
                <a:lnTo>
                  <a:pt x="22376" y="3117"/>
                </a:lnTo>
                <a:lnTo>
                  <a:pt x="22399" y="3083"/>
                </a:lnTo>
                <a:lnTo>
                  <a:pt x="22422" y="3049"/>
                </a:lnTo>
                <a:lnTo>
                  <a:pt x="22433" y="3003"/>
                </a:lnTo>
                <a:lnTo>
                  <a:pt x="22433" y="2958"/>
                </a:lnTo>
                <a:lnTo>
                  <a:pt x="22433" y="2912"/>
                </a:lnTo>
                <a:lnTo>
                  <a:pt x="22410" y="2878"/>
                </a:lnTo>
                <a:lnTo>
                  <a:pt x="24412" y="1718"/>
                </a:lnTo>
                <a:lnTo>
                  <a:pt x="24447" y="1763"/>
                </a:lnTo>
                <a:lnTo>
                  <a:pt x="24481" y="1786"/>
                </a:lnTo>
                <a:lnTo>
                  <a:pt x="24526" y="1809"/>
                </a:lnTo>
                <a:lnTo>
                  <a:pt x="24583" y="1820"/>
                </a:lnTo>
                <a:lnTo>
                  <a:pt x="24629" y="1809"/>
                </a:lnTo>
                <a:lnTo>
                  <a:pt x="24674" y="1786"/>
                </a:lnTo>
                <a:lnTo>
                  <a:pt x="24720" y="1752"/>
                </a:lnTo>
                <a:lnTo>
                  <a:pt x="24754" y="1718"/>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2"/>
                </a:lnTo>
                <a:lnTo>
                  <a:pt x="17405" y="3185"/>
                </a:lnTo>
                <a:lnTo>
                  <a:pt x="17451" y="3185"/>
                </a:lnTo>
                <a:lnTo>
                  <a:pt x="17451" y="5483"/>
                </a:lnTo>
                <a:lnTo>
                  <a:pt x="17405" y="5483"/>
                </a:lnTo>
                <a:lnTo>
                  <a:pt x="17360" y="5506"/>
                </a:lnTo>
                <a:lnTo>
                  <a:pt x="17326" y="5528"/>
                </a:lnTo>
                <a:lnTo>
                  <a:pt x="17291" y="5551"/>
                </a:lnTo>
                <a:lnTo>
                  <a:pt x="17257" y="5585"/>
                </a:lnTo>
                <a:lnTo>
                  <a:pt x="17246" y="5631"/>
                </a:lnTo>
                <a:lnTo>
                  <a:pt x="17235" y="5676"/>
                </a:lnTo>
                <a:lnTo>
                  <a:pt x="17223" y="5722"/>
                </a:lnTo>
                <a:lnTo>
                  <a:pt x="17235" y="5767"/>
                </a:lnTo>
                <a:lnTo>
                  <a:pt x="17246" y="5813"/>
                </a:lnTo>
                <a:lnTo>
                  <a:pt x="15244" y="6962"/>
                </a:lnTo>
                <a:lnTo>
                  <a:pt x="15210" y="6928"/>
                </a:lnTo>
                <a:lnTo>
                  <a:pt x="15176" y="6905"/>
                </a:lnTo>
                <a:lnTo>
                  <a:pt x="15142" y="6893"/>
                </a:lnTo>
                <a:lnTo>
                  <a:pt x="15062" y="6893"/>
                </a:lnTo>
                <a:lnTo>
                  <a:pt x="15016" y="6905"/>
                </a:lnTo>
                <a:lnTo>
                  <a:pt x="14982" y="6928"/>
                </a:lnTo>
                <a:lnTo>
                  <a:pt x="14960" y="6962"/>
                </a:lnTo>
                <a:lnTo>
                  <a:pt x="12935" y="5790"/>
                </a:lnTo>
                <a:lnTo>
                  <a:pt x="12946" y="5722"/>
                </a:lnTo>
                <a:lnTo>
                  <a:pt x="12946" y="5676"/>
                </a:lnTo>
                <a:lnTo>
                  <a:pt x="12935" y="5642"/>
                </a:lnTo>
                <a:lnTo>
                  <a:pt x="12912" y="5608"/>
                </a:lnTo>
                <a:lnTo>
                  <a:pt x="12889" y="5574"/>
                </a:lnTo>
                <a:lnTo>
                  <a:pt x="12866" y="5551"/>
                </a:lnTo>
                <a:lnTo>
                  <a:pt x="12832" y="5528"/>
                </a:lnTo>
                <a:lnTo>
                  <a:pt x="12798" y="5517"/>
                </a:lnTo>
                <a:lnTo>
                  <a:pt x="12753" y="5506"/>
                </a:lnTo>
                <a:lnTo>
                  <a:pt x="12753" y="3208"/>
                </a:lnTo>
                <a:lnTo>
                  <a:pt x="12798" y="3196"/>
                </a:lnTo>
                <a:lnTo>
                  <a:pt x="12844" y="3174"/>
                </a:lnTo>
                <a:lnTo>
                  <a:pt x="12878" y="3151"/>
                </a:lnTo>
                <a:lnTo>
                  <a:pt x="12912" y="3128"/>
                </a:lnTo>
                <a:lnTo>
                  <a:pt x="12935" y="3094"/>
                </a:lnTo>
                <a:lnTo>
                  <a:pt x="12957" y="3049"/>
                </a:lnTo>
                <a:lnTo>
                  <a:pt x="12969" y="3014"/>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3436" y="5836"/>
                </a:moveTo>
                <a:lnTo>
                  <a:pt x="5427" y="6984"/>
                </a:lnTo>
                <a:lnTo>
                  <a:pt x="5416" y="7030"/>
                </a:lnTo>
                <a:lnTo>
                  <a:pt x="5416" y="7064"/>
                </a:lnTo>
                <a:lnTo>
                  <a:pt x="5416" y="7110"/>
                </a:lnTo>
                <a:lnTo>
                  <a:pt x="5427" y="7144"/>
                </a:lnTo>
                <a:lnTo>
                  <a:pt x="5472" y="7201"/>
                </a:lnTo>
                <a:lnTo>
                  <a:pt x="5529" y="7246"/>
                </a:lnTo>
                <a:lnTo>
                  <a:pt x="5563" y="7257"/>
                </a:lnTo>
                <a:lnTo>
                  <a:pt x="5598" y="7269"/>
                </a:lnTo>
                <a:lnTo>
                  <a:pt x="5598" y="9624"/>
                </a:lnTo>
                <a:lnTo>
                  <a:pt x="5563" y="9624"/>
                </a:lnTo>
                <a:lnTo>
                  <a:pt x="5529" y="9646"/>
                </a:lnTo>
                <a:lnTo>
                  <a:pt x="5461" y="9692"/>
                </a:lnTo>
                <a:lnTo>
                  <a:pt x="5427" y="9749"/>
                </a:lnTo>
                <a:lnTo>
                  <a:pt x="5416" y="9783"/>
                </a:lnTo>
                <a:lnTo>
                  <a:pt x="5416" y="9828"/>
                </a:lnTo>
                <a:lnTo>
                  <a:pt x="5427" y="9897"/>
                </a:lnTo>
                <a:lnTo>
                  <a:pt x="3470" y="11023"/>
                </a:lnTo>
                <a:lnTo>
                  <a:pt x="3425" y="10977"/>
                </a:lnTo>
                <a:lnTo>
                  <a:pt x="3379" y="10932"/>
                </a:lnTo>
                <a:lnTo>
                  <a:pt x="3311" y="10909"/>
                </a:lnTo>
                <a:lnTo>
                  <a:pt x="3186" y="10909"/>
                </a:lnTo>
                <a:lnTo>
                  <a:pt x="3118" y="10932"/>
                </a:lnTo>
                <a:lnTo>
                  <a:pt x="3072" y="10977"/>
                </a:lnTo>
                <a:lnTo>
                  <a:pt x="3027" y="11023"/>
                </a:lnTo>
                <a:lnTo>
                  <a:pt x="1093" y="9897"/>
                </a:lnTo>
                <a:lnTo>
                  <a:pt x="1104" y="9862"/>
                </a:lnTo>
                <a:lnTo>
                  <a:pt x="1104" y="9828"/>
                </a:lnTo>
                <a:lnTo>
                  <a:pt x="1104" y="9783"/>
                </a:lnTo>
                <a:lnTo>
                  <a:pt x="1093" y="9737"/>
                </a:lnTo>
                <a:lnTo>
                  <a:pt x="1070" y="9703"/>
                </a:lnTo>
                <a:lnTo>
                  <a:pt x="1047" y="9669"/>
                </a:lnTo>
                <a:lnTo>
                  <a:pt x="1013" y="9646"/>
                </a:lnTo>
                <a:lnTo>
                  <a:pt x="979" y="9624"/>
                </a:lnTo>
                <a:lnTo>
                  <a:pt x="945" y="9612"/>
                </a:lnTo>
                <a:lnTo>
                  <a:pt x="900" y="9601"/>
                </a:lnTo>
                <a:lnTo>
                  <a:pt x="900" y="7303"/>
                </a:lnTo>
                <a:lnTo>
                  <a:pt x="945" y="7303"/>
                </a:lnTo>
                <a:lnTo>
                  <a:pt x="991" y="7280"/>
                </a:lnTo>
                <a:lnTo>
                  <a:pt x="1025" y="7257"/>
                </a:lnTo>
                <a:lnTo>
                  <a:pt x="1059" y="7235"/>
                </a:lnTo>
                <a:lnTo>
                  <a:pt x="1082" y="7189"/>
                </a:lnTo>
                <a:lnTo>
                  <a:pt x="1104" y="7155"/>
                </a:lnTo>
                <a:lnTo>
                  <a:pt x="1116" y="7110"/>
                </a:lnTo>
                <a:lnTo>
                  <a:pt x="1116" y="7064"/>
                </a:lnTo>
                <a:lnTo>
                  <a:pt x="1116" y="7019"/>
                </a:lnTo>
                <a:lnTo>
                  <a:pt x="1104" y="6973"/>
                </a:lnTo>
                <a:lnTo>
                  <a:pt x="3061" y="5836"/>
                </a:lnTo>
                <a:lnTo>
                  <a:pt x="3095" y="5881"/>
                </a:lnTo>
                <a:lnTo>
                  <a:pt x="3140" y="5915"/>
                </a:lnTo>
                <a:lnTo>
                  <a:pt x="3186" y="5938"/>
                </a:lnTo>
                <a:lnTo>
                  <a:pt x="3311" y="5938"/>
                </a:lnTo>
                <a:lnTo>
                  <a:pt x="3357" y="5915"/>
                </a:lnTo>
                <a:lnTo>
                  <a:pt x="3402" y="5881"/>
                </a:lnTo>
                <a:lnTo>
                  <a:pt x="3436" y="5836"/>
                </a:lnTo>
                <a:close/>
                <a:moveTo>
                  <a:pt x="12912" y="5836"/>
                </a:moveTo>
                <a:lnTo>
                  <a:pt x="14937" y="6996"/>
                </a:lnTo>
                <a:lnTo>
                  <a:pt x="14925" y="7030"/>
                </a:lnTo>
                <a:lnTo>
                  <a:pt x="14925" y="7064"/>
                </a:lnTo>
                <a:lnTo>
                  <a:pt x="14937" y="7132"/>
                </a:lnTo>
                <a:lnTo>
                  <a:pt x="14971" y="7189"/>
                </a:lnTo>
                <a:lnTo>
                  <a:pt x="15016" y="7223"/>
                </a:lnTo>
                <a:lnTo>
                  <a:pt x="15085" y="7246"/>
                </a:lnTo>
                <a:lnTo>
                  <a:pt x="15085" y="9578"/>
                </a:lnTo>
                <a:lnTo>
                  <a:pt x="15039" y="9589"/>
                </a:lnTo>
                <a:lnTo>
                  <a:pt x="14994" y="9601"/>
                </a:lnTo>
                <a:lnTo>
                  <a:pt x="14948" y="9624"/>
                </a:lnTo>
                <a:lnTo>
                  <a:pt x="14914" y="9658"/>
                </a:lnTo>
                <a:lnTo>
                  <a:pt x="14891" y="9692"/>
                </a:lnTo>
                <a:lnTo>
                  <a:pt x="14869" y="9737"/>
                </a:lnTo>
                <a:lnTo>
                  <a:pt x="14857" y="9783"/>
                </a:lnTo>
                <a:lnTo>
                  <a:pt x="14857" y="9828"/>
                </a:lnTo>
                <a:lnTo>
                  <a:pt x="14857" y="9874"/>
                </a:lnTo>
                <a:lnTo>
                  <a:pt x="14869" y="9919"/>
                </a:lnTo>
                <a:lnTo>
                  <a:pt x="12889" y="11057"/>
                </a:lnTo>
                <a:lnTo>
                  <a:pt x="12855" y="11023"/>
                </a:lnTo>
                <a:lnTo>
                  <a:pt x="12821" y="11000"/>
                </a:lnTo>
                <a:lnTo>
                  <a:pt x="12775" y="10989"/>
                </a:lnTo>
                <a:lnTo>
                  <a:pt x="12730" y="10977"/>
                </a:lnTo>
                <a:lnTo>
                  <a:pt x="12684" y="10989"/>
                </a:lnTo>
                <a:lnTo>
                  <a:pt x="12639" y="11000"/>
                </a:lnTo>
                <a:lnTo>
                  <a:pt x="12605" y="11023"/>
                </a:lnTo>
                <a:lnTo>
                  <a:pt x="12571" y="11057"/>
                </a:lnTo>
                <a:lnTo>
                  <a:pt x="10603" y="9919"/>
                </a:lnTo>
                <a:lnTo>
                  <a:pt x="10614" y="9874"/>
                </a:lnTo>
                <a:lnTo>
                  <a:pt x="10614" y="9828"/>
                </a:lnTo>
                <a:lnTo>
                  <a:pt x="10614" y="9771"/>
                </a:lnTo>
                <a:lnTo>
                  <a:pt x="10591" y="9726"/>
                </a:lnTo>
                <a:lnTo>
                  <a:pt x="10580" y="9692"/>
                </a:lnTo>
                <a:lnTo>
                  <a:pt x="10546" y="9658"/>
                </a:lnTo>
                <a:lnTo>
                  <a:pt x="10512" y="9624"/>
                </a:lnTo>
                <a:lnTo>
                  <a:pt x="10478" y="9601"/>
                </a:lnTo>
                <a:lnTo>
                  <a:pt x="10432" y="9578"/>
                </a:lnTo>
                <a:lnTo>
                  <a:pt x="10387" y="9567"/>
                </a:lnTo>
                <a:lnTo>
                  <a:pt x="10387" y="7314"/>
                </a:lnTo>
                <a:lnTo>
                  <a:pt x="10432" y="7303"/>
                </a:lnTo>
                <a:lnTo>
                  <a:pt x="10466" y="7280"/>
                </a:lnTo>
                <a:lnTo>
                  <a:pt x="10512" y="7257"/>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3391" y="14026"/>
                </a:moveTo>
                <a:lnTo>
                  <a:pt x="5381" y="15163"/>
                </a:lnTo>
                <a:lnTo>
                  <a:pt x="5359" y="15220"/>
                </a:lnTo>
                <a:lnTo>
                  <a:pt x="5359" y="15277"/>
                </a:lnTo>
                <a:lnTo>
                  <a:pt x="5359" y="15323"/>
                </a:lnTo>
                <a:lnTo>
                  <a:pt x="5370" y="15380"/>
                </a:lnTo>
                <a:lnTo>
                  <a:pt x="5393" y="15414"/>
                </a:lnTo>
                <a:lnTo>
                  <a:pt x="5427" y="15459"/>
                </a:lnTo>
                <a:lnTo>
                  <a:pt x="5461" y="15493"/>
                </a:lnTo>
                <a:lnTo>
                  <a:pt x="5507" y="15516"/>
                </a:lnTo>
                <a:lnTo>
                  <a:pt x="5552" y="15527"/>
                </a:lnTo>
                <a:lnTo>
                  <a:pt x="5598" y="15539"/>
                </a:lnTo>
                <a:lnTo>
                  <a:pt x="5598" y="17780"/>
                </a:lnTo>
                <a:lnTo>
                  <a:pt x="5552" y="17791"/>
                </a:lnTo>
                <a:lnTo>
                  <a:pt x="5507" y="17802"/>
                </a:lnTo>
                <a:lnTo>
                  <a:pt x="5461" y="17825"/>
                </a:lnTo>
                <a:lnTo>
                  <a:pt x="5427" y="17859"/>
                </a:lnTo>
                <a:lnTo>
                  <a:pt x="5404" y="17893"/>
                </a:lnTo>
                <a:lnTo>
                  <a:pt x="5381" y="17939"/>
                </a:lnTo>
                <a:lnTo>
                  <a:pt x="5370" y="17984"/>
                </a:lnTo>
                <a:lnTo>
                  <a:pt x="5359" y="18030"/>
                </a:lnTo>
                <a:lnTo>
                  <a:pt x="5370" y="18087"/>
                </a:lnTo>
                <a:lnTo>
                  <a:pt x="5381" y="18132"/>
                </a:lnTo>
                <a:lnTo>
                  <a:pt x="3459" y="19236"/>
                </a:lnTo>
                <a:lnTo>
                  <a:pt x="3413" y="19190"/>
                </a:lnTo>
                <a:lnTo>
                  <a:pt x="3368" y="19156"/>
                </a:lnTo>
                <a:lnTo>
                  <a:pt x="3311" y="19133"/>
                </a:lnTo>
                <a:lnTo>
                  <a:pt x="3186" y="19133"/>
                </a:lnTo>
                <a:lnTo>
                  <a:pt x="3129" y="19156"/>
                </a:lnTo>
                <a:lnTo>
                  <a:pt x="3084" y="19190"/>
                </a:lnTo>
                <a:lnTo>
                  <a:pt x="3038" y="19236"/>
                </a:lnTo>
                <a:lnTo>
                  <a:pt x="1116" y="18121"/>
                </a:lnTo>
                <a:lnTo>
                  <a:pt x="1127" y="18087"/>
                </a:lnTo>
                <a:lnTo>
                  <a:pt x="1127" y="18030"/>
                </a:lnTo>
                <a:lnTo>
                  <a:pt x="1127" y="17984"/>
                </a:lnTo>
                <a:lnTo>
                  <a:pt x="1116" y="17939"/>
                </a:lnTo>
                <a:lnTo>
                  <a:pt x="1093" y="17905"/>
                </a:lnTo>
                <a:lnTo>
                  <a:pt x="1059" y="17871"/>
                </a:lnTo>
                <a:lnTo>
                  <a:pt x="1025" y="17837"/>
                </a:lnTo>
                <a:lnTo>
                  <a:pt x="991" y="17814"/>
                </a:lnTo>
                <a:lnTo>
                  <a:pt x="945" y="17791"/>
                </a:lnTo>
                <a:lnTo>
                  <a:pt x="900" y="17791"/>
                </a:lnTo>
                <a:lnTo>
                  <a:pt x="900" y="15505"/>
                </a:lnTo>
                <a:lnTo>
                  <a:pt x="945" y="15493"/>
                </a:lnTo>
                <a:lnTo>
                  <a:pt x="979" y="15482"/>
                </a:lnTo>
                <a:lnTo>
                  <a:pt x="1013" y="15459"/>
                </a:lnTo>
                <a:lnTo>
                  <a:pt x="1047" y="15436"/>
                </a:lnTo>
                <a:lnTo>
                  <a:pt x="1070" y="15402"/>
                </a:lnTo>
                <a:lnTo>
                  <a:pt x="1093" y="15357"/>
                </a:lnTo>
                <a:lnTo>
                  <a:pt x="1104" y="15323"/>
                </a:lnTo>
                <a:lnTo>
                  <a:pt x="1104" y="15277"/>
                </a:lnTo>
                <a:lnTo>
                  <a:pt x="1104" y="15232"/>
                </a:lnTo>
                <a:lnTo>
                  <a:pt x="1093" y="15186"/>
                </a:lnTo>
                <a:lnTo>
                  <a:pt x="3106" y="14026"/>
                </a:lnTo>
                <a:lnTo>
                  <a:pt x="3129" y="14060"/>
                </a:lnTo>
                <a:lnTo>
                  <a:pt x="3163" y="14083"/>
                </a:lnTo>
                <a:lnTo>
                  <a:pt x="3209" y="14094"/>
                </a:lnTo>
                <a:lnTo>
                  <a:pt x="3254" y="14105"/>
                </a:lnTo>
                <a:lnTo>
                  <a:pt x="3288" y="14094"/>
                </a:lnTo>
                <a:lnTo>
                  <a:pt x="3334" y="14083"/>
                </a:lnTo>
                <a:lnTo>
                  <a:pt x="3368" y="14060"/>
                </a:lnTo>
                <a:lnTo>
                  <a:pt x="3391" y="14026"/>
                </a:lnTo>
                <a:close/>
                <a:moveTo>
                  <a:pt x="8214" y="14071"/>
                </a:moveTo>
                <a:lnTo>
                  <a:pt x="10114" y="15163"/>
                </a:lnTo>
                <a:lnTo>
                  <a:pt x="10102" y="15220"/>
                </a:lnTo>
                <a:lnTo>
                  <a:pt x="10091" y="15277"/>
                </a:lnTo>
                <a:lnTo>
                  <a:pt x="10102" y="15334"/>
                </a:lnTo>
                <a:lnTo>
                  <a:pt x="10114" y="15380"/>
                </a:lnTo>
                <a:lnTo>
                  <a:pt x="10136" y="15425"/>
                </a:lnTo>
                <a:lnTo>
                  <a:pt x="10159" y="15459"/>
                </a:lnTo>
                <a:lnTo>
                  <a:pt x="10205" y="15493"/>
                </a:lnTo>
                <a:lnTo>
                  <a:pt x="10239" y="15516"/>
                </a:lnTo>
                <a:lnTo>
                  <a:pt x="10284" y="15539"/>
                </a:lnTo>
                <a:lnTo>
                  <a:pt x="10341" y="15539"/>
                </a:lnTo>
                <a:lnTo>
                  <a:pt x="10341" y="17791"/>
                </a:lnTo>
                <a:lnTo>
                  <a:pt x="10296" y="17802"/>
                </a:lnTo>
                <a:lnTo>
                  <a:pt x="10250" y="17814"/>
                </a:lnTo>
                <a:lnTo>
                  <a:pt x="10216" y="17837"/>
                </a:lnTo>
                <a:lnTo>
                  <a:pt x="10182" y="17871"/>
                </a:lnTo>
                <a:lnTo>
                  <a:pt x="10148" y="17905"/>
                </a:lnTo>
                <a:lnTo>
                  <a:pt x="10125" y="17939"/>
                </a:lnTo>
                <a:lnTo>
                  <a:pt x="10114" y="17984"/>
                </a:lnTo>
                <a:lnTo>
                  <a:pt x="10114" y="18030"/>
                </a:lnTo>
                <a:lnTo>
                  <a:pt x="10114" y="18087"/>
                </a:lnTo>
                <a:lnTo>
                  <a:pt x="10125" y="18121"/>
                </a:lnTo>
                <a:lnTo>
                  <a:pt x="8203" y="19236"/>
                </a:lnTo>
                <a:lnTo>
                  <a:pt x="8168" y="19190"/>
                </a:lnTo>
                <a:lnTo>
                  <a:pt x="8112" y="19156"/>
                </a:lnTo>
                <a:lnTo>
                  <a:pt x="8055" y="19133"/>
                </a:lnTo>
                <a:lnTo>
                  <a:pt x="7986" y="19122"/>
                </a:lnTo>
                <a:lnTo>
                  <a:pt x="7930" y="19133"/>
                </a:lnTo>
                <a:lnTo>
                  <a:pt x="7861" y="19156"/>
                </a:lnTo>
                <a:lnTo>
                  <a:pt x="7816" y="19190"/>
                </a:lnTo>
                <a:lnTo>
                  <a:pt x="7770" y="19236"/>
                </a:lnTo>
                <a:lnTo>
                  <a:pt x="5859" y="18132"/>
                </a:lnTo>
                <a:lnTo>
                  <a:pt x="5871" y="18087"/>
                </a:lnTo>
                <a:lnTo>
                  <a:pt x="5882" y="18030"/>
                </a:lnTo>
                <a:lnTo>
                  <a:pt x="5871" y="17984"/>
                </a:lnTo>
                <a:lnTo>
                  <a:pt x="5859" y="17939"/>
                </a:lnTo>
                <a:lnTo>
                  <a:pt x="5836" y="17893"/>
                </a:lnTo>
                <a:lnTo>
                  <a:pt x="5814" y="17859"/>
                </a:lnTo>
                <a:lnTo>
                  <a:pt x="5780" y="17825"/>
                </a:lnTo>
                <a:lnTo>
                  <a:pt x="5734" y="17802"/>
                </a:lnTo>
                <a:lnTo>
                  <a:pt x="5689" y="17791"/>
                </a:lnTo>
                <a:lnTo>
                  <a:pt x="5643" y="17780"/>
                </a:lnTo>
                <a:lnTo>
                  <a:pt x="5643" y="15539"/>
                </a:lnTo>
                <a:lnTo>
                  <a:pt x="5689" y="15527"/>
                </a:lnTo>
                <a:lnTo>
                  <a:pt x="5734" y="15516"/>
                </a:lnTo>
                <a:lnTo>
                  <a:pt x="5780" y="15493"/>
                </a:lnTo>
                <a:lnTo>
                  <a:pt x="5814" y="15459"/>
                </a:lnTo>
                <a:lnTo>
                  <a:pt x="5848" y="15414"/>
                </a:lnTo>
                <a:lnTo>
                  <a:pt x="5859" y="15380"/>
                </a:lnTo>
                <a:lnTo>
                  <a:pt x="5882" y="15323"/>
                </a:lnTo>
                <a:lnTo>
                  <a:pt x="5882" y="15277"/>
                </a:lnTo>
                <a:lnTo>
                  <a:pt x="5882" y="15220"/>
                </a:lnTo>
                <a:lnTo>
                  <a:pt x="5859" y="15175"/>
                </a:lnTo>
                <a:lnTo>
                  <a:pt x="7759" y="14071"/>
                </a:lnTo>
                <a:lnTo>
                  <a:pt x="7804" y="14117"/>
                </a:lnTo>
                <a:lnTo>
                  <a:pt x="7861" y="14162"/>
                </a:lnTo>
                <a:lnTo>
                  <a:pt x="7918" y="14185"/>
                </a:lnTo>
                <a:lnTo>
                  <a:pt x="7986" y="14196"/>
                </a:lnTo>
                <a:lnTo>
                  <a:pt x="8055" y="14185"/>
                </a:lnTo>
                <a:lnTo>
                  <a:pt x="8123" y="14162"/>
                </a:lnTo>
                <a:lnTo>
                  <a:pt x="8180" y="14117"/>
                </a:lnTo>
                <a:lnTo>
                  <a:pt x="8214" y="14071"/>
                </a:lnTo>
                <a:close/>
                <a:moveTo>
                  <a:pt x="3448" y="22262"/>
                </a:moveTo>
                <a:lnTo>
                  <a:pt x="5438" y="23422"/>
                </a:lnTo>
                <a:lnTo>
                  <a:pt x="5427" y="23456"/>
                </a:lnTo>
                <a:lnTo>
                  <a:pt x="5427" y="23490"/>
                </a:lnTo>
                <a:lnTo>
                  <a:pt x="5438" y="23558"/>
                </a:lnTo>
                <a:lnTo>
                  <a:pt x="5472" y="23615"/>
                </a:lnTo>
                <a:lnTo>
                  <a:pt x="5529" y="23661"/>
                </a:lnTo>
                <a:lnTo>
                  <a:pt x="5598" y="23672"/>
                </a:lnTo>
                <a:lnTo>
                  <a:pt x="5598" y="26004"/>
                </a:lnTo>
                <a:lnTo>
                  <a:pt x="5552" y="26015"/>
                </a:lnTo>
                <a:lnTo>
                  <a:pt x="5507" y="26027"/>
                </a:lnTo>
                <a:lnTo>
                  <a:pt x="5472" y="26050"/>
                </a:lnTo>
                <a:lnTo>
                  <a:pt x="5438" y="26084"/>
                </a:lnTo>
                <a:lnTo>
                  <a:pt x="5416" y="26118"/>
                </a:lnTo>
                <a:lnTo>
                  <a:pt x="5393" y="26152"/>
                </a:lnTo>
                <a:lnTo>
                  <a:pt x="5381" y="26197"/>
                </a:lnTo>
                <a:lnTo>
                  <a:pt x="5381" y="26243"/>
                </a:lnTo>
                <a:lnTo>
                  <a:pt x="5381" y="26288"/>
                </a:lnTo>
                <a:lnTo>
                  <a:pt x="5393" y="26334"/>
                </a:lnTo>
                <a:lnTo>
                  <a:pt x="3425" y="27472"/>
                </a:lnTo>
                <a:lnTo>
                  <a:pt x="3391" y="27426"/>
                </a:lnTo>
                <a:lnTo>
                  <a:pt x="3357" y="27403"/>
                </a:lnTo>
                <a:lnTo>
                  <a:pt x="3300" y="27381"/>
                </a:lnTo>
                <a:lnTo>
                  <a:pt x="3254" y="27369"/>
                </a:lnTo>
                <a:lnTo>
                  <a:pt x="3197" y="27381"/>
                </a:lnTo>
                <a:lnTo>
                  <a:pt x="3152" y="27403"/>
                </a:lnTo>
                <a:lnTo>
                  <a:pt x="3106" y="27426"/>
                </a:lnTo>
                <a:lnTo>
                  <a:pt x="3072" y="27472"/>
                </a:lnTo>
                <a:lnTo>
                  <a:pt x="1059" y="26311"/>
                </a:lnTo>
                <a:lnTo>
                  <a:pt x="1070" y="26243"/>
                </a:lnTo>
                <a:lnTo>
                  <a:pt x="1070" y="26209"/>
                </a:lnTo>
                <a:lnTo>
                  <a:pt x="1059" y="26175"/>
                </a:lnTo>
                <a:lnTo>
                  <a:pt x="1025" y="26118"/>
                </a:lnTo>
                <a:lnTo>
                  <a:pt x="968" y="26072"/>
                </a:lnTo>
                <a:lnTo>
                  <a:pt x="900" y="26050"/>
                </a:lnTo>
                <a:lnTo>
                  <a:pt x="900" y="23740"/>
                </a:lnTo>
                <a:lnTo>
                  <a:pt x="945" y="23729"/>
                </a:lnTo>
                <a:lnTo>
                  <a:pt x="991" y="23706"/>
                </a:lnTo>
                <a:lnTo>
                  <a:pt x="1025" y="23684"/>
                </a:lnTo>
                <a:lnTo>
                  <a:pt x="1059" y="23661"/>
                </a:lnTo>
                <a:lnTo>
                  <a:pt x="1093" y="23627"/>
                </a:lnTo>
                <a:lnTo>
                  <a:pt x="1116" y="23581"/>
                </a:lnTo>
                <a:lnTo>
                  <a:pt x="1127" y="23536"/>
                </a:lnTo>
                <a:lnTo>
                  <a:pt x="1127" y="23490"/>
                </a:lnTo>
                <a:lnTo>
                  <a:pt x="1127" y="23433"/>
                </a:lnTo>
                <a:lnTo>
                  <a:pt x="1104" y="23388"/>
                </a:lnTo>
                <a:lnTo>
                  <a:pt x="3049" y="22262"/>
                </a:lnTo>
                <a:lnTo>
                  <a:pt x="3084" y="22307"/>
                </a:lnTo>
                <a:lnTo>
                  <a:pt x="3129" y="22353"/>
                </a:lnTo>
                <a:lnTo>
                  <a:pt x="3186" y="22375"/>
                </a:lnTo>
                <a:lnTo>
                  <a:pt x="3254" y="22375"/>
                </a:lnTo>
                <a:lnTo>
                  <a:pt x="3311" y="22364"/>
                </a:lnTo>
                <a:lnTo>
                  <a:pt x="3368" y="22353"/>
                </a:lnTo>
                <a:lnTo>
                  <a:pt x="3413" y="22307"/>
                </a:lnTo>
                <a:lnTo>
                  <a:pt x="3448" y="22262"/>
                </a:lnTo>
                <a:close/>
                <a:moveTo>
                  <a:pt x="8203" y="22273"/>
                </a:moveTo>
                <a:lnTo>
                  <a:pt x="10159" y="23399"/>
                </a:lnTo>
                <a:lnTo>
                  <a:pt x="10148" y="23445"/>
                </a:lnTo>
                <a:lnTo>
                  <a:pt x="10148" y="23490"/>
                </a:lnTo>
                <a:lnTo>
                  <a:pt x="10148" y="23524"/>
                </a:lnTo>
                <a:lnTo>
                  <a:pt x="10159" y="23570"/>
                </a:lnTo>
                <a:lnTo>
                  <a:pt x="10170" y="23604"/>
                </a:lnTo>
                <a:lnTo>
                  <a:pt x="10205" y="23638"/>
                </a:lnTo>
                <a:lnTo>
                  <a:pt x="10227" y="23661"/>
                </a:lnTo>
                <a:lnTo>
                  <a:pt x="10261" y="23684"/>
                </a:lnTo>
                <a:lnTo>
                  <a:pt x="10296" y="23695"/>
                </a:lnTo>
                <a:lnTo>
                  <a:pt x="10341" y="23706"/>
                </a:lnTo>
                <a:lnTo>
                  <a:pt x="10341" y="26015"/>
                </a:lnTo>
                <a:lnTo>
                  <a:pt x="10296" y="26027"/>
                </a:lnTo>
                <a:lnTo>
                  <a:pt x="10261" y="26038"/>
                </a:lnTo>
                <a:lnTo>
                  <a:pt x="10227" y="26061"/>
                </a:lnTo>
                <a:lnTo>
                  <a:pt x="10193" y="26095"/>
                </a:lnTo>
                <a:lnTo>
                  <a:pt x="10170" y="26129"/>
                </a:lnTo>
                <a:lnTo>
                  <a:pt x="10148" y="26163"/>
                </a:lnTo>
                <a:lnTo>
                  <a:pt x="10136" y="26197"/>
                </a:lnTo>
                <a:lnTo>
                  <a:pt x="10136" y="26243"/>
                </a:lnTo>
                <a:lnTo>
                  <a:pt x="10136" y="26288"/>
                </a:lnTo>
                <a:lnTo>
                  <a:pt x="10148" y="26323"/>
                </a:lnTo>
                <a:lnTo>
                  <a:pt x="8146" y="27483"/>
                </a:lnTo>
                <a:lnTo>
                  <a:pt x="8112" y="27449"/>
                </a:lnTo>
                <a:lnTo>
                  <a:pt x="8077" y="27426"/>
                </a:lnTo>
                <a:lnTo>
                  <a:pt x="8032" y="27415"/>
                </a:lnTo>
                <a:lnTo>
                  <a:pt x="7986" y="27403"/>
                </a:lnTo>
                <a:lnTo>
                  <a:pt x="7941" y="27415"/>
                </a:lnTo>
                <a:lnTo>
                  <a:pt x="7907" y="27426"/>
                </a:lnTo>
                <a:lnTo>
                  <a:pt x="7861" y="27449"/>
                </a:lnTo>
                <a:lnTo>
                  <a:pt x="7839" y="27483"/>
                </a:lnTo>
                <a:lnTo>
                  <a:pt x="5836" y="26334"/>
                </a:lnTo>
                <a:lnTo>
                  <a:pt x="5859" y="26288"/>
                </a:lnTo>
                <a:lnTo>
                  <a:pt x="5859" y="26243"/>
                </a:lnTo>
                <a:lnTo>
                  <a:pt x="5859" y="26197"/>
                </a:lnTo>
                <a:lnTo>
                  <a:pt x="5836" y="26152"/>
                </a:lnTo>
                <a:lnTo>
                  <a:pt x="5825" y="26118"/>
                </a:lnTo>
                <a:lnTo>
                  <a:pt x="5791" y="26084"/>
                </a:lnTo>
                <a:lnTo>
                  <a:pt x="5768" y="26061"/>
                </a:lnTo>
                <a:lnTo>
                  <a:pt x="5723" y="26038"/>
                </a:lnTo>
                <a:lnTo>
                  <a:pt x="5689" y="26015"/>
                </a:lnTo>
                <a:lnTo>
                  <a:pt x="5643" y="26004"/>
                </a:lnTo>
                <a:lnTo>
                  <a:pt x="5643" y="23672"/>
                </a:lnTo>
                <a:lnTo>
                  <a:pt x="5711" y="23661"/>
                </a:lnTo>
                <a:lnTo>
                  <a:pt x="5757" y="23615"/>
                </a:lnTo>
                <a:lnTo>
                  <a:pt x="5802" y="23558"/>
                </a:lnTo>
                <a:lnTo>
                  <a:pt x="5814" y="23490"/>
                </a:lnTo>
                <a:lnTo>
                  <a:pt x="5802" y="23456"/>
                </a:lnTo>
                <a:lnTo>
                  <a:pt x="5791" y="23422"/>
                </a:lnTo>
                <a:lnTo>
                  <a:pt x="7770" y="22273"/>
                </a:lnTo>
                <a:lnTo>
                  <a:pt x="7816" y="22330"/>
                </a:lnTo>
                <a:lnTo>
                  <a:pt x="7861" y="22364"/>
                </a:lnTo>
                <a:lnTo>
                  <a:pt x="7930" y="22387"/>
                </a:lnTo>
                <a:lnTo>
                  <a:pt x="7986" y="22398"/>
                </a:lnTo>
                <a:lnTo>
                  <a:pt x="8055" y="22387"/>
                </a:lnTo>
                <a:lnTo>
                  <a:pt x="8112" y="22364"/>
                </a:lnTo>
                <a:lnTo>
                  <a:pt x="8168" y="22318"/>
                </a:lnTo>
                <a:lnTo>
                  <a:pt x="8203" y="22273"/>
                </a:lnTo>
                <a:close/>
                <a:moveTo>
                  <a:pt x="17633" y="22250"/>
                </a:moveTo>
                <a:lnTo>
                  <a:pt x="19646" y="23411"/>
                </a:lnTo>
                <a:lnTo>
                  <a:pt x="19635" y="23445"/>
                </a:lnTo>
                <a:lnTo>
                  <a:pt x="19635" y="23490"/>
                </a:lnTo>
                <a:lnTo>
                  <a:pt x="19635" y="23524"/>
                </a:lnTo>
                <a:lnTo>
                  <a:pt x="19646" y="23558"/>
                </a:lnTo>
                <a:lnTo>
                  <a:pt x="19669" y="23593"/>
                </a:lnTo>
                <a:lnTo>
                  <a:pt x="19692" y="23627"/>
                </a:lnTo>
                <a:lnTo>
                  <a:pt x="19749" y="23672"/>
                </a:lnTo>
                <a:lnTo>
                  <a:pt x="19783" y="23684"/>
                </a:lnTo>
                <a:lnTo>
                  <a:pt x="19817" y="23695"/>
                </a:lnTo>
                <a:lnTo>
                  <a:pt x="19817" y="26050"/>
                </a:lnTo>
                <a:lnTo>
                  <a:pt x="19783" y="26050"/>
                </a:lnTo>
                <a:lnTo>
                  <a:pt x="19749" y="26061"/>
                </a:lnTo>
                <a:lnTo>
                  <a:pt x="19692" y="26106"/>
                </a:lnTo>
                <a:lnTo>
                  <a:pt x="19646" y="26175"/>
                </a:lnTo>
                <a:lnTo>
                  <a:pt x="19635" y="26209"/>
                </a:lnTo>
                <a:lnTo>
                  <a:pt x="19635" y="26243"/>
                </a:lnTo>
                <a:lnTo>
                  <a:pt x="19635" y="26277"/>
                </a:lnTo>
                <a:lnTo>
                  <a:pt x="19646" y="26311"/>
                </a:lnTo>
                <a:lnTo>
                  <a:pt x="17610" y="27494"/>
                </a:lnTo>
                <a:lnTo>
                  <a:pt x="17587" y="27460"/>
                </a:lnTo>
                <a:lnTo>
                  <a:pt x="17553" y="27437"/>
                </a:lnTo>
                <a:lnTo>
                  <a:pt x="17508" y="27415"/>
                </a:lnTo>
                <a:lnTo>
                  <a:pt x="17428" y="27415"/>
                </a:lnTo>
                <a:lnTo>
                  <a:pt x="17382" y="27437"/>
                </a:lnTo>
                <a:lnTo>
                  <a:pt x="17348" y="27460"/>
                </a:lnTo>
                <a:lnTo>
                  <a:pt x="17326" y="27483"/>
                </a:lnTo>
                <a:lnTo>
                  <a:pt x="15324" y="26334"/>
                </a:lnTo>
                <a:lnTo>
                  <a:pt x="15335" y="26288"/>
                </a:lnTo>
                <a:lnTo>
                  <a:pt x="15335" y="26243"/>
                </a:lnTo>
                <a:lnTo>
                  <a:pt x="15335" y="26197"/>
                </a:lnTo>
                <a:lnTo>
                  <a:pt x="15324" y="26163"/>
                </a:lnTo>
                <a:lnTo>
                  <a:pt x="15301" y="26118"/>
                </a:lnTo>
                <a:lnTo>
                  <a:pt x="15278" y="26084"/>
                </a:lnTo>
                <a:lnTo>
                  <a:pt x="15244" y="26061"/>
                </a:lnTo>
                <a:lnTo>
                  <a:pt x="15210" y="26038"/>
                </a:lnTo>
                <a:lnTo>
                  <a:pt x="15164" y="26015"/>
                </a:lnTo>
                <a:lnTo>
                  <a:pt x="15130" y="26004"/>
                </a:lnTo>
                <a:lnTo>
                  <a:pt x="15130" y="23684"/>
                </a:lnTo>
                <a:lnTo>
                  <a:pt x="15198" y="23661"/>
                </a:lnTo>
                <a:lnTo>
                  <a:pt x="15244" y="23615"/>
                </a:lnTo>
                <a:lnTo>
                  <a:pt x="15289" y="23558"/>
                </a:lnTo>
                <a:lnTo>
                  <a:pt x="15289" y="23524"/>
                </a:lnTo>
                <a:lnTo>
                  <a:pt x="15301" y="23490"/>
                </a:lnTo>
                <a:lnTo>
                  <a:pt x="15289" y="23445"/>
                </a:lnTo>
                <a:lnTo>
                  <a:pt x="15289" y="23411"/>
                </a:lnTo>
                <a:lnTo>
                  <a:pt x="17303" y="22250"/>
                </a:lnTo>
                <a:lnTo>
                  <a:pt x="17337" y="22284"/>
                </a:lnTo>
                <a:lnTo>
                  <a:pt x="17371" y="22318"/>
                </a:lnTo>
                <a:lnTo>
                  <a:pt x="17417" y="22330"/>
                </a:lnTo>
                <a:lnTo>
                  <a:pt x="17473" y="22341"/>
                </a:lnTo>
                <a:lnTo>
                  <a:pt x="17519" y="22330"/>
                </a:lnTo>
                <a:lnTo>
                  <a:pt x="17564" y="22318"/>
                </a:lnTo>
                <a:lnTo>
                  <a:pt x="17610" y="22284"/>
                </a:lnTo>
                <a:lnTo>
                  <a:pt x="17633" y="22250"/>
                </a:lnTo>
                <a:close/>
                <a:moveTo>
                  <a:pt x="15301" y="26368"/>
                </a:moveTo>
                <a:lnTo>
                  <a:pt x="17303" y="27528"/>
                </a:lnTo>
                <a:lnTo>
                  <a:pt x="17291" y="27597"/>
                </a:lnTo>
                <a:lnTo>
                  <a:pt x="17303" y="27665"/>
                </a:lnTo>
                <a:lnTo>
                  <a:pt x="17337" y="27710"/>
                </a:lnTo>
                <a:lnTo>
                  <a:pt x="17382" y="27756"/>
                </a:lnTo>
                <a:lnTo>
                  <a:pt x="17451" y="27767"/>
                </a:lnTo>
                <a:lnTo>
                  <a:pt x="17451" y="30156"/>
                </a:lnTo>
                <a:lnTo>
                  <a:pt x="17417" y="30156"/>
                </a:lnTo>
                <a:lnTo>
                  <a:pt x="17382" y="30168"/>
                </a:lnTo>
                <a:lnTo>
                  <a:pt x="17314" y="30213"/>
                </a:lnTo>
                <a:lnTo>
                  <a:pt x="17280" y="30281"/>
                </a:lnTo>
                <a:lnTo>
                  <a:pt x="17269" y="30315"/>
                </a:lnTo>
                <a:lnTo>
                  <a:pt x="17269" y="30350"/>
                </a:lnTo>
                <a:lnTo>
                  <a:pt x="17269" y="30384"/>
                </a:lnTo>
                <a:lnTo>
                  <a:pt x="17280" y="30418"/>
                </a:lnTo>
                <a:lnTo>
                  <a:pt x="15301" y="31567"/>
                </a:lnTo>
                <a:lnTo>
                  <a:pt x="15267" y="31521"/>
                </a:lnTo>
                <a:lnTo>
                  <a:pt x="15210" y="31487"/>
                </a:lnTo>
                <a:lnTo>
                  <a:pt x="15164" y="31464"/>
                </a:lnTo>
                <a:lnTo>
                  <a:pt x="15096" y="31453"/>
                </a:lnTo>
                <a:lnTo>
                  <a:pt x="15039" y="31464"/>
                </a:lnTo>
                <a:lnTo>
                  <a:pt x="14982" y="31487"/>
                </a:lnTo>
                <a:lnTo>
                  <a:pt x="14937" y="31521"/>
                </a:lnTo>
                <a:lnTo>
                  <a:pt x="14903" y="31567"/>
                </a:lnTo>
                <a:lnTo>
                  <a:pt x="12935" y="30429"/>
                </a:lnTo>
                <a:lnTo>
                  <a:pt x="12935" y="30384"/>
                </a:lnTo>
                <a:lnTo>
                  <a:pt x="12946" y="30350"/>
                </a:lnTo>
                <a:lnTo>
                  <a:pt x="12935" y="30315"/>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7" y="27688"/>
                </a:lnTo>
                <a:lnTo>
                  <a:pt x="12969" y="27642"/>
                </a:lnTo>
                <a:lnTo>
                  <a:pt x="12980" y="27597"/>
                </a:lnTo>
                <a:lnTo>
                  <a:pt x="12969" y="27540"/>
                </a:lnTo>
                <a:lnTo>
                  <a:pt x="12957" y="27494"/>
                </a:lnTo>
                <a:lnTo>
                  <a:pt x="14903" y="26380"/>
                </a:lnTo>
                <a:lnTo>
                  <a:pt x="14937" y="26414"/>
                </a:lnTo>
                <a:lnTo>
                  <a:pt x="14982" y="26448"/>
                </a:lnTo>
                <a:lnTo>
                  <a:pt x="15039" y="26471"/>
                </a:lnTo>
                <a:lnTo>
                  <a:pt x="15096" y="26482"/>
                </a:lnTo>
                <a:lnTo>
                  <a:pt x="15164" y="26471"/>
                </a:lnTo>
                <a:lnTo>
                  <a:pt x="15221" y="26448"/>
                </a:lnTo>
                <a:lnTo>
                  <a:pt x="15267" y="26414"/>
                </a:lnTo>
                <a:lnTo>
                  <a:pt x="15301" y="26368"/>
                </a:lnTo>
                <a:close/>
                <a:moveTo>
                  <a:pt x="10546" y="26368"/>
                </a:moveTo>
                <a:lnTo>
                  <a:pt x="12502" y="27494"/>
                </a:lnTo>
                <a:lnTo>
                  <a:pt x="12491" y="27540"/>
                </a:lnTo>
                <a:lnTo>
                  <a:pt x="12480" y="27597"/>
                </a:lnTo>
                <a:lnTo>
                  <a:pt x="12491" y="27642"/>
                </a:lnTo>
                <a:lnTo>
                  <a:pt x="12502" y="27688"/>
                </a:lnTo>
                <a:lnTo>
                  <a:pt x="12525" y="27722"/>
                </a:lnTo>
                <a:lnTo>
                  <a:pt x="12548" y="27767"/>
                </a:lnTo>
                <a:lnTo>
                  <a:pt x="12582" y="27790"/>
                </a:lnTo>
                <a:lnTo>
                  <a:pt x="12616" y="27813"/>
                </a:lnTo>
                <a:lnTo>
                  <a:pt x="12662" y="27836"/>
                </a:lnTo>
                <a:lnTo>
                  <a:pt x="12707" y="27836"/>
                </a:lnTo>
                <a:lnTo>
                  <a:pt x="12707" y="30133"/>
                </a:lnTo>
                <a:lnTo>
                  <a:pt x="12673" y="30145"/>
                </a:lnTo>
                <a:lnTo>
                  <a:pt x="12628" y="30156"/>
                </a:lnTo>
                <a:lnTo>
                  <a:pt x="12605" y="30179"/>
                </a:lnTo>
                <a:lnTo>
                  <a:pt x="12571" y="30202"/>
                </a:lnTo>
                <a:lnTo>
                  <a:pt x="12548" y="30236"/>
                </a:lnTo>
                <a:lnTo>
                  <a:pt x="12525" y="30270"/>
                </a:lnTo>
                <a:lnTo>
                  <a:pt x="12514" y="30315"/>
                </a:lnTo>
                <a:lnTo>
                  <a:pt x="12514" y="30350"/>
                </a:lnTo>
                <a:lnTo>
                  <a:pt x="12514" y="30395"/>
                </a:lnTo>
                <a:lnTo>
                  <a:pt x="12525" y="30429"/>
                </a:lnTo>
                <a:lnTo>
                  <a:pt x="10534" y="31578"/>
                </a:lnTo>
                <a:lnTo>
                  <a:pt x="10500" y="31544"/>
                </a:lnTo>
                <a:lnTo>
                  <a:pt x="10455" y="31510"/>
                </a:lnTo>
                <a:lnTo>
                  <a:pt x="10409" y="31498"/>
                </a:lnTo>
                <a:lnTo>
                  <a:pt x="10364" y="31487"/>
                </a:lnTo>
                <a:lnTo>
                  <a:pt x="10307" y="31498"/>
                </a:lnTo>
                <a:lnTo>
                  <a:pt x="10261" y="31510"/>
                </a:lnTo>
                <a:lnTo>
                  <a:pt x="10216" y="31544"/>
                </a:lnTo>
                <a:lnTo>
                  <a:pt x="10182" y="31578"/>
                </a:lnTo>
                <a:lnTo>
                  <a:pt x="8225" y="30452"/>
                </a:lnTo>
                <a:lnTo>
                  <a:pt x="8248" y="30406"/>
                </a:lnTo>
                <a:lnTo>
                  <a:pt x="8248" y="30350"/>
                </a:lnTo>
                <a:lnTo>
                  <a:pt x="8248" y="30304"/>
                </a:lnTo>
                <a:lnTo>
                  <a:pt x="8225" y="30259"/>
                </a:lnTo>
                <a:lnTo>
                  <a:pt x="8203" y="30213"/>
                </a:lnTo>
                <a:lnTo>
                  <a:pt x="8180" y="30179"/>
                </a:lnTo>
                <a:lnTo>
                  <a:pt x="8146" y="30145"/>
                </a:lnTo>
                <a:lnTo>
                  <a:pt x="8100" y="30122"/>
                </a:lnTo>
                <a:lnTo>
                  <a:pt x="8066" y="30099"/>
                </a:lnTo>
                <a:lnTo>
                  <a:pt x="8009" y="30099"/>
                </a:lnTo>
                <a:lnTo>
                  <a:pt x="8009" y="27779"/>
                </a:lnTo>
                <a:lnTo>
                  <a:pt x="8077" y="27756"/>
                </a:lnTo>
                <a:lnTo>
                  <a:pt x="8134" y="27722"/>
                </a:lnTo>
                <a:lnTo>
                  <a:pt x="8168" y="27665"/>
                </a:lnTo>
                <a:lnTo>
                  <a:pt x="8180" y="27597"/>
                </a:lnTo>
                <a:lnTo>
                  <a:pt x="8180" y="27563"/>
                </a:lnTo>
                <a:lnTo>
                  <a:pt x="8168" y="27528"/>
                </a:lnTo>
                <a:lnTo>
                  <a:pt x="10170" y="26368"/>
                </a:lnTo>
                <a:lnTo>
                  <a:pt x="10205" y="26414"/>
                </a:lnTo>
                <a:lnTo>
                  <a:pt x="10250" y="26448"/>
                </a:lnTo>
                <a:lnTo>
                  <a:pt x="10296" y="26471"/>
                </a:lnTo>
                <a:lnTo>
                  <a:pt x="10421" y="26471"/>
                </a:lnTo>
                <a:lnTo>
                  <a:pt x="10466" y="26448"/>
                </a:lnTo>
                <a:lnTo>
                  <a:pt x="10512" y="26414"/>
                </a:lnTo>
                <a:lnTo>
                  <a:pt x="10546" y="26368"/>
                </a:lnTo>
                <a:close/>
                <a:moveTo>
                  <a:pt x="854" y="0"/>
                </a:moveTo>
                <a:lnTo>
                  <a:pt x="854" y="1433"/>
                </a:lnTo>
                <a:lnTo>
                  <a:pt x="797" y="1456"/>
                </a:lnTo>
                <a:lnTo>
                  <a:pt x="740" y="1490"/>
                </a:lnTo>
                <a:lnTo>
                  <a:pt x="706" y="1547"/>
                </a:lnTo>
                <a:lnTo>
                  <a:pt x="695" y="1615"/>
                </a:lnTo>
                <a:lnTo>
                  <a:pt x="706" y="1672"/>
                </a:lnTo>
                <a:lnTo>
                  <a:pt x="1" y="2070"/>
                </a:lnTo>
                <a:lnTo>
                  <a:pt x="1" y="2127"/>
                </a:lnTo>
                <a:lnTo>
                  <a:pt x="729" y="1706"/>
                </a:lnTo>
                <a:lnTo>
                  <a:pt x="752" y="1740"/>
                </a:lnTo>
                <a:lnTo>
                  <a:pt x="786" y="1775"/>
                </a:lnTo>
                <a:lnTo>
                  <a:pt x="831" y="1786"/>
                </a:lnTo>
                <a:lnTo>
                  <a:pt x="877" y="1797"/>
                </a:lnTo>
                <a:lnTo>
                  <a:pt x="922" y="1786"/>
                </a:lnTo>
                <a:lnTo>
                  <a:pt x="968" y="1775"/>
                </a:lnTo>
                <a:lnTo>
                  <a:pt x="1002" y="1740"/>
                </a:lnTo>
                <a:lnTo>
                  <a:pt x="1036" y="1706"/>
                </a:lnTo>
                <a:lnTo>
                  <a:pt x="3061" y="2878"/>
                </a:lnTo>
                <a:lnTo>
                  <a:pt x="3049" y="2923"/>
                </a:lnTo>
                <a:lnTo>
                  <a:pt x="3038" y="2958"/>
                </a:lnTo>
                <a:lnTo>
                  <a:pt x="3049" y="3003"/>
                </a:lnTo>
                <a:lnTo>
                  <a:pt x="3061" y="3037"/>
                </a:lnTo>
                <a:lnTo>
                  <a:pt x="3095" y="3105"/>
                </a:lnTo>
                <a:lnTo>
                  <a:pt x="3152" y="3151"/>
                </a:lnTo>
                <a:lnTo>
                  <a:pt x="3186" y="3162"/>
                </a:lnTo>
                <a:lnTo>
                  <a:pt x="3231" y="3162"/>
                </a:lnTo>
                <a:lnTo>
                  <a:pt x="3231" y="5506"/>
                </a:lnTo>
                <a:lnTo>
                  <a:pt x="3186" y="5506"/>
                </a:lnTo>
                <a:lnTo>
                  <a:pt x="3152" y="5528"/>
                </a:lnTo>
                <a:lnTo>
                  <a:pt x="3118" y="5540"/>
                </a:lnTo>
                <a:lnTo>
                  <a:pt x="3084" y="5574"/>
                </a:lnTo>
                <a:lnTo>
                  <a:pt x="3061" y="5608"/>
                </a:lnTo>
                <a:lnTo>
                  <a:pt x="3038" y="5642"/>
                </a:lnTo>
                <a:lnTo>
                  <a:pt x="3027" y="5676"/>
                </a:lnTo>
                <a:lnTo>
                  <a:pt x="3027" y="5722"/>
                </a:lnTo>
                <a:lnTo>
                  <a:pt x="3027" y="5756"/>
                </a:lnTo>
                <a:lnTo>
                  <a:pt x="3038" y="5790"/>
                </a:lnTo>
                <a:lnTo>
                  <a:pt x="1082" y="6928"/>
                </a:lnTo>
                <a:lnTo>
                  <a:pt x="1036" y="6882"/>
                </a:lnTo>
                <a:lnTo>
                  <a:pt x="991" y="6859"/>
                </a:lnTo>
                <a:lnTo>
                  <a:pt x="934" y="6837"/>
                </a:lnTo>
                <a:lnTo>
                  <a:pt x="877" y="6825"/>
                </a:lnTo>
                <a:lnTo>
                  <a:pt x="820" y="6837"/>
                </a:lnTo>
                <a:lnTo>
                  <a:pt x="763" y="6859"/>
                </a:lnTo>
                <a:lnTo>
                  <a:pt x="718" y="6882"/>
                </a:lnTo>
                <a:lnTo>
                  <a:pt x="683" y="6928"/>
                </a:lnTo>
                <a:lnTo>
                  <a:pt x="1" y="6541"/>
                </a:lnTo>
                <a:lnTo>
                  <a:pt x="1" y="6586"/>
                </a:lnTo>
                <a:lnTo>
                  <a:pt x="661" y="6973"/>
                </a:lnTo>
                <a:lnTo>
                  <a:pt x="649" y="7019"/>
                </a:lnTo>
                <a:lnTo>
                  <a:pt x="638" y="7064"/>
                </a:lnTo>
                <a:lnTo>
                  <a:pt x="638" y="7110"/>
                </a:lnTo>
                <a:lnTo>
                  <a:pt x="661" y="7155"/>
                </a:lnTo>
                <a:lnTo>
                  <a:pt x="672" y="7201"/>
                </a:lnTo>
                <a:lnTo>
                  <a:pt x="706" y="7235"/>
                </a:lnTo>
                <a:lnTo>
                  <a:pt x="729" y="7257"/>
                </a:lnTo>
                <a:lnTo>
                  <a:pt x="774" y="7280"/>
                </a:lnTo>
                <a:lnTo>
                  <a:pt x="809" y="7303"/>
                </a:lnTo>
                <a:lnTo>
                  <a:pt x="854" y="7303"/>
                </a:lnTo>
                <a:lnTo>
                  <a:pt x="854" y="9601"/>
                </a:lnTo>
                <a:lnTo>
                  <a:pt x="820" y="9612"/>
                </a:lnTo>
                <a:lnTo>
                  <a:pt x="774" y="9624"/>
                </a:lnTo>
                <a:lnTo>
                  <a:pt x="740" y="9646"/>
                </a:lnTo>
                <a:lnTo>
                  <a:pt x="718" y="9669"/>
                </a:lnTo>
                <a:lnTo>
                  <a:pt x="683" y="9703"/>
                </a:lnTo>
                <a:lnTo>
                  <a:pt x="672" y="9737"/>
                </a:lnTo>
                <a:lnTo>
                  <a:pt x="661" y="9783"/>
                </a:lnTo>
                <a:lnTo>
                  <a:pt x="649" y="9828"/>
                </a:lnTo>
                <a:lnTo>
                  <a:pt x="661" y="9862"/>
                </a:lnTo>
                <a:lnTo>
                  <a:pt x="672" y="9897"/>
                </a:lnTo>
                <a:lnTo>
                  <a:pt x="1" y="10283"/>
                </a:lnTo>
                <a:lnTo>
                  <a:pt x="1" y="10340"/>
                </a:lnTo>
                <a:lnTo>
                  <a:pt x="683" y="9942"/>
                </a:lnTo>
                <a:lnTo>
                  <a:pt x="729" y="9988"/>
                </a:lnTo>
                <a:lnTo>
                  <a:pt x="763" y="10022"/>
                </a:lnTo>
                <a:lnTo>
                  <a:pt x="820" y="10044"/>
                </a:lnTo>
                <a:lnTo>
                  <a:pt x="934" y="10044"/>
                </a:lnTo>
                <a:lnTo>
                  <a:pt x="991" y="10022"/>
                </a:lnTo>
                <a:lnTo>
                  <a:pt x="1036" y="9988"/>
                </a:lnTo>
                <a:lnTo>
                  <a:pt x="1070" y="9942"/>
                </a:lnTo>
                <a:lnTo>
                  <a:pt x="3004" y="11057"/>
                </a:lnTo>
                <a:lnTo>
                  <a:pt x="2993" y="11114"/>
                </a:lnTo>
                <a:lnTo>
                  <a:pt x="2981" y="11171"/>
                </a:lnTo>
                <a:lnTo>
                  <a:pt x="2981" y="11227"/>
                </a:lnTo>
                <a:lnTo>
                  <a:pt x="3004" y="11273"/>
                </a:lnTo>
                <a:lnTo>
                  <a:pt x="3027" y="11319"/>
                </a:lnTo>
                <a:lnTo>
                  <a:pt x="3049" y="11353"/>
                </a:lnTo>
                <a:lnTo>
                  <a:pt x="3084" y="11387"/>
                </a:lnTo>
                <a:lnTo>
                  <a:pt x="3129" y="11410"/>
                </a:lnTo>
                <a:lnTo>
                  <a:pt x="3175" y="11432"/>
                </a:lnTo>
                <a:lnTo>
                  <a:pt x="3231" y="11444"/>
                </a:lnTo>
                <a:lnTo>
                  <a:pt x="3231" y="13764"/>
                </a:lnTo>
                <a:lnTo>
                  <a:pt x="3163" y="13776"/>
                </a:lnTo>
                <a:lnTo>
                  <a:pt x="3118" y="13821"/>
                </a:lnTo>
                <a:lnTo>
                  <a:pt x="3095" y="13867"/>
                </a:lnTo>
                <a:lnTo>
                  <a:pt x="3084" y="13935"/>
                </a:lnTo>
                <a:lnTo>
                  <a:pt x="3084" y="13980"/>
                </a:lnTo>
                <a:lnTo>
                  <a:pt x="1070" y="15152"/>
                </a:lnTo>
                <a:lnTo>
                  <a:pt x="1036" y="15107"/>
                </a:lnTo>
                <a:lnTo>
                  <a:pt x="991" y="15072"/>
                </a:lnTo>
                <a:lnTo>
                  <a:pt x="934" y="15050"/>
                </a:lnTo>
                <a:lnTo>
                  <a:pt x="820" y="15050"/>
                </a:lnTo>
                <a:lnTo>
                  <a:pt x="774" y="15072"/>
                </a:lnTo>
                <a:lnTo>
                  <a:pt x="729" y="15107"/>
                </a:lnTo>
                <a:lnTo>
                  <a:pt x="695" y="15141"/>
                </a:lnTo>
                <a:lnTo>
                  <a:pt x="1" y="14742"/>
                </a:lnTo>
                <a:lnTo>
                  <a:pt x="1" y="14799"/>
                </a:lnTo>
                <a:lnTo>
                  <a:pt x="672" y="15186"/>
                </a:lnTo>
                <a:lnTo>
                  <a:pt x="649" y="15232"/>
                </a:lnTo>
                <a:lnTo>
                  <a:pt x="649" y="15277"/>
                </a:lnTo>
                <a:lnTo>
                  <a:pt x="649" y="15323"/>
                </a:lnTo>
                <a:lnTo>
                  <a:pt x="661" y="15357"/>
                </a:lnTo>
                <a:lnTo>
                  <a:pt x="683" y="15402"/>
                </a:lnTo>
                <a:lnTo>
                  <a:pt x="706" y="15436"/>
                </a:lnTo>
                <a:lnTo>
                  <a:pt x="740" y="15459"/>
                </a:lnTo>
                <a:lnTo>
                  <a:pt x="774" y="15482"/>
                </a:lnTo>
                <a:lnTo>
                  <a:pt x="820" y="15493"/>
                </a:lnTo>
                <a:lnTo>
                  <a:pt x="854" y="15505"/>
                </a:lnTo>
                <a:lnTo>
                  <a:pt x="854" y="17791"/>
                </a:lnTo>
                <a:lnTo>
                  <a:pt x="809" y="17791"/>
                </a:lnTo>
                <a:lnTo>
                  <a:pt x="763" y="17814"/>
                </a:lnTo>
                <a:lnTo>
                  <a:pt x="729" y="17837"/>
                </a:lnTo>
                <a:lnTo>
                  <a:pt x="695" y="17871"/>
                </a:lnTo>
                <a:lnTo>
                  <a:pt x="672" y="17905"/>
                </a:lnTo>
                <a:lnTo>
                  <a:pt x="649" y="17939"/>
                </a:lnTo>
                <a:lnTo>
                  <a:pt x="638" y="17984"/>
                </a:lnTo>
                <a:lnTo>
                  <a:pt x="627" y="18030"/>
                </a:lnTo>
                <a:lnTo>
                  <a:pt x="638" y="18087"/>
                </a:lnTo>
                <a:lnTo>
                  <a:pt x="649" y="18132"/>
                </a:lnTo>
                <a:lnTo>
                  <a:pt x="1" y="18496"/>
                </a:lnTo>
                <a:lnTo>
                  <a:pt x="1" y="18553"/>
                </a:lnTo>
                <a:lnTo>
                  <a:pt x="672" y="18166"/>
                </a:lnTo>
                <a:lnTo>
                  <a:pt x="706" y="18212"/>
                </a:lnTo>
                <a:lnTo>
                  <a:pt x="752" y="18257"/>
                </a:lnTo>
                <a:lnTo>
                  <a:pt x="820" y="18280"/>
                </a:lnTo>
                <a:lnTo>
                  <a:pt x="945" y="18280"/>
                </a:lnTo>
                <a:lnTo>
                  <a:pt x="1002" y="18257"/>
                </a:lnTo>
                <a:lnTo>
                  <a:pt x="1047" y="18212"/>
                </a:lnTo>
                <a:lnTo>
                  <a:pt x="1093" y="18166"/>
                </a:lnTo>
                <a:lnTo>
                  <a:pt x="3015" y="19281"/>
                </a:lnTo>
                <a:lnTo>
                  <a:pt x="3004" y="19327"/>
                </a:lnTo>
                <a:lnTo>
                  <a:pt x="2993" y="19384"/>
                </a:lnTo>
                <a:lnTo>
                  <a:pt x="3004" y="19429"/>
                </a:lnTo>
                <a:lnTo>
                  <a:pt x="3015" y="19475"/>
                </a:lnTo>
                <a:lnTo>
                  <a:pt x="3038" y="19520"/>
                </a:lnTo>
                <a:lnTo>
                  <a:pt x="3061" y="19554"/>
                </a:lnTo>
                <a:lnTo>
                  <a:pt x="3095" y="19588"/>
                </a:lnTo>
                <a:lnTo>
                  <a:pt x="3140" y="19611"/>
                </a:lnTo>
                <a:lnTo>
                  <a:pt x="3175" y="19623"/>
                </a:lnTo>
                <a:lnTo>
                  <a:pt x="3231" y="19634"/>
                </a:lnTo>
                <a:lnTo>
                  <a:pt x="3231" y="21909"/>
                </a:lnTo>
                <a:lnTo>
                  <a:pt x="3186" y="21920"/>
                </a:lnTo>
                <a:lnTo>
                  <a:pt x="3140" y="21932"/>
                </a:lnTo>
                <a:lnTo>
                  <a:pt x="3106" y="21954"/>
                </a:lnTo>
                <a:lnTo>
                  <a:pt x="3072" y="21977"/>
                </a:lnTo>
                <a:lnTo>
                  <a:pt x="3049" y="22011"/>
                </a:lnTo>
                <a:lnTo>
                  <a:pt x="3027" y="22057"/>
                </a:lnTo>
                <a:lnTo>
                  <a:pt x="3015" y="22091"/>
                </a:lnTo>
                <a:lnTo>
                  <a:pt x="3015" y="22136"/>
                </a:lnTo>
                <a:lnTo>
                  <a:pt x="3015" y="22182"/>
                </a:lnTo>
                <a:lnTo>
                  <a:pt x="3027" y="22227"/>
                </a:lnTo>
                <a:lnTo>
                  <a:pt x="1082" y="23342"/>
                </a:lnTo>
                <a:lnTo>
                  <a:pt x="1047" y="23297"/>
                </a:lnTo>
                <a:lnTo>
                  <a:pt x="1002" y="23263"/>
                </a:lnTo>
                <a:lnTo>
                  <a:pt x="945" y="23240"/>
                </a:lnTo>
                <a:lnTo>
                  <a:pt x="820" y="23240"/>
                </a:lnTo>
                <a:lnTo>
                  <a:pt x="763" y="23263"/>
                </a:lnTo>
                <a:lnTo>
                  <a:pt x="706" y="23297"/>
                </a:lnTo>
                <a:lnTo>
                  <a:pt x="672" y="23342"/>
                </a:lnTo>
                <a:lnTo>
                  <a:pt x="1" y="22956"/>
                </a:lnTo>
                <a:lnTo>
                  <a:pt x="1" y="23012"/>
                </a:lnTo>
                <a:lnTo>
                  <a:pt x="649" y="23388"/>
                </a:lnTo>
                <a:lnTo>
                  <a:pt x="638" y="23433"/>
                </a:lnTo>
                <a:lnTo>
                  <a:pt x="627" y="23490"/>
                </a:lnTo>
                <a:lnTo>
                  <a:pt x="638" y="23536"/>
                </a:lnTo>
                <a:lnTo>
                  <a:pt x="649" y="23581"/>
                </a:lnTo>
                <a:lnTo>
                  <a:pt x="672" y="23627"/>
                </a:lnTo>
                <a:lnTo>
                  <a:pt x="695" y="23661"/>
                </a:lnTo>
                <a:lnTo>
                  <a:pt x="729" y="23684"/>
                </a:lnTo>
                <a:lnTo>
                  <a:pt x="763" y="23718"/>
                </a:lnTo>
                <a:lnTo>
                  <a:pt x="809" y="23729"/>
                </a:lnTo>
                <a:lnTo>
                  <a:pt x="854" y="23740"/>
                </a:lnTo>
                <a:lnTo>
                  <a:pt x="854" y="26050"/>
                </a:lnTo>
                <a:lnTo>
                  <a:pt x="786" y="26072"/>
                </a:lnTo>
                <a:lnTo>
                  <a:pt x="729" y="26118"/>
                </a:lnTo>
                <a:lnTo>
                  <a:pt x="695" y="26175"/>
                </a:lnTo>
                <a:lnTo>
                  <a:pt x="683" y="26209"/>
                </a:lnTo>
                <a:lnTo>
                  <a:pt x="683" y="26243"/>
                </a:lnTo>
                <a:lnTo>
                  <a:pt x="695" y="26311"/>
                </a:lnTo>
                <a:lnTo>
                  <a:pt x="1" y="26709"/>
                </a:lnTo>
                <a:lnTo>
                  <a:pt x="1" y="26766"/>
                </a:lnTo>
                <a:lnTo>
                  <a:pt x="718" y="26357"/>
                </a:lnTo>
                <a:lnTo>
                  <a:pt x="752" y="26391"/>
                </a:lnTo>
                <a:lnTo>
                  <a:pt x="786" y="26414"/>
                </a:lnTo>
                <a:lnTo>
                  <a:pt x="831" y="26436"/>
                </a:lnTo>
                <a:lnTo>
                  <a:pt x="934" y="26436"/>
                </a:lnTo>
                <a:lnTo>
                  <a:pt x="968" y="26414"/>
                </a:lnTo>
                <a:lnTo>
                  <a:pt x="1013" y="26391"/>
                </a:lnTo>
                <a:lnTo>
                  <a:pt x="1047" y="26345"/>
                </a:lnTo>
                <a:lnTo>
                  <a:pt x="3049" y="27506"/>
                </a:lnTo>
                <a:lnTo>
                  <a:pt x="3038" y="27551"/>
                </a:lnTo>
                <a:lnTo>
                  <a:pt x="3027" y="27597"/>
                </a:lnTo>
                <a:lnTo>
                  <a:pt x="3038" y="27642"/>
                </a:lnTo>
                <a:lnTo>
                  <a:pt x="3049" y="27676"/>
                </a:lnTo>
                <a:lnTo>
                  <a:pt x="3072" y="27722"/>
                </a:lnTo>
                <a:lnTo>
                  <a:pt x="3095" y="27745"/>
                </a:lnTo>
                <a:lnTo>
                  <a:pt x="3129" y="27779"/>
                </a:lnTo>
                <a:lnTo>
                  <a:pt x="3163" y="27801"/>
                </a:lnTo>
                <a:lnTo>
                  <a:pt x="3209" y="27813"/>
                </a:lnTo>
                <a:lnTo>
                  <a:pt x="3288" y="27813"/>
                </a:lnTo>
                <a:lnTo>
                  <a:pt x="3334" y="27801"/>
                </a:lnTo>
                <a:lnTo>
                  <a:pt x="3368" y="27779"/>
                </a:lnTo>
                <a:lnTo>
                  <a:pt x="3402" y="27745"/>
                </a:lnTo>
                <a:lnTo>
                  <a:pt x="3436" y="27722"/>
                </a:lnTo>
                <a:lnTo>
                  <a:pt x="3448" y="27676"/>
                </a:lnTo>
                <a:lnTo>
                  <a:pt x="3459" y="27642"/>
                </a:lnTo>
                <a:lnTo>
                  <a:pt x="3470" y="27597"/>
                </a:lnTo>
                <a:lnTo>
                  <a:pt x="3459" y="27551"/>
                </a:lnTo>
                <a:lnTo>
                  <a:pt x="3448" y="27506"/>
                </a:lnTo>
                <a:lnTo>
                  <a:pt x="5416" y="26380"/>
                </a:lnTo>
                <a:lnTo>
                  <a:pt x="5450" y="26425"/>
                </a:lnTo>
                <a:lnTo>
                  <a:pt x="5507" y="26459"/>
                </a:lnTo>
                <a:lnTo>
                  <a:pt x="5563" y="26482"/>
                </a:lnTo>
                <a:lnTo>
                  <a:pt x="5677" y="26482"/>
                </a:lnTo>
                <a:lnTo>
                  <a:pt x="5734" y="26459"/>
                </a:lnTo>
                <a:lnTo>
                  <a:pt x="5780" y="26414"/>
                </a:lnTo>
                <a:lnTo>
                  <a:pt x="5825" y="26368"/>
                </a:lnTo>
                <a:lnTo>
                  <a:pt x="7816" y="27528"/>
                </a:lnTo>
                <a:lnTo>
                  <a:pt x="7804" y="27563"/>
                </a:lnTo>
                <a:lnTo>
                  <a:pt x="7804" y="27597"/>
                </a:lnTo>
                <a:lnTo>
                  <a:pt x="7816" y="27665"/>
                </a:lnTo>
                <a:lnTo>
                  <a:pt x="7850" y="27722"/>
                </a:lnTo>
                <a:lnTo>
                  <a:pt x="7907" y="27756"/>
                </a:lnTo>
                <a:lnTo>
                  <a:pt x="7964" y="27779"/>
                </a:lnTo>
                <a:lnTo>
                  <a:pt x="7964" y="30099"/>
                </a:lnTo>
                <a:lnTo>
                  <a:pt x="7918" y="30099"/>
                </a:lnTo>
                <a:lnTo>
                  <a:pt x="7873" y="30122"/>
                </a:lnTo>
                <a:lnTo>
                  <a:pt x="7839" y="30145"/>
                </a:lnTo>
                <a:lnTo>
                  <a:pt x="7804" y="30179"/>
                </a:lnTo>
                <a:lnTo>
                  <a:pt x="7770" y="30213"/>
                </a:lnTo>
                <a:lnTo>
                  <a:pt x="7748" y="30259"/>
                </a:lnTo>
                <a:lnTo>
                  <a:pt x="7736" y="30304"/>
                </a:lnTo>
                <a:lnTo>
                  <a:pt x="7736" y="30350"/>
                </a:lnTo>
                <a:lnTo>
                  <a:pt x="7736" y="30406"/>
                </a:lnTo>
                <a:lnTo>
                  <a:pt x="7748" y="30452"/>
                </a:lnTo>
                <a:lnTo>
                  <a:pt x="7770" y="30497"/>
                </a:lnTo>
                <a:lnTo>
                  <a:pt x="7804" y="30532"/>
                </a:lnTo>
                <a:lnTo>
                  <a:pt x="7850" y="30566"/>
                </a:lnTo>
                <a:lnTo>
                  <a:pt x="7884" y="30588"/>
                </a:lnTo>
                <a:lnTo>
                  <a:pt x="7941" y="30600"/>
                </a:lnTo>
                <a:lnTo>
                  <a:pt x="7986" y="30611"/>
                </a:lnTo>
                <a:lnTo>
                  <a:pt x="8055" y="30600"/>
                </a:lnTo>
                <a:lnTo>
                  <a:pt x="8112" y="30577"/>
                </a:lnTo>
                <a:lnTo>
                  <a:pt x="8168" y="30543"/>
                </a:lnTo>
                <a:lnTo>
                  <a:pt x="8203" y="30486"/>
                </a:lnTo>
                <a:lnTo>
                  <a:pt x="10170" y="31624"/>
                </a:lnTo>
                <a:lnTo>
                  <a:pt x="10159" y="31658"/>
                </a:lnTo>
                <a:lnTo>
                  <a:pt x="10148" y="31703"/>
                </a:lnTo>
                <a:lnTo>
                  <a:pt x="10159" y="31737"/>
                </a:lnTo>
                <a:lnTo>
                  <a:pt x="10170" y="31783"/>
                </a:lnTo>
                <a:lnTo>
                  <a:pt x="10182" y="31817"/>
                </a:lnTo>
                <a:lnTo>
                  <a:pt x="10216" y="31851"/>
                </a:lnTo>
                <a:lnTo>
                  <a:pt x="10239" y="31874"/>
                </a:lnTo>
                <a:lnTo>
                  <a:pt x="10273" y="31897"/>
                </a:lnTo>
                <a:lnTo>
                  <a:pt x="10318" y="31908"/>
                </a:lnTo>
                <a:lnTo>
                  <a:pt x="10398" y="31908"/>
                </a:lnTo>
                <a:lnTo>
                  <a:pt x="10443" y="31897"/>
                </a:lnTo>
                <a:lnTo>
                  <a:pt x="10478" y="31874"/>
                </a:lnTo>
                <a:lnTo>
                  <a:pt x="10512" y="31851"/>
                </a:lnTo>
                <a:lnTo>
                  <a:pt x="10534" y="31817"/>
                </a:lnTo>
                <a:lnTo>
                  <a:pt x="10557" y="31783"/>
                </a:lnTo>
                <a:lnTo>
                  <a:pt x="10569" y="31737"/>
                </a:lnTo>
                <a:lnTo>
                  <a:pt x="10569" y="31703"/>
                </a:lnTo>
                <a:lnTo>
                  <a:pt x="10569" y="31658"/>
                </a:lnTo>
                <a:lnTo>
                  <a:pt x="10557" y="31624"/>
                </a:lnTo>
                <a:lnTo>
                  <a:pt x="12548" y="30463"/>
                </a:lnTo>
                <a:lnTo>
                  <a:pt x="12582" y="30509"/>
                </a:lnTo>
                <a:lnTo>
                  <a:pt x="12628" y="30543"/>
                </a:lnTo>
                <a:lnTo>
                  <a:pt x="12673" y="30554"/>
                </a:lnTo>
                <a:lnTo>
                  <a:pt x="12730" y="30566"/>
                </a:lnTo>
                <a:lnTo>
                  <a:pt x="12787" y="30554"/>
                </a:lnTo>
                <a:lnTo>
                  <a:pt x="12832" y="30543"/>
                </a:lnTo>
                <a:lnTo>
                  <a:pt x="12878" y="30509"/>
                </a:lnTo>
                <a:lnTo>
                  <a:pt x="12912" y="30463"/>
                </a:lnTo>
                <a:lnTo>
                  <a:pt x="14880" y="31601"/>
                </a:lnTo>
                <a:lnTo>
                  <a:pt x="14857" y="31646"/>
                </a:lnTo>
                <a:lnTo>
                  <a:pt x="14857" y="31703"/>
                </a:lnTo>
                <a:lnTo>
                  <a:pt x="14857" y="31749"/>
                </a:lnTo>
                <a:lnTo>
                  <a:pt x="14880" y="31794"/>
                </a:lnTo>
                <a:lnTo>
                  <a:pt x="14903" y="31828"/>
                </a:lnTo>
                <a:lnTo>
                  <a:pt x="14925" y="31874"/>
                </a:lnTo>
                <a:lnTo>
                  <a:pt x="14960" y="31897"/>
                </a:lnTo>
                <a:lnTo>
                  <a:pt x="15005" y="31919"/>
                </a:lnTo>
                <a:lnTo>
                  <a:pt x="15051" y="31931"/>
                </a:lnTo>
                <a:lnTo>
                  <a:pt x="15096" y="31942"/>
                </a:lnTo>
                <a:lnTo>
                  <a:pt x="15153" y="31931"/>
                </a:lnTo>
                <a:lnTo>
                  <a:pt x="15198" y="31919"/>
                </a:lnTo>
                <a:lnTo>
                  <a:pt x="15233" y="31897"/>
                </a:lnTo>
                <a:lnTo>
                  <a:pt x="15267" y="31874"/>
                </a:lnTo>
                <a:lnTo>
                  <a:pt x="15301" y="31828"/>
                </a:lnTo>
                <a:lnTo>
                  <a:pt x="15324" y="31794"/>
                </a:lnTo>
                <a:lnTo>
                  <a:pt x="15335" y="31749"/>
                </a:lnTo>
                <a:lnTo>
                  <a:pt x="15346" y="31703"/>
                </a:lnTo>
                <a:lnTo>
                  <a:pt x="15335" y="31646"/>
                </a:lnTo>
                <a:lnTo>
                  <a:pt x="15324" y="31601"/>
                </a:lnTo>
                <a:lnTo>
                  <a:pt x="17303" y="30463"/>
                </a:lnTo>
                <a:lnTo>
                  <a:pt x="17337" y="30497"/>
                </a:lnTo>
                <a:lnTo>
                  <a:pt x="17371" y="30532"/>
                </a:lnTo>
                <a:lnTo>
                  <a:pt x="17417" y="30543"/>
                </a:lnTo>
                <a:lnTo>
                  <a:pt x="17473" y="30554"/>
                </a:lnTo>
                <a:lnTo>
                  <a:pt x="17508" y="30554"/>
                </a:lnTo>
                <a:lnTo>
                  <a:pt x="17553" y="30543"/>
                </a:lnTo>
                <a:lnTo>
                  <a:pt x="17587" y="30520"/>
                </a:lnTo>
                <a:lnTo>
                  <a:pt x="17610" y="30497"/>
                </a:lnTo>
                <a:lnTo>
                  <a:pt x="17633" y="30463"/>
                </a:lnTo>
                <a:lnTo>
                  <a:pt x="17655" y="30429"/>
                </a:lnTo>
                <a:lnTo>
                  <a:pt x="17667" y="30395"/>
                </a:lnTo>
                <a:lnTo>
                  <a:pt x="17667" y="30350"/>
                </a:lnTo>
                <a:lnTo>
                  <a:pt x="17667" y="30315"/>
                </a:lnTo>
                <a:lnTo>
                  <a:pt x="17655" y="30281"/>
                </a:lnTo>
                <a:lnTo>
                  <a:pt x="17621" y="30213"/>
                </a:lnTo>
                <a:lnTo>
                  <a:pt x="17564" y="30179"/>
                </a:lnTo>
                <a:lnTo>
                  <a:pt x="17496" y="30156"/>
                </a:lnTo>
                <a:lnTo>
                  <a:pt x="17496" y="27767"/>
                </a:lnTo>
                <a:lnTo>
                  <a:pt x="17553" y="27745"/>
                </a:lnTo>
                <a:lnTo>
                  <a:pt x="17610" y="27710"/>
                </a:lnTo>
                <a:lnTo>
                  <a:pt x="17633" y="27654"/>
                </a:lnTo>
                <a:lnTo>
                  <a:pt x="17644" y="27597"/>
                </a:lnTo>
                <a:lnTo>
                  <a:pt x="17633" y="27528"/>
                </a:lnTo>
                <a:lnTo>
                  <a:pt x="19669" y="26357"/>
                </a:lnTo>
                <a:lnTo>
                  <a:pt x="19703" y="26391"/>
                </a:lnTo>
                <a:lnTo>
                  <a:pt x="19737" y="26425"/>
                </a:lnTo>
                <a:lnTo>
                  <a:pt x="19783" y="26436"/>
                </a:lnTo>
                <a:lnTo>
                  <a:pt x="19840" y="26448"/>
                </a:lnTo>
                <a:lnTo>
                  <a:pt x="19885" y="26448"/>
                </a:lnTo>
                <a:lnTo>
                  <a:pt x="19919" y="26436"/>
                </a:lnTo>
                <a:lnTo>
                  <a:pt x="19953" y="26414"/>
                </a:lnTo>
                <a:lnTo>
                  <a:pt x="19987" y="26391"/>
                </a:lnTo>
                <a:lnTo>
                  <a:pt x="20010" y="26357"/>
                </a:lnTo>
                <a:lnTo>
                  <a:pt x="20022" y="26323"/>
                </a:lnTo>
                <a:lnTo>
                  <a:pt x="20033" y="26288"/>
                </a:lnTo>
                <a:lnTo>
                  <a:pt x="20044" y="26243"/>
                </a:lnTo>
                <a:lnTo>
                  <a:pt x="20033" y="26209"/>
                </a:lnTo>
                <a:lnTo>
                  <a:pt x="20033" y="26175"/>
                </a:lnTo>
                <a:lnTo>
                  <a:pt x="19987" y="26106"/>
                </a:lnTo>
                <a:lnTo>
                  <a:pt x="19931" y="26072"/>
                </a:lnTo>
                <a:lnTo>
                  <a:pt x="19862" y="26050"/>
                </a:lnTo>
                <a:lnTo>
                  <a:pt x="19862" y="23684"/>
                </a:lnTo>
                <a:lnTo>
                  <a:pt x="19931" y="23672"/>
                </a:lnTo>
                <a:lnTo>
                  <a:pt x="19987" y="23627"/>
                </a:lnTo>
                <a:lnTo>
                  <a:pt x="20033" y="23558"/>
                </a:lnTo>
                <a:lnTo>
                  <a:pt x="20044" y="23524"/>
                </a:lnTo>
                <a:lnTo>
                  <a:pt x="20044" y="23490"/>
                </a:lnTo>
                <a:lnTo>
                  <a:pt x="20044" y="23445"/>
                </a:lnTo>
                <a:lnTo>
                  <a:pt x="20022" y="23411"/>
                </a:lnTo>
                <a:lnTo>
                  <a:pt x="20010" y="23376"/>
                </a:lnTo>
                <a:lnTo>
                  <a:pt x="19987" y="23342"/>
                </a:lnTo>
                <a:lnTo>
                  <a:pt x="19953" y="23320"/>
                </a:lnTo>
                <a:lnTo>
                  <a:pt x="19919" y="23297"/>
                </a:lnTo>
                <a:lnTo>
                  <a:pt x="19885" y="23285"/>
                </a:lnTo>
                <a:lnTo>
                  <a:pt x="19794" y="23285"/>
                </a:lnTo>
                <a:lnTo>
                  <a:pt x="19749" y="23308"/>
                </a:lnTo>
                <a:lnTo>
                  <a:pt x="19703" y="23331"/>
                </a:lnTo>
                <a:lnTo>
                  <a:pt x="19669" y="23365"/>
                </a:lnTo>
                <a:lnTo>
                  <a:pt x="17655" y="22205"/>
                </a:lnTo>
                <a:lnTo>
                  <a:pt x="17667" y="22136"/>
                </a:lnTo>
                <a:lnTo>
                  <a:pt x="17667" y="22102"/>
                </a:lnTo>
                <a:lnTo>
                  <a:pt x="17655" y="22068"/>
                </a:lnTo>
                <a:lnTo>
                  <a:pt x="17633" y="22034"/>
                </a:lnTo>
                <a:lnTo>
                  <a:pt x="17610" y="22000"/>
                </a:lnTo>
                <a:lnTo>
                  <a:pt x="17576" y="21977"/>
                </a:lnTo>
                <a:lnTo>
                  <a:pt x="17542" y="21954"/>
                </a:lnTo>
                <a:lnTo>
                  <a:pt x="17508" y="21943"/>
                </a:lnTo>
                <a:lnTo>
                  <a:pt x="17428" y="21943"/>
                </a:lnTo>
                <a:lnTo>
                  <a:pt x="17394" y="21954"/>
                </a:lnTo>
                <a:lnTo>
                  <a:pt x="17360" y="21977"/>
                </a:lnTo>
                <a:lnTo>
                  <a:pt x="17326" y="22000"/>
                </a:lnTo>
                <a:lnTo>
                  <a:pt x="17303" y="22034"/>
                </a:lnTo>
                <a:lnTo>
                  <a:pt x="17280" y="22068"/>
                </a:lnTo>
                <a:lnTo>
                  <a:pt x="17269" y="22102"/>
                </a:lnTo>
                <a:lnTo>
                  <a:pt x="17269" y="22136"/>
                </a:lnTo>
                <a:lnTo>
                  <a:pt x="17280" y="22205"/>
                </a:lnTo>
                <a:lnTo>
                  <a:pt x="15267" y="23376"/>
                </a:lnTo>
                <a:lnTo>
                  <a:pt x="15233" y="23342"/>
                </a:lnTo>
                <a:lnTo>
                  <a:pt x="15198" y="23308"/>
                </a:lnTo>
                <a:lnTo>
                  <a:pt x="15153" y="23297"/>
                </a:lnTo>
                <a:lnTo>
                  <a:pt x="15096" y="23285"/>
                </a:lnTo>
                <a:lnTo>
                  <a:pt x="15062" y="23297"/>
                </a:lnTo>
                <a:lnTo>
                  <a:pt x="15016" y="23308"/>
                </a:lnTo>
                <a:lnTo>
                  <a:pt x="14994" y="23320"/>
                </a:lnTo>
                <a:lnTo>
                  <a:pt x="14960" y="23342"/>
                </a:lnTo>
                <a:lnTo>
                  <a:pt x="14937" y="23376"/>
                </a:lnTo>
                <a:lnTo>
                  <a:pt x="14914" y="23411"/>
                </a:lnTo>
                <a:lnTo>
                  <a:pt x="14903" y="23445"/>
                </a:lnTo>
                <a:lnTo>
                  <a:pt x="14903" y="23490"/>
                </a:lnTo>
                <a:lnTo>
                  <a:pt x="14903" y="23524"/>
                </a:lnTo>
                <a:lnTo>
                  <a:pt x="14914" y="23558"/>
                </a:lnTo>
                <a:lnTo>
                  <a:pt x="14948" y="23627"/>
                </a:lnTo>
                <a:lnTo>
                  <a:pt x="15005" y="23661"/>
                </a:lnTo>
                <a:lnTo>
                  <a:pt x="15039" y="23672"/>
                </a:lnTo>
                <a:lnTo>
                  <a:pt x="15085" y="23684"/>
                </a:lnTo>
                <a:lnTo>
                  <a:pt x="15085" y="26004"/>
                </a:lnTo>
                <a:lnTo>
                  <a:pt x="15039" y="26015"/>
                </a:lnTo>
                <a:lnTo>
                  <a:pt x="14994" y="26038"/>
                </a:lnTo>
                <a:lnTo>
                  <a:pt x="14960" y="26061"/>
                </a:lnTo>
                <a:lnTo>
                  <a:pt x="14925" y="26084"/>
                </a:lnTo>
                <a:lnTo>
                  <a:pt x="14903" y="26118"/>
                </a:lnTo>
                <a:lnTo>
                  <a:pt x="14880" y="26152"/>
                </a:lnTo>
                <a:lnTo>
                  <a:pt x="14869" y="26197"/>
                </a:lnTo>
                <a:lnTo>
                  <a:pt x="14857" y="26243"/>
                </a:lnTo>
                <a:lnTo>
                  <a:pt x="14869" y="26288"/>
                </a:lnTo>
                <a:lnTo>
                  <a:pt x="14880" y="26334"/>
                </a:lnTo>
                <a:lnTo>
                  <a:pt x="12935" y="27460"/>
                </a:lnTo>
                <a:lnTo>
                  <a:pt x="12901" y="27415"/>
                </a:lnTo>
                <a:lnTo>
                  <a:pt x="12844" y="27381"/>
                </a:lnTo>
                <a:lnTo>
                  <a:pt x="12787" y="27358"/>
                </a:lnTo>
                <a:lnTo>
                  <a:pt x="12730" y="27346"/>
                </a:lnTo>
                <a:lnTo>
                  <a:pt x="12673" y="27358"/>
                </a:lnTo>
                <a:lnTo>
                  <a:pt x="12616" y="27381"/>
                </a:lnTo>
                <a:lnTo>
                  <a:pt x="12559" y="27415"/>
                </a:lnTo>
                <a:lnTo>
                  <a:pt x="12525" y="27449"/>
                </a:lnTo>
                <a:lnTo>
                  <a:pt x="10569" y="26323"/>
                </a:lnTo>
                <a:lnTo>
                  <a:pt x="10580" y="26288"/>
                </a:lnTo>
                <a:lnTo>
                  <a:pt x="10591" y="26243"/>
                </a:lnTo>
                <a:lnTo>
                  <a:pt x="10580" y="26197"/>
                </a:lnTo>
                <a:lnTo>
                  <a:pt x="10569" y="26163"/>
                </a:lnTo>
                <a:lnTo>
                  <a:pt x="10557" y="26129"/>
                </a:lnTo>
                <a:lnTo>
                  <a:pt x="10523" y="26095"/>
                </a:lnTo>
                <a:lnTo>
                  <a:pt x="10500" y="26061"/>
                </a:lnTo>
                <a:lnTo>
                  <a:pt x="10466" y="26050"/>
                </a:lnTo>
                <a:lnTo>
                  <a:pt x="10421" y="26027"/>
                </a:lnTo>
                <a:lnTo>
                  <a:pt x="10387" y="26015"/>
                </a:lnTo>
                <a:lnTo>
                  <a:pt x="10387" y="23706"/>
                </a:lnTo>
                <a:lnTo>
                  <a:pt x="10421" y="23695"/>
                </a:lnTo>
                <a:lnTo>
                  <a:pt x="10455" y="23684"/>
                </a:lnTo>
                <a:lnTo>
                  <a:pt x="10489" y="23661"/>
                </a:lnTo>
                <a:lnTo>
                  <a:pt x="10523" y="23627"/>
                </a:lnTo>
                <a:lnTo>
                  <a:pt x="10546" y="23604"/>
                </a:lnTo>
                <a:lnTo>
                  <a:pt x="10557" y="23570"/>
                </a:lnTo>
                <a:lnTo>
                  <a:pt x="10569" y="23524"/>
                </a:lnTo>
                <a:lnTo>
                  <a:pt x="10580" y="23490"/>
                </a:lnTo>
                <a:lnTo>
                  <a:pt x="10569" y="23445"/>
                </a:lnTo>
                <a:lnTo>
                  <a:pt x="10557" y="23399"/>
                </a:lnTo>
                <a:lnTo>
                  <a:pt x="10534" y="23365"/>
                </a:lnTo>
                <a:lnTo>
                  <a:pt x="10512" y="23331"/>
                </a:lnTo>
                <a:lnTo>
                  <a:pt x="10478" y="23308"/>
                </a:lnTo>
                <a:lnTo>
                  <a:pt x="10443" y="23285"/>
                </a:lnTo>
                <a:lnTo>
                  <a:pt x="10398" y="23274"/>
                </a:lnTo>
                <a:lnTo>
                  <a:pt x="10307" y="23274"/>
                </a:lnTo>
                <a:lnTo>
                  <a:pt x="10261" y="23297"/>
                </a:lnTo>
                <a:lnTo>
                  <a:pt x="10216" y="23331"/>
                </a:lnTo>
                <a:lnTo>
                  <a:pt x="10182" y="23365"/>
                </a:lnTo>
                <a:lnTo>
                  <a:pt x="8225" y="22239"/>
                </a:lnTo>
                <a:lnTo>
                  <a:pt x="8237" y="22193"/>
                </a:lnTo>
                <a:lnTo>
                  <a:pt x="8237" y="22136"/>
                </a:lnTo>
                <a:lnTo>
                  <a:pt x="8237" y="22091"/>
                </a:lnTo>
                <a:lnTo>
                  <a:pt x="8225" y="22045"/>
                </a:lnTo>
                <a:lnTo>
                  <a:pt x="8203" y="22000"/>
                </a:lnTo>
                <a:lnTo>
                  <a:pt x="8168" y="21966"/>
                </a:lnTo>
                <a:lnTo>
                  <a:pt x="8134" y="21932"/>
                </a:lnTo>
                <a:lnTo>
                  <a:pt x="8089" y="21909"/>
                </a:lnTo>
                <a:lnTo>
                  <a:pt x="8043" y="21898"/>
                </a:lnTo>
                <a:lnTo>
                  <a:pt x="7986" y="21886"/>
                </a:lnTo>
                <a:lnTo>
                  <a:pt x="7941" y="21898"/>
                </a:lnTo>
                <a:lnTo>
                  <a:pt x="7895" y="21909"/>
                </a:lnTo>
                <a:lnTo>
                  <a:pt x="7850" y="21932"/>
                </a:lnTo>
                <a:lnTo>
                  <a:pt x="7816" y="21966"/>
                </a:lnTo>
                <a:lnTo>
                  <a:pt x="7782" y="22000"/>
                </a:lnTo>
                <a:lnTo>
                  <a:pt x="7759" y="22045"/>
                </a:lnTo>
                <a:lnTo>
                  <a:pt x="7736" y="22091"/>
                </a:lnTo>
                <a:lnTo>
                  <a:pt x="7736" y="22136"/>
                </a:lnTo>
                <a:lnTo>
                  <a:pt x="7736" y="22193"/>
                </a:lnTo>
                <a:lnTo>
                  <a:pt x="7759" y="22239"/>
                </a:lnTo>
                <a:lnTo>
                  <a:pt x="5780" y="23376"/>
                </a:lnTo>
                <a:lnTo>
                  <a:pt x="5745" y="23342"/>
                </a:lnTo>
                <a:lnTo>
                  <a:pt x="5711" y="23320"/>
                </a:lnTo>
                <a:lnTo>
                  <a:pt x="5666" y="23308"/>
                </a:lnTo>
                <a:lnTo>
                  <a:pt x="5620" y="23297"/>
                </a:lnTo>
                <a:lnTo>
                  <a:pt x="5575" y="23308"/>
                </a:lnTo>
                <a:lnTo>
                  <a:pt x="5529" y="23320"/>
                </a:lnTo>
                <a:lnTo>
                  <a:pt x="5495" y="23342"/>
                </a:lnTo>
                <a:lnTo>
                  <a:pt x="5461" y="23376"/>
                </a:lnTo>
                <a:lnTo>
                  <a:pt x="3470" y="22227"/>
                </a:lnTo>
                <a:lnTo>
                  <a:pt x="3482" y="22182"/>
                </a:lnTo>
                <a:lnTo>
                  <a:pt x="3482" y="22136"/>
                </a:lnTo>
                <a:lnTo>
                  <a:pt x="3482" y="22091"/>
                </a:lnTo>
                <a:lnTo>
                  <a:pt x="3470" y="22057"/>
                </a:lnTo>
                <a:lnTo>
                  <a:pt x="3448" y="22011"/>
                </a:lnTo>
                <a:lnTo>
                  <a:pt x="3425" y="21977"/>
                </a:lnTo>
                <a:lnTo>
                  <a:pt x="3391" y="21954"/>
                </a:lnTo>
                <a:lnTo>
                  <a:pt x="3357" y="21932"/>
                </a:lnTo>
                <a:lnTo>
                  <a:pt x="3311" y="21920"/>
                </a:lnTo>
                <a:lnTo>
                  <a:pt x="3277" y="21909"/>
                </a:lnTo>
                <a:lnTo>
                  <a:pt x="3277" y="19634"/>
                </a:lnTo>
                <a:lnTo>
                  <a:pt x="3322" y="19623"/>
                </a:lnTo>
                <a:lnTo>
                  <a:pt x="3368" y="19611"/>
                </a:lnTo>
                <a:lnTo>
                  <a:pt x="3402" y="19588"/>
                </a:lnTo>
                <a:lnTo>
                  <a:pt x="3436" y="19554"/>
                </a:lnTo>
                <a:lnTo>
                  <a:pt x="3459" y="19520"/>
                </a:lnTo>
                <a:lnTo>
                  <a:pt x="3482" y="19475"/>
                </a:lnTo>
                <a:lnTo>
                  <a:pt x="3493" y="19429"/>
                </a:lnTo>
                <a:lnTo>
                  <a:pt x="3504" y="19384"/>
                </a:lnTo>
                <a:lnTo>
                  <a:pt x="3493" y="19327"/>
                </a:lnTo>
                <a:lnTo>
                  <a:pt x="3482" y="19281"/>
                </a:lnTo>
                <a:lnTo>
                  <a:pt x="5404" y="18178"/>
                </a:lnTo>
                <a:lnTo>
                  <a:pt x="5438" y="18223"/>
                </a:lnTo>
                <a:lnTo>
                  <a:pt x="5495" y="18257"/>
                </a:lnTo>
                <a:lnTo>
                  <a:pt x="5552" y="18280"/>
                </a:lnTo>
                <a:lnTo>
                  <a:pt x="5620" y="18292"/>
                </a:lnTo>
                <a:lnTo>
                  <a:pt x="5689" y="18280"/>
                </a:lnTo>
                <a:lnTo>
                  <a:pt x="5745" y="18257"/>
                </a:lnTo>
                <a:lnTo>
                  <a:pt x="5802" y="18223"/>
                </a:lnTo>
                <a:lnTo>
                  <a:pt x="5836" y="18166"/>
                </a:lnTo>
                <a:lnTo>
                  <a:pt x="7748" y="19270"/>
                </a:lnTo>
                <a:lnTo>
                  <a:pt x="7736" y="19327"/>
                </a:lnTo>
                <a:lnTo>
                  <a:pt x="7725" y="19384"/>
                </a:lnTo>
                <a:lnTo>
                  <a:pt x="7736" y="19441"/>
                </a:lnTo>
                <a:lnTo>
                  <a:pt x="7748" y="19486"/>
                </a:lnTo>
                <a:lnTo>
                  <a:pt x="7770" y="19532"/>
                </a:lnTo>
                <a:lnTo>
                  <a:pt x="7804" y="19566"/>
                </a:lnTo>
                <a:lnTo>
                  <a:pt x="7839" y="19600"/>
                </a:lnTo>
                <a:lnTo>
                  <a:pt x="7884" y="19623"/>
                </a:lnTo>
                <a:lnTo>
                  <a:pt x="7941" y="19645"/>
                </a:lnTo>
                <a:lnTo>
                  <a:pt x="8043" y="19645"/>
                </a:lnTo>
                <a:lnTo>
                  <a:pt x="8089" y="19623"/>
                </a:lnTo>
                <a:lnTo>
                  <a:pt x="8134" y="19600"/>
                </a:lnTo>
                <a:lnTo>
                  <a:pt x="8180" y="19566"/>
                </a:lnTo>
                <a:lnTo>
                  <a:pt x="8203" y="19532"/>
                </a:lnTo>
                <a:lnTo>
                  <a:pt x="8225" y="19486"/>
                </a:lnTo>
                <a:lnTo>
                  <a:pt x="8248" y="19441"/>
                </a:lnTo>
                <a:lnTo>
                  <a:pt x="8248" y="19384"/>
                </a:lnTo>
                <a:lnTo>
                  <a:pt x="8248" y="19327"/>
                </a:lnTo>
                <a:lnTo>
                  <a:pt x="8225" y="19281"/>
                </a:lnTo>
                <a:lnTo>
                  <a:pt x="10148" y="18166"/>
                </a:lnTo>
                <a:lnTo>
                  <a:pt x="10193" y="18212"/>
                </a:lnTo>
                <a:lnTo>
                  <a:pt x="10239" y="18246"/>
                </a:lnTo>
                <a:lnTo>
                  <a:pt x="10296" y="18269"/>
                </a:lnTo>
                <a:lnTo>
                  <a:pt x="10364" y="18280"/>
                </a:lnTo>
                <a:lnTo>
                  <a:pt x="10409" y="18280"/>
                </a:lnTo>
                <a:lnTo>
                  <a:pt x="10455" y="18257"/>
                </a:lnTo>
                <a:lnTo>
                  <a:pt x="10500" y="18235"/>
                </a:lnTo>
                <a:lnTo>
                  <a:pt x="10534" y="18212"/>
                </a:lnTo>
                <a:lnTo>
                  <a:pt x="10569" y="18178"/>
                </a:lnTo>
                <a:lnTo>
                  <a:pt x="10591" y="18132"/>
                </a:lnTo>
                <a:lnTo>
                  <a:pt x="10603" y="18087"/>
                </a:lnTo>
                <a:lnTo>
                  <a:pt x="10603" y="18030"/>
                </a:lnTo>
                <a:lnTo>
                  <a:pt x="10603" y="17984"/>
                </a:lnTo>
                <a:lnTo>
                  <a:pt x="10591" y="17939"/>
                </a:lnTo>
                <a:lnTo>
                  <a:pt x="10569" y="17905"/>
                </a:lnTo>
                <a:lnTo>
                  <a:pt x="10546" y="17871"/>
                </a:lnTo>
                <a:lnTo>
                  <a:pt x="10512" y="17837"/>
                </a:lnTo>
                <a:lnTo>
                  <a:pt x="10466" y="17814"/>
                </a:lnTo>
                <a:lnTo>
                  <a:pt x="10432" y="17802"/>
                </a:lnTo>
                <a:lnTo>
                  <a:pt x="10387" y="17791"/>
                </a:lnTo>
                <a:lnTo>
                  <a:pt x="10387" y="15539"/>
                </a:lnTo>
                <a:lnTo>
                  <a:pt x="10432" y="15539"/>
                </a:lnTo>
                <a:lnTo>
                  <a:pt x="10478" y="15516"/>
                </a:lnTo>
                <a:lnTo>
                  <a:pt x="10523" y="15493"/>
                </a:lnTo>
                <a:lnTo>
                  <a:pt x="10557" y="15459"/>
                </a:lnTo>
                <a:lnTo>
                  <a:pt x="10580" y="15414"/>
                </a:lnTo>
                <a:lnTo>
                  <a:pt x="10603" y="15380"/>
                </a:lnTo>
                <a:lnTo>
                  <a:pt x="10625" y="15334"/>
                </a:lnTo>
                <a:lnTo>
                  <a:pt x="10625" y="15277"/>
                </a:lnTo>
                <a:lnTo>
                  <a:pt x="10625" y="15220"/>
                </a:lnTo>
                <a:lnTo>
                  <a:pt x="10603" y="15175"/>
                </a:lnTo>
                <a:lnTo>
                  <a:pt x="10580" y="15129"/>
                </a:lnTo>
                <a:lnTo>
                  <a:pt x="10546" y="15095"/>
                </a:lnTo>
                <a:lnTo>
                  <a:pt x="10512" y="15061"/>
                </a:lnTo>
                <a:lnTo>
                  <a:pt x="10466" y="15027"/>
                </a:lnTo>
                <a:lnTo>
                  <a:pt x="10409" y="15016"/>
                </a:lnTo>
                <a:lnTo>
                  <a:pt x="10296" y="15016"/>
                </a:lnTo>
                <a:lnTo>
                  <a:pt x="10239" y="15038"/>
                </a:lnTo>
                <a:lnTo>
                  <a:pt x="10182" y="15084"/>
                </a:lnTo>
                <a:lnTo>
                  <a:pt x="10136" y="15129"/>
                </a:lnTo>
                <a:lnTo>
                  <a:pt x="8237" y="14026"/>
                </a:lnTo>
                <a:lnTo>
                  <a:pt x="8248" y="13980"/>
                </a:lnTo>
                <a:lnTo>
                  <a:pt x="8259" y="13935"/>
                </a:lnTo>
                <a:lnTo>
                  <a:pt x="8248" y="13878"/>
                </a:lnTo>
                <a:lnTo>
                  <a:pt x="8237" y="13832"/>
                </a:lnTo>
                <a:lnTo>
                  <a:pt x="8214" y="13787"/>
                </a:lnTo>
                <a:lnTo>
                  <a:pt x="8180" y="13741"/>
                </a:lnTo>
                <a:lnTo>
                  <a:pt x="8134" y="13707"/>
                </a:lnTo>
                <a:lnTo>
                  <a:pt x="8089" y="13685"/>
                </a:lnTo>
                <a:lnTo>
                  <a:pt x="8043" y="13673"/>
                </a:lnTo>
                <a:lnTo>
                  <a:pt x="7986" y="13662"/>
                </a:lnTo>
                <a:lnTo>
                  <a:pt x="7941" y="13673"/>
                </a:lnTo>
                <a:lnTo>
                  <a:pt x="7884" y="13685"/>
                </a:lnTo>
                <a:lnTo>
                  <a:pt x="7839" y="13707"/>
                </a:lnTo>
                <a:lnTo>
                  <a:pt x="7804" y="13741"/>
                </a:lnTo>
                <a:lnTo>
                  <a:pt x="7770" y="13787"/>
                </a:lnTo>
                <a:lnTo>
                  <a:pt x="7748" y="13832"/>
                </a:lnTo>
                <a:lnTo>
                  <a:pt x="7725" y="13878"/>
                </a:lnTo>
                <a:lnTo>
                  <a:pt x="7725" y="13935"/>
                </a:lnTo>
                <a:lnTo>
                  <a:pt x="7725" y="13980"/>
                </a:lnTo>
                <a:lnTo>
                  <a:pt x="7748" y="14026"/>
                </a:lnTo>
                <a:lnTo>
                  <a:pt x="5836" y="15129"/>
                </a:lnTo>
                <a:lnTo>
                  <a:pt x="5791" y="15084"/>
                </a:lnTo>
                <a:lnTo>
                  <a:pt x="5745" y="15050"/>
                </a:lnTo>
                <a:lnTo>
                  <a:pt x="5689" y="15027"/>
                </a:lnTo>
                <a:lnTo>
                  <a:pt x="5620" y="15016"/>
                </a:lnTo>
                <a:lnTo>
                  <a:pt x="5552" y="15027"/>
                </a:lnTo>
                <a:lnTo>
                  <a:pt x="5495" y="15050"/>
                </a:lnTo>
                <a:lnTo>
                  <a:pt x="5438" y="15084"/>
                </a:lnTo>
                <a:lnTo>
                  <a:pt x="5404" y="15129"/>
                </a:lnTo>
                <a:lnTo>
                  <a:pt x="3413" y="13980"/>
                </a:lnTo>
                <a:lnTo>
                  <a:pt x="3425" y="13935"/>
                </a:lnTo>
                <a:lnTo>
                  <a:pt x="3413" y="13867"/>
                </a:lnTo>
                <a:lnTo>
                  <a:pt x="3379" y="13821"/>
                </a:lnTo>
                <a:lnTo>
                  <a:pt x="3334" y="13787"/>
                </a:lnTo>
                <a:lnTo>
                  <a:pt x="3277" y="13764"/>
                </a:lnTo>
                <a:lnTo>
                  <a:pt x="3277" y="11444"/>
                </a:lnTo>
                <a:lnTo>
                  <a:pt x="3322" y="11432"/>
                </a:lnTo>
                <a:lnTo>
                  <a:pt x="3368" y="11410"/>
                </a:lnTo>
                <a:lnTo>
                  <a:pt x="3413" y="11387"/>
                </a:lnTo>
                <a:lnTo>
                  <a:pt x="3448" y="11353"/>
                </a:lnTo>
                <a:lnTo>
                  <a:pt x="3482" y="11319"/>
                </a:lnTo>
                <a:lnTo>
                  <a:pt x="3504" y="11273"/>
                </a:lnTo>
                <a:lnTo>
                  <a:pt x="3516" y="11227"/>
                </a:lnTo>
                <a:lnTo>
                  <a:pt x="3516" y="11171"/>
                </a:lnTo>
                <a:lnTo>
                  <a:pt x="3516" y="11114"/>
                </a:lnTo>
                <a:lnTo>
                  <a:pt x="3493" y="11057"/>
                </a:lnTo>
                <a:lnTo>
                  <a:pt x="5450" y="9931"/>
                </a:lnTo>
                <a:lnTo>
                  <a:pt x="5472" y="9976"/>
                </a:lnTo>
                <a:lnTo>
                  <a:pt x="5518" y="9999"/>
                </a:lnTo>
                <a:lnTo>
                  <a:pt x="5563" y="10022"/>
                </a:lnTo>
                <a:lnTo>
                  <a:pt x="5620" y="10033"/>
                </a:lnTo>
                <a:lnTo>
                  <a:pt x="5666" y="10022"/>
                </a:lnTo>
                <a:lnTo>
                  <a:pt x="5700" y="10010"/>
                </a:lnTo>
                <a:lnTo>
                  <a:pt x="5734" y="9999"/>
                </a:lnTo>
                <a:lnTo>
                  <a:pt x="5768" y="9965"/>
                </a:lnTo>
                <a:lnTo>
                  <a:pt x="5791" y="9942"/>
                </a:lnTo>
                <a:lnTo>
                  <a:pt x="5814" y="9908"/>
                </a:lnTo>
                <a:lnTo>
                  <a:pt x="5825" y="9862"/>
                </a:lnTo>
                <a:lnTo>
                  <a:pt x="5825" y="9828"/>
                </a:lnTo>
                <a:lnTo>
                  <a:pt x="5825" y="9783"/>
                </a:lnTo>
                <a:lnTo>
                  <a:pt x="5814" y="9749"/>
                </a:lnTo>
                <a:lnTo>
                  <a:pt x="5768" y="9692"/>
                </a:lnTo>
                <a:lnTo>
                  <a:pt x="5711" y="9646"/>
                </a:lnTo>
                <a:lnTo>
                  <a:pt x="5677" y="9635"/>
                </a:lnTo>
                <a:lnTo>
                  <a:pt x="5643" y="9624"/>
                </a:lnTo>
                <a:lnTo>
                  <a:pt x="5643" y="7269"/>
                </a:lnTo>
                <a:lnTo>
                  <a:pt x="5677" y="7257"/>
                </a:lnTo>
                <a:lnTo>
                  <a:pt x="5711" y="7246"/>
                </a:lnTo>
                <a:lnTo>
                  <a:pt x="5768" y="7201"/>
                </a:lnTo>
                <a:lnTo>
                  <a:pt x="5814" y="7144"/>
                </a:lnTo>
                <a:lnTo>
                  <a:pt x="5825" y="7110"/>
                </a:lnTo>
                <a:lnTo>
                  <a:pt x="5825" y="7064"/>
                </a:lnTo>
                <a:lnTo>
                  <a:pt x="5825" y="7030"/>
                </a:lnTo>
                <a:lnTo>
                  <a:pt x="5802" y="6984"/>
                </a:lnTo>
                <a:lnTo>
                  <a:pt x="5791" y="6950"/>
                </a:lnTo>
                <a:lnTo>
                  <a:pt x="5768" y="6928"/>
                </a:lnTo>
                <a:lnTo>
                  <a:pt x="5734" y="6893"/>
                </a:lnTo>
                <a:lnTo>
                  <a:pt x="5700" y="6882"/>
                </a:lnTo>
                <a:lnTo>
                  <a:pt x="5666" y="6871"/>
                </a:lnTo>
                <a:lnTo>
                  <a:pt x="5620" y="6859"/>
                </a:lnTo>
                <a:lnTo>
                  <a:pt x="5575" y="6871"/>
                </a:lnTo>
                <a:lnTo>
                  <a:pt x="5529" y="6882"/>
                </a:lnTo>
                <a:lnTo>
                  <a:pt x="5484" y="6916"/>
                </a:lnTo>
                <a:lnTo>
                  <a:pt x="5450" y="6950"/>
                </a:lnTo>
                <a:lnTo>
                  <a:pt x="3459" y="5790"/>
                </a:lnTo>
                <a:lnTo>
                  <a:pt x="3470" y="5756"/>
                </a:lnTo>
                <a:lnTo>
                  <a:pt x="3470" y="5722"/>
                </a:lnTo>
                <a:lnTo>
                  <a:pt x="3470" y="5676"/>
                </a:lnTo>
                <a:lnTo>
                  <a:pt x="3459" y="5642"/>
                </a:lnTo>
                <a:lnTo>
                  <a:pt x="3436" y="5608"/>
                </a:lnTo>
                <a:lnTo>
                  <a:pt x="3413" y="5574"/>
                </a:lnTo>
                <a:lnTo>
                  <a:pt x="3379" y="5551"/>
                </a:lnTo>
                <a:lnTo>
                  <a:pt x="3345" y="5528"/>
                </a:lnTo>
                <a:lnTo>
                  <a:pt x="3311" y="5506"/>
                </a:lnTo>
                <a:lnTo>
                  <a:pt x="3277" y="5506"/>
                </a:lnTo>
                <a:lnTo>
                  <a:pt x="3277" y="3162"/>
                </a:lnTo>
                <a:lnTo>
                  <a:pt x="3311" y="3162"/>
                </a:lnTo>
                <a:lnTo>
                  <a:pt x="3345" y="3151"/>
                </a:lnTo>
                <a:lnTo>
                  <a:pt x="3402" y="3105"/>
                </a:lnTo>
                <a:lnTo>
                  <a:pt x="3436" y="3037"/>
                </a:lnTo>
                <a:lnTo>
                  <a:pt x="3448" y="3003"/>
                </a:lnTo>
                <a:lnTo>
                  <a:pt x="3459" y="2958"/>
                </a:lnTo>
                <a:lnTo>
                  <a:pt x="3448" y="2923"/>
                </a:lnTo>
                <a:lnTo>
                  <a:pt x="3436" y="2878"/>
                </a:lnTo>
                <a:lnTo>
                  <a:pt x="5416" y="1740"/>
                </a:lnTo>
                <a:lnTo>
                  <a:pt x="5450" y="1786"/>
                </a:lnTo>
                <a:lnTo>
                  <a:pt x="5495" y="1820"/>
                </a:lnTo>
                <a:lnTo>
                  <a:pt x="5552" y="1843"/>
                </a:lnTo>
                <a:lnTo>
                  <a:pt x="5620" y="1854"/>
                </a:lnTo>
                <a:lnTo>
                  <a:pt x="5677" y="1843"/>
                </a:lnTo>
                <a:lnTo>
                  <a:pt x="5734" y="1820"/>
                </a:lnTo>
                <a:lnTo>
                  <a:pt x="5791" y="1786"/>
                </a:lnTo>
                <a:lnTo>
                  <a:pt x="5825" y="1740"/>
                </a:lnTo>
                <a:lnTo>
                  <a:pt x="7759" y="2855"/>
                </a:lnTo>
                <a:lnTo>
                  <a:pt x="7748" y="2912"/>
                </a:lnTo>
                <a:lnTo>
                  <a:pt x="7736" y="2958"/>
                </a:lnTo>
                <a:lnTo>
                  <a:pt x="7748" y="3014"/>
                </a:lnTo>
                <a:lnTo>
                  <a:pt x="7759" y="3060"/>
                </a:lnTo>
                <a:lnTo>
                  <a:pt x="7782" y="3094"/>
                </a:lnTo>
                <a:lnTo>
                  <a:pt x="7804" y="3128"/>
                </a:lnTo>
                <a:lnTo>
                  <a:pt x="7839" y="3162"/>
                </a:lnTo>
                <a:lnTo>
                  <a:pt x="7884" y="3185"/>
                </a:lnTo>
                <a:lnTo>
                  <a:pt x="7918" y="3196"/>
                </a:lnTo>
                <a:lnTo>
                  <a:pt x="7964" y="3208"/>
                </a:lnTo>
                <a:lnTo>
                  <a:pt x="7964" y="5494"/>
                </a:lnTo>
                <a:lnTo>
                  <a:pt x="7930" y="5506"/>
                </a:lnTo>
                <a:lnTo>
                  <a:pt x="7884" y="5517"/>
                </a:lnTo>
                <a:lnTo>
                  <a:pt x="7850" y="5540"/>
                </a:lnTo>
                <a:lnTo>
                  <a:pt x="7827" y="5574"/>
                </a:lnTo>
                <a:lnTo>
                  <a:pt x="7793" y="5597"/>
                </a:lnTo>
                <a:lnTo>
                  <a:pt x="7782" y="5642"/>
                </a:lnTo>
                <a:lnTo>
                  <a:pt x="7770" y="5676"/>
                </a:lnTo>
                <a:lnTo>
                  <a:pt x="7759" y="5722"/>
                </a:lnTo>
                <a:lnTo>
                  <a:pt x="7770" y="5767"/>
                </a:lnTo>
                <a:lnTo>
                  <a:pt x="7782" y="5813"/>
                </a:lnTo>
                <a:lnTo>
                  <a:pt x="7804" y="5847"/>
                </a:lnTo>
                <a:lnTo>
                  <a:pt x="7827" y="5881"/>
                </a:lnTo>
                <a:lnTo>
                  <a:pt x="7861" y="5904"/>
                </a:lnTo>
                <a:lnTo>
                  <a:pt x="7895" y="5927"/>
                </a:lnTo>
                <a:lnTo>
                  <a:pt x="7941" y="5938"/>
                </a:lnTo>
                <a:lnTo>
                  <a:pt x="7986" y="5949"/>
                </a:lnTo>
                <a:lnTo>
                  <a:pt x="8043" y="5938"/>
                </a:lnTo>
                <a:lnTo>
                  <a:pt x="8100" y="5915"/>
                </a:lnTo>
                <a:lnTo>
                  <a:pt x="8146" y="5881"/>
                </a:lnTo>
                <a:lnTo>
                  <a:pt x="8180" y="5836"/>
                </a:lnTo>
                <a:lnTo>
                  <a:pt x="10136" y="6962"/>
                </a:lnTo>
                <a:lnTo>
                  <a:pt x="10125" y="7019"/>
                </a:lnTo>
                <a:lnTo>
                  <a:pt x="10114" y="7064"/>
                </a:lnTo>
                <a:lnTo>
                  <a:pt x="10114" y="7110"/>
                </a:lnTo>
                <a:lnTo>
                  <a:pt x="10136" y="7155"/>
                </a:lnTo>
                <a:lnTo>
                  <a:pt x="10148" y="7201"/>
                </a:lnTo>
                <a:lnTo>
                  <a:pt x="10182" y="7235"/>
                </a:lnTo>
                <a:lnTo>
                  <a:pt x="10216" y="7257"/>
                </a:lnTo>
                <a:lnTo>
                  <a:pt x="10250" y="7292"/>
                </a:lnTo>
                <a:lnTo>
                  <a:pt x="10296" y="7303"/>
                </a:lnTo>
                <a:lnTo>
                  <a:pt x="10341" y="7314"/>
                </a:lnTo>
                <a:lnTo>
                  <a:pt x="10341" y="9567"/>
                </a:lnTo>
                <a:lnTo>
                  <a:pt x="10296" y="9578"/>
                </a:lnTo>
                <a:lnTo>
                  <a:pt x="10250" y="9601"/>
                </a:lnTo>
                <a:lnTo>
                  <a:pt x="10205" y="9624"/>
                </a:lnTo>
                <a:lnTo>
                  <a:pt x="10170" y="9646"/>
                </a:lnTo>
                <a:lnTo>
                  <a:pt x="10148" y="9692"/>
                </a:lnTo>
                <a:lnTo>
                  <a:pt x="10125" y="9726"/>
                </a:lnTo>
                <a:lnTo>
                  <a:pt x="10114" y="9771"/>
                </a:lnTo>
                <a:lnTo>
                  <a:pt x="10102" y="9828"/>
                </a:lnTo>
                <a:lnTo>
                  <a:pt x="10114" y="9874"/>
                </a:lnTo>
                <a:lnTo>
                  <a:pt x="10125" y="9919"/>
                </a:lnTo>
                <a:lnTo>
                  <a:pt x="10148" y="9965"/>
                </a:lnTo>
                <a:lnTo>
                  <a:pt x="10182" y="10010"/>
                </a:lnTo>
                <a:lnTo>
                  <a:pt x="10216" y="10033"/>
                </a:lnTo>
                <a:lnTo>
                  <a:pt x="10261" y="10056"/>
                </a:lnTo>
                <a:lnTo>
                  <a:pt x="10307" y="10079"/>
                </a:lnTo>
                <a:lnTo>
                  <a:pt x="10364" y="10079"/>
                </a:lnTo>
                <a:lnTo>
                  <a:pt x="10421" y="10067"/>
                </a:lnTo>
                <a:lnTo>
                  <a:pt x="10489" y="10044"/>
                </a:lnTo>
                <a:lnTo>
                  <a:pt x="10534" y="10010"/>
                </a:lnTo>
                <a:lnTo>
                  <a:pt x="10580" y="9953"/>
                </a:lnTo>
                <a:lnTo>
                  <a:pt x="12548" y="11102"/>
                </a:lnTo>
                <a:lnTo>
                  <a:pt x="12537" y="11136"/>
                </a:lnTo>
                <a:lnTo>
                  <a:pt x="12537" y="11171"/>
                </a:lnTo>
                <a:lnTo>
                  <a:pt x="12537" y="11216"/>
                </a:lnTo>
                <a:lnTo>
                  <a:pt x="12548" y="11250"/>
                </a:lnTo>
                <a:lnTo>
                  <a:pt x="12571" y="11284"/>
                </a:lnTo>
                <a:lnTo>
                  <a:pt x="12593" y="11307"/>
                </a:lnTo>
                <a:lnTo>
                  <a:pt x="12616" y="11330"/>
                </a:lnTo>
                <a:lnTo>
                  <a:pt x="12650" y="11353"/>
                </a:lnTo>
                <a:lnTo>
                  <a:pt x="12696" y="11364"/>
                </a:lnTo>
                <a:lnTo>
                  <a:pt x="12764" y="11364"/>
                </a:lnTo>
                <a:lnTo>
                  <a:pt x="12810" y="11353"/>
                </a:lnTo>
                <a:lnTo>
                  <a:pt x="12832" y="11330"/>
                </a:lnTo>
                <a:lnTo>
                  <a:pt x="12866" y="11307"/>
                </a:lnTo>
                <a:lnTo>
                  <a:pt x="12889" y="11284"/>
                </a:lnTo>
                <a:lnTo>
                  <a:pt x="12912" y="11250"/>
                </a:lnTo>
                <a:lnTo>
                  <a:pt x="12923" y="11216"/>
                </a:lnTo>
                <a:lnTo>
                  <a:pt x="12923" y="11171"/>
                </a:lnTo>
                <a:lnTo>
                  <a:pt x="12923" y="11136"/>
                </a:lnTo>
                <a:lnTo>
                  <a:pt x="12912" y="11102"/>
                </a:lnTo>
                <a:lnTo>
                  <a:pt x="14891" y="9953"/>
                </a:lnTo>
                <a:lnTo>
                  <a:pt x="14925" y="9999"/>
                </a:lnTo>
                <a:lnTo>
                  <a:pt x="14982" y="10044"/>
                </a:lnTo>
                <a:lnTo>
                  <a:pt x="15039" y="10067"/>
                </a:lnTo>
                <a:lnTo>
                  <a:pt x="15153" y="10067"/>
                </a:lnTo>
                <a:lnTo>
                  <a:pt x="15198" y="10056"/>
                </a:lnTo>
                <a:lnTo>
                  <a:pt x="15233" y="10033"/>
                </a:lnTo>
                <a:lnTo>
                  <a:pt x="15278" y="9999"/>
                </a:lnTo>
                <a:lnTo>
                  <a:pt x="15301" y="9965"/>
                </a:lnTo>
                <a:lnTo>
                  <a:pt x="15324" y="9919"/>
                </a:lnTo>
                <a:lnTo>
                  <a:pt x="15335" y="9874"/>
                </a:lnTo>
                <a:lnTo>
                  <a:pt x="15346" y="9828"/>
                </a:lnTo>
                <a:lnTo>
                  <a:pt x="15346" y="9783"/>
                </a:lnTo>
                <a:lnTo>
                  <a:pt x="15324" y="9737"/>
                </a:lnTo>
                <a:lnTo>
                  <a:pt x="15312" y="9692"/>
                </a:lnTo>
                <a:lnTo>
                  <a:pt x="15278" y="9658"/>
                </a:lnTo>
                <a:lnTo>
                  <a:pt x="15244" y="9635"/>
                </a:lnTo>
                <a:lnTo>
                  <a:pt x="15210" y="9601"/>
                </a:lnTo>
                <a:lnTo>
                  <a:pt x="15176" y="9589"/>
                </a:lnTo>
                <a:lnTo>
                  <a:pt x="15130" y="9578"/>
                </a:lnTo>
                <a:lnTo>
                  <a:pt x="15130" y="7246"/>
                </a:lnTo>
                <a:lnTo>
                  <a:pt x="15187" y="7223"/>
                </a:lnTo>
                <a:lnTo>
                  <a:pt x="15233" y="7178"/>
                </a:lnTo>
                <a:lnTo>
                  <a:pt x="15267" y="7132"/>
                </a:lnTo>
                <a:lnTo>
                  <a:pt x="15278" y="7064"/>
                </a:lnTo>
                <a:lnTo>
                  <a:pt x="15267" y="7007"/>
                </a:lnTo>
                <a:lnTo>
                  <a:pt x="17257" y="5847"/>
                </a:lnTo>
                <a:lnTo>
                  <a:pt x="17303" y="5892"/>
                </a:lnTo>
                <a:lnTo>
                  <a:pt x="17348" y="5938"/>
                </a:lnTo>
                <a:lnTo>
                  <a:pt x="17405" y="5961"/>
                </a:lnTo>
                <a:lnTo>
                  <a:pt x="17530" y="5961"/>
                </a:lnTo>
                <a:lnTo>
                  <a:pt x="17587" y="5938"/>
                </a:lnTo>
                <a:lnTo>
                  <a:pt x="17644" y="5892"/>
                </a:lnTo>
                <a:lnTo>
                  <a:pt x="17678" y="5847"/>
                </a:lnTo>
                <a:lnTo>
                  <a:pt x="19612" y="6962"/>
                </a:lnTo>
                <a:lnTo>
                  <a:pt x="19589" y="7007"/>
                </a:lnTo>
                <a:lnTo>
                  <a:pt x="19589" y="7064"/>
                </a:lnTo>
                <a:lnTo>
                  <a:pt x="19589" y="7121"/>
                </a:lnTo>
                <a:lnTo>
                  <a:pt x="19612" y="7166"/>
                </a:lnTo>
                <a:lnTo>
                  <a:pt x="19635" y="7212"/>
                </a:lnTo>
                <a:lnTo>
                  <a:pt x="19658" y="7246"/>
                </a:lnTo>
                <a:lnTo>
                  <a:pt x="19703" y="7280"/>
                </a:lnTo>
                <a:lnTo>
                  <a:pt x="19737" y="7303"/>
                </a:lnTo>
                <a:lnTo>
                  <a:pt x="19794" y="7314"/>
                </a:lnTo>
                <a:lnTo>
                  <a:pt x="19885" y="7314"/>
                </a:lnTo>
                <a:lnTo>
                  <a:pt x="19942" y="7303"/>
                </a:lnTo>
                <a:lnTo>
                  <a:pt x="19976" y="7280"/>
                </a:lnTo>
                <a:lnTo>
                  <a:pt x="20022" y="7246"/>
                </a:lnTo>
                <a:lnTo>
                  <a:pt x="20044" y="7212"/>
                </a:lnTo>
                <a:lnTo>
                  <a:pt x="20067" y="7166"/>
                </a:lnTo>
                <a:lnTo>
                  <a:pt x="20090" y="7121"/>
                </a:lnTo>
                <a:lnTo>
                  <a:pt x="20090" y="7064"/>
                </a:lnTo>
                <a:lnTo>
                  <a:pt x="20090" y="7019"/>
                </a:lnTo>
                <a:lnTo>
                  <a:pt x="20067" y="6962"/>
                </a:lnTo>
                <a:lnTo>
                  <a:pt x="22001" y="5847"/>
                </a:lnTo>
                <a:lnTo>
                  <a:pt x="22046" y="5892"/>
                </a:lnTo>
                <a:lnTo>
                  <a:pt x="22092" y="5927"/>
                </a:lnTo>
                <a:lnTo>
                  <a:pt x="22149" y="5949"/>
                </a:lnTo>
                <a:lnTo>
                  <a:pt x="22206" y="5961"/>
                </a:lnTo>
                <a:lnTo>
                  <a:pt x="22274" y="5949"/>
                </a:lnTo>
                <a:lnTo>
                  <a:pt x="22331" y="5927"/>
                </a:lnTo>
                <a:lnTo>
                  <a:pt x="22376" y="5892"/>
                </a:lnTo>
                <a:lnTo>
                  <a:pt x="22410" y="5847"/>
                </a:lnTo>
                <a:lnTo>
                  <a:pt x="24378" y="6984"/>
                </a:lnTo>
                <a:lnTo>
                  <a:pt x="24367" y="7019"/>
                </a:lnTo>
                <a:lnTo>
                  <a:pt x="24367" y="7064"/>
                </a:lnTo>
                <a:lnTo>
                  <a:pt x="24367" y="7110"/>
                </a:lnTo>
                <a:lnTo>
                  <a:pt x="24378" y="7155"/>
                </a:lnTo>
                <a:lnTo>
                  <a:pt x="24401" y="7189"/>
                </a:lnTo>
                <a:lnTo>
                  <a:pt x="24424" y="7223"/>
                </a:lnTo>
                <a:lnTo>
                  <a:pt x="24458" y="7246"/>
                </a:lnTo>
                <a:lnTo>
                  <a:pt x="24492" y="7269"/>
                </a:lnTo>
                <a:lnTo>
                  <a:pt x="24538" y="7280"/>
                </a:lnTo>
                <a:lnTo>
                  <a:pt x="24617" y="7280"/>
                </a:lnTo>
                <a:lnTo>
                  <a:pt x="24663" y="7269"/>
                </a:lnTo>
                <a:lnTo>
                  <a:pt x="24697" y="7246"/>
                </a:lnTo>
                <a:lnTo>
                  <a:pt x="24731" y="7223"/>
                </a:lnTo>
                <a:lnTo>
                  <a:pt x="24754" y="7189"/>
                </a:lnTo>
                <a:lnTo>
                  <a:pt x="24776" y="7155"/>
                </a:lnTo>
                <a:lnTo>
                  <a:pt x="24788" y="7110"/>
                </a:lnTo>
                <a:lnTo>
                  <a:pt x="24799" y="7064"/>
                </a:lnTo>
                <a:lnTo>
                  <a:pt x="24788" y="7030"/>
                </a:lnTo>
                <a:lnTo>
                  <a:pt x="24776" y="6984"/>
                </a:lnTo>
                <a:lnTo>
                  <a:pt x="26744" y="5847"/>
                </a:lnTo>
                <a:lnTo>
                  <a:pt x="26790" y="5892"/>
                </a:lnTo>
                <a:lnTo>
                  <a:pt x="26835" y="5927"/>
                </a:lnTo>
                <a:lnTo>
                  <a:pt x="26892" y="5949"/>
                </a:lnTo>
                <a:lnTo>
                  <a:pt x="26949" y="5961"/>
                </a:lnTo>
                <a:lnTo>
                  <a:pt x="26995" y="5949"/>
                </a:lnTo>
                <a:lnTo>
                  <a:pt x="27040" y="5938"/>
                </a:lnTo>
                <a:lnTo>
                  <a:pt x="27086" y="5915"/>
                </a:lnTo>
                <a:lnTo>
                  <a:pt x="27120" y="5892"/>
                </a:lnTo>
                <a:lnTo>
                  <a:pt x="27143" y="5858"/>
                </a:lnTo>
                <a:lnTo>
                  <a:pt x="27165" y="5813"/>
                </a:lnTo>
                <a:lnTo>
                  <a:pt x="27177" y="5767"/>
                </a:lnTo>
                <a:lnTo>
                  <a:pt x="27188" y="5722"/>
                </a:lnTo>
                <a:lnTo>
                  <a:pt x="27188" y="5676"/>
                </a:lnTo>
                <a:lnTo>
                  <a:pt x="27165" y="5631"/>
                </a:lnTo>
                <a:lnTo>
                  <a:pt x="27154" y="5597"/>
                </a:lnTo>
                <a:lnTo>
                  <a:pt x="27131" y="5563"/>
                </a:lnTo>
                <a:lnTo>
                  <a:pt x="27097" y="5540"/>
                </a:lnTo>
                <a:lnTo>
                  <a:pt x="27063" y="5517"/>
                </a:lnTo>
                <a:lnTo>
                  <a:pt x="27017" y="5494"/>
                </a:lnTo>
                <a:lnTo>
                  <a:pt x="26972" y="5483"/>
                </a:lnTo>
                <a:lnTo>
                  <a:pt x="26972" y="3196"/>
                </a:lnTo>
                <a:lnTo>
                  <a:pt x="27017"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7143" y="2832"/>
                </a:lnTo>
                <a:lnTo>
                  <a:pt x="27120" y="2798"/>
                </a:lnTo>
                <a:lnTo>
                  <a:pt x="27086" y="2764"/>
                </a:lnTo>
                <a:lnTo>
                  <a:pt x="27040" y="2741"/>
                </a:lnTo>
                <a:lnTo>
                  <a:pt x="26995" y="2730"/>
                </a:lnTo>
                <a:lnTo>
                  <a:pt x="26892" y="2730"/>
                </a:lnTo>
                <a:lnTo>
                  <a:pt x="26835" y="2753"/>
                </a:lnTo>
                <a:lnTo>
                  <a:pt x="26790" y="2787"/>
                </a:lnTo>
                <a:lnTo>
                  <a:pt x="26756" y="2821"/>
                </a:lnTo>
                <a:lnTo>
                  <a:pt x="24765" y="1672"/>
                </a:lnTo>
                <a:lnTo>
                  <a:pt x="24776" y="1615"/>
                </a:lnTo>
                <a:lnTo>
                  <a:pt x="24776" y="1570"/>
                </a:lnTo>
                <a:lnTo>
                  <a:pt x="24765" y="1536"/>
                </a:lnTo>
                <a:lnTo>
                  <a:pt x="24742" y="1502"/>
                </a:lnTo>
                <a:lnTo>
                  <a:pt x="24720" y="1467"/>
                </a:lnTo>
                <a:lnTo>
                  <a:pt x="24697" y="1445"/>
                </a:lnTo>
                <a:lnTo>
                  <a:pt x="24663" y="1433"/>
                </a:lnTo>
                <a:lnTo>
                  <a:pt x="24617" y="1422"/>
                </a:lnTo>
                <a:lnTo>
                  <a:pt x="24583" y="1411"/>
                </a:lnTo>
                <a:lnTo>
                  <a:pt x="24538" y="1422"/>
                </a:lnTo>
                <a:lnTo>
                  <a:pt x="24503" y="1433"/>
                </a:lnTo>
                <a:lnTo>
                  <a:pt x="24469" y="1445"/>
                </a:lnTo>
                <a:lnTo>
                  <a:pt x="24435" y="1467"/>
                </a:lnTo>
                <a:lnTo>
                  <a:pt x="24412" y="1502"/>
                </a:lnTo>
                <a:lnTo>
                  <a:pt x="24390" y="1536"/>
                </a:lnTo>
                <a:lnTo>
                  <a:pt x="24378" y="1570"/>
                </a:lnTo>
                <a:lnTo>
                  <a:pt x="24378" y="1615"/>
                </a:lnTo>
                <a:lnTo>
                  <a:pt x="24390" y="1684"/>
                </a:lnTo>
                <a:lnTo>
                  <a:pt x="22388" y="2832"/>
                </a:lnTo>
                <a:lnTo>
                  <a:pt x="22354" y="2798"/>
                </a:lnTo>
                <a:lnTo>
                  <a:pt x="22319" y="2764"/>
                </a:lnTo>
                <a:lnTo>
                  <a:pt x="22263" y="2741"/>
                </a:lnTo>
                <a:lnTo>
                  <a:pt x="22160" y="2741"/>
                </a:lnTo>
                <a:lnTo>
                  <a:pt x="22103" y="2764"/>
                </a:lnTo>
                <a:lnTo>
                  <a:pt x="22069" y="2787"/>
                </a:lnTo>
                <a:lnTo>
                  <a:pt x="22024" y="2832"/>
                </a:lnTo>
                <a:lnTo>
                  <a:pt x="20078" y="1706"/>
                </a:lnTo>
                <a:lnTo>
                  <a:pt x="20090" y="1661"/>
                </a:lnTo>
                <a:lnTo>
                  <a:pt x="20090" y="1615"/>
                </a:lnTo>
                <a:lnTo>
                  <a:pt x="20090" y="1558"/>
                </a:lnTo>
                <a:lnTo>
                  <a:pt x="20078" y="1513"/>
                </a:lnTo>
                <a:lnTo>
                  <a:pt x="20056" y="1467"/>
                </a:lnTo>
                <a:lnTo>
                  <a:pt x="20022" y="1433"/>
                </a:lnTo>
                <a:lnTo>
                  <a:pt x="19976" y="1399"/>
                </a:lnTo>
                <a:lnTo>
                  <a:pt x="19942" y="1376"/>
                </a:lnTo>
                <a:lnTo>
                  <a:pt x="19885" y="1365"/>
                </a:lnTo>
                <a:lnTo>
                  <a:pt x="19783" y="1365"/>
                </a:lnTo>
                <a:lnTo>
                  <a:pt x="19737" y="1376"/>
                </a:lnTo>
                <a:lnTo>
                  <a:pt x="19692" y="1399"/>
                </a:lnTo>
                <a:lnTo>
                  <a:pt x="19658" y="1433"/>
                </a:lnTo>
                <a:lnTo>
                  <a:pt x="19623" y="1467"/>
                </a:lnTo>
                <a:lnTo>
                  <a:pt x="19601" y="1513"/>
                </a:lnTo>
                <a:lnTo>
                  <a:pt x="19589" y="1558"/>
                </a:lnTo>
                <a:lnTo>
                  <a:pt x="19589" y="1615"/>
                </a:lnTo>
                <a:lnTo>
                  <a:pt x="19589" y="1661"/>
                </a:lnTo>
                <a:lnTo>
                  <a:pt x="19601" y="1706"/>
                </a:lnTo>
                <a:lnTo>
                  <a:pt x="17655" y="2832"/>
                </a:lnTo>
                <a:lnTo>
                  <a:pt x="17621" y="2798"/>
                </a:lnTo>
                <a:lnTo>
                  <a:pt x="17576" y="2764"/>
                </a:lnTo>
                <a:lnTo>
                  <a:pt x="17519" y="2741"/>
                </a:lnTo>
                <a:lnTo>
                  <a:pt x="17417" y="2741"/>
                </a:lnTo>
                <a:lnTo>
                  <a:pt x="17371" y="2764"/>
                </a:lnTo>
                <a:lnTo>
                  <a:pt x="17326" y="2787"/>
                </a:lnTo>
                <a:lnTo>
                  <a:pt x="17291" y="2832"/>
                </a:lnTo>
                <a:lnTo>
                  <a:pt x="15346" y="1706"/>
                </a:lnTo>
                <a:lnTo>
                  <a:pt x="15358" y="1661"/>
                </a:lnTo>
                <a:lnTo>
                  <a:pt x="15369" y="1615"/>
                </a:lnTo>
                <a:lnTo>
                  <a:pt x="15358" y="1558"/>
                </a:lnTo>
                <a:lnTo>
                  <a:pt x="15346" y="1513"/>
                </a:lnTo>
                <a:lnTo>
                  <a:pt x="15324" y="1479"/>
                </a:lnTo>
                <a:lnTo>
                  <a:pt x="15301" y="1433"/>
                </a:lnTo>
                <a:lnTo>
                  <a:pt x="15255" y="1399"/>
                </a:lnTo>
                <a:lnTo>
                  <a:pt x="15221" y="1376"/>
                </a:lnTo>
                <a:lnTo>
                  <a:pt x="15176" y="1354"/>
                </a:lnTo>
                <a:lnTo>
                  <a:pt x="15130" y="1354"/>
                </a:lnTo>
                <a:lnTo>
                  <a:pt x="15130" y="0"/>
                </a:lnTo>
                <a:lnTo>
                  <a:pt x="15085" y="0"/>
                </a:lnTo>
                <a:lnTo>
                  <a:pt x="15085" y="1354"/>
                </a:lnTo>
                <a:lnTo>
                  <a:pt x="15028" y="1354"/>
                </a:lnTo>
                <a:lnTo>
                  <a:pt x="14982" y="1376"/>
                </a:lnTo>
                <a:lnTo>
                  <a:pt x="14937" y="1399"/>
                </a:lnTo>
                <a:lnTo>
                  <a:pt x="14903" y="1433"/>
                </a:lnTo>
                <a:lnTo>
                  <a:pt x="14880" y="1467"/>
                </a:lnTo>
                <a:lnTo>
                  <a:pt x="14857" y="1513"/>
                </a:lnTo>
                <a:lnTo>
                  <a:pt x="14834" y="1558"/>
                </a:lnTo>
                <a:lnTo>
                  <a:pt x="14834" y="1615"/>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4" y="1615"/>
                </a:lnTo>
                <a:lnTo>
                  <a:pt x="10523" y="1547"/>
                </a:lnTo>
                <a:lnTo>
                  <a:pt x="10489" y="1502"/>
                </a:lnTo>
                <a:lnTo>
                  <a:pt x="10443" y="1456"/>
                </a:lnTo>
                <a:lnTo>
                  <a:pt x="10387" y="1445"/>
                </a:lnTo>
                <a:lnTo>
                  <a:pt x="10387" y="0"/>
                </a:lnTo>
                <a:lnTo>
                  <a:pt x="10341" y="0"/>
                </a:lnTo>
                <a:lnTo>
                  <a:pt x="10341" y="1445"/>
                </a:lnTo>
                <a:lnTo>
                  <a:pt x="10273" y="1456"/>
                </a:lnTo>
                <a:lnTo>
                  <a:pt x="10227" y="1502"/>
                </a:lnTo>
                <a:lnTo>
                  <a:pt x="10193" y="1547"/>
                </a:lnTo>
                <a:lnTo>
                  <a:pt x="10182" y="1615"/>
                </a:lnTo>
                <a:lnTo>
                  <a:pt x="10193" y="1672"/>
                </a:lnTo>
                <a:lnTo>
                  <a:pt x="8191" y="2821"/>
                </a:lnTo>
                <a:lnTo>
                  <a:pt x="8157" y="2776"/>
                </a:lnTo>
                <a:lnTo>
                  <a:pt x="8100" y="2741"/>
                </a:lnTo>
                <a:lnTo>
                  <a:pt x="8055" y="2719"/>
                </a:lnTo>
                <a:lnTo>
                  <a:pt x="7930" y="2719"/>
                </a:lnTo>
                <a:lnTo>
                  <a:pt x="7873" y="2741"/>
                </a:lnTo>
                <a:lnTo>
                  <a:pt x="7827" y="2776"/>
                </a:lnTo>
                <a:lnTo>
                  <a:pt x="7782" y="2821"/>
                </a:lnTo>
                <a:lnTo>
                  <a:pt x="5848" y="1695"/>
                </a:lnTo>
                <a:lnTo>
                  <a:pt x="5859" y="1661"/>
                </a:lnTo>
                <a:lnTo>
                  <a:pt x="5859" y="1615"/>
                </a:lnTo>
                <a:lnTo>
                  <a:pt x="5859" y="1570"/>
                </a:lnTo>
                <a:lnTo>
                  <a:pt x="5836" y="1524"/>
                </a:lnTo>
                <a:lnTo>
                  <a:pt x="5825" y="1490"/>
                </a:lnTo>
                <a:lnTo>
                  <a:pt x="5791" y="1456"/>
                </a:lnTo>
                <a:lnTo>
                  <a:pt x="5768" y="1422"/>
                </a:lnTo>
                <a:lnTo>
                  <a:pt x="5723" y="1399"/>
                </a:lnTo>
                <a:lnTo>
                  <a:pt x="5689" y="1388"/>
                </a:lnTo>
                <a:lnTo>
                  <a:pt x="5643" y="1376"/>
                </a:lnTo>
                <a:lnTo>
                  <a:pt x="5643" y="0"/>
                </a:lnTo>
                <a:lnTo>
                  <a:pt x="5598" y="0"/>
                </a:lnTo>
                <a:lnTo>
                  <a:pt x="5598" y="1376"/>
                </a:lnTo>
                <a:lnTo>
                  <a:pt x="5552" y="1388"/>
                </a:lnTo>
                <a:lnTo>
                  <a:pt x="5518" y="1399"/>
                </a:lnTo>
                <a:lnTo>
                  <a:pt x="5472" y="1422"/>
                </a:lnTo>
                <a:lnTo>
                  <a:pt x="5438" y="1456"/>
                </a:lnTo>
                <a:lnTo>
                  <a:pt x="5416" y="1490"/>
                </a:lnTo>
                <a:lnTo>
                  <a:pt x="5393" y="1524"/>
                </a:lnTo>
                <a:lnTo>
                  <a:pt x="5381" y="1570"/>
                </a:lnTo>
                <a:lnTo>
                  <a:pt x="5381" y="1615"/>
                </a:lnTo>
                <a:lnTo>
                  <a:pt x="5381" y="1661"/>
                </a:lnTo>
                <a:lnTo>
                  <a:pt x="5393" y="1695"/>
                </a:lnTo>
                <a:lnTo>
                  <a:pt x="3413" y="2844"/>
                </a:lnTo>
                <a:lnTo>
                  <a:pt x="3379" y="2810"/>
                </a:lnTo>
                <a:lnTo>
                  <a:pt x="3345" y="2776"/>
                </a:lnTo>
                <a:lnTo>
                  <a:pt x="3300" y="2764"/>
                </a:lnTo>
                <a:lnTo>
                  <a:pt x="3254" y="2753"/>
                </a:lnTo>
                <a:lnTo>
                  <a:pt x="3197" y="2764"/>
                </a:lnTo>
                <a:lnTo>
                  <a:pt x="3152" y="2776"/>
                </a:lnTo>
                <a:lnTo>
                  <a:pt x="3118" y="2810"/>
                </a:lnTo>
                <a:lnTo>
                  <a:pt x="3084" y="2844"/>
                </a:lnTo>
                <a:lnTo>
                  <a:pt x="1047" y="1672"/>
                </a:lnTo>
                <a:lnTo>
                  <a:pt x="1059" y="1615"/>
                </a:lnTo>
                <a:lnTo>
                  <a:pt x="1047" y="1547"/>
                </a:lnTo>
                <a:lnTo>
                  <a:pt x="1013" y="1490"/>
                </a:lnTo>
                <a:lnTo>
                  <a:pt x="968" y="1456"/>
                </a:lnTo>
                <a:lnTo>
                  <a:pt x="900" y="1433"/>
                </a:lnTo>
                <a:lnTo>
                  <a:pt x="90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txBox="1"/>
          <p:nvPr>
            <p:ph type="ctrTitle"/>
          </p:nvPr>
        </p:nvSpPr>
        <p:spPr>
          <a:xfrm>
            <a:off x="1823925" y="2066369"/>
            <a:ext cx="6634200" cy="6084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3" name="Google Shape;43;p3"/>
          <p:cNvSpPr txBox="1"/>
          <p:nvPr>
            <p:ph idx="1" type="subTitle"/>
          </p:nvPr>
        </p:nvSpPr>
        <p:spPr>
          <a:xfrm>
            <a:off x="1823925" y="2655065"/>
            <a:ext cx="6634200" cy="386400"/>
          </a:xfrm>
          <a:prstGeom prst="rect">
            <a:avLst/>
          </a:prstGeom>
        </p:spPr>
        <p:txBody>
          <a:bodyPr anchorCtr="0" anchor="t" bIns="0" lIns="0" spcFirstLastPara="1" rIns="0" wrap="square" tIns="0">
            <a:noAutofit/>
          </a:bodyPr>
          <a:lstStyle>
            <a:lvl1pPr lvl="0" rtl="0">
              <a:spcBef>
                <a:spcPts val="0"/>
              </a:spcBef>
              <a:spcAft>
                <a:spcPts val="0"/>
              </a:spcAft>
              <a:buSzPts val="1800"/>
              <a:buNone/>
              <a:defRPr>
                <a:solidFill>
                  <a:schemeClr val="accent4"/>
                </a:solidFill>
              </a:defRPr>
            </a:lvl1pPr>
            <a:lvl2pPr lvl="1" rtl="0">
              <a:spcBef>
                <a:spcPts val="600"/>
              </a:spcBef>
              <a:spcAft>
                <a:spcPts val="0"/>
              </a:spcAft>
              <a:buClr>
                <a:schemeClr val="accent4"/>
              </a:buClr>
              <a:buSzPts val="3000"/>
              <a:buNone/>
              <a:defRPr sz="3000">
                <a:solidFill>
                  <a:schemeClr val="accent4"/>
                </a:solidFill>
              </a:defRPr>
            </a:lvl2pPr>
            <a:lvl3pPr lvl="2" rtl="0">
              <a:spcBef>
                <a:spcPts val="600"/>
              </a:spcBef>
              <a:spcAft>
                <a:spcPts val="0"/>
              </a:spcAft>
              <a:buClr>
                <a:schemeClr val="accent4"/>
              </a:buClr>
              <a:buSzPts val="3000"/>
              <a:buNone/>
              <a:defRPr sz="3000">
                <a:solidFill>
                  <a:schemeClr val="accent4"/>
                </a:solidFill>
              </a:defRPr>
            </a:lvl3pPr>
            <a:lvl4pPr lvl="3" rtl="0">
              <a:spcBef>
                <a:spcPts val="600"/>
              </a:spcBef>
              <a:spcAft>
                <a:spcPts val="0"/>
              </a:spcAft>
              <a:buClr>
                <a:schemeClr val="accent4"/>
              </a:buClr>
              <a:buSzPts val="3000"/>
              <a:buNone/>
              <a:defRPr sz="3000">
                <a:solidFill>
                  <a:schemeClr val="accent4"/>
                </a:solidFill>
              </a:defRPr>
            </a:lvl4pPr>
            <a:lvl5pPr lvl="4" rtl="0">
              <a:spcBef>
                <a:spcPts val="600"/>
              </a:spcBef>
              <a:spcAft>
                <a:spcPts val="0"/>
              </a:spcAft>
              <a:buClr>
                <a:schemeClr val="accent4"/>
              </a:buClr>
              <a:buSzPts val="3000"/>
              <a:buNone/>
              <a:defRPr sz="3000">
                <a:solidFill>
                  <a:schemeClr val="accent4"/>
                </a:solidFill>
              </a:defRPr>
            </a:lvl5pPr>
            <a:lvl6pPr lvl="5" rtl="0">
              <a:spcBef>
                <a:spcPts val="600"/>
              </a:spcBef>
              <a:spcAft>
                <a:spcPts val="0"/>
              </a:spcAft>
              <a:buClr>
                <a:schemeClr val="accent4"/>
              </a:buClr>
              <a:buSzPts val="3000"/>
              <a:buNone/>
              <a:defRPr sz="3000">
                <a:solidFill>
                  <a:schemeClr val="accent4"/>
                </a:solidFill>
              </a:defRPr>
            </a:lvl6pPr>
            <a:lvl7pPr lvl="6" rtl="0">
              <a:spcBef>
                <a:spcPts val="600"/>
              </a:spcBef>
              <a:spcAft>
                <a:spcPts val="0"/>
              </a:spcAft>
              <a:buClr>
                <a:schemeClr val="accent4"/>
              </a:buClr>
              <a:buSzPts val="3000"/>
              <a:buNone/>
              <a:defRPr sz="3000">
                <a:solidFill>
                  <a:schemeClr val="accent4"/>
                </a:solidFill>
              </a:defRPr>
            </a:lvl7pPr>
            <a:lvl8pPr lvl="7" rtl="0">
              <a:spcBef>
                <a:spcPts val="600"/>
              </a:spcBef>
              <a:spcAft>
                <a:spcPts val="0"/>
              </a:spcAft>
              <a:buClr>
                <a:schemeClr val="accent4"/>
              </a:buClr>
              <a:buSzPts val="3000"/>
              <a:buNone/>
              <a:defRPr sz="3000">
                <a:solidFill>
                  <a:schemeClr val="accent4"/>
                </a:solidFill>
              </a:defRPr>
            </a:lvl8pPr>
            <a:lvl9pPr lvl="8" rtl="0">
              <a:spcBef>
                <a:spcPts val="600"/>
              </a:spcBef>
              <a:spcAft>
                <a:spcPts val="600"/>
              </a:spcAft>
              <a:buClr>
                <a:schemeClr val="accent4"/>
              </a:buClr>
              <a:buSzPts val="3000"/>
              <a:buNone/>
              <a:defRPr sz="3000">
                <a:solidFill>
                  <a:schemeClr val="accent4"/>
                </a:solidFill>
              </a:defRPr>
            </a:lvl9pPr>
          </a:lstStyle>
          <a:p/>
        </p:txBody>
      </p:sp>
      <p:grpSp>
        <p:nvGrpSpPr>
          <p:cNvPr id="44" name="Google Shape;44;p3"/>
          <p:cNvGrpSpPr/>
          <p:nvPr/>
        </p:nvGrpSpPr>
        <p:grpSpPr>
          <a:xfrm>
            <a:off x="-1" y="2046575"/>
            <a:ext cx="1616222" cy="1050356"/>
            <a:chOff x="241121" y="847487"/>
            <a:chExt cx="540579" cy="351313"/>
          </a:xfrm>
        </p:grpSpPr>
        <p:sp>
          <p:nvSpPr>
            <p:cNvPr id="45" name="Google Shape;45;p3"/>
            <p:cNvSpPr/>
            <p:nvPr/>
          </p:nvSpPr>
          <p:spPr>
            <a:xfrm>
              <a:off x="241121" y="847487"/>
              <a:ext cx="3912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2571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gradFill>
          <a:gsLst>
            <a:gs pos="0">
              <a:schemeClr val="accent6"/>
            </a:gs>
            <a:gs pos="17000">
              <a:schemeClr val="accent4"/>
            </a:gs>
            <a:gs pos="42000">
              <a:schemeClr val="accent3"/>
            </a:gs>
            <a:gs pos="100000">
              <a:schemeClr val="accent2"/>
            </a:gs>
          </a:gsLst>
          <a:lin ang="8100019" scaled="0"/>
        </a:gradFill>
      </p:bgPr>
    </p:bg>
    <p:spTree>
      <p:nvGrpSpPr>
        <p:cNvPr id="47" name="Shape 47"/>
        <p:cNvGrpSpPr/>
        <p:nvPr/>
      </p:nvGrpSpPr>
      <p:grpSpPr>
        <a:xfrm>
          <a:off x="0" y="0"/>
          <a:ext cx="0" cy="0"/>
          <a:chOff x="0" y="0"/>
          <a:chExt cx="0" cy="0"/>
        </a:xfrm>
      </p:grpSpPr>
      <p:grpSp>
        <p:nvGrpSpPr>
          <p:cNvPr id="48" name="Google Shape;48;p4"/>
          <p:cNvGrpSpPr/>
          <p:nvPr/>
        </p:nvGrpSpPr>
        <p:grpSpPr>
          <a:xfrm>
            <a:off x="-16" y="0"/>
            <a:ext cx="9144053" cy="5143497"/>
            <a:chOff x="-16" y="0"/>
            <a:chExt cx="9144053" cy="5143497"/>
          </a:xfrm>
        </p:grpSpPr>
        <p:sp>
          <p:nvSpPr>
            <p:cNvPr id="49" name="Google Shape;49;p4"/>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rot="10800000">
              <a:off x="-16" y="3333723"/>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rot="10800000">
              <a:off x="4" y="3325362"/>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rot="10800000">
              <a:off x="1095419" y="0"/>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rot="10800000">
              <a:off x="0" y="26"/>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rot="10800000">
              <a:off x="-7" y="2664610"/>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rot="10800000">
              <a:off x="595325" y="4377873"/>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4"/>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txBox="1"/>
          <p:nvPr>
            <p:ph idx="1" type="body"/>
          </p:nvPr>
        </p:nvSpPr>
        <p:spPr>
          <a:xfrm>
            <a:off x="1977950" y="1388450"/>
            <a:ext cx="5188200" cy="3042600"/>
          </a:xfrm>
          <a:prstGeom prst="rect">
            <a:avLst/>
          </a:prstGeom>
        </p:spPr>
        <p:txBody>
          <a:bodyPr anchorCtr="0" anchor="t" bIns="0" lIns="0" spcFirstLastPara="1" rIns="0" wrap="square" tIns="0">
            <a:noAutofit/>
          </a:bodyPr>
          <a:lstStyle>
            <a:lvl1pPr indent="-431800" lvl="0" marL="457200" rtl="0" algn="ctr">
              <a:spcBef>
                <a:spcPts val="0"/>
              </a:spcBef>
              <a:spcAft>
                <a:spcPts val="0"/>
              </a:spcAft>
              <a:buClr>
                <a:schemeClr val="lt1"/>
              </a:buClr>
              <a:buSzPts val="3200"/>
              <a:buChar char="⬥"/>
              <a:defRPr sz="3200">
                <a:solidFill>
                  <a:schemeClr val="lt1"/>
                </a:solidFill>
              </a:defRPr>
            </a:lvl1pPr>
            <a:lvl2pPr indent="-431800" lvl="1" marL="914400" rtl="0" algn="ctr">
              <a:spcBef>
                <a:spcPts val="600"/>
              </a:spcBef>
              <a:spcAft>
                <a:spcPts val="0"/>
              </a:spcAft>
              <a:buClr>
                <a:schemeClr val="lt1"/>
              </a:buClr>
              <a:buSzPts val="3200"/>
              <a:buChar char="⬦"/>
              <a:defRPr sz="3200">
                <a:solidFill>
                  <a:schemeClr val="lt1"/>
                </a:solidFill>
              </a:defRPr>
            </a:lvl2pPr>
            <a:lvl3pPr indent="-431800" lvl="2" marL="1371600" rtl="0" algn="ctr">
              <a:spcBef>
                <a:spcPts val="600"/>
              </a:spcBef>
              <a:spcAft>
                <a:spcPts val="0"/>
              </a:spcAft>
              <a:buClr>
                <a:schemeClr val="lt1"/>
              </a:buClr>
              <a:buSzPts val="3200"/>
              <a:buChar char="⬩"/>
              <a:defRPr sz="3200">
                <a:solidFill>
                  <a:schemeClr val="lt1"/>
                </a:solidFill>
              </a:defRPr>
            </a:lvl3pPr>
            <a:lvl4pPr indent="-431800" lvl="3" marL="1828800" rtl="0" algn="ctr">
              <a:spcBef>
                <a:spcPts val="600"/>
              </a:spcBef>
              <a:spcAft>
                <a:spcPts val="0"/>
              </a:spcAft>
              <a:buClr>
                <a:schemeClr val="lt1"/>
              </a:buClr>
              <a:buSzPts val="3200"/>
              <a:buChar char="●"/>
              <a:defRPr sz="3200">
                <a:solidFill>
                  <a:schemeClr val="lt1"/>
                </a:solidFill>
              </a:defRPr>
            </a:lvl4pPr>
            <a:lvl5pPr indent="-431800" lvl="4" marL="2286000" rtl="0" algn="ctr">
              <a:spcBef>
                <a:spcPts val="600"/>
              </a:spcBef>
              <a:spcAft>
                <a:spcPts val="0"/>
              </a:spcAft>
              <a:buClr>
                <a:schemeClr val="lt1"/>
              </a:buClr>
              <a:buSzPts val="3200"/>
              <a:buChar char="○"/>
              <a:defRPr sz="3200">
                <a:solidFill>
                  <a:schemeClr val="lt1"/>
                </a:solidFill>
              </a:defRPr>
            </a:lvl5pPr>
            <a:lvl6pPr indent="-431800" lvl="5" marL="2743200" rtl="0" algn="ctr">
              <a:spcBef>
                <a:spcPts val="600"/>
              </a:spcBef>
              <a:spcAft>
                <a:spcPts val="0"/>
              </a:spcAft>
              <a:buClr>
                <a:schemeClr val="lt1"/>
              </a:buClr>
              <a:buSzPts val="3200"/>
              <a:buChar char="■"/>
              <a:defRPr sz="3200">
                <a:solidFill>
                  <a:schemeClr val="lt1"/>
                </a:solidFill>
              </a:defRPr>
            </a:lvl6pPr>
            <a:lvl7pPr indent="-431800" lvl="6" marL="3200400" rtl="0" algn="ctr">
              <a:spcBef>
                <a:spcPts val="600"/>
              </a:spcBef>
              <a:spcAft>
                <a:spcPts val="0"/>
              </a:spcAft>
              <a:buClr>
                <a:schemeClr val="lt1"/>
              </a:buClr>
              <a:buSzPts val="3200"/>
              <a:buChar char="●"/>
              <a:defRPr sz="3200">
                <a:solidFill>
                  <a:schemeClr val="lt1"/>
                </a:solidFill>
              </a:defRPr>
            </a:lvl7pPr>
            <a:lvl8pPr indent="-431800" lvl="7" marL="3657600" rtl="0" algn="ctr">
              <a:spcBef>
                <a:spcPts val="600"/>
              </a:spcBef>
              <a:spcAft>
                <a:spcPts val="0"/>
              </a:spcAft>
              <a:buClr>
                <a:schemeClr val="lt1"/>
              </a:buClr>
              <a:buSzPts val="3200"/>
              <a:buChar char="○"/>
              <a:defRPr sz="3200">
                <a:solidFill>
                  <a:schemeClr val="lt1"/>
                </a:solidFill>
              </a:defRPr>
            </a:lvl8pPr>
            <a:lvl9pPr indent="-431800" lvl="8" marL="4114800" rtl="0" algn="ctr">
              <a:spcBef>
                <a:spcPts val="600"/>
              </a:spcBef>
              <a:spcAft>
                <a:spcPts val="600"/>
              </a:spcAft>
              <a:buClr>
                <a:schemeClr val="lt1"/>
              </a:buClr>
              <a:buSzPts val="3200"/>
              <a:buChar char="■"/>
              <a:defRPr sz="3200">
                <a:solidFill>
                  <a:schemeClr val="lt1"/>
                </a:solidFill>
              </a:defRPr>
            </a:lvl9pPr>
          </a:lstStyle>
          <a:p/>
        </p:txBody>
      </p:sp>
      <p:sp>
        <p:nvSpPr>
          <p:cNvPr id="63" name="Google Shape;63;p4"/>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64" name="Google Shape;64;p4"/>
          <p:cNvGrpSpPr/>
          <p:nvPr/>
        </p:nvGrpSpPr>
        <p:grpSpPr>
          <a:xfrm>
            <a:off x="4282319" y="-4"/>
            <a:ext cx="579363" cy="1204159"/>
            <a:chOff x="3895357" y="418479"/>
            <a:chExt cx="264900" cy="550573"/>
          </a:xfrm>
        </p:grpSpPr>
        <p:sp>
          <p:nvSpPr>
            <p:cNvPr id="65" name="Google Shape;65;p4"/>
            <p:cNvSpPr/>
            <p:nvPr/>
          </p:nvSpPr>
          <p:spPr>
            <a:xfrm rot="5400000">
              <a:off x="3869830" y="445029"/>
              <a:ext cx="315900" cy="2628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rot="-5400000">
              <a:off x="3874807" y="683602"/>
              <a:ext cx="306000" cy="264900"/>
            </a:xfrm>
            <a:prstGeom prst="hexagon">
              <a:avLst>
                <a:gd fmla="val 25000" name="adj"/>
                <a:gd fmla="val 115470" name="vf"/>
              </a:avLst>
            </a:prstGeom>
            <a:gradFill>
              <a:gsLst>
                <a:gs pos="0">
                  <a:schemeClr val="accent1"/>
                </a:gs>
                <a:gs pos="100000">
                  <a:schemeClr val="accent2"/>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4"/>
          <p:cNvSpPr txBox="1"/>
          <p:nvPr/>
        </p:nvSpPr>
        <p:spPr>
          <a:xfrm>
            <a:off x="3593400" y="476575"/>
            <a:ext cx="1957200" cy="653700"/>
          </a:xfrm>
          <a:prstGeom prst="rect">
            <a:avLst/>
          </a:prstGeom>
          <a:noFill/>
          <a:ln>
            <a:noFill/>
          </a:ln>
          <a:effectLst>
            <a:outerShdw blurRad="114300" rotWithShape="0" algn="bl" dir="5400000" dist="19050">
              <a:schemeClr val="lt1">
                <a:alpha val="50000"/>
              </a:schemeClr>
            </a:outerShdw>
          </a:effectLst>
        </p:spPr>
        <p:txBody>
          <a:bodyPr anchorCtr="0" anchor="t" bIns="0" lIns="0" spcFirstLastPara="1" rIns="0" wrap="square" tIns="0">
            <a:noAutofit/>
          </a:bodyPr>
          <a:lstStyle/>
          <a:p>
            <a:pPr indent="0" lvl="0" marL="0" rtl="0" algn="ctr">
              <a:spcBef>
                <a:spcPts val="0"/>
              </a:spcBef>
              <a:spcAft>
                <a:spcPts val="0"/>
              </a:spcAft>
              <a:buNone/>
            </a:pPr>
            <a:r>
              <a:rPr lang="en" sz="8600">
                <a:solidFill>
                  <a:schemeClr val="dk1"/>
                </a:solidFill>
              </a:rPr>
              <a:t>“</a:t>
            </a:r>
            <a:endParaRPr sz="8600">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68" name="Shape 68"/>
        <p:cNvGrpSpPr/>
        <p:nvPr/>
      </p:nvGrpSpPr>
      <p:grpSpPr>
        <a:xfrm>
          <a:off x="0" y="0"/>
          <a:ext cx="0" cy="0"/>
          <a:chOff x="0" y="0"/>
          <a:chExt cx="0" cy="0"/>
        </a:xfrm>
      </p:grpSpPr>
      <p:grpSp>
        <p:nvGrpSpPr>
          <p:cNvPr id="69" name="Google Shape;69;p5"/>
          <p:cNvGrpSpPr/>
          <p:nvPr/>
        </p:nvGrpSpPr>
        <p:grpSpPr>
          <a:xfrm>
            <a:off x="0" y="0"/>
            <a:ext cx="9144036" cy="5143497"/>
            <a:chOff x="0" y="0"/>
            <a:chExt cx="9144036" cy="5143497"/>
          </a:xfrm>
        </p:grpSpPr>
        <p:sp>
          <p:nvSpPr>
            <p:cNvPr id="70" name="Google Shape;70;p5"/>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5"/>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txBox="1"/>
          <p:nvPr>
            <p:ph type="title"/>
          </p:nvPr>
        </p:nvSpPr>
        <p:spPr>
          <a:xfrm>
            <a:off x="1207850" y="855506"/>
            <a:ext cx="6728400" cy="3513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3" name="Google Shape;83;p5"/>
          <p:cNvSpPr txBox="1"/>
          <p:nvPr>
            <p:ph idx="1" type="body"/>
          </p:nvPr>
        </p:nvSpPr>
        <p:spPr>
          <a:xfrm>
            <a:off x="1207850" y="1430148"/>
            <a:ext cx="6728400" cy="3033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a:lvl1pPr>
            <a:lvl2pPr indent="-342900" lvl="1" marL="914400" rtl="0">
              <a:spcBef>
                <a:spcPts val="600"/>
              </a:spcBef>
              <a:spcAft>
                <a:spcPts val="0"/>
              </a:spcAft>
              <a:buSzPts val="1800"/>
              <a:buChar char="⬦"/>
              <a:defRPr/>
            </a:lvl2pPr>
            <a:lvl3pPr indent="-381000" lvl="2" marL="1371600" rtl="0">
              <a:spcBef>
                <a:spcPts val="600"/>
              </a:spcBef>
              <a:spcAft>
                <a:spcPts val="0"/>
              </a:spcAft>
              <a:buSzPts val="2400"/>
              <a:buChar char="⬩"/>
              <a:defRPr/>
            </a:lvl3pPr>
            <a:lvl4pPr indent="-381000" lvl="3" marL="1828800" rtl="0">
              <a:spcBef>
                <a:spcPts val="600"/>
              </a:spcBef>
              <a:spcAft>
                <a:spcPts val="0"/>
              </a:spcAft>
              <a:buSzPts val="2400"/>
              <a:buChar char="●"/>
              <a:defRPr/>
            </a:lvl4pPr>
            <a:lvl5pPr indent="-381000" lvl="4" marL="2286000" rtl="0">
              <a:spcBef>
                <a:spcPts val="600"/>
              </a:spcBef>
              <a:spcAft>
                <a:spcPts val="0"/>
              </a:spcAft>
              <a:buSzPts val="2400"/>
              <a:buChar char="○"/>
              <a:defRPr/>
            </a:lvl5pPr>
            <a:lvl6pPr indent="-381000" lvl="5" marL="2743200" rtl="0">
              <a:spcBef>
                <a:spcPts val="600"/>
              </a:spcBef>
              <a:spcAft>
                <a:spcPts val="0"/>
              </a:spcAft>
              <a:buSzPts val="2400"/>
              <a:buChar char="■"/>
              <a:defRPr/>
            </a:lvl6pPr>
            <a:lvl7pPr indent="-381000" lvl="6" marL="3200400" rtl="0">
              <a:spcBef>
                <a:spcPts val="600"/>
              </a:spcBef>
              <a:spcAft>
                <a:spcPts val="0"/>
              </a:spcAft>
              <a:buSzPts val="2400"/>
              <a:buChar char="●"/>
              <a:defRPr/>
            </a:lvl7pPr>
            <a:lvl8pPr indent="-381000" lvl="7" marL="3657600" rtl="0">
              <a:spcBef>
                <a:spcPts val="600"/>
              </a:spcBef>
              <a:spcAft>
                <a:spcPts val="0"/>
              </a:spcAft>
              <a:buSzPts val="2400"/>
              <a:buChar char="○"/>
              <a:defRPr/>
            </a:lvl8pPr>
            <a:lvl9pPr indent="-381000" lvl="8" marL="4114800" rtl="0">
              <a:spcBef>
                <a:spcPts val="600"/>
              </a:spcBef>
              <a:spcAft>
                <a:spcPts val="600"/>
              </a:spcAft>
              <a:buSzPts val="2400"/>
              <a:buChar char="■"/>
              <a:defRPr/>
            </a:lvl9pPr>
          </a:lstStyle>
          <a:p/>
        </p:txBody>
      </p:sp>
      <p:sp>
        <p:nvSpPr>
          <p:cNvPr id="84" name="Google Shape;84;p5"/>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85" name="Google Shape;85;p5"/>
          <p:cNvGrpSpPr/>
          <p:nvPr/>
        </p:nvGrpSpPr>
        <p:grpSpPr>
          <a:xfrm>
            <a:off x="2" y="870200"/>
            <a:ext cx="1055444" cy="306027"/>
            <a:chOff x="-429922" y="847489"/>
            <a:chExt cx="1211622" cy="351311"/>
          </a:xfrm>
        </p:grpSpPr>
        <p:sp>
          <p:nvSpPr>
            <p:cNvPr id="86" name="Google Shape;86;p5"/>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88" name="Shape 88"/>
        <p:cNvGrpSpPr/>
        <p:nvPr/>
      </p:nvGrpSpPr>
      <p:grpSpPr>
        <a:xfrm>
          <a:off x="0" y="0"/>
          <a:ext cx="0" cy="0"/>
          <a:chOff x="0" y="0"/>
          <a:chExt cx="0" cy="0"/>
        </a:xfrm>
      </p:grpSpPr>
      <p:grpSp>
        <p:nvGrpSpPr>
          <p:cNvPr id="89" name="Google Shape;89;p6"/>
          <p:cNvGrpSpPr/>
          <p:nvPr/>
        </p:nvGrpSpPr>
        <p:grpSpPr>
          <a:xfrm>
            <a:off x="0" y="0"/>
            <a:ext cx="9144036" cy="5143497"/>
            <a:chOff x="0" y="0"/>
            <a:chExt cx="9144036" cy="5143497"/>
          </a:xfrm>
        </p:grpSpPr>
        <p:sp>
          <p:nvSpPr>
            <p:cNvPr id="90" name="Google Shape;90;p6"/>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6"/>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txBox="1"/>
          <p:nvPr>
            <p:ph type="title"/>
          </p:nvPr>
        </p:nvSpPr>
        <p:spPr>
          <a:xfrm>
            <a:off x="1207850" y="855506"/>
            <a:ext cx="6728400" cy="3513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03" name="Google Shape;103;p6"/>
          <p:cNvSpPr txBox="1"/>
          <p:nvPr>
            <p:ph idx="1" type="body"/>
          </p:nvPr>
        </p:nvSpPr>
        <p:spPr>
          <a:xfrm>
            <a:off x="1207774" y="1430150"/>
            <a:ext cx="3143700" cy="32658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104" name="Google Shape;104;p6"/>
          <p:cNvSpPr txBox="1"/>
          <p:nvPr>
            <p:ph idx="2" type="body"/>
          </p:nvPr>
        </p:nvSpPr>
        <p:spPr>
          <a:xfrm>
            <a:off x="4792488" y="1430150"/>
            <a:ext cx="3143700" cy="32658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105" name="Google Shape;105;p6"/>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06" name="Google Shape;106;p6"/>
          <p:cNvGrpSpPr/>
          <p:nvPr/>
        </p:nvGrpSpPr>
        <p:grpSpPr>
          <a:xfrm>
            <a:off x="2" y="870200"/>
            <a:ext cx="1055444" cy="306027"/>
            <a:chOff x="-429922" y="847489"/>
            <a:chExt cx="1211622" cy="351311"/>
          </a:xfrm>
        </p:grpSpPr>
        <p:sp>
          <p:nvSpPr>
            <p:cNvPr id="107" name="Google Shape;107;p6"/>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09" name="Shape 109"/>
        <p:cNvGrpSpPr/>
        <p:nvPr/>
      </p:nvGrpSpPr>
      <p:grpSpPr>
        <a:xfrm>
          <a:off x="0" y="0"/>
          <a:ext cx="0" cy="0"/>
          <a:chOff x="0" y="0"/>
          <a:chExt cx="0" cy="0"/>
        </a:xfrm>
      </p:grpSpPr>
      <p:grpSp>
        <p:nvGrpSpPr>
          <p:cNvPr id="110" name="Google Shape;110;p7"/>
          <p:cNvGrpSpPr/>
          <p:nvPr/>
        </p:nvGrpSpPr>
        <p:grpSpPr>
          <a:xfrm>
            <a:off x="0" y="0"/>
            <a:ext cx="9144036" cy="5143497"/>
            <a:chOff x="0" y="0"/>
            <a:chExt cx="9144036" cy="5143497"/>
          </a:xfrm>
        </p:grpSpPr>
        <p:sp>
          <p:nvSpPr>
            <p:cNvPr id="111" name="Google Shape;111;p7"/>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7"/>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txBox="1"/>
          <p:nvPr>
            <p:ph type="title"/>
          </p:nvPr>
        </p:nvSpPr>
        <p:spPr>
          <a:xfrm>
            <a:off x="1207850" y="855506"/>
            <a:ext cx="6728400" cy="3513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24" name="Google Shape;124;p7"/>
          <p:cNvSpPr txBox="1"/>
          <p:nvPr>
            <p:ph idx="1" type="body"/>
          </p:nvPr>
        </p:nvSpPr>
        <p:spPr>
          <a:xfrm>
            <a:off x="1207850" y="1582550"/>
            <a:ext cx="2085900" cy="303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125" name="Google Shape;125;p7"/>
          <p:cNvSpPr txBox="1"/>
          <p:nvPr>
            <p:ph idx="2" type="body"/>
          </p:nvPr>
        </p:nvSpPr>
        <p:spPr>
          <a:xfrm>
            <a:off x="3512976" y="1582550"/>
            <a:ext cx="2085900" cy="303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126" name="Google Shape;126;p7"/>
          <p:cNvSpPr txBox="1"/>
          <p:nvPr>
            <p:ph idx="3" type="body"/>
          </p:nvPr>
        </p:nvSpPr>
        <p:spPr>
          <a:xfrm>
            <a:off x="5818102" y="1582550"/>
            <a:ext cx="2085900" cy="303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127" name="Google Shape;127;p7"/>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28" name="Google Shape;128;p7"/>
          <p:cNvGrpSpPr/>
          <p:nvPr/>
        </p:nvGrpSpPr>
        <p:grpSpPr>
          <a:xfrm>
            <a:off x="2" y="870200"/>
            <a:ext cx="1055444" cy="306027"/>
            <a:chOff x="-429922" y="847489"/>
            <a:chExt cx="1211622" cy="351311"/>
          </a:xfrm>
        </p:grpSpPr>
        <p:sp>
          <p:nvSpPr>
            <p:cNvPr id="129" name="Google Shape;129;p7"/>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1" name="Shape 131"/>
        <p:cNvGrpSpPr/>
        <p:nvPr/>
      </p:nvGrpSpPr>
      <p:grpSpPr>
        <a:xfrm>
          <a:off x="0" y="0"/>
          <a:ext cx="0" cy="0"/>
          <a:chOff x="0" y="0"/>
          <a:chExt cx="0" cy="0"/>
        </a:xfrm>
      </p:grpSpPr>
      <p:grpSp>
        <p:nvGrpSpPr>
          <p:cNvPr id="132" name="Google Shape;132;p8"/>
          <p:cNvGrpSpPr/>
          <p:nvPr/>
        </p:nvGrpSpPr>
        <p:grpSpPr>
          <a:xfrm>
            <a:off x="0" y="0"/>
            <a:ext cx="9144036" cy="5143497"/>
            <a:chOff x="0" y="0"/>
            <a:chExt cx="9144036" cy="5143497"/>
          </a:xfrm>
        </p:grpSpPr>
        <p:sp>
          <p:nvSpPr>
            <p:cNvPr id="133" name="Google Shape;133;p8"/>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8"/>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txBox="1"/>
          <p:nvPr>
            <p:ph type="title"/>
          </p:nvPr>
        </p:nvSpPr>
        <p:spPr>
          <a:xfrm>
            <a:off x="1207850" y="855506"/>
            <a:ext cx="6728400" cy="351300"/>
          </a:xfrm>
          <a:prstGeom prst="rect">
            <a:avLst/>
          </a:prstGeom>
        </p:spPr>
        <p:txBody>
          <a:bodyPr anchorCtr="0" anchor="ctr"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46" name="Google Shape;146;p8"/>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47" name="Google Shape;147;p8"/>
          <p:cNvGrpSpPr/>
          <p:nvPr/>
        </p:nvGrpSpPr>
        <p:grpSpPr>
          <a:xfrm>
            <a:off x="2" y="870200"/>
            <a:ext cx="1055444" cy="306027"/>
            <a:chOff x="-429922" y="847489"/>
            <a:chExt cx="1211622" cy="351311"/>
          </a:xfrm>
        </p:grpSpPr>
        <p:sp>
          <p:nvSpPr>
            <p:cNvPr id="148" name="Google Shape;148;p8"/>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50" name="Shape 150"/>
        <p:cNvGrpSpPr/>
        <p:nvPr/>
      </p:nvGrpSpPr>
      <p:grpSpPr>
        <a:xfrm>
          <a:off x="0" y="0"/>
          <a:ext cx="0" cy="0"/>
          <a:chOff x="0" y="0"/>
          <a:chExt cx="0" cy="0"/>
        </a:xfrm>
      </p:grpSpPr>
      <p:grpSp>
        <p:nvGrpSpPr>
          <p:cNvPr id="151" name="Google Shape;151;p9"/>
          <p:cNvGrpSpPr/>
          <p:nvPr/>
        </p:nvGrpSpPr>
        <p:grpSpPr>
          <a:xfrm>
            <a:off x="0" y="0"/>
            <a:ext cx="9144036" cy="5143497"/>
            <a:chOff x="0" y="0"/>
            <a:chExt cx="9144036" cy="5143497"/>
          </a:xfrm>
        </p:grpSpPr>
        <p:sp>
          <p:nvSpPr>
            <p:cNvPr id="152" name="Google Shape;152;p9"/>
            <p:cNvSpPr/>
            <p:nvPr/>
          </p:nvSpPr>
          <p:spPr>
            <a:xfrm>
              <a:off x="7924791" y="0"/>
              <a:ext cx="1219243" cy="1859792"/>
            </a:xfrm>
            <a:custGeom>
              <a:rect b="b" l="l" r="r" t="t"/>
              <a:pathLst>
                <a:path extrusionOk="0" h="17769" w="11649">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0" y="3394425"/>
              <a:ext cx="2268195" cy="1749057"/>
            </a:xfrm>
            <a:custGeom>
              <a:rect b="b" l="l" r="r" t="t"/>
              <a:pathLst>
                <a:path extrusionOk="0" h="16711" w="21671">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8689168" y="0"/>
              <a:ext cx="7222" cy="105"/>
            </a:xfrm>
            <a:custGeom>
              <a:rect b="b" l="l" r="r" t="t"/>
              <a:pathLst>
                <a:path extrusionOk="0" h="1" w="69">
                  <a:moveTo>
                    <a:pt x="69" y="0"/>
                  </a:moveTo>
                  <a:lnTo>
                    <a:pt x="1" y="0"/>
                  </a:lnTo>
                  <a:lnTo>
                    <a:pt x="1" y="0"/>
                  </a:lnTo>
                  <a:lnTo>
                    <a:pt x="35" y="0"/>
                  </a:lnTo>
                  <a:lnTo>
                    <a:pt x="35" y="0"/>
                  </a:lnTo>
                  <a:lnTo>
                    <a:pt x="69" y="0"/>
                  </a:lnTo>
                  <a:lnTo>
                    <a:pt x="69"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6698419" y="0"/>
              <a:ext cx="20410" cy="2512"/>
            </a:xfrm>
            <a:custGeom>
              <a:rect b="b" l="l" r="r" t="t"/>
              <a:pathLst>
                <a:path extrusionOk="0" h="24" w="195">
                  <a:moveTo>
                    <a:pt x="1" y="0"/>
                  </a:moveTo>
                  <a:lnTo>
                    <a:pt x="46" y="23"/>
                  </a:lnTo>
                  <a:lnTo>
                    <a:pt x="149" y="23"/>
                  </a:lnTo>
                  <a:lnTo>
                    <a:pt x="194"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0" y="3397984"/>
              <a:ext cx="1020484" cy="615640"/>
            </a:xfrm>
            <a:custGeom>
              <a:rect b="b" l="l" r="r" t="t"/>
              <a:pathLst>
                <a:path extrusionOk="0" h="5882" w="975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6434137" y="0"/>
              <a:ext cx="540595" cy="577541"/>
            </a:xfrm>
            <a:custGeom>
              <a:rect b="b" l="l" r="r" t="t"/>
              <a:pathLst>
                <a:path extrusionOk="0" h="5518" w="5165">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627473" y="4440981"/>
              <a:ext cx="790639" cy="702511"/>
            </a:xfrm>
            <a:custGeom>
              <a:rect b="b" l="l" r="r" t="t"/>
              <a:pathLst>
                <a:path extrusionOk="0" h="6712" w="7554">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p:nvPr/>
          </p:nvSpPr>
          <p:spPr>
            <a:xfrm>
              <a:off x="7567566" y="4871996"/>
              <a:ext cx="543107" cy="271501"/>
            </a:xfrm>
            <a:custGeom>
              <a:rect b="b" l="l" r="r" t="t"/>
              <a:pathLst>
                <a:path extrusionOk="0" h="2594" w="5189">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8065253" y="4017084"/>
              <a:ext cx="1078782" cy="1126405"/>
            </a:xfrm>
            <a:custGeom>
              <a:rect b="b" l="l" r="r" t="t"/>
              <a:pathLst>
                <a:path extrusionOk="0" h="10762" w="10307">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8067661" y="2296688"/>
              <a:ext cx="1076375" cy="1470543"/>
            </a:xfrm>
            <a:custGeom>
              <a:rect b="b" l="l" r="r" t="t"/>
              <a:pathLst>
                <a:path extrusionOk="0" h="14050" w="10284">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a:off x="0" y="2730110"/>
              <a:ext cx="1163351" cy="2328901"/>
            </a:xfrm>
            <a:custGeom>
              <a:rect b="b" l="l" r="r" t="t"/>
              <a:pathLst>
                <a:path extrusionOk="0" h="22251" w="11115">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a:off x="0" y="1004899"/>
              <a:ext cx="1414547" cy="1909822"/>
            </a:xfrm>
            <a:custGeom>
              <a:rect b="b" l="l" r="r" t="t"/>
              <a:pathLst>
                <a:path extrusionOk="0" h="18247" w="13515">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a:off x="1127568" y="0"/>
              <a:ext cx="537036" cy="331055"/>
            </a:xfrm>
            <a:custGeom>
              <a:rect b="b" l="l" r="r" t="t"/>
              <a:pathLst>
                <a:path extrusionOk="0" h="3163" w="5131">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
            <p:cNvSpPr/>
            <p:nvPr/>
          </p:nvSpPr>
          <p:spPr>
            <a:xfrm>
              <a:off x="0" y="0"/>
              <a:ext cx="675194" cy="763217"/>
            </a:xfrm>
            <a:custGeom>
              <a:rect b="b" l="l" r="r" t="t"/>
              <a:pathLst>
                <a:path extrusionOk="0" h="7292" w="6451">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9"/>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9"/>
          <p:cNvSpPr txBox="1"/>
          <p:nvPr>
            <p:ph idx="1" type="body"/>
          </p:nvPr>
        </p:nvSpPr>
        <p:spPr>
          <a:xfrm>
            <a:off x="851175" y="4635425"/>
            <a:ext cx="7441800" cy="306000"/>
          </a:xfrm>
          <a:prstGeom prst="rect">
            <a:avLst/>
          </a:prstGeom>
        </p:spPr>
        <p:txBody>
          <a:bodyPr anchorCtr="0" anchor="ctr" bIns="0" lIns="0" spcFirstLastPara="1" rIns="0" wrap="square" tIns="0">
            <a:noAutofit/>
          </a:bodyPr>
          <a:lstStyle>
            <a:lvl1pPr indent="-228600" lvl="0" marL="457200" rtl="0">
              <a:spcBef>
                <a:spcPts val="0"/>
              </a:spcBef>
              <a:spcAft>
                <a:spcPts val="600"/>
              </a:spcAft>
              <a:buSzPts val="1800"/>
              <a:buNone/>
              <a:defRPr sz="1800"/>
            </a:lvl1pPr>
          </a:lstStyle>
          <a:p/>
        </p:txBody>
      </p:sp>
      <p:sp>
        <p:nvSpPr>
          <p:cNvPr id="168" name="Google Shape;168;p9"/>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69" name="Google Shape;169;p9"/>
          <p:cNvGrpSpPr/>
          <p:nvPr/>
        </p:nvGrpSpPr>
        <p:grpSpPr>
          <a:xfrm>
            <a:off x="1" y="4635437"/>
            <a:ext cx="731345" cy="306027"/>
            <a:chOff x="-57865" y="847489"/>
            <a:chExt cx="839565" cy="351311"/>
          </a:xfrm>
        </p:grpSpPr>
        <p:sp>
          <p:nvSpPr>
            <p:cNvPr id="170" name="Google Shape;170;p9"/>
            <p:cNvSpPr/>
            <p:nvPr/>
          </p:nvSpPr>
          <p:spPr>
            <a:xfrm>
              <a:off x="-57865" y="847489"/>
              <a:ext cx="690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2" name="Shape 172"/>
        <p:cNvGrpSpPr/>
        <p:nvPr/>
      </p:nvGrpSpPr>
      <p:grpSpPr>
        <a:xfrm>
          <a:off x="0" y="0"/>
          <a:ext cx="0" cy="0"/>
          <a:chOff x="0" y="0"/>
          <a:chExt cx="0" cy="0"/>
        </a:xfrm>
      </p:grpSpPr>
      <p:grpSp>
        <p:nvGrpSpPr>
          <p:cNvPr id="173" name="Google Shape;173;p10"/>
          <p:cNvGrpSpPr/>
          <p:nvPr/>
        </p:nvGrpSpPr>
        <p:grpSpPr>
          <a:xfrm>
            <a:off x="0" y="0"/>
            <a:ext cx="9144036" cy="5143497"/>
            <a:chOff x="0" y="0"/>
            <a:chExt cx="9144036" cy="5143497"/>
          </a:xfrm>
        </p:grpSpPr>
        <p:sp>
          <p:nvSpPr>
            <p:cNvPr id="174" name="Google Shape;174;p10"/>
            <p:cNvSpPr/>
            <p:nvPr/>
          </p:nvSpPr>
          <p:spPr>
            <a:xfrm>
              <a:off x="7924791" y="0"/>
              <a:ext cx="1219243" cy="1859792"/>
            </a:xfrm>
            <a:custGeom>
              <a:rect b="b" l="l" r="r" t="t"/>
              <a:pathLst>
                <a:path extrusionOk="0" h="17769" w="11649">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
            <p:cNvSpPr/>
            <p:nvPr/>
          </p:nvSpPr>
          <p:spPr>
            <a:xfrm>
              <a:off x="0" y="3394425"/>
              <a:ext cx="2268195" cy="1749057"/>
            </a:xfrm>
            <a:custGeom>
              <a:rect b="b" l="l" r="r" t="t"/>
              <a:pathLst>
                <a:path extrusionOk="0" h="16711" w="21671">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
            <p:cNvSpPr/>
            <p:nvPr/>
          </p:nvSpPr>
          <p:spPr>
            <a:xfrm>
              <a:off x="8689168" y="0"/>
              <a:ext cx="7222" cy="105"/>
            </a:xfrm>
            <a:custGeom>
              <a:rect b="b" l="l" r="r" t="t"/>
              <a:pathLst>
                <a:path extrusionOk="0" h="1" w="69">
                  <a:moveTo>
                    <a:pt x="69" y="0"/>
                  </a:moveTo>
                  <a:lnTo>
                    <a:pt x="1" y="0"/>
                  </a:lnTo>
                  <a:lnTo>
                    <a:pt x="1" y="0"/>
                  </a:lnTo>
                  <a:lnTo>
                    <a:pt x="35" y="0"/>
                  </a:lnTo>
                  <a:lnTo>
                    <a:pt x="35" y="0"/>
                  </a:lnTo>
                  <a:lnTo>
                    <a:pt x="69" y="0"/>
                  </a:lnTo>
                  <a:lnTo>
                    <a:pt x="69"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
            <p:cNvSpPr/>
            <p:nvPr/>
          </p:nvSpPr>
          <p:spPr>
            <a:xfrm>
              <a:off x="6698419" y="0"/>
              <a:ext cx="20410" cy="2512"/>
            </a:xfrm>
            <a:custGeom>
              <a:rect b="b" l="l" r="r" t="t"/>
              <a:pathLst>
                <a:path extrusionOk="0" h="24" w="195">
                  <a:moveTo>
                    <a:pt x="1" y="0"/>
                  </a:moveTo>
                  <a:lnTo>
                    <a:pt x="46" y="23"/>
                  </a:lnTo>
                  <a:lnTo>
                    <a:pt x="149" y="23"/>
                  </a:lnTo>
                  <a:lnTo>
                    <a:pt x="194"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
            <p:cNvSpPr/>
            <p:nvPr/>
          </p:nvSpPr>
          <p:spPr>
            <a:xfrm>
              <a:off x="0" y="3397984"/>
              <a:ext cx="1020484" cy="615640"/>
            </a:xfrm>
            <a:custGeom>
              <a:rect b="b" l="l" r="r" t="t"/>
              <a:pathLst>
                <a:path extrusionOk="0" h="5882" w="975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
            <p:cNvSpPr/>
            <p:nvPr/>
          </p:nvSpPr>
          <p:spPr>
            <a:xfrm>
              <a:off x="6434137" y="0"/>
              <a:ext cx="540595" cy="577541"/>
            </a:xfrm>
            <a:custGeom>
              <a:rect b="b" l="l" r="r" t="t"/>
              <a:pathLst>
                <a:path extrusionOk="0" h="5518" w="5165">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
            <p:cNvSpPr/>
            <p:nvPr/>
          </p:nvSpPr>
          <p:spPr>
            <a:xfrm>
              <a:off x="627473" y="4440981"/>
              <a:ext cx="790639" cy="702511"/>
            </a:xfrm>
            <a:custGeom>
              <a:rect b="b" l="l" r="r" t="t"/>
              <a:pathLst>
                <a:path extrusionOk="0" h="6712" w="7554">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
            <p:cNvSpPr/>
            <p:nvPr/>
          </p:nvSpPr>
          <p:spPr>
            <a:xfrm>
              <a:off x="7567566" y="4871996"/>
              <a:ext cx="543107" cy="271501"/>
            </a:xfrm>
            <a:custGeom>
              <a:rect b="b" l="l" r="r" t="t"/>
              <a:pathLst>
                <a:path extrusionOk="0" h="2594" w="5189">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
            <p:cNvSpPr/>
            <p:nvPr/>
          </p:nvSpPr>
          <p:spPr>
            <a:xfrm>
              <a:off x="8065253" y="4017084"/>
              <a:ext cx="1078782" cy="1126405"/>
            </a:xfrm>
            <a:custGeom>
              <a:rect b="b" l="l" r="r" t="t"/>
              <a:pathLst>
                <a:path extrusionOk="0" h="10762" w="10307">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
            <p:cNvSpPr/>
            <p:nvPr/>
          </p:nvSpPr>
          <p:spPr>
            <a:xfrm>
              <a:off x="8067661" y="2296688"/>
              <a:ext cx="1076375" cy="1470543"/>
            </a:xfrm>
            <a:custGeom>
              <a:rect b="b" l="l" r="r" t="t"/>
              <a:pathLst>
                <a:path extrusionOk="0" h="14050" w="10284">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p:nvPr/>
          </p:nvSpPr>
          <p:spPr>
            <a:xfrm>
              <a:off x="0" y="2730110"/>
              <a:ext cx="1163351" cy="2328901"/>
            </a:xfrm>
            <a:custGeom>
              <a:rect b="b" l="l" r="r" t="t"/>
              <a:pathLst>
                <a:path extrusionOk="0" h="22251" w="11115">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0"/>
            <p:cNvSpPr/>
            <p:nvPr/>
          </p:nvSpPr>
          <p:spPr>
            <a:xfrm>
              <a:off x="0" y="1004899"/>
              <a:ext cx="1414547" cy="1909822"/>
            </a:xfrm>
            <a:custGeom>
              <a:rect b="b" l="l" r="r" t="t"/>
              <a:pathLst>
                <a:path extrusionOk="0" h="18247" w="13515">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p:nvPr/>
          </p:nvSpPr>
          <p:spPr>
            <a:xfrm>
              <a:off x="1127568" y="0"/>
              <a:ext cx="537036" cy="331055"/>
            </a:xfrm>
            <a:custGeom>
              <a:rect b="b" l="l" r="r" t="t"/>
              <a:pathLst>
                <a:path extrusionOk="0" h="3163" w="5131">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
            <p:cNvSpPr/>
            <p:nvPr/>
          </p:nvSpPr>
          <p:spPr>
            <a:xfrm>
              <a:off x="0" y="0"/>
              <a:ext cx="675194" cy="763217"/>
            </a:xfrm>
            <a:custGeom>
              <a:rect b="b" l="l" r="r" t="t"/>
              <a:pathLst>
                <a:path extrusionOk="0" h="7292" w="6451">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10"/>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gradFill>
          <a:gsLst>
            <a:gs pos="0">
              <a:schemeClr val="accent4"/>
            </a:gs>
            <a:gs pos="13000">
              <a:schemeClr val="accent3"/>
            </a:gs>
            <a:gs pos="31000">
              <a:schemeClr val="accent2"/>
            </a:gs>
            <a:gs pos="100000">
              <a:schemeClr val="accent1"/>
            </a:gs>
          </a:gsLst>
          <a:lin ang="8100019"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5000"/>
              </a:schemeClr>
            </a:outerShdw>
          </a:effectLst>
        </p:spPr>
        <p:txBody>
          <a:bodyPr anchorCtr="0" anchor="ctr" bIns="0" lIns="0" spcFirstLastPara="1" rIns="0" wrap="square" tIns="0">
            <a:noAutofit/>
          </a:bodyPr>
          <a:lstStyle>
            <a:lvl1pPr lvl="0"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1pPr>
            <a:lvl2pPr lvl="1"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2pPr>
            <a:lvl3pPr lvl="2"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3pPr>
            <a:lvl4pPr lvl="3"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4pPr>
            <a:lvl5pPr lvl="4"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5pPr>
            <a:lvl6pPr lvl="5"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6pPr>
            <a:lvl7pPr lvl="6"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7pPr>
            <a:lvl8pPr lvl="7"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8pPr>
            <a:lvl9pPr lvl="8"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9pPr>
          </a:lstStyle>
          <a:p/>
        </p:txBody>
      </p:sp>
      <p:sp>
        <p:nvSpPr>
          <p:cNvPr id="7" name="Google Shape;7;p1"/>
          <p:cNvSpPr txBox="1"/>
          <p:nvPr>
            <p:ph idx="1" type="body"/>
          </p:nvPr>
        </p:nvSpPr>
        <p:spPr>
          <a:xfrm>
            <a:off x="1207850" y="1430148"/>
            <a:ext cx="6728400" cy="3033900"/>
          </a:xfrm>
          <a:prstGeom prst="rect">
            <a:avLst/>
          </a:prstGeom>
          <a:noFill/>
          <a:ln>
            <a:noFill/>
          </a:ln>
          <a:effectLst>
            <a:outerShdw blurRad="42863" rotWithShape="0" algn="bl" dir="5400000" dist="9525">
              <a:schemeClr val="lt1">
                <a:alpha val="25000"/>
              </a:schemeClr>
            </a:outerShdw>
          </a:effectLst>
        </p:spPr>
        <p:txBody>
          <a:bodyPr anchorCtr="0" anchor="t" bIns="0" lIns="0" spcFirstLastPara="1" rIns="0" wrap="square" tIns="0">
            <a:noAutofit/>
          </a:bodyPr>
          <a:lstStyle>
            <a:lvl1pPr indent="-342900" lvl="0" marL="457200" rtl="0">
              <a:spcBef>
                <a:spcPts val="0"/>
              </a:spcBef>
              <a:spcAft>
                <a:spcPts val="0"/>
              </a:spcAft>
              <a:buClr>
                <a:schemeClr val="accent4"/>
              </a:buClr>
              <a:buSzPts val="1800"/>
              <a:buFont typeface="Inria Sans Light"/>
              <a:buChar char="⬥"/>
              <a:defRPr sz="2400">
                <a:solidFill>
                  <a:schemeClr val="dk1"/>
                </a:solidFill>
                <a:latin typeface="Inria Sans Light"/>
                <a:ea typeface="Inria Sans Light"/>
                <a:cs typeface="Inria Sans Light"/>
                <a:sym typeface="Inria Sans Light"/>
              </a:defRPr>
            </a:lvl1pPr>
            <a:lvl2pPr indent="-342900" lvl="1" marL="914400" rtl="0">
              <a:spcBef>
                <a:spcPts val="600"/>
              </a:spcBef>
              <a:spcAft>
                <a:spcPts val="0"/>
              </a:spcAft>
              <a:buClr>
                <a:schemeClr val="accent3"/>
              </a:buClr>
              <a:buSzPts val="1800"/>
              <a:buFont typeface="Inria Sans Light"/>
              <a:buChar char="⬦"/>
              <a:defRPr sz="2400">
                <a:solidFill>
                  <a:schemeClr val="dk1"/>
                </a:solidFill>
                <a:latin typeface="Inria Sans Light"/>
                <a:ea typeface="Inria Sans Light"/>
                <a:cs typeface="Inria Sans Light"/>
                <a:sym typeface="Inria Sans Light"/>
              </a:defRPr>
            </a:lvl2pPr>
            <a:lvl3pPr indent="-381000" lvl="2" marL="1371600" rtl="0">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indent="-381000" lvl="3" marL="18288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indent="-381000" lvl="4" marL="2286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indent="-381000" lvl="5" marL="27432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indent="-381000" lvl="6" marL="32004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indent="-381000" lvl="7" marL="36576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indent="-381000" lvl="8" marL="4114800" rtl="0">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p:txBody>
      </p:sp>
      <p:sp>
        <p:nvSpPr>
          <p:cNvPr id="8" name="Google Shape;8;p1"/>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lvl="0" rtl="0" algn="ctr">
              <a:buNone/>
              <a:defRPr sz="1200">
                <a:solidFill>
                  <a:schemeClr val="accent2"/>
                </a:solidFill>
                <a:latin typeface="Titillium Web"/>
                <a:ea typeface="Titillium Web"/>
                <a:cs typeface="Titillium Web"/>
                <a:sym typeface="Titillium Web"/>
              </a:defRPr>
            </a:lvl1pPr>
            <a:lvl2pPr lvl="1" rtl="0" algn="ctr">
              <a:buNone/>
              <a:defRPr sz="1200">
                <a:solidFill>
                  <a:schemeClr val="accent2"/>
                </a:solidFill>
                <a:latin typeface="Titillium Web"/>
                <a:ea typeface="Titillium Web"/>
                <a:cs typeface="Titillium Web"/>
                <a:sym typeface="Titillium Web"/>
              </a:defRPr>
            </a:lvl2pPr>
            <a:lvl3pPr lvl="2" rtl="0" algn="ctr">
              <a:buNone/>
              <a:defRPr sz="1200">
                <a:solidFill>
                  <a:schemeClr val="accent2"/>
                </a:solidFill>
                <a:latin typeface="Titillium Web"/>
                <a:ea typeface="Titillium Web"/>
                <a:cs typeface="Titillium Web"/>
                <a:sym typeface="Titillium Web"/>
              </a:defRPr>
            </a:lvl3pPr>
            <a:lvl4pPr lvl="3" rtl="0" algn="ctr">
              <a:buNone/>
              <a:defRPr sz="1200">
                <a:solidFill>
                  <a:schemeClr val="accent2"/>
                </a:solidFill>
                <a:latin typeface="Titillium Web"/>
                <a:ea typeface="Titillium Web"/>
                <a:cs typeface="Titillium Web"/>
                <a:sym typeface="Titillium Web"/>
              </a:defRPr>
            </a:lvl4pPr>
            <a:lvl5pPr lvl="4" rtl="0" algn="ctr">
              <a:buNone/>
              <a:defRPr sz="1200">
                <a:solidFill>
                  <a:schemeClr val="accent2"/>
                </a:solidFill>
                <a:latin typeface="Titillium Web"/>
                <a:ea typeface="Titillium Web"/>
                <a:cs typeface="Titillium Web"/>
                <a:sym typeface="Titillium Web"/>
              </a:defRPr>
            </a:lvl5pPr>
            <a:lvl6pPr lvl="5" rtl="0" algn="ctr">
              <a:buNone/>
              <a:defRPr sz="1200">
                <a:solidFill>
                  <a:schemeClr val="accent2"/>
                </a:solidFill>
                <a:latin typeface="Titillium Web"/>
                <a:ea typeface="Titillium Web"/>
                <a:cs typeface="Titillium Web"/>
                <a:sym typeface="Titillium Web"/>
              </a:defRPr>
            </a:lvl6pPr>
            <a:lvl7pPr lvl="6" rtl="0" algn="ctr">
              <a:buNone/>
              <a:defRPr sz="1200">
                <a:solidFill>
                  <a:schemeClr val="accent2"/>
                </a:solidFill>
                <a:latin typeface="Titillium Web"/>
                <a:ea typeface="Titillium Web"/>
                <a:cs typeface="Titillium Web"/>
                <a:sym typeface="Titillium Web"/>
              </a:defRPr>
            </a:lvl7pPr>
            <a:lvl8pPr lvl="7" rtl="0" algn="ctr">
              <a:buNone/>
              <a:defRPr sz="1200">
                <a:solidFill>
                  <a:schemeClr val="accent2"/>
                </a:solidFill>
                <a:latin typeface="Titillium Web"/>
                <a:ea typeface="Titillium Web"/>
                <a:cs typeface="Titillium Web"/>
                <a:sym typeface="Titillium Web"/>
              </a:defRPr>
            </a:lvl8pPr>
            <a:lvl9pPr lvl="8" rtl="0" algn="ctr">
              <a:buNone/>
              <a:defRPr sz="1200">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s://www.slidescarnival.com/extra-free-resources-icons-and-maps/?utm_source=templat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slide" Target="/ppt/slides/slide25.xml"/><Relationship Id="rId4" Type="http://schemas.openxmlformats.org/officeDocument/2006/relationships/hyperlink" Target="http://www.slidescarnival.com/help-use-presentation-template" TargetMode="External"/><Relationship Id="rId5" Type="http://schemas.openxmlformats.org/officeDocument/2006/relationships/hyperlink" Target="http://www.slidescarnival.com/copyright-and-legal-informati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www.slidescarnival.com/?utm_source=template" TargetMode="External"/><Relationship Id="rId4" Type="http://schemas.openxmlformats.org/officeDocument/2006/relationships/hyperlink" Target="http://unsplash.com/&amp;utm_source=slidescarniva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fontsquirrel.com/fonts/saira" TargetMode="External"/><Relationship Id="rId4" Type="http://schemas.openxmlformats.org/officeDocument/2006/relationships/hyperlink" Target="https://www.fontsquirrel.com/fonts/inria-san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hyperlink" Target="https://www.slidescarnival.com/extra-free-resources-icons-and-maps/?utm_source=templat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hyperlink" Target="https://twitter.com/googledocs/status/73008724015664332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hyperlink" Target="https://www.slidescarnival.com/?utm_source=templat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12"/>
          <p:cNvSpPr txBox="1"/>
          <p:nvPr>
            <p:ph type="ctrTitle"/>
          </p:nvPr>
        </p:nvSpPr>
        <p:spPr>
          <a:xfrm>
            <a:off x="1823925" y="1991825"/>
            <a:ext cx="6634200" cy="115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THIS IS YOUR PRESENTATION TITLE</a:t>
            </a:r>
            <a:endParaRPr/>
          </a:p>
        </p:txBody>
      </p:sp>
      <p:grpSp>
        <p:nvGrpSpPr>
          <p:cNvPr id="199" name="Google Shape;199;p12"/>
          <p:cNvGrpSpPr/>
          <p:nvPr/>
        </p:nvGrpSpPr>
        <p:grpSpPr>
          <a:xfrm>
            <a:off x="690071" y="2289511"/>
            <a:ext cx="635183" cy="564280"/>
            <a:chOff x="5292575" y="3681900"/>
            <a:chExt cx="420150" cy="373275"/>
          </a:xfrm>
        </p:grpSpPr>
        <p:sp>
          <p:nvSpPr>
            <p:cNvPr id="200" name="Google Shape;200;p12"/>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2"/>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2"/>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2"/>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flat"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21"/>
          <p:cNvSpPr txBox="1"/>
          <p:nvPr>
            <p:ph type="title"/>
          </p:nvPr>
        </p:nvSpPr>
        <p:spPr>
          <a:xfrm>
            <a:off x="1207850" y="855500"/>
            <a:ext cx="3608400" cy="35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A PICTURE IS WORTH A THOUSAND WORDS</a:t>
            </a:r>
            <a:endParaRPr sz="3000"/>
          </a:p>
        </p:txBody>
      </p:sp>
      <p:sp>
        <p:nvSpPr>
          <p:cNvPr id="285" name="Google Shape;285;p21"/>
          <p:cNvSpPr txBox="1"/>
          <p:nvPr>
            <p:ph idx="1" type="body"/>
          </p:nvPr>
        </p:nvSpPr>
        <p:spPr>
          <a:xfrm>
            <a:off x="1207850" y="1989075"/>
            <a:ext cx="3608400" cy="20607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A complex idea can be conveyed with just a single still image, namely making it possible to absorb large amounts of data quickly.</a:t>
            </a:r>
            <a:endParaRPr/>
          </a:p>
        </p:txBody>
      </p:sp>
      <p:sp>
        <p:nvSpPr>
          <p:cNvPr id="286" name="Google Shape;286;p21"/>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87" name="Google Shape;287;p21"/>
          <p:cNvPicPr preferRelativeResize="0"/>
          <p:nvPr/>
        </p:nvPicPr>
        <p:blipFill rotWithShape="1">
          <a:blip r:embed="rId3">
            <a:alphaModFix/>
          </a:blip>
          <a:srcRect b="18837" l="-25002" r="15963" t="18849"/>
          <a:stretch/>
        </p:blipFill>
        <p:spPr>
          <a:xfrm rot="-5400000">
            <a:off x="5158800" y="767525"/>
            <a:ext cx="4209600" cy="3608400"/>
          </a:xfrm>
          <a:prstGeom prst="hexagon">
            <a:avLst>
              <a:gd fmla="val 25093" name="adj"/>
              <a:gd fmla="val 115470" name="vf"/>
            </a:avLst>
          </a:prstGeom>
          <a:noFill/>
          <a:ln cap="flat" cmpd="sng" w="76200">
            <a:solidFill>
              <a:schemeClr val="accent4"/>
            </a:solidFill>
            <a:prstDash val="solid"/>
            <a:miter lim="8000"/>
            <a:headEnd len="sm" w="sm" type="none"/>
            <a:tailEnd len="sm" w="sm" type="none"/>
          </a:ln>
          <a:effectLst>
            <a:outerShdw blurRad="357188" rotWithShape="0" algn="bl" dir="5400000" dist="76200">
              <a:schemeClr val="lt1">
                <a:alpha val="50000"/>
              </a:scheme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1" name="Shape 291"/>
        <p:cNvGrpSpPr/>
        <p:nvPr/>
      </p:nvGrpSpPr>
      <p:grpSpPr>
        <a:xfrm>
          <a:off x="0" y="0"/>
          <a:ext cx="0" cy="0"/>
          <a:chOff x="0" y="0"/>
          <a:chExt cx="0" cy="0"/>
        </a:xfrm>
      </p:grpSpPr>
      <p:sp>
        <p:nvSpPr>
          <p:cNvPr id="292" name="Google Shape;292;p22"/>
          <p:cNvSpPr txBox="1"/>
          <p:nvPr>
            <p:ph idx="4294967295" type="title"/>
          </p:nvPr>
        </p:nvSpPr>
        <p:spPr>
          <a:xfrm>
            <a:off x="1452450" y="4228200"/>
            <a:ext cx="6239100" cy="519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000"/>
              <a:t>WANT BIG IMPACT? USE BIG IMAGE.</a:t>
            </a:r>
            <a:endParaRPr sz="2000"/>
          </a:p>
        </p:txBody>
      </p:sp>
      <p:sp>
        <p:nvSpPr>
          <p:cNvPr id="293" name="Google Shape;293;p22"/>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23"/>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000"/>
              <a:t>USE DIAGRAMS TO EXPLAIN YOUR IDEAS</a:t>
            </a:r>
            <a:endParaRPr sz="3000"/>
          </a:p>
        </p:txBody>
      </p:sp>
      <p:sp>
        <p:nvSpPr>
          <p:cNvPr id="299" name="Google Shape;299;p23"/>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00" name="Google Shape;300;p23"/>
          <p:cNvSpPr/>
          <p:nvPr/>
        </p:nvSpPr>
        <p:spPr>
          <a:xfrm>
            <a:off x="3374408" y="1950275"/>
            <a:ext cx="2430300" cy="2309700"/>
          </a:xfrm>
          <a:prstGeom prst="pentagon">
            <a:avLst>
              <a:gd fmla="val 105146" name="hf"/>
              <a:gd fmla="val 110557" name="vf"/>
            </a:avLst>
          </a:prstGeom>
          <a:solidFill>
            <a:srgbClr val="FFFFFF">
              <a:alpha val="11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txBox="1"/>
          <p:nvPr/>
        </p:nvSpPr>
        <p:spPr>
          <a:xfrm>
            <a:off x="3781008" y="2598348"/>
            <a:ext cx="1617000" cy="1266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latin typeface="Inria Sans Light"/>
                <a:ea typeface="Inria Sans Light"/>
                <a:cs typeface="Inria Sans Light"/>
                <a:sym typeface="Inria Sans Light"/>
              </a:rPr>
              <a:t>Vestibulum nec congue tempus</a:t>
            </a:r>
            <a:endParaRPr>
              <a:solidFill>
                <a:schemeClr val="dk1"/>
              </a:solidFill>
              <a:latin typeface="Inria Sans Light"/>
              <a:ea typeface="Inria Sans Light"/>
              <a:cs typeface="Inria Sans Light"/>
              <a:sym typeface="Inria Sans Light"/>
            </a:endParaRPr>
          </a:p>
        </p:txBody>
      </p:sp>
      <p:grpSp>
        <p:nvGrpSpPr>
          <p:cNvPr id="302" name="Google Shape;302;p23"/>
          <p:cNvGrpSpPr/>
          <p:nvPr/>
        </p:nvGrpSpPr>
        <p:grpSpPr>
          <a:xfrm>
            <a:off x="4306958" y="1584305"/>
            <a:ext cx="1736995" cy="990378"/>
            <a:chOff x="4306958" y="1050905"/>
            <a:chExt cx="1736995" cy="990378"/>
          </a:xfrm>
        </p:grpSpPr>
        <p:sp>
          <p:nvSpPr>
            <p:cNvPr id="303" name="Google Shape;303;p23"/>
            <p:cNvSpPr/>
            <p:nvPr/>
          </p:nvSpPr>
          <p:spPr>
            <a:xfrm>
              <a:off x="4306958" y="1082925"/>
              <a:ext cx="565200" cy="565500"/>
            </a:xfrm>
            <a:prstGeom prst="ellipse">
              <a:avLst/>
            </a:prstGeom>
            <a:solidFill>
              <a:schemeClr val="accent6"/>
            </a:solidFill>
            <a:ln>
              <a:noFill/>
            </a:ln>
            <a:effectLst>
              <a:outerShdw blurRad="57150" rotWithShape="0" algn="bl" dir="5400000" dist="19050">
                <a:schemeClr val="lt1">
                  <a:alpha val="3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Saira SemiCondensed Medium"/>
                  <a:ea typeface="Saira SemiCondensed Medium"/>
                  <a:cs typeface="Saira SemiCondensed Medium"/>
                  <a:sym typeface="Saira SemiCondensed Medium"/>
                </a:rPr>
                <a:t>01</a:t>
              </a:r>
              <a:endParaRPr sz="1200">
                <a:solidFill>
                  <a:schemeClr val="lt1"/>
                </a:solidFill>
                <a:latin typeface="Saira SemiCondensed Medium"/>
                <a:ea typeface="Saira SemiCondensed Medium"/>
                <a:cs typeface="Saira SemiCondensed Medium"/>
                <a:sym typeface="Saira SemiCondensed Medium"/>
              </a:endParaRPr>
            </a:p>
          </p:txBody>
        </p:sp>
        <p:sp>
          <p:nvSpPr>
            <p:cNvPr id="304" name="Google Shape;304;p23"/>
            <p:cNvSpPr txBox="1"/>
            <p:nvPr/>
          </p:nvSpPr>
          <p:spPr>
            <a:xfrm rot="2162736">
              <a:off x="4935606" y="1343144"/>
              <a:ext cx="1109395" cy="357822"/>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chemeClr val="dk1"/>
                  </a:solidFill>
                  <a:latin typeface="Inria Sans Light"/>
                  <a:ea typeface="Inria Sans Light"/>
                  <a:cs typeface="Inria Sans Light"/>
                  <a:sym typeface="Inria Sans Light"/>
                </a:rPr>
                <a:t>Lorem ipsum dolor</a:t>
              </a:r>
              <a:endParaRPr sz="800">
                <a:solidFill>
                  <a:schemeClr val="dk1"/>
                </a:solidFill>
                <a:latin typeface="Inria Sans Light"/>
                <a:ea typeface="Inria Sans Light"/>
                <a:cs typeface="Inria Sans Light"/>
                <a:sym typeface="Inria Sans Light"/>
              </a:endParaRPr>
            </a:p>
          </p:txBody>
        </p:sp>
        <p:sp>
          <p:nvSpPr>
            <p:cNvPr id="305" name="Google Shape;305;p23"/>
            <p:cNvSpPr/>
            <p:nvPr/>
          </p:nvSpPr>
          <p:spPr>
            <a:xfrm rot="2159678">
              <a:off x="4838902" y="1574444"/>
              <a:ext cx="1119431" cy="152476"/>
            </a:xfrm>
            <a:prstGeom prst="rightArrow">
              <a:avLst>
                <a:gd fmla="val 25514" name="adj1"/>
                <a:gd fmla="val 64322"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 name="Google Shape;306;p23"/>
          <p:cNvGrpSpPr/>
          <p:nvPr/>
        </p:nvGrpSpPr>
        <p:grpSpPr>
          <a:xfrm>
            <a:off x="5576108" y="2550125"/>
            <a:ext cx="790551" cy="1741574"/>
            <a:chOff x="5576108" y="2016725"/>
            <a:chExt cx="790551" cy="1741574"/>
          </a:xfrm>
        </p:grpSpPr>
        <p:sp>
          <p:nvSpPr>
            <p:cNvPr id="307" name="Google Shape;307;p23"/>
            <p:cNvSpPr/>
            <p:nvPr/>
          </p:nvSpPr>
          <p:spPr>
            <a:xfrm>
              <a:off x="5576108" y="2016725"/>
              <a:ext cx="565200" cy="565500"/>
            </a:xfrm>
            <a:prstGeom prst="ellipse">
              <a:avLst/>
            </a:prstGeom>
            <a:solidFill>
              <a:schemeClr val="accent5"/>
            </a:solidFill>
            <a:ln>
              <a:noFill/>
            </a:ln>
            <a:effectLst>
              <a:outerShdw blurRad="57150" rotWithShape="0" algn="bl" dir="5400000" dist="19050">
                <a:schemeClr val="lt1">
                  <a:alpha val="3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Saira SemiCondensed Medium"/>
                  <a:ea typeface="Saira SemiCondensed Medium"/>
                  <a:cs typeface="Saira SemiCondensed Medium"/>
                  <a:sym typeface="Saira SemiCondensed Medium"/>
                </a:rPr>
                <a:t>02</a:t>
              </a:r>
              <a:endParaRPr sz="1200">
                <a:solidFill>
                  <a:schemeClr val="lt1"/>
                </a:solidFill>
                <a:latin typeface="Saira SemiCondensed Medium"/>
                <a:ea typeface="Saira SemiCondensed Medium"/>
                <a:cs typeface="Saira SemiCondensed Medium"/>
                <a:sym typeface="Saira SemiCondensed Medium"/>
              </a:endParaRPr>
            </a:p>
          </p:txBody>
        </p:sp>
        <p:sp>
          <p:nvSpPr>
            <p:cNvPr id="308" name="Google Shape;308;p23"/>
            <p:cNvSpPr txBox="1"/>
            <p:nvPr/>
          </p:nvSpPr>
          <p:spPr>
            <a:xfrm rot="6484358">
              <a:off x="5469273" y="2996370"/>
              <a:ext cx="1110171" cy="357758"/>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chemeClr val="dk1"/>
                  </a:solidFill>
                  <a:latin typeface="Inria Sans Light"/>
                  <a:ea typeface="Inria Sans Light"/>
                  <a:cs typeface="Inria Sans Light"/>
                  <a:sym typeface="Inria Sans Light"/>
                </a:rPr>
                <a:t>Lorem ipsum dolor</a:t>
              </a:r>
              <a:endParaRPr sz="800">
                <a:solidFill>
                  <a:schemeClr val="dk1"/>
                </a:solidFill>
                <a:latin typeface="Inria Sans Light"/>
                <a:ea typeface="Inria Sans Light"/>
                <a:cs typeface="Inria Sans Light"/>
                <a:sym typeface="Inria Sans Light"/>
              </a:endParaRPr>
            </a:p>
          </p:txBody>
        </p:sp>
        <p:sp>
          <p:nvSpPr>
            <p:cNvPr id="309" name="Google Shape;309;p23"/>
            <p:cNvSpPr/>
            <p:nvPr/>
          </p:nvSpPr>
          <p:spPr>
            <a:xfrm rot="6479001">
              <a:off x="5275897" y="3050667"/>
              <a:ext cx="1119386" cy="152834"/>
            </a:xfrm>
            <a:prstGeom prst="rightArrow">
              <a:avLst>
                <a:gd fmla="val 25514" name="adj1"/>
                <a:gd fmla="val 64322"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 name="Google Shape;310;p23"/>
          <p:cNvGrpSpPr/>
          <p:nvPr/>
        </p:nvGrpSpPr>
        <p:grpSpPr>
          <a:xfrm>
            <a:off x="4012057" y="3985225"/>
            <a:ext cx="1612175" cy="940953"/>
            <a:chOff x="4012057" y="3451825"/>
            <a:chExt cx="1612175" cy="940953"/>
          </a:xfrm>
        </p:grpSpPr>
        <p:sp>
          <p:nvSpPr>
            <p:cNvPr id="311" name="Google Shape;311;p23"/>
            <p:cNvSpPr/>
            <p:nvPr/>
          </p:nvSpPr>
          <p:spPr>
            <a:xfrm>
              <a:off x="5059033" y="3451825"/>
              <a:ext cx="565200" cy="565500"/>
            </a:xfrm>
            <a:prstGeom prst="ellipse">
              <a:avLst/>
            </a:prstGeom>
            <a:solidFill>
              <a:schemeClr val="accent4"/>
            </a:solidFill>
            <a:ln>
              <a:noFill/>
            </a:ln>
            <a:effectLst>
              <a:outerShdw blurRad="57150" rotWithShape="0" algn="bl" dir="5400000" dist="19050">
                <a:schemeClr val="lt1">
                  <a:alpha val="3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Saira SemiCondensed Medium"/>
                  <a:ea typeface="Saira SemiCondensed Medium"/>
                  <a:cs typeface="Saira SemiCondensed Medium"/>
                  <a:sym typeface="Saira SemiCondensed Medium"/>
                </a:rPr>
                <a:t>03</a:t>
              </a:r>
              <a:endParaRPr sz="1200">
                <a:solidFill>
                  <a:schemeClr val="lt1"/>
                </a:solidFill>
                <a:latin typeface="Saira SemiCondensed Medium"/>
                <a:ea typeface="Saira SemiCondensed Medium"/>
                <a:cs typeface="Saira SemiCondensed Medium"/>
                <a:sym typeface="Saira SemiCondensed Medium"/>
              </a:endParaRPr>
            </a:p>
          </p:txBody>
        </p:sp>
        <p:sp>
          <p:nvSpPr>
            <p:cNvPr id="312" name="Google Shape;312;p23"/>
            <p:cNvSpPr txBox="1"/>
            <p:nvPr/>
          </p:nvSpPr>
          <p:spPr>
            <a:xfrm rot="9294">
              <a:off x="4017981" y="4033678"/>
              <a:ext cx="1109704" cy="35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chemeClr val="dk1"/>
                  </a:solidFill>
                  <a:latin typeface="Inria Sans Light"/>
                  <a:ea typeface="Inria Sans Light"/>
                  <a:cs typeface="Inria Sans Light"/>
                  <a:sym typeface="Inria Sans Light"/>
                </a:rPr>
                <a:t>Lorem ipsum dolor</a:t>
              </a:r>
              <a:endParaRPr sz="800">
                <a:solidFill>
                  <a:schemeClr val="dk1"/>
                </a:solidFill>
                <a:latin typeface="Inria Sans Light"/>
                <a:ea typeface="Inria Sans Light"/>
                <a:cs typeface="Inria Sans Light"/>
                <a:sym typeface="Inria Sans Light"/>
              </a:endParaRPr>
            </a:p>
          </p:txBody>
        </p:sp>
        <p:sp>
          <p:nvSpPr>
            <p:cNvPr id="313" name="Google Shape;313;p23"/>
            <p:cNvSpPr/>
            <p:nvPr/>
          </p:nvSpPr>
          <p:spPr>
            <a:xfrm rot="10799079">
              <a:off x="4012507" y="3933353"/>
              <a:ext cx="1119600" cy="152703"/>
            </a:xfrm>
            <a:prstGeom prst="rightArrow">
              <a:avLst>
                <a:gd fmla="val 25514" name="adj1"/>
                <a:gd fmla="val 64322"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23"/>
          <p:cNvGrpSpPr/>
          <p:nvPr/>
        </p:nvGrpSpPr>
        <p:grpSpPr>
          <a:xfrm>
            <a:off x="2779907" y="3133397"/>
            <a:ext cx="1326676" cy="1417328"/>
            <a:chOff x="2779907" y="2599997"/>
            <a:chExt cx="1326676" cy="1417328"/>
          </a:xfrm>
        </p:grpSpPr>
        <p:sp>
          <p:nvSpPr>
            <p:cNvPr id="315" name="Google Shape;315;p23"/>
            <p:cNvSpPr/>
            <p:nvPr/>
          </p:nvSpPr>
          <p:spPr>
            <a:xfrm>
              <a:off x="3541383" y="3451825"/>
              <a:ext cx="565200" cy="565500"/>
            </a:xfrm>
            <a:prstGeom prst="ellipse">
              <a:avLst/>
            </a:prstGeom>
            <a:solidFill>
              <a:schemeClr val="accent3"/>
            </a:solidFill>
            <a:ln>
              <a:noFill/>
            </a:ln>
            <a:effectLst>
              <a:outerShdw blurRad="57150" rotWithShape="0" algn="bl" dir="5400000" dist="19050">
                <a:schemeClr val="lt1">
                  <a:alpha val="3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Saira SemiCondensed Medium"/>
                  <a:ea typeface="Saira SemiCondensed Medium"/>
                  <a:cs typeface="Saira SemiCondensed Medium"/>
                  <a:sym typeface="Saira SemiCondensed Medium"/>
                </a:rPr>
                <a:t>04</a:t>
              </a:r>
              <a:endParaRPr sz="1200">
                <a:solidFill>
                  <a:schemeClr val="lt1"/>
                </a:solidFill>
                <a:latin typeface="Saira SemiCondensed Medium"/>
                <a:ea typeface="Saira SemiCondensed Medium"/>
                <a:cs typeface="Saira SemiCondensed Medium"/>
                <a:sym typeface="Saira SemiCondensed Medium"/>
              </a:endParaRPr>
            </a:p>
          </p:txBody>
        </p:sp>
        <p:sp>
          <p:nvSpPr>
            <p:cNvPr id="316" name="Google Shape;316;p23"/>
            <p:cNvSpPr txBox="1"/>
            <p:nvPr/>
          </p:nvSpPr>
          <p:spPr>
            <a:xfrm rot="4327392">
              <a:off x="2565306" y="3026908"/>
              <a:ext cx="1110202" cy="357758"/>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chemeClr val="dk1"/>
                  </a:solidFill>
                  <a:latin typeface="Inria Sans Light"/>
                  <a:ea typeface="Inria Sans Light"/>
                  <a:cs typeface="Inria Sans Light"/>
                  <a:sym typeface="Inria Sans Light"/>
                </a:rPr>
                <a:t>Lorem ipsum dolor</a:t>
              </a:r>
              <a:endParaRPr sz="800">
                <a:solidFill>
                  <a:schemeClr val="dk1"/>
                </a:solidFill>
                <a:latin typeface="Inria Sans Light"/>
                <a:ea typeface="Inria Sans Light"/>
                <a:cs typeface="Inria Sans Light"/>
                <a:sym typeface="Inria Sans Light"/>
              </a:endParaRPr>
            </a:p>
          </p:txBody>
        </p:sp>
        <p:sp>
          <p:nvSpPr>
            <p:cNvPr id="317" name="Google Shape;317;p23"/>
            <p:cNvSpPr/>
            <p:nvPr/>
          </p:nvSpPr>
          <p:spPr>
            <a:xfrm rot="-6478717">
              <a:off x="2755922" y="3079191"/>
              <a:ext cx="1119672" cy="153413"/>
            </a:xfrm>
            <a:prstGeom prst="rightArrow">
              <a:avLst>
                <a:gd fmla="val 25514" name="adj1"/>
                <a:gd fmla="val 64322"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 name="Google Shape;318;p23"/>
          <p:cNvGrpSpPr/>
          <p:nvPr/>
        </p:nvGrpSpPr>
        <p:grpSpPr>
          <a:xfrm>
            <a:off x="3027033" y="1570212"/>
            <a:ext cx="1270977" cy="1545413"/>
            <a:chOff x="3027033" y="1036812"/>
            <a:chExt cx="1270977" cy="1545413"/>
          </a:xfrm>
        </p:grpSpPr>
        <p:sp>
          <p:nvSpPr>
            <p:cNvPr id="319" name="Google Shape;319;p23"/>
            <p:cNvSpPr/>
            <p:nvPr/>
          </p:nvSpPr>
          <p:spPr>
            <a:xfrm>
              <a:off x="3027033" y="2016725"/>
              <a:ext cx="565200" cy="565500"/>
            </a:xfrm>
            <a:prstGeom prst="ellipse">
              <a:avLst/>
            </a:prstGeom>
            <a:solidFill>
              <a:schemeClr val="accent2"/>
            </a:solidFill>
            <a:ln>
              <a:noFill/>
            </a:ln>
            <a:effectLst>
              <a:outerShdw blurRad="57150" rotWithShape="0" algn="bl" dir="5400000" dist="19050">
                <a:schemeClr val="lt1">
                  <a:alpha val="38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Saira SemiCondensed Medium"/>
                  <a:ea typeface="Saira SemiCondensed Medium"/>
                  <a:cs typeface="Saira SemiCondensed Medium"/>
                  <a:sym typeface="Saira SemiCondensed Medium"/>
                </a:rPr>
                <a:t>05</a:t>
              </a:r>
              <a:endParaRPr sz="1200">
                <a:solidFill>
                  <a:schemeClr val="lt1"/>
                </a:solidFill>
                <a:latin typeface="Saira SemiCondensed Medium"/>
                <a:ea typeface="Saira SemiCondensed Medium"/>
                <a:cs typeface="Saira SemiCondensed Medium"/>
                <a:sym typeface="Saira SemiCondensed Medium"/>
              </a:endParaRPr>
            </a:p>
          </p:txBody>
        </p:sp>
        <p:sp>
          <p:nvSpPr>
            <p:cNvPr id="320" name="Google Shape;320;p23"/>
            <p:cNvSpPr txBox="1"/>
            <p:nvPr/>
          </p:nvSpPr>
          <p:spPr>
            <a:xfrm rot="-2159593">
              <a:off x="3151495" y="1328517"/>
              <a:ext cx="1109770" cy="35769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chemeClr val="dk1"/>
                  </a:solidFill>
                  <a:latin typeface="Inria Sans Light"/>
                  <a:ea typeface="Inria Sans Light"/>
                  <a:cs typeface="Inria Sans Light"/>
                  <a:sym typeface="Inria Sans Light"/>
                </a:rPr>
                <a:t>Lorem ipsum dolor</a:t>
              </a:r>
              <a:endParaRPr sz="800">
                <a:solidFill>
                  <a:schemeClr val="dk1"/>
                </a:solidFill>
                <a:latin typeface="Inria Sans Light"/>
                <a:ea typeface="Inria Sans Light"/>
                <a:cs typeface="Inria Sans Light"/>
                <a:sym typeface="Inria Sans Light"/>
              </a:endParaRPr>
            </a:p>
          </p:txBody>
        </p:sp>
        <p:sp>
          <p:nvSpPr>
            <p:cNvPr id="321" name="Google Shape;321;p23"/>
            <p:cNvSpPr/>
            <p:nvPr/>
          </p:nvSpPr>
          <p:spPr>
            <a:xfrm rot="-2159137">
              <a:off x="3240473" y="1559002"/>
              <a:ext cx="1119673" cy="153273"/>
            </a:xfrm>
            <a:prstGeom prst="rightArrow">
              <a:avLst>
                <a:gd fmla="val 25514" name="adj1"/>
                <a:gd fmla="val 64322"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24"/>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AND TABLES TO COMPARE DATA</a:t>
            </a:r>
            <a:endParaRPr/>
          </a:p>
        </p:txBody>
      </p:sp>
      <p:graphicFrame>
        <p:nvGraphicFramePr>
          <p:cNvPr id="327" name="Google Shape;327;p24"/>
          <p:cNvGraphicFramePr/>
          <p:nvPr/>
        </p:nvGraphicFramePr>
        <p:xfrm>
          <a:off x="1207800" y="1564481"/>
          <a:ext cx="3000000" cy="3000000"/>
        </p:xfrm>
        <a:graphic>
          <a:graphicData uri="http://schemas.openxmlformats.org/drawingml/2006/table">
            <a:tbl>
              <a:tblPr>
                <a:noFill/>
                <a:tableStyleId>{C91A2D32-434E-42CB-9D44-DB8D7D80EFFA}</a:tableStyleId>
              </a:tblPr>
              <a:tblGrid>
                <a:gridCol w="1682100"/>
                <a:gridCol w="1682100"/>
                <a:gridCol w="1682100"/>
                <a:gridCol w="1682100"/>
              </a:tblGrid>
              <a:tr h="658450">
                <a:tc>
                  <a:txBody>
                    <a:bodyPr/>
                    <a:lstStyle/>
                    <a:p>
                      <a:pPr indent="0" lvl="0" marL="0" rtl="0" algn="l">
                        <a:spcBef>
                          <a:spcPts val="0"/>
                        </a:spcBef>
                        <a:spcAft>
                          <a:spcPts val="0"/>
                        </a:spcAft>
                        <a:buNone/>
                      </a:pPr>
                      <a:r>
                        <a:t/>
                      </a:r>
                      <a:endParaRPr>
                        <a:solidFill>
                          <a:schemeClr val="accent4"/>
                        </a:solidFill>
                        <a:latin typeface="Inria Sans Light"/>
                        <a:ea typeface="Inria Sans Light"/>
                        <a:cs typeface="Inria Sans Light"/>
                        <a:sym typeface="Inria Sans Light"/>
                      </a:endParaRPr>
                    </a:p>
                  </a:txBody>
                  <a:tcPr marT="68575" marB="68575" marR="91425" marL="91425" anchor="ctr">
                    <a:lnL cap="flat" cmpd="sng" w="38100">
                      <a:solidFill>
                        <a:schemeClr val="accent4"/>
                      </a:solidFill>
                      <a:prstDash val="solid"/>
                      <a:round/>
                      <a:headEnd len="sm" w="sm" type="none"/>
                      <a:tailEnd len="sm" w="sm" type="none"/>
                    </a:lnL>
                    <a:lnR cap="flat" cmpd="sng" w="9525">
                      <a:solidFill>
                        <a:schemeClr val="lt2"/>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a:solidFill>
                            <a:schemeClr val="accent4"/>
                          </a:solidFill>
                          <a:latin typeface="Inria Sans Light"/>
                          <a:ea typeface="Inria Sans Light"/>
                          <a:cs typeface="Inria Sans Light"/>
                          <a:sym typeface="Inria Sans Light"/>
                        </a:rPr>
                        <a:t>A</a:t>
                      </a:r>
                      <a:endParaRPr>
                        <a:solidFill>
                          <a:schemeClr val="accent4"/>
                        </a:solidFill>
                        <a:latin typeface="Inria Sans Light"/>
                        <a:ea typeface="Inria Sans Light"/>
                        <a:cs typeface="Inria Sans Light"/>
                        <a:sym typeface="Inria Sans Light"/>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a:solidFill>
                            <a:schemeClr val="accent4"/>
                          </a:solidFill>
                          <a:latin typeface="Inria Sans Light"/>
                          <a:ea typeface="Inria Sans Light"/>
                          <a:cs typeface="Inria Sans Light"/>
                          <a:sym typeface="Inria Sans Light"/>
                        </a:rPr>
                        <a:t>B</a:t>
                      </a:r>
                      <a:endParaRPr>
                        <a:solidFill>
                          <a:schemeClr val="accent4"/>
                        </a:solidFill>
                        <a:latin typeface="Inria Sans Light"/>
                        <a:ea typeface="Inria Sans Light"/>
                        <a:cs typeface="Inria Sans Light"/>
                        <a:sym typeface="Inria Sans Light"/>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lang="en">
                          <a:solidFill>
                            <a:schemeClr val="accent4"/>
                          </a:solidFill>
                          <a:latin typeface="Inria Sans Light"/>
                          <a:ea typeface="Inria Sans Light"/>
                          <a:cs typeface="Inria Sans Light"/>
                          <a:sym typeface="Inria Sans Light"/>
                        </a:rPr>
                        <a:t>C</a:t>
                      </a:r>
                      <a:endParaRPr>
                        <a:solidFill>
                          <a:schemeClr val="accent4"/>
                        </a:solidFill>
                        <a:latin typeface="Inria Sans Light"/>
                        <a:ea typeface="Inria Sans Light"/>
                        <a:cs typeface="Inria Sans Light"/>
                        <a:sym typeface="Inria Sans Light"/>
                      </a:endParaRPr>
                    </a:p>
                  </a:txBody>
                  <a:tcPr marT="68575" marB="68575" marR="91425" marL="91425" anchor="ctr">
                    <a:lnL cap="flat" cmpd="sng" w="9525">
                      <a:solidFill>
                        <a:schemeClr val="lt2"/>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r>
              <a:tr h="658450">
                <a:tc>
                  <a:txBody>
                    <a:bodyPr/>
                    <a:lstStyle/>
                    <a:p>
                      <a:pPr indent="0" lvl="0" marL="0" rtl="0" algn="r">
                        <a:spcBef>
                          <a:spcPts val="0"/>
                        </a:spcBef>
                        <a:spcAft>
                          <a:spcPts val="0"/>
                        </a:spcAft>
                        <a:buNone/>
                      </a:pPr>
                      <a:r>
                        <a:rPr lang="en">
                          <a:solidFill>
                            <a:schemeClr val="accent4"/>
                          </a:solidFill>
                          <a:latin typeface="Inria Sans Light"/>
                          <a:ea typeface="Inria Sans Light"/>
                          <a:cs typeface="Inria Sans Light"/>
                          <a:sym typeface="Inria Sans Light"/>
                        </a:rPr>
                        <a:t>Yellow</a:t>
                      </a:r>
                      <a:endParaRPr>
                        <a:solidFill>
                          <a:schemeClr val="accent4"/>
                        </a:solidFill>
                        <a:latin typeface="Inria Sans Light"/>
                        <a:ea typeface="Inria Sans Light"/>
                        <a:cs typeface="Inria Sans Light"/>
                        <a:sym typeface="Inria Sans Light"/>
                      </a:endParaRPr>
                    </a:p>
                  </a:txBody>
                  <a:tcPr marT="68575" marB="68575" marR="91425" marL="91425" anchor="ctr">
                    <a:lnL cap="flat" cmpd="sng" w="38100">
                      <a:solidFill>
                        <a:schemeClr val="accent4"/>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10</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20</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7</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r>
              <a:tr h="658450">
                <a:tc>
                  <a:txBody>
                    <a:bodyPr/>
                    <a:lstStyle/>
                    <a:p>
                      <a:pPr indent="0" lvl="0" marL="0" rtl="0" algn="r">
                        <a:spcBef>
                          <a:spcPts val="0"/>
                        </a:spcBef>
                        <a:spcAft>
                          <a:spcPts val="0"/>
                        </a:spcAft>
                        <a:buNone/>
                      </a:pPr>
                      <a:r>
                        <a:rPr lang="en">
                          <a:solidFill>
                            <a:schemeClr val="accent4"/>
                          </a:solidFill>
                          <a:latin typeface="Inria Sans Light"/>
                          <a:ea typeface="Inria Sans Light"/>
                          <a:cs typeface="Inria Sans Light"/>
                          <a:sym typeface="Inria Sans Light"/>
                        </a:rPr>
                        <a:t>Blue</a:t>
                      </a:r>
                      <a:endParaRPr>
                        <a:solidFill>
                          <a:schemeClr val="accent4"/>
                        </a:solidFill>
                        <a:latin typeface="Inria Sans Light"/>
                        <a:ea typeface="Inria Sans Light"/>
                        <a:cs typeface="Inria Sans Light"/>
                        <a:sym typeface="Inria Sans Light"/>
                      </a:endParaRPr>
                    </a:p>
                  </a:txBody>
                  <a:tcPr marT="68575" marB="68575" marR="91425" marL="91425" anchor="ctr">
                    <a:lnL cap="flat" cmpd="sng" w="38100">
                      <a:solidFill>
                        <a:schemeClr val="accent4"/>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30</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15</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10</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82A44">
                        <a:alpha val="17320"/>
                      </a:srgbClr>
                    </a:solidFill>
                  </a:tcPr>
                </a:tc>
              </a:tr>
              <a:tr h="658450">
                <a:tc>
                  <a:txBody>
                    <a:bodyPr/>
                    <a:lstStyle/>
                    <a:p>
                      <a:pPr indent="0" lvl="0" marL="0" rtl="0" algn="r">
                        <a:spcBef>
                          <a:spcPts val="0"/>
                        </a:spcBef>
                        <a:spcAft>
                          <a:spcPts val="0"/>
                        </a:spcAft>
                        <a:buNone/>
                      </a:pPr>
                      <a:r>
                        <a:rPr lang="en">
                          <a:solidFill>
                            <a:schemeClr val="accent4"/>
                          </a:solidFill>
                          <a:latin typeface="Inria Sans Light"/>
                          <a:ea typeface="Inria Sans Light"/>
                          <a:cs typeface="Inria Sans Light"/>
                          <a:sym typeface="Inria Sans Light"/>
                        </a:rPr>
                        <a:t>Orange</a:t>
                      </a:r>
                      <a:endParaRPr>
                        <a:solidFill>
                          <a:schemeClr val="accent4"/>
                        </a:solidFill>
                        <a:latin typeface="Inria Sans Light"/>
                        <a:ea typeface="Inria Sans Light"/>
                        <a:cs typeface="Inria Sans Light"/>
                        <a:sym typeface="Inria Sans Light"/>
                      </a:endParaRPr>
                    </a:p>
                  </a:txBody>
                  <a:tcPr marT="68575" marB="68575" marR="91425" marL="91425" anchor="ctr">
                    <a:lnL cap="flat" cmpd="sng" w="38100">
                      <a:solidFill>
                        <a:schemeClr val="accent4"/>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5</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24</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082A44">
                        <a:alpha val="17320"/>
                      </a:srgbClr>
                    </a:solidFill>
                  </a:tcPr>
                </a:tc>
                <a:tc>
                  <a:txBody>
                    <a:bodyPr/>
                    <a:lstStyle/>
                    <a:p>
                      <a:pPr indent="0" lvl="0" marL="0" rtl="0" algn="ctr">
                        <a:spcBef>
                          <a:spcPts val="0"/>
                        </a:spcBef>
                        <a:spcAft>
                          <a:spcPts val="0"/>
                        </a:spcAft>
                        <a:buNone/>
                      </a:pPr>
                      <a:r>
                        <a:rPr b="1" lang="en" sz="2400">
                          <a:solidFill>
                            <a:schemeClr val="dk1"/>
                          </a:solidFill>
                          <a:latin typeface="Inria Sans"/>
                          <a:ea typeface="Inria Sans"/>
                          <a:cs typeface="Inria Sans"/>
                          <a:sym typeface="Inria Sans"/>
                        </a:rPr>
                        <a:t>16</a:t>
                      </a:r>
                      <a:endParaRPr b="1" sz="2400">
                        <a:solidFill>
                          <a:schemeClr val="dk1"/>
                        </a:solidFill>
                        <a:latin typeface="Inria Sans"/>
                        <a:ea typeface="Inria Sans"/>
                        <a:cs typeface="Inria Sans"/>
                        <a:sym typeface="Inria Sans"/>
                      </a:endParaRPr>
                    </a:p>
                  </a:txBody>
                  <a:tcPr marT="68575" marB="68575" marR="91425" marL="91425" anchor="ctr">
                    <a:lnL cap="flat" cmpd="sng" w="9525">
                      <a:solidFill>
                        <a:schemeClr val="lt2"/>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9525">
                      <a:solidFill>
                        <a:schemeClr val="lt2"/>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082A44">
                        <a:alpha val="17320"/>
                      </a:srgbClr>
                    </a:solidFill>
                  </a:tcPr>
                </a:tc>
              </a:tr>
            </a:tbl>
          </a:graphicData>
        </a:graphic>
      </p:graphicFrame>
      <p:sp>
        <p:nvSpPr>
          <p:cNvPr id="328" name="Google Shape;328;p24"/>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3"/>
            </a:gs>
            <a:gs pos="13000">
              <a:schemeClr val="accent2"/>
            </a:gs>
            <a:gs pos="31000">
              <a:schemeClr val="accent1"/>
            </a:gs>
            <a:gs pos="100000">
              <a:schemeClr val="lt1"/>
            </a:gs>
          </a:gsLst>
          <a:lin ang="8100019" scaled="0"/>
        </a:gradFill>
      </p:bgPr>
    </p:bg>
    <p:spTree>
      <p:nvGrpSpPr>
        <p:cNvPr id="332" name="Shape 332"/>
        <p:cNvGrpSpPr/>
        <p:nvPr/>
      </p:nvGrpSpPr>
      <p:grpSpPr>
        <a:xfrm>
          <a:off x="0" y="0"/>
          <a:ext cx="0" cy="0"/>
          <a:chOff x="0" y="0"/>
          <a:chExt cx="0" cy="0"/>
        </a:xfrm>
      </p:grpSpPr>
      <p:sp>
        <p:nvSpPr>
          <p:cNvPr id="333" name="Google Shape;333;p25"/>
          <p:cNvSpPr/>
          <p:nvPr/>
        </p:nvSpPr>
        <p:spPr>
          <a:xfrm>
            <a:off x="590925" y="713984"/>
            <a:ext cx="8171736" cy="3892835"/>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5"/>
          <p:cNvSpPr txBox="1"/>
          <p:nvPr>
            <p:ph idx="4294967295" type="title"/>
          </p:nvPr>
        </p:nvSpPr>
        <p:spPr>
          <a:xfrm>
            <a:off x="457200" y="36895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MAPS</a:t>
            </a:r>
            <a:endParaRPr/>
          </a:p>
        </p:txBody>
      </p:sp>
      <p:sp>
        <p:nvSpPr>
          <p:cNvPr id="335" name="Google Shape;335;p25"/>
          <p:cNvSpPr/>
          <p:nvPr/>
        </p:nvSpPr>
        <p:spPr>
          <a:xfrm>
            <a:off x="2169150" y="1561125"/>
            <a:ext cx="673200" cy="202500"/>
          </a:xfrm>
          <a:prstGeom prst="wedgeRectCallout">
            <a:avLst>
              <a:gd fmla="val -21428" name="adj1"/>
              <a:gd fmla="val 84287" name="adj2"/>
            </a:avLst>
          </a:prstGeom>
          <a:gradFill>
            <a:gsLst>
              <a:gs pos="0">
                <a:schemeClr val="accent3"/>
              </a:gs>
              <a:gs pos="100000">
                <a:schemeClr val="accent4"/>
              </a:gs>
            </a:gsLst>
            <a:lin ang="0" scaled="0"/>
          </a:gradFill>
          <a:ln>
            <a:noFill/>
          </a:ln>
          <a:effectLst>
            <a:outerShdw blurRad="571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lt1"/>
                </a:solidFill>
                <a:latin typeface="Inria Sans Light"/>
                <a:ea typeface="Inria Sans Light"/>
                <a:cs typeface="Inria Sans Light"/>
                <a:sym typeface="Inria Sans Light"/>
              </a:rPr>
              <a:t>our office</a:t>
            </a:r>
            <a:endParaRPr sz="900">
              <a:solidFill>
                <a:schemeClr val="lt1"/>
              </a:solidFill>
              <a:latin typeface="Inria Sans Light"/>
              <a:ea typeface="Inria Sans Light"/>
              <a:cs typeface="Inria Sans Light"/>
              <a:sym typeface="Inria Sans Light"/>
            </a:endParaRPr>
          </a:p>
        </p:txBody>
      </p:sp>
      <p:sp>
        <p:nvSpPr>
          <p:cNvPr id="336" name="Google Shape;336;p25"/>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37" name="Google Shape;337;p25"/>
          <p:cNvSpPr txBox="1"/>
          <p:nvPr>
            <p:ph idx="4294967295" type="body"/>
          </p:nvPr>
        </p:nvSpPr>
        <p:spPr>
          <a:xfrm>
            <a:off x="457200" y="4756975"/>
            <a:ext cx="7719300" cy="30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900"/>
              <a:t>Find more maps at </a:t>
            </a:r>
            <a:r>
              <a:rPr lang="en" sz="900" u="sng">
                <a:hlinkClick r:id="rId3"/>
              </a:rPr>
              <a:t>slidescarnival.com/extra-free-resources-icons-and-maps</a:t>
            </a:r>
            <a:endParaRPr sz="900"/>
          </a:p>
          <a:p>
            <a:pPr indent="0" lvl="0" marL="0" rtl="0" algn="l">
              <a:spcBef>
                <a:spcPts val="600"/>
              </a:spcBef>
              <a:spcAft>
                <a:spcPts val="600"/>
              </a:spcAft>
              <a:buNone/>
            </a:pPr>
            <a:r>
              <a:t/>
            </a:r>
            <a:endParaRPr b="1" sz="900"/>
          </a:p>
        </p:txBody>
      </p:sp>
      <p:sp>
        <p:nvSpPr>
          <p:cNvPr id="338" name="Google Shape;338;p25"/>
          <p:cNvSpPr/>
          <p:nvPr/>
        </p:nvSpPr>
        <p:spPr>
          <a:xfrm rot="5400000">
            <a:off x="1244975" y="1970150"/>
            <a:ext cx="198300" cy="171600"/>
          </a:xfrm>
          <a:prstGeom prst="hexagon">
            <a:avLst>
              <a:gd fmla="val 25000" name="adj"/>
              <a:gd fmla="val 115470" name="vf"/>
            </a:avLst>
          </a:prstGeom>
          <a:gradFill>
            <a:gsLst>
              <a:gs pos="0">
                <a:schemeClr val="accent3"/>
              </a:gs>
              <a:gs pos="100000">
                <a:schemeClr val="accent4"/>
              </a:gs>
            </a:gsLst>
            <a:lin ang="0" scaled="0"/>
          </a:gradFill>
          <a:ln>
            <a:noFill/>
          </a:ln>
          <a:effectLst>
            <a:outerShdw blurRad="57150" rotWithShape="0" algn="bl" dir="5400000" dist="9525">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5"/>
          <p:cNvSpPr/>
          <p:nvPr/>
        </p:nvSpPr>
        <p:spPr>
          <a:xfrm rot="5400000">
            <a:off x="2907075" y="3567850"/>
            <a:ext cx="198300" cy="171600"/>
          </a:xfrm>
          <a:prstGeom prst="hexagon">
            <a:avLst>
              <a:gd fmla="val 25000" name="adj"/>
              <a:gd fmla="val 115470" name="vf"/>
            </a:avLst>
          </a:prstGeom>
          <a:gradFill>
            <a:gsLst>
              <a:gs pos="0">
                <a:schemeClr val="accent3"/>
              </a:gs>
              <a:gs pos="100000">
                <a:schemeClr val="accent4"/>
              </a:gs>
            </a:gsLst>
            <a:lin ang="0" scaled="0"/>
          </a:gradFill>
          <a:ln>
            <a:noFill/>
          </a:ln>
          <a:effectLst>
            <a:outerShdw blurRad="57150" rotWithShape="0" algn="bl" dir="5400000" dist="9525">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5"/>
          <p:cNvSpPr/>
          <p:nvPr/>
        </p:nvSpPr>
        <p:spPr>
          <a:xfrm rot="5400000">
            <a:off x="3925200" y="1738350"/>
            <a:ext cx="198300" cy="171600"/>
          </a:xfrm>
          <a:prstGeom prst="hexagon">
            <a:avLst>
              <a:gd fmla="val 25000" name="adj"/>
              <a:gd fmla="val 115470" name="vf"/>
            </a:avLst>
          </a:prstGeom>
          <a:gradFill>
            <a:gsLst>
              <a:gs pos="0">
                <a:schemeClr val="accent3"/>
              </a:gs>
              <a:gs pos="100000">
                <a:schemeClr val="accent4"/>
              </a:gs>
            </a:gsLst>
            <a:lin ang="0" scaled="0"/>
          </a:gradFill>
          <a:ln>
            <a:noFill/>
          </a:ln>
          <a:effectLst>
            <a:outerShdw blurRad="57150" rotWithShape="0" algn="bl" dir="5400000" dist="9525">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5"/>
          <p:cNvSpPr/>
          <p:nvPr/>
        </p:nvSpPr>
        <p:spPr>
          <a:xfrm rot="5400000">
            <a:off x="4692925" y="3851175"/>
            <a:ext cx="198300" cy="171600"/>
          </a:xfrm>
          <a:prstGeom prst="hexagon">
            <a:avLst>
              <a:gd fmla="val 25000" name="adj"/>
              <a:gd fmla="val 115470" name="vf"/>
            </a:avLst>
          </a:prstGeom>
          <a:gradFill>
            <a:gsLst>
              <a:gs pos="0">
                <a:schemeClr val="accent3"/>
              </a:gs>
              <a:gs pos="100000">
                <a:schemeClr val="accent4"/>
              </a:gs>
            </a:gsLst>
            <a:lin ang="0" scaled="0"/>
          </a:gradFill>
          <a:ln>
            <a:noFill/>
          </a:ln>
          <a:effectLst>
            <a:outerShdw blurRad="57150" rotWithShape="0" algn="bl" dir="5400000" dist="9525">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5"/>
          <p:cNvSpPr/>
          <p:nvPr/>
        </p:nvSpPr>
        <p:spPr>
          <a:xfrm rot="5400000">
            <a:off x="6762850" y="2264925"/>
            <a:ext cx="198300" cy="171600"/>
          </a:xfrm>
          <a:prstGeom prst="hexagon">
            <a:avLst>
              <a:gd fmla="val 25000" name="adj"/>
              <a:gd fmla="val 115470" name="vf"/>
            </a:avLst>
          </a:prstGeom>
          <a:gradFill>
            <a:gsLst>
              <a:gs pos="0">
                <a:schemeClr val="accent3"/>
              </a:gs>
              <a:gs pos="100000">
                <a:schemeClr val="accent4"/>
              </a:gs>
            </a:gsLst>
            <a:lin ang="0" scaled="0"/>
          </a:gradFill>
          <a:ln>
            <a:noFill/>
          </a:ln>
          <a:effectLst>
            <a:outerShdw blurRad="57150" rotWithShape="0" algn="bl" dir="5400000" dist="9525">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
          <p:cNvSpPr/>
          <p:nvPr/>
        </p:nvSpPr>
        <p:spPr>
          <a:xfrm rot="5400000">
            <a:off x="7444725" y="3898400"/>
            <a:ext cx="198300" cy="171600"/>
          </a:xfrm>
          <a:prstGeom prst="hexagon">
            <a:avLst>
              <a:gd fmla="val 25000" name="adj"/>
              <a:gd fmla="val 115470" name="vf"/>
            </a:avLst>
          </a:prstGeom>
          <a:gradFill>
            <a:gsLst>
              <a:gs pos="0">
                <a:schemeClr val="accent3"/>
              </a:gs>
              <a:gs pos="100000">
                <a:schemeClr val="accent4"/>
              </a:gs>
            </a:gsLst>
            <a:lin ang="0" scaled="0"/>
          </a:gradFill>
          <a:ln>
            <a:noFill/>
          </a:ln>
          <a:effectLst>
            <a:outerShdw blurRad="57150" rotWithShape="0" algn="bl" dir="5400000" dist="9525">
              <a:schemeClr val="lt1">
                <a:alpha val="64999"/>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26"/>
          <p:cNvSpPr txBox="1"/>
          <p:nvPr>
            <p:ph idx="4294967295" type="ctrTitle"/>
          </p:nvPr>
        </p:nvSpPr>
        <p:spPr>
          <a:xfrm>
            <a:off x="1888900" y="1740750"/>
            <a:ext cx="6569400" cy="115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9600">
                <a:solidFill>
                  <a:schemeClr val="accent4"/>
                </a:solidFill>
              </a:rPr>
              <a:t>89,526,124</a:t>
            </a:r>
            <a:endParaRPr sz="9600">
              <a:solidFill>
                <a:schemeClr val="accent4"/>
              </a:solidFill>
            </a:endParaRPr>
          </a:p>
        </p:txBody>
      </p:sp>
      <p:sp>
        <p:nvSpPr>
          <p:cNvPr id="349" name="Google Shape;349;p26"/>
          <p:cNvSpPr txBox="1"/>
          <p:nvPr>
            <p:ph idx="4294967295" type="subTitle"/>
          </p:nvPr>
        </p:nvSpPr>
        <p:spPr>
          <a:xfrm>
            <a:off x="1888900" y="2997450"/>
            <a:ext cx="6569400" cy="4053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Whoa! That’s a big number, aren’t you proud?</a:t>
            </a:r>
            <a:endParaRPr/>
          </a:p>
        </p:txBody>
      </p:sp>
      <p:sp>
        <p:nvSpPr>
          <p:cNvPr id="350" name="Google Shape;350;p26"/>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351" name="Google Shape;351;p26"/>
          <p:cNvGrpSpPr/>
          <p:nvPr/>
        </p:nvGrpSpPr>
        <p:grpSpPr>
          <a:xfrm>
            <a:off x="0" y="1872550"/>
            <a:ext cx="1615075" cy="1398164"/>
            <a:chOff x="375912" y="847485"/>
            <a:chExt cx="405788" cy="351315"/>
          </a:xfrm>
        </p:grpSpPr>
        <p:sp>
          <p:nvSpPr>
            <p:cNvPr id="352" name="Google Shape;352;p26"/>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6"/>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357188"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 name="Google Shape;354;p26"/>
          <p:cNvGrpSpPr/>
          <p:nvPr/>
        </p:nvGrpSpPr>
        <p:grpSpPr>
          <a:xfrm>
            <a:off x="739598" y="2375306"/>
            <a:ext cx="540682" cy="392398"/>
            <a:chOff x="3932350" y="3714775"/>
            <a:chExt cx="439650" cy="319075"/>
          </a:xfrm>
        </p:grpSpPr>
        <p:sp>
          <p:nvSpPr>
            <p:cNvPr id="355" name="Google Shape;355;p26"/>
            <p:cNvSpPr/>
            <p:nvPr/>
          </p:nvSpPr>
          <p:spPr>
            <a:xfrm>
              <a:off x="3932350" y="3714775"/>
              <a:ext cx="439650" cy="319075"/>
            </a:xfrm>
            <a:custGeom>
              <a:rect b="b" l="l" r="r" t="t"/>
              <a:pathLst>
                <a:path extrusionOk="0" fill="none" h="12763" w="17586">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6"/>
            <p:cNvSpPr/>
            <p:nvPr/>
          </p:nvSpPr>
          <p:spPr>
            <a:xfrm>
              <a:off x="39701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6"/>
            <p:cNvSpPr/>
            <p:nvPr/>
          </p:nvSpPr>
          <p:spPr>
            <a:xfrm>
              <a:off x="42788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
            <p:cNvSpPr/>
            <p:nvPr/>
          </p:nvSpPr>
          <p:spPr>
            <a:xfrm>
              <a:off x="4073000" y="3716600"/>
              <a:ext cx="77350" cy="278900"/>
            </a:xfrm>
            <a:custGeom>
              <a:rect b="b" l="l" r="r" t="t"/>
              <a:pathLst>
                <a:path extrusionOk="0" fill="none" h="11156" w="3094">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
            <p:cNvSpPr/>
            <p:nvPr/>
          </p:nvSpPr>
          <p:spPr>
            <a:xfrm>
              <a:off x="4175900" y="3787250"/>
              <a:ext cx="77350" cy="208250"/>
            </a:xfrm>
            <a:custGeom>
              <a:rect b="b" l="l" r="r" t="t"/>
              <a:pathLst>
                <a:path extrusionOk="0" fill="none" h="8330" w="3094">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19050">
              <a:solidFill>
                <a:schemeClr val="accent1"/>
              </a:solidFill>
              <a:prstDash val="solid"/>
              <a:miter lim="24354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27"/>
          <p:cNvSpPr txBox="1"/>
          <p:nvPr>
            <p:ph idx="4294967295" type="ctrTitle"/>
          </p:nvPr>
        </p:nvSpPr>
        <p:spPr>
          <a:xfrm>
            <a:off x="1207850" y="724200"/>
            <a:ext cx="7250400" cy="894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800">
                <a:solidFill>
                  <a:schemeClr val="accent6"/>
                </a:solidFill>
              </a:rPr>
              <a:t>89,526,124$</a:t>
            </a:r>
            <a:endParaRPr sz="4800">
              <a:solidFill>
                <a:schemeClr val="accent6"/>
              </a:solidFill>
            </a:endParaRPr>
          </a:p>
        </p:txBody>
      </p:sp>
      <p:sp>
        <p:nvSpPr>
          <p:cNvPr id="365" name="Google Shape;365;p27"/>
          <p:cNvSpPr txBox="1"/>
          <p:nvPr>
            <p:ph idx="4294967295" type="subTitle"/>
          </p:nvPr>
        </p:nvSpPr>
        <p:spPr>
          <a:xfrm>
            <a:off x="1207850" y="1411308"/>
            <a:ext cx="7250400" cy="4632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sz="2400"/>
              <a:t>That’s a lot of money</a:t>
            </a:r>
            <a:endParaRPr sz="2400"/>
          </a:p>
        </p:txBody>
      </p:sp>
      <p:sp>
        <p:nvSpPr>
          <p:cNvPr id="366" name="Google Shape;366;p27"/>
          <p:cNvSpPr txBox="1"/>
          <p:nvPr>
            <p:ph idx="4294967295" type="ctrTitle"/>
          </p:nvPr>
        </p:nvSpPr>
        <p:spPr>
          <a:xfrm>
            <a:off x="1207850" y="3353093"/>
            <a:ext cx="7250400" cy="894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800">
                <a:solidFill>
                  <a:schemeClr val="accent4"/>
                </a:solidFill>
              </a:rPr>
              <a:t>100%</a:t>
            </a:r>
            <a:endParaRPr sz="4800">
              <a:solidFill>
                <a:schemeClr val="accent4"/>
              </a:solidFill>
            </a:endParaRPr>
          </a:p>
        </p:txBody>
      </p:sp>
      <p:sp>
        <p:nvSpPr>
          <p:cNvPr id="367" name="Google Shape;367;p27"/>
          <p:cNvSpPr txBox="1"/>
          <p:nvPr>
            <p:ph idx="4294967295" type="subTitle"/>
          </p:nvPr>
        </p:nvSpPr>
        <p:spPr>
          <a:xfrm>
            <a:off x="1207850" y="4040201"/>
            <a:ext cx="7250400" cy="4632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sz="2400"/>
              <a:t>Total success!</a:t>
            </a:r>
            <a:endParaRPr sz="2400"/>
          </a:p>
        </p:txBody>
      </p:sp>
      <p:sp>
        <p:nvSpPr>
          <p:cNvPr id="368" name="Google Shape;368;p27"/>
          <p:cNvSpPr txBox="1"/>
          <p:nvPr>
            <p:ph idx="4294967295" type="ctrTitle"/>
          </p:nvPr>
        </p:nvSpPr>
        <p:spPr>
          <a:xfrm>
            <a:off x="1207850" y="2038647"/>
            <a:ext cx="7250400" cy="894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800">
                <a:solidFill>
                  <a:schemeClr val="accent5"/>
                </a:solidFill>
              </a:rPr>
              <a:t>185,244 users</a:t>
            </a:r>
            <a:endParaRPr sz="4800">
              <a:solidFill>
                <a:schemeClr val="accent5"/>
              </a:solidFill>
            </a:endParaRPr>
          </a:p>
        </p:txBody>
      </p:sp>
      <p:sp>
        <p:nvSpPr>
          <p:cNvPr id="369" name="Google Shape;369;p27"/>
          <p:cNvSpPr txBox="1"/>
          <p:nvPr>
            <p:ph idx="4294967295" type="subTitle"/>
          </p:nvPr>
        </p:nvSpPr>
        <p:spPr>
          <a:xfrm>
            <a:off x="1207850" y="2725755"/>
            <a:ext cx="7250400" cy="4632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sz="2400"/>
              <a:t>And a lot of users</a:t>
            </a:r>
            <a:endParaRPr sz="2400"/>
          </a:p>
        </p:txBody>
      </p:sp>
      <p:sp>
        <p:nvSpPr>
          <p:cNvPr id="370" name="Google Shape;370;p27"/>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28"/>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OUR PROCESS IS EASY</a:t>
            </a:r>
            <a:endParaRPr/>
          </a:p>
        </p:txBody>
      </p:sp>
      <p:sp>
        <p:nvSpPr>
          <p:cNvPr id="376" name="Google Shape;376;p28"/>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377" name="Google Shape;377;p28"/>
          <p:cNvGrpSpPr/>
          <p:nvPr/>
        </p:nvGrpSpPr>
        <p:grpSpPr>
          <a:xfrm>
            <a:off x="5632317" y="1646975"/>
            <a:ext cx="3305700" cy="3483050"/>
            <a:chOff x="5632317" y="1189775"/>
            <a:chExt cx="3305700" cy="3483050"/>
          </a:xfrm>
        </p:grpSpPr>
        <p:sp>
          <p:nvSpPr>
            <p:cNvPr id="378" name="Google Shape;378;p28"/>
            <p:cNvSpPr/>
            <p:nvPr/>
          </p:nvSpPr>
          <p:spPr>
            <a:xfrm>
              <a:off x="5632317" y="1189775"/>
              <a:ext cx="3305700" cy="6690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Saira Semi Condensed"/>
                  <a:ea typeface="Saira Semi Condensed"/>
                  <a:cs typeface="Saira Semi Condensed"/>
                  <a:sym typeface="Saira Semi Condensed"/>
                </a:rPr>
                <a:t>Lorem 3</a:t>
              </a:r>
              <a:endParaRPr>
                <a:solidFill>
                  <a:schemeClr val="lt1"/>
                </a:solidFill>
                <a:latin typeface="Saira Semi Condensed"/>
                <a:ea typeface="Saira Semi Condensed"/>
                <a:cs typeface="Saira Semi Condensed"/>
                <a:sym typeface="Saira Semi Condensed"/>
              </a:endParaRPr>
            </a:p>
          </p:txBody>
        </p:sp>
        <p:sp>
          <p:nvSpPr>
            <p:cNvPr id="379" name="Google Shape;379;p28"/>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Inria Sans Light"/>
                  <a:ea typeface="Inria Sans Light"/>
                  <a:cs typeface="Inria Sans Light"/>
                  <a:sym typeface="Inria Sans Light"/>
                </a:rPr>
                <a:t>Lorem ipsum dolor sit amet, consectetur adipiscing elit. Duis sit amet odio vel purus bibendum luctus. Morbi iaculis dapibus tristique. In hac habitasse platea dictumst. Mauris convallis quam at. Morbi iaculis dapibus tristique.</a:t>
              </a:r>
              <a:endParaRPr sz="1200">
                <a:solidFill>
                  <a:schemeClr val="dk1"/>
                </a:solidFill>
                <a:latin typeface="Inria Sans Light"/>
                <a:ea typeface="Inria Sans Light"/>
                <a:cs typeface="Inria Sans Light"/>
                <a:sym typeface="Inria Sans Light"/>
              </a:endParaRPr>
            </a:p>
          </p:txBody>
        </p:sp>
      </p:grpSp>
      <p:grpSp>
        <p:nvGrpSpPr>
          <p:cNvPr id="380" name="Google Shape;380;p28"/>
          <p:cNvGrpSpPr/>
          <p:nvPr/>
        </p:nvGrpSpPr>
        <p:grpSpPr>
          <a:xfrm>
            <a:off x="0" y="1647189"/>
            <a:ext cx="3546900" cy="3482836"/>
            <a:chOff x="0" y="1189989"/>
            <a:chExt cx="3546900" cy="3482836"/>
          </a:xfrm>
        </p:grpSpPr>
        <p:sp>
          <p:nvSpPr>
            <p:cNvPr id="381" name="Google Shape;381;p28"/>
            <p:cNvSpPr/>
            <p:nvPr/>
          </p:nvSpPr>
          <p:spPr>
            <a:xfrm>
              <a:off x="0" y="1189989"/>
              <a:ext cx="3546900" cy="669000"/>
            </a:xfrm>
            <a:prstGeom prst="homePlat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Saira Semi Condensed"/>
                  <a:ea typeface="Saira Semi Condensed"/>
                  <a:cs typeface="Saira Semi Condensed"/>
                  <a:sym typeface="Saira Semi Condensed"/>
                </a:rPr>
                <a:t>Lorem 1</a:t>
              </a:r>
              <a:endParaRPr>
                <a:solidFill>
                  <a:schemeClr val="lt1"/>
                </a:solidFill>
                <a:latin typeface="Saira Semi Condensed"/>
                <a:ea typeface="Saira Semi Condensed"/>
                <a:cs typeface="Saira Semi Condensed"/>
                <a:sym typeface="Saira Semi Condensed"/>
              </a:endParaRPr>
            </a:p>
          </p:txBody>
        </p:sp>
        <p:sp>
          <p:nvSpPr>
            <p:cNvPr id="382" name="Google Shape;382;p28"/>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Inria Sans Light"/>
                  <a:ea typeface="Inria Sans Light"/>
                  <a:cs typeface="Inria Sans Light"/>
                  <a:sym typeface="Inria Sans Light"/>
                </a:rPr>
                <a:t>Lorem ipsum dolor sit amet, consectetur adipiscing elit. Duis sit amet odio vel purus bibendum luctus. Morbi iaculis dapibus tristique. In hac habitasse platea dictumst. Mauris convallis quam at. Morbi iaculis dapibus tristique.</a:t>
              </a:r>
              <a:endParaRPr sz="1200">
                <a:solidFill>
                  <a:schemeClr val="dk1"/>
                </a:solidFill>
                <a:latin typeface="Inria Sans Light"/>
                <a:ea typeface="Inria Sans Light"/>
                <a:cs typeface="Inria Sans Light"/>
                <a:sym typeface="Inria Sans Light"/>
              </a:endParaRPr>
            </a:p>
          </p:txBody>
        </p:sp>
      </p:grpSp>
      <p:grpSp>
        <p:nvGrpSpPr>
          <p:cNvPr id="383" name="Google Shape;383;p28"/>
          <p:cNvGrpSpPr/>
          <p:nvPr/>
        </p:nvGrpSpPr>
        <p:grpSpPr>
          <a:xfrm>
            <a:off x="2944204" y="1646975"/>
            <a:ext cx="3305700" cy="3483050"/>
            <a:chOff x="2944204" y="1189775"/>
            <a:chExt cx="3305700" cy="3483050"/>
          </a:xfrm>
        </p:grpSpPr>
        <p:sp>
          <p:nvSpPr>
            <p:cNvPr id="384" name="Google Shape;384;p28"/>
            <p:cNvSpPr/>
            <p:nvPr/>
          </p:nvSpPr>
          <p:spPr>
            <a:xfrm>
              <a:off x="2944204" y="1189775"/>
              <a:ext cx="3305700" cy="669000"/>
            </a:xfrm>
            <a:prstGeom prst="chevron">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Saira Semi Condensed"/>
                  <a:ea typeface="Saira Semi Condensed"/>
                  <a:cs typeface="Saira Semi Condensed"/>
                  <a:sym typeface="Saira Semi Condensed"/>
                </a:rPr>
                <a:t>Lorem 2</a:t>
              </a:r>
              <a:endParaRPr>
                <a:solidFill>
                  <a:schemeClr val="lt1"/>
                </a:solidFill>
                <a:latin typeface="Saira Semi Condensed"/>
                <a:ea typeface="Saira Semi Condensed"/>
                <a:cs typeface="Saira Semi Condensed"/>
                <a:sym typeface="Saira Semi Condensed"/>
              </a:endParaRPr>
            </a:p>
          </p:txBody>
        </p:sp>
        <p:sp>
          <p:nvSpPr>
            <p:cNvPr id="385" name="Google Shape;385;p28"/>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Inria Sans Light"/>
                  <a:ea typeface="Inria Sans Light"/>
                  <a:cs typeface="Inria Sans Light"/>
                  <a:sym typeface="Inria Sans Light"/>
                </a:rPr>
                <a:t>Lorem ipsum dolor sit amet, consectetur adipiscing elit. Duis sit amet odio vel purus bibendum luctus. Morbi iaculis dapibus tristique. In hac habitasse platea dictumst. Mauris convallis quam at. Morbi iaculis dapibus tristique.</a:t>
              </a:r>
              <a:endParaRPr sz="1200">
                <a:solidFill>
                  <a:schemeClr val="dk1"/>
                </a:solidFill>
                <a:latin typeface="Inria Sans Light"/>
                <a:ea typeface="Inria Sans Light"/>
                <a:cs typeface="Inria Sans Light"/>
                <a:sym typeface="Inria Sans Ligh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29"/>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LET’S REVIEW SOME CONCEPTS</a:t>
            </a:r>
            <a:endParaRPr/>
          </a:p>
        </p:txBody>
      </p:sp>
      <p:sp>
        <p:nvSpPr>
          <p:cNvPr id="391" name="Google Shape;391;p29"/>
          <p:cNvSpPr txBox="1"/>
          <p:nvPr>
            <p:ph idx="1" type="body"/>
          </p:nvPr>
        </p:nvSpPr>
        <p:spPr>
          <a:xfrm>
            <a:off x="1207850" y="1582550"/>
            <a:ext cx="2085900" cy="13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Yellow</a:t>
            </a:r>
            <a:endParaRPr b="1"/>
          </a:p>
          <a:p>
            <a:pPr indent="0" lvl="0" marL="0" rtl="0" algn="l">
              <a:spcBef>
                <a:spcPts val="600"/>
              </a:spcBef>
              <a:spcAft>
                <a:spcPts val="600"/>
              </a:spcAft>
              <a:buNone/>
            </a:pPr>
            <a:r>
              <a:rPr lang="en" sz="1200"/>
              <a:t>Is the color of gold, butter and ripe lemons. In the spectrum of visible light, yellow is found between green and orange.</a:t>
            </a:r>
            <a:endParaRPr sz="1200"/>
          </a:p>
        </p:txBody>
      </p:sp>
      <p:sp>
        <p:nvSpPr>
          <p:cNvPr id="392" name="Google Shape;392;p29"/>
          <p:cNvSpPr txBox="1"/>
          <p:nvPr>
            <p:ph idx="2" type="body"/>
          </p:nvPr>
        </p:nvSpPr>
        <p:spPr>
          <a:xfrm>
            <a:off x="3512975" y="1582550"/>
            <a:ext cx="2085900" cy="13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600"/>
              </a:spcBef>
              <a:spcAft>
                <a:spcPts val="600"/>
              </a:spcAft>
              <a:buNone/>
            </a:pPr>
            <a:r>
              <a:rPr lang="en" sz="1200"/>
              <a:t>Is the colour of the clear sky and the deep sea. It is located between violet and green on the optical spectrum.</a:t>
            </a:r>
            <a:endParaRPr sz="1200"/>
          </a:p>
        </p:txBody>
      </p:sp>
      <p:sp>
        <p:nvSpPr>
          <p:cNvPr id="393" name="Google Shape;393;p29"/>
          <p:cNvSpPr txBox="1"/>
          <p:nvPr>
            <p:ph idx="3" type="body"/>
          </p:nvPr>
        </p:nvSpPr>
        <p:spPr>
          <a:xfrm>
            <a:off x="5818101" y="1582550"/>
            <a:ext cx="2085900" cy="13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Red</a:t>
            </a:r>
            <a:endParaRPr b="1"/>
          </a:p>
          <a:p>
            <a:pPr indent="0" lvl="0" marL="0" rtl="0" algn="l">
              <a:spcBef>
                <a:spcPts val="600"/>
              </a:spcBef>
              <a:spcAft>
                <a:spcPts val="0"/>
              </a:spcAft>
              <a:buNone/>
            </a:pPr>
            <a:r>
              <a:rPr lang="en" sz="1200"/>
              <a:t>Is the color of blood, and because of this it has historically been associated with sacrifice, danger and courage. </a:t>
            </a:r>
            <a:endParaRPr sz="1200"/>
          </a:p>
          <a:p>
            <a:pPr indent="0" lvl="0" marL="0" rtl="0" algn="l">
              <a:spcBef>
                <a:spcPts val="600"/>
              </a:spcBef>
              <a:spcAft>
                <a:spcPts val="600"/>
              </a:spcAft>
              <a:buNone/>
            </a:pPr>
            <a:r>
              <a:t/>
            </a:r>
            <a:endParaRPr sz="1200"/>
          </a:p>
        </p:txBody>
      </p:sp>
      <p:sp>
        <p:nvSpPr>
          <p:cNvPr id="394" name="Google Shape;394;p29"/>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395" name="Google Shape;395;p29"/>
          <p:cNvSpPr txBox="1"/>
          <p:nvPr>
            <p:ph idx="1" type="body"/>
          </p:nvPr>
        </p:nvSpPr>
        <p:spPr>
          <a:xfrm>
            <a:off x="1223925" y="3071450"/>
            <a:ext cx="2085900" cy="13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Yellow</a:t>
            </a:r>
            <a:endParaRPr b="1"/>
          </a:p>
          <a:p>
            <a:pPr indent="0" lvl="0" marL="0" rtl="0" algn="l">
              <a:spcBef>
                <a:spcPts val="600"/>
              </a:spcBef>
              <a:spcAft>
                <a:spcPts val="600"/>
              </a:spcAft>
              <a:buNone/>
            </a:pPr>
            <a:r>
              <a:rPr lang="en" sz="1200"/>
              <a:t>Is the color of gold, butter and ripe lemons. In the spectrum of visible light, yellow is found between green and orange.</a:t>
            </a:r>
            <a:endParaRPr sz="1200"/>
          </a:p>
        </p:txBody>
      </p:sp>
      <p:sp>
        <p:nvSpPr>
          <p:cNvPr id="396" name="Google Shape;396;p29"/>
          <p:cNvSpPr txBox="1"/>
          <p:nvPr>
            <p:ph idx="2" type="body"/>
          </p:nvPr>
        </p:nvSpPr>
        <p:spPr>
          <a:xfrm>
            <a:off x="3529050" y="3071450"/>
            <a:ext cx="2085900" cy="13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600"/>
              </a:spcBef>
              <a:spcAft>
                <a:spcPts val="600"/>
              </a:spcAft>
              <a:buNone/>
            </a:pPr>
            <a:r>
              <a:rPr lang="en" sz="1200"/>
              <a:t>Is the colour of the clear sky and the deep sea. It is located between violet and green on the optical spectrum.</a:t>
            </a:r>
            <a:endParaRPr sz="1200"/>
          </a:p>
        </p:txBody>
      </p:sp>
      <p:sp>
        <p:nvSpPr>
          <p:cNvPr id="397" name="Google Shape;397;p29"/>
          <p:cNvSpPr txBox="1"/>
          <p:nvPr>
            <p:ph idx="3" type="body"/>
          </p:nvPr>
        </p:nvSpPr>
        <p:spPr>
          <a:xfrm>
            <a:off x="5834176" y="3071450"/>
            <a:ext cx="2085900" cy="13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Red</a:t>
            </a:r>
            <a:endParaRPr b="1"/>
          </a:p>
          <a:p>
            <a:pPr indent="0" lvl="0" marL="0" rtl="0" algn="l">
              <a:spcBef>
                <a:spcPts val="600"/>
              </a:spcBef>
              <a:spcAft>
                <a:spcPts val="0"/>
              </a:spcAft>
              <a:buNone/>
            </a:pPr>
            <a:r>
              <a:rPr lang="en" sz="1200"/>
              <a:t>Is the color of blood, and because of this it has historically been associated with sacrifice, danger and courage. </a:t>
            </a:r>
            <a:endParaRPr sz="1200"/>
          </a:p>
          <a:p>
            <a:pPr indent="0" lvl="0" marL="0" rtl="0" algn="l">
              <a:spcBef>
                <a:spcPts val="600"/>
              </a:spcBef>
              <a:spcAft>
                <a:spcPts val="600"/>
              </a:spcAft>
              <a:buNone/>
            </a:pPr>
            <a:r>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30"/>
          <p:cNvSpPr txBox="1"/>
          <p:nvPr>
            <p:ph idx="1" type="body"/>
          </p:nvPr>
        </p:nvSpPr>
        <p:spPr>
          <a:xfrm>
            <a:off x="851175" y="4635425"/>
            <a:ext cx="7441800" cy="306000"/>
          </a:xfrm>
          <a:prstGeom prst="rect">
            <a:avLst/>
          </a:prstGeom>
        </p:spPr>
        <p:txBody>
          <a:bodyPr anchorCtr="0" anchor="ctr" bIns="0" lIns="0" spcFirstLastPara="1" rIns="0" wrap="square" tIns="0">
            <a:noAutofit/>
          </a:bodyPr>
          <a:lstStyle/>
          <a:p>
            <a:pPr indent="0" lvl="0" marL="0" rtl="0" algn="l">
              <a:spcBef>
                <a:spcPts val="0"/>
              </a:spcBef>
              <a:spcAft>
                <a:spcPts val="600"/>
              </a:spcAft>
              <a:buNone/>
            </a:pPr>
            <a:r>
              <a:rPr lang="en"/>
              <a:t>You can insert graphs from Excel or Google Sheets</a:t>
            </a:r>
            <a:endParaRPr/>
          </a:p>
        </p:txBody>
      </p:sp>
      <p:sp>
        <p:nvSpPr>
          <p:cNvPr id="403" name="Google Shape;403;p30"/>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04" name="Google Shape;404;p30" title="Gráfico"/>
          <p:cNvPicPr preferRelativeResize="0"/>
          <p:nvPr/>
        </p:nvPicPr>
        <p:blipFill>
          <a:blip r:embed="rId3">
            <a:alphaModFix/>
          </a:blip>
          <a:stretch>
            <a:fillRect/>
          </a:stretch>
        </p:blipFill>
        <p:spPr>
          <a:xfrm>
            <a:off x="851174" y="660095"/>
            <a:ext cx="7022098" cy="35704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INSTRUCTIONS FOR USE</a:t>
            </a:r>
            <a:endParaRPr/>
          </a:p>
        </p:txBody>
      </p:sp>
      <p:sp>
        <p:nvSpPr>
          <p:cNvPr id="212" name="Google Shape;212;p13"/>
          <p:cNvSpPr txBox="1"/>
          <p:nvPr>
            <p:ph idx="2" type="body"/>
          </p:nvPr>
        </p:nvSpPr>
        <p:spPr>
          <a:xfrm>
            <a:off x="4792488" y="1430150"/>
            <a:ext cx="3143700" cy="326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t>EDIT IN POWERPOINT®</a:t>
            </a:r>
            <a:endParaRPr sz="1200"/>
          </a:p>
          <a:p>
            <a:pPr indent="0" lvl="0" marL="0" rtl="0" algn="l">
              <a:spcBef>
                <a:spcPts val="600"/>
              </a:spcBef>
              <a:spcAft>
                <a:spcPts val="0"/>
              </a:spcAft>
              <a:buNone/>
            </a:pPr>
            <a:r>
              <a:rPr lang="en" sz="1200"/>
              <a:t>Click on the button under the presentation preview that says </a:t>
            </a:r>
            <a:r>
              <a:rPr b="1" lang="en" sz="1200"/>
              <a:t>"Download as PowerPoint template"</a:t>
            </a:r>
            <a:r>
              <a:rPr lang="en" sz="1200"/>
              <a:t>. You will get a .pptx file that you can edit in PowerPoint. </a:t>
            </a:r>
            <a:endParaRPr sz="1200"/>
          </a:p>
          <a:p>
            <a:pPr indent="0" lvl="0" marL="0" rtl="0" algn="l">
              <a:spcBef>
                <a:spcPts val="600"/>
              </a:spcBef>
              <a:spcAft>
                <a:spcPts val="0"/>
              </a:spcAft>
              <a:buNone/>
            </a:pPr>
            <a:r>
              <a:rPr lang="en" sz="1200"/>
              <a:t>Remember to download and install the fonts used in this presentation (you’ll find the links to the font files needed in the </a:t>
            </a:r>
            <a:r>
              <a:rPr lang="en" sz="1200" u="sng">
                <a:solidFill>
                  <a:schemeClr val="hlink"/>
                </a:solidFill>
                <a:hlinkClick action="ppaction://hlinksldjump" r:id="rId3"/>
              </a:rPr>
              <a:t>Presentation design slide</a:t>
            </a:r>
            <a:r>
              <a:rPr lang="en" sz="1200"/>
              <a:t>)</a:t>
            </a:r>
            <a:endParaRPr sz="1200"/>
          </a:p>
          <a:p>
            <a:pPr indent="0" lvl="0" marL="0" rtl="0" algn="l">
              <a:spcBef>
                <a:spcPts val="600"/>
              </a:spcBef>
              <a:spcAft>
                <a:spcPts val="600"/>
              </a:spcAft>
              <a:buClr>
                <a:schemeClr val="dk1"/>
              </a:buClr>
              <a:buSzPts val="1100"/>
              <a:buFont typeface="Arial"/>
              <a:buNone/>
            </a:pPr>
            <a:r>
              <a:t/>
            </a:r>
            <a:endParaRPr b="1" sz="1200"/>
          </a:p>
        </p:txBody>
      </p:sp>
      <p:sp>
        <p:nvSpPr>
          <p:cNvPr id="213" name="Google Shape;213;p13"/>
          <p:cNvSpPr txBox="1"/>
          <p:nvPr>
            <p:ph idx="1" type="body"/>
          </p:nvPr>
        </p:nvSpPr>
        <p:spPr>
          <a:xfrm>
            <a:off x="1207774" y="1430150"/>
            <a:ext cx="3143700" cy="3265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200"/>
              <a:t>EDIT IN GOOGLE SLIDES</a:t>
            </a:r>
            <a:endParaRPr sz="1200"/>
          </a:p>
          <a:p>
            <a:pPr indent="0" lvl="0" marL="0" rtl="0" algn="l">
              <a:spcBef>
                <a:spcPts val="600"/>
              </a:spcBef>
              <a:spcAft>
                <a:spcPts val="0"/>
              </a:spcAft>
              <a:buClr>
                <a:schemeClr val="dk1"/>
              </a:buClr>
              <a:buSzPts val="1100"/>
              <a:buFont typeface="Arial"/>
              <a:buNone/>
            </a:pPr>
            <a:r>
              <a:rPr lang="en" sz="1200"/>
              <a:t>Click on the button under the presentation preview that says </a:t>
            </a:r>
            <a:r>
              <a:rPr b="1" lang="en" sz="1200"/>
              <a:t>"Use as Google Slides Theme"</a:t>
            </a:r>
            <a:r>
              <a:rPr lang="en" sz="1200"/>
              <a:t>.</a:t>
            </a:r>
            <a:endParaRPr sz="1200"/>
          </a:p>
          <a:p>
            <a:pPr indent="0" lvl="0" marL="0" rtl="0" algn="l">
              <a:spcBef>
                <a:spcPts val="600"/>
              </a:spcBef>
              <a:spcAft>
                <a:spcPts val="0"/>
              </a:spcAft>
              <a:buClr>
                <a:schemeClr val="dk1"/>
              </a:buClr>
              <a:buSzPts val="1100"/>
              <a:buFont typeface="Arial"/>
              <a:buNone/>
            </a:pPr>
            <a:r>
              <a:rPr lang="en" sz="1200"/>
              <a:t>You will get a copy of this document on your Google Drive and will be able to edit, add or delete slides.</a:t>
            </a:r>
            <a:endParaRPr sz="1200"/>
          </a:p>
          <a:p>
            <a:pPr indent="0" lvl="0" marL="0" rtl="0" algn="l">
              <a:spcBef>
                <a:spcPts val="600"/>
              </a:spcBef>
              <a:spcAft>
                <a:spcPts val="600"/>
              </a:spcAft>
              <a:buClr>
                <a:schemeClr val="dk1"/>
              </a:buClr>
              <a:buSzPts val="1100"/>
              <a:buFont typeface="Arial"/>
              <a:buNone/>
            </a:pPr>
            <a:r>
              <a:rPr b="1" lang="en" sz="1200"/>
              <a:t>You have to be signed in to your Google account.</a:t>
            </a:r>
            <a:endParaRPr/>
          </a:p>
        </p:txBody>
      </p:sp>
      <p:sp>
        <p:nvSpPr>
          <p:cNvPr id="214" name="Google Shape;214;p13"/>
          <p:cNvSpPr txBox="1"/>
          <p:nvPr>
            <p:ph idx="2" type="body"/>
          </p:nvPr>
        </p:nvSpPr>
        <p:spPr>
          <a:xfrm>
            <a:off x="1207775" y="3601125"/>
            <a:ext cx="6728400" cy="60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solidFill>
                  <a:schemeClr val="accent4"/>
                </a:solidFill>
              </a:rPr>
              <a:t>More info on how to use this template at </a:t>
            </a:r>
            <a:r>
              <a:rPr b="1" lang="en" sz="1200" u="sng">
                <a:solidFill>
                  <a:schemeClr val="accent4"/>
                </a:solidFill>
                <a:hlinkClick r:id="rId4"/>
              </a:rPr>
              <a:t>slidescarnival.com/help-use-presentation-template</a:t>
            </a:r>
            <a:endParaRPr b="1" sz="1200">
              <a:solidFill>
                <a:schemeClr val="accent4"/>
              </a:solidFill>
            </a:endParaRPr>
          </a:p>
          <a:p>
            <a:pPr indent="0" lvl="0" marL="0" rtl="0" algn="l">
              <a:spcBef>
                <a:spcPts val="0"/>
              </a:spcBef>
              <a:spcAft>
                <a:spcPts val="0"/>
              </a:spcAft>
              <a:buClr>
                <a:schemeClr val="dk1"/>
              </a:buClr>
              <a:buSzPts val="1100"/>
              <a:buFont typeface="Arial"/>
              <a:buNone/>
            </a:pPr>
            <a:r>
              <a:rPr lang="en" sz="1200">
                <a:solidFill>
                  <a:schemeClr val="accent4"/>
                </a:solidFill>
              </a:rPr>
              <a:t>This template is free to use under </a:t>
            </a:r>
            <a:r>
              <a:rPr lang="en" sz="1200" u="sng">
                <a:solidFill>
                  <a:schemeClr val="accent4"/>
                </a:solidFill>
                <a:hlinkClick r:id="rId5"/>
              </a:rPr>
              <a:t>Creative Commons Attribution license</a:t>
            </a:r>
            <a:r>
              <a:rPr lang="en" sz="1200">
                <a:solidFill>
                  <a:schemeClr val="accent4"/>
                </a:solidFill>
              </a:rPr>
              <a:t>. You can keep the Credits slide or mention SlidesCarnival and other resources used in a slide footer.</a:t>
            </a:r>
            <a:endParaRPr sz="1200">
              <a:solidFill>
                <a:schemeClr val="accent4"/>
              </a:solidFill>
            </a:endParaRPr>
          </a:p>
          <a:p>
            <a:pPr indent="0" lvl="0" marL="0" rtl="0" algn="l">
              <a:spcBef>
                <a:spcPts val="0"/>
              </a:spcBef>
              <a:spcAft>
                <a:spcPts val="0"/>
              </a:spcAft>
              <a:buClr>
                <a:schemeClr val="dk1"/>
              </a:buClr>
              <a:buSzPts val="1100"/>
              <a:buFont typeface="Arial"/>
              <a:buNone/>
            </a:pPr>
            <a:r>
              <a:t/>
            </a:r>
            <a:endParaRPr sz="1200">
              <a:solidFill>
                <a:schemeClr val="accent4"/>
              </a:solidFill>
            </a:endParaRPr>
          </a:p>
          <a:p>
            <a:pPr indent="0" lvl="0" marL="0" rtl="0" algn="l">
              <a:spcBef>
                <a:spcPts val="0"/>
              </a:spcBef>
              <a:spcAft>
                <a:spcPts val="0"/>
              </a:spcAft>
              <a:buNone/>
            </a:pPr>
            <a:r>
              <a:t/>
            </a:r>
            <a:endParaRPr sz="1200">
              <a:solidFill>
                <a:schemeClr val="accent4"/>
              </a:solidFill>
            </a:endParaRPr>
          </a:p>
        </p:txBody>
      </p:sp>
      <p:sp>
        <p:nvSpPr>
          <p:cNvPr id="215" name="Google Shape;215;p13"/>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31"/>
          <p:cNvSpPr txBox="1"/>
          <p:nvPr>
            <p:ph idx="4294967295" type="body"/>
          </p:nvPr>
        </p:nvSpPr>
        <p:spPr>
          <a:xfrm>
            <a:off x="1207850" y="373575"/>
            <a:ext cx="3508500" cy="4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Saira SemiCondensed Medium"/>
                <a:ea typeface="Saira SemiCondensed Medium"/>
                <a:cs typeface="Saira SemiCondensed Medium"/>
                <a:sym typeface="Saira SemiCondensed Medium"/>
              </a:rPr>
              <a:t>MOBILE PROJECT</a:t>
            </a:r>
            <a:endParaRPr>
              <a:latin typeface="Saira SemiCondensed Medium"/>
              <a:ea typeface="Saira SemiCondensed Medium"/>
              <a:cs typeface="Saira SemiCondensed Medium"/>
              <a:sym typeface="Saira SemiCondensed Medium"/>
            </a:endParaRPr>
          </a:p>
          <a:p>
            <a:pPr indent="0" lvl="0" marL="0" rtl="0" algn="l">
              <a:spcBef>
                <a:spcPts val="600"/>
              </a:spcBef>
              <a:spcAft>
                <a:spcPts val="600"/>
              </a:spcAft>
              <a:buNone/>
            </a:pPr>
            <a:r>
              <a:rPr lang="en" sz="2000"/>
              <a:t>Show and explain your web, app or software projects using these gadget templates.</a:t>
            </a:r>
            <a:endParaRPr sz="2000"/>
          </a:p>
        </p:txBody>
      </p:sp>
      <p:sp>
        <p:nvSpPr>
          <p:cNvPr id="410" name="Google Shape;410;p31"/>
          <p:cNvSpPr/>
          <p:nvPr/>
        </p:nvSpPr>
        <p:spPr>
          <a:xfrm>
            <a:off x="5635925" y="814413"/>
            <a:ext cx="2007300" cy="35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Inria Sans Light"/>
                <a:ea typeface="Inria Sans Light"/>
                <a:cs typeface="Inria Sans Light"/>
                <a:sym typeface="Inria Sans Light"/>
              </a:rPr>
              <a:t>Place your screenshot here</a:t>
            </a:r>
            <a:endParaRPr sz="1000">
              <a:solidFill>
                <a:schemeClr val="dk2"/>
              </a:solidFill>
              <a:latin typeface="Inria Sans Light"/>
              <a:ea typeface="Inria Sans Light"/>
              <a:cs typeface="Inria Sans Light"/>
              <a:sym typeface="Inria Sans Light"/>
            </a:endParaRPr>
          </a:p>
        </p:txBody>
      </p:sp>
      <p:sp>
        <p:nvSpPr>
          <p:cNvPr id="411" name="Google Shape;411;p31"/>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412" name="Google Shape;412;p31"/>
          <p:cNvGrpSpPr/>
          <p:nvPr/>
        </p:nvGrpSpPr>
        <p:grpSpPr>
          <a:xfrm>
            <a:off x="5576800" y="402197"/>
            <a:ext cx="2119546" cy="4396359"/>
            <a:chOff x="2547150" y="238125"/>
            <a:chExt cx="2525675" cy="5238750"/>
          </a:xfrm>
        </p:grpSpPr>
        <p:sp>
          <p:nvSpPr>
            <p:cNvPr id="413" name="Google Shape;413;p31"/>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32"/>
          <p:cNvSpPr/>
          <p:nvPr/>
        </p:nvSpPr>
        <p:spPr>
          <a:xfrm>
            <a:off x="5305000" y="851275"/>
            <a:ext cx="2598600" cy="344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Inria Sans Light"/>
                <a:ea typeface="Inria Sans Light"/>
                <a:cs typeface="Inria Sans Light"/>
                <a:sym typeface="Inria Sans Light"/>
              </a:rPr>
              <a:t>Place your screenshot here</a:t>
            </a:r>
            <a:endParaRPr sz="1000">
              <a:solidFill>
                <a:schemeClr val="dk2"/>
              </a:solidFill>
              <a:latin typeface="Inria Sans Light"/>
              <a:ea typeface="Inria Sans Light"/>
              <a:cs typeface="Inria Sans Light"/>
              <a:sym typeface="Inria Sans Light"/>
            </a:endParaRPr>
          </a:p>
        </p:txBody>
      </p:sp>
      <p:sp>
        <p:nvSpPr>
          <p:cNvPr id="422" name="Google Shape;422;p32"/>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423" name="Google Shape;423;p32"/>
          <p:cNvGrpSpPr/>
          <p:nvPr/>
        </p:nvGrpSpPr>
        <p:grpSpPr>
          <a:xfrm>
            <a:off x="5240302" y="465959"/>
            <a:ext cx="2736410" cy="4222433"/>
            <a:chOff x="2112475" y="238125"/>
            <a:chExt cx="3395050" cy="5238750"/>
          </a:xfrm>
        </p:grpSpPr>
        <p:sp>
          <p:nvSpPr>
            <p:cNvPr id="424" name="Google Shape;424;p32"/>
            <p:cNvSpPr/>
            <p:nvPr/>
          </p:nvSpPr>
          <p:spPr>
            <a:xfrm>
              <a:off x="2112475" y="238125"/>
              <a:ext cx="3395050" cy="5238750"/>
            </a:xfrm>
            <a:custGeom>
              <a:rect b="b" l="l" r="r" t="t"/>
              <a:pathLst>
                <a:path extrusionOk="0" h="209550" w="135802">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2"/>
            <p:cNvSpPr/>
            <p:nvPr/>
          </p:nvSpPr>
          <p:spPr>
            <a:xfrm>
              <a:off x="3671350" y="5147100"/>
              <a:ext cx="279175" cy="179900"/>
            </a:xfrm>
            <a:custGeom>
              <a:rect b="b" l="l" r="r" t="t"/>
              <a:pathLst>
                <a:path extrusionOk="0" h="7196" w="11167">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2"/>
            <p:cNvSpPr/>
            <p:nvPr/>
          </p:nvSpPr>
          <p:spPr>
            <a:xfrm>
              <a:off x="3650725" y="446100"/>
              <a:ext cx="54375" cy="54350"/>
            </a:xfrm>
            <a:custGeom>
              <a:rect b="b" l="l" r="r" t="t"/>
              <a:pathLst>
                <a:path extrusionOk="0" h="2174" w="2175">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2"/>
            <p:cNvSpPr/>
            <p:nvPr/>
          </p:nvSpPr>
          <p:spPr>
            <a:xfrm>
              <a:off x="3761275" y="423600"/>
              <a:ext cx="99325" cy="99325"/>
            </a:xfrm>
            <a:custGeom>
              <a:rect b="b" l="l" r="r" t="t"/>
              <a:pathLst>
                <a:path extrusionOk="0" h="3973" w="3973">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32"/>
          <p:cNvSpPr txBox="1"/>
          <p:nvPr>
            <p:ph idx="4294967295" type="body"/>
          </p:nvPr>
        </p:nvSpPr>
        <p:spPr>
          <a:xfrm>
            <a:off x="1207850" y="373575"/>
            <a:ext cx="3508500" cy="4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Saira SemiCondensed Medium"/>
                <a:ea typeface="Saira SemiCondensed Medium"/>
                <a:cs typeface="Saira SemiCondensed Medium"/>
                <a:sym typeface="Saira SemiCondensed Medium"/>
              </a:rPr>
              <a:t>TABLET</a:t>
            </a:r>
            <a:r>
              <a:rPr lang="en">
                <a:latin typeface="Saira SemiCondensed Medium"/>
                <a:ea typeface="Saira SemiCondensed Medium"/>
                <a:cs typeface="Saira SemiCondensed Medium"/>
                <a:sym typeface="Saira SemiCondensed Medium"/>
              </a:rPr>
              <a:t> PROJECT</a:t>
            </a:r>
            <a:endParaRPr>
              <a:latin typeface="Saira SemiCondensed Medium"/>
              <a:ea typeface="Saira SemiCondensed Medium"/>
              <a:cs typeface="Saira SemiCondensed Medium"/>
              <a:sym typeface="Saira SemiCondensed Medium"/>
            </a:endParaRPr>
          </a:p>
          <a:p>
            <a:pPr indent="0" lvl="0" marL="0" rtl="0" algn="l">
              <a:spcBef>
                <a:spcPts val="600"/>
              </a:spcBef>
              <a:spcAft>
                <a:spcPts val="600"/>
              </a:spcAft>
              <a:buNone/>
            </a:pPr>
            <a:r>
              <a:rPr lang="en" sz="2000"/>
              <a:t>Show and explain your web, app or software projects using these gadget templates.</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33"/>
          <p:cNvSpPr/>
          <p:nvPr/>
        </p:nvSpPr>
        <p:spPr>
          <a:xfrm>
            <a:off x="4450425" y="1380838"/>
            <a:ext cx="3532500" cy="224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Inria Sans Light"/>
                <a:ea typeface="Inria Sans Light"/>
                <a:cs typeface="Inria Sans Light"/>
                <a:sym typeface="Inria Sans Light"/>
              </a:rPr>
              <a:t>Place your screenshot here</a:t>
            </a:r>
            <a:endParaRPr sz="1000">
              <a:solidFill>
                <a:schemeClr val="dk2"/>
              </a:solidFill>
              <a:latin typeface="Inria Sans Light"/>
              <a:ea typeface="Inria Sans Light"/>
              <a:cs typeface="Inria Sans Light"/>
              <a:sym typeface="Inria Sans Light"/>
            </a:endParaRPr>
          </a:p>
        </p:txBody>
      </p:sp>
      <p:sp>
        <p:nvSpPr>
          <p:cNvPr id="434" name="Google Shape;434;p33"/>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435" name="Google Shape;435;p33"/>
          <p:cNvGrpSpPr/>
          <p:nvPr/>
        </p:nvGrpSpPr>
        <p:grpSpPr>
          <a:xfrm>
            <a:off x="3945574" y="1241054"/>
            <a:ext cx="4542205" cy="2661224"/>
            <a:chOff x="1177450" y="241631"/>
            <a:chExt cx="6173152" cy="3616776"/>
          </a:xfrm>
        </p:grpSpPr>
        <p:sp>
          <p:nvSpPr>
            <p:cNvPr id="436" name="Google Shape;436;p33"/>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33"/>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33"/>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33"/>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FFFFFF">
                <a:alpha val="111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40" name="Google Shape;440;p33"/>
          <p:cNvSpPr txBox="1"/>
          <p:nvPr>
            <p:ph idx="4294967295" type="body"/>
          </p:nvPr>
        </p:nvSpPr>
        <p:spPr>
          <a:xfrm>
            <a:off x="1207850" y="373575"/>
            <a:ext cx="2791800" cy="4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Saira SemiCondensed Medium"/>
                <a:ea typeface="Saira SemiCondensed Medium"/>
                <a:cs typeface="Saira SemiCondensed Medium"/>
                <a:sym typeface="Saira SemiCondensed Medium"/>
              </a:rPr>
              <a:t>DESKTOP</a:t>
            </a:r>
            <a:r>
              <a:rPr lang="en">
                <a:latin typeface="Saira SemiCondensed Medium"/>
                <a:ea typeface="Saira SemiCondensed Medium"/>
                <a:cs typeface="Saira SemiCondensed Medium"/>
                <a:sym typeface="Saira SemiCondensed Medium"/>
              </a:rPr>
              <a:t> PROJECT</a:t>
            </a:r>
            <a:endParaRPr>
              <a:latin typeface="Saira SemiCondensed Medium"/>
              <a:ea typeface="Saira SemiCondensed Medium"/>
              <a:cs typeface="Saira SemiCondensed Medium"/>
              <a:sym typeface="Saira SemiCondensed Medium"/>
            </a:endParaRPr>
          </a:p>
          <a:p>
            <a:pPr indent="0" lvl="0" marL="0" rtl="0" algn="l">
              <a:spcBef>
                <a:spcPts val="600"/>
              </a:spcBef>
              <a:spcAft>
                <a:spcPts val="600"/>
              </a:spcAft>
              <a:buNone/>
            </a:pPr>
            <a:r>
              <a:rPr lang="en" sz="2000"/>
              <a:t>Show and explain your web, app or software projects using these gadget templates.</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34"/>
          <p:cNvSpPr txBox="1"/>
          <p:nvPr>
            <p:ph idx="4294967295" type="ctrTitle"/>
          </p:nvPr>
        </p:nvSpPr>
        <p:spPr>
          <a:xfrm>
            <a:off x="1207775" y="1050000"/>
            <a:ext cx="3271200" cy="97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800"/>
              <a:t>THANKS</a:t>
            </a:r>
            <a:r>
              <a:rPr lang="en" sz="6800"/>
              <a:t>!</a:t>
            </a:r>
            <a:endParaRPr sz="6800"/>
          </a:p>
        </p:txBody>
      </p:sp>
      <p:sp>
        <p:nvSpPr>
          <p:cNvPr id="446" name="Google Shape;446;p34"/>
          <p:cNvSpPr txBox="1"/>
          <p:nvPr>
            <p:ph idx="4294967295" type="subTitle"/>
          </p:nvPr>
        </p:nvSpPr>
        <p:spPr>
          <a:xfrm>
            <a:off x="1207775" y="1984148"/>
            <a:ext cx="3271200" cy="210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accent4"/>
                </a:solidFill>
              </a:rPr>
              <a:t>ANY QUESTIONS?</a:t>
            </a:r>
            <a:endParaRPr b="1">
              <a:solidFill>
                <a:schemeClr val="accent4"/>
              </a:solidFill>
            </a:endParaRPr>
          </a:p>
          <a:p>
            <a:pPr indent="0" lvl="0" marL="0" rtl="0" algn="l">
              <a:spcBef>
                <a:spcPts val="600"/>
              </a:spcBef>
              <a:spcAft>
                <a:spcPts val="0"/>
              </a:spcAft>
              <a:buNone/>
            </a:pPr>
            <a:r>
              <a:rPr lang="en"/>
              <a:t>You can find me at:</a:t>
            </a:r>
            <a:endParaRPr/>
          </a:p>
          <a:p>
            <a:pPr indent="-342900" lvl="0" marL="457200" rtl="0" algn="l">
              <a:spcBef>
                <a:spcPts val="600"/>
              </a:spcBef>
              <a:spcAft>
                <a:spcPts val="0"/>
              </a:spcAft>
              <a:buSzPts val="1800"/>
              <a:buChar char="⬥"/>
            </a:pPr>
            <a:r>
              <a:rPr lang="en"/>
              <a:t>@username</a:t>
            </a:r>
            <a:endParaRPr/>
          </a:p>
          <a:p>
            <a:pPr indent="-342900" lvl="0" marL="457200" rtl="0" algn="l">
              <a:spcBef>
                <a:spcPts val="0"/>
              </a:spcBef>
              <a:spcAft>
                <a:spcPts val="0"/>
              </a:spcAft>
              <a:buSzPts val="1800"/>
              <a:buChar char="⬥"/>
            </a:pPr>
            <a:r>
              <a:rPr lang="en"/>
              <a:t>user@mail.me</a:t>
            </a:r>
            <a:endParaRPr/>
          </a:p>
        </p:txBody>
      </p:sp>
      <p:sp>
        <p:nvSpPr>
          <p:cNvPr id="447" name="Google Shape;447;p34"/>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grpSp>
        <p:nvGrpSpPr>
          <p:cNvPr id="448" name="Google Shape;448;p34"/>
          <p:cNvGrpSpPr/>
          <p:nvPr/>
        </p:nvGrpSpPr>
        <p:grpSpPr>
          <a:xfrm rot="10800000">
            <a:off x="5014102" y="1109741"/>
            <a:ext cx="4122748" cy="2955434"/>
            <a:chOff x="291713" y="847485"/>
            <a:chExt cx="489987" cy="351315"/>
          </a:xfrm>
        </p:grpSpPr>
        <p:sp>
          <p:nvSpPr>
            <p:cNvPr id="449" name="Google Shape;449;p34"/>
            <p:cNvSpPr/>
            <p:nvPr/>
          </p:nvSpPr>
          <p:spPr>
            <a:xfrm>
              <a:off x="291713" y="847485"/>
              <a:ext cx="3384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4"/>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357188" rotWithShape="0" algn="bl">
                <a:schemeClr val="lt1">
                  <a:alpha val="55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 name="Google Shape;451;p34"/>
          <p:cNvGrpSpPr/>
          <p:nvPr/>
        </p:nvGrpSpPr>
        <p:grpSpPr>
          <a:xfrm>
            <a:off x="5781655" y="2060399"/>
            <a:ext cx="958428" cy="901731"/>
            <a:chOff x="5972700" y="2330200"/>
            <a:chExt cx="411625" cy="387275"/>
          </a:xfrm>
        </p:grpSpPr>
        <p:sp>
          <p:nvSpPr>
            <p:cNvPr id="452" name="Google Shape;452;p3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Google Shape;458;p35"/>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CREDITS</a:t>
            </a:r>
            <a:endParaRPr/>
          </a:p>
        </p:txBody>
      </p:sp>
      <p:sp>
        <p:nvSpPr>
          <p:cNvPr id="459" name="Google Shape;459;p35"/>
          <p:cNvSpPr txBox="1"/>
          <p:nvPr>
            <p:ph idx="1" type="body"/>
          </p:nvPr>
        </p:nvSpPr>
        <p:spPr>
          <a:xfrm>
            <a:off x="1207850" y="1430148"/>
            <a:ext cx="6728400" cy="30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Special thanks to all the people who made and released these awesome resources for free:</a:t>
            </a:r>
            <a:endParaRPr sz="2400"/>
          </a:p>
          <a:p>
            <a:pPr indent="-381000" lvl="0" marL="457200" rtl="0" algn="l">
              <a:lnSpc>
                <a:spcPct val="115000"/>
              </a:lnSpc>
              <a:spcBef>
                <a:spcPts val="600"/>
              </a:spcBef>
              <a:spcAft>
                <a:spcPts val="0"/>
              </a:spcAft>
              <a:buSzPts val="2400"/>
              <a:buChar char="⬥"/>
            </a:pPr>
            <a:r>
              <a:rPr lang="en" sz="2400"/>
              <a:t>Presentation template by </a:t>
            </a:r>
            <a:r>
              <a:rPr lang="en" sz="2400" u="sng">
                <a:solidFill>
                  <a:schemeClr val="hlink"/>
                </a:solidFill>
                <a:hlinkClick r:id="rId3"/>
              </a:rPr>
              <a:t>SlidesCarnival</a:t>
            </a:r>
            <a:endParaRPr sz="2400"/>
          </a:p>
          <a:p>
            <a:pPr indent="-381000" lvl="0" marL="457200" rtl="0" algn="l">
              <a:lnSpc>
                <a:spcPct val="115000"/>
              </a:lnSpc>
              <a:spcBef>
                <a:spcPts val="0"/>
              </a:spcBef>
              <a:spcAft>
                <a:spcPts val="0"/>
              </a:spcAft>
              <a:buSzPts val="2400"/>
              <a:buChar char="⬥"/>
            </a:pPr>
            <a:r>
              <a:rPr lang="en" sz="2400"/>
              <a:t>Photographs by </a:t>
            </a:r>
            <a:r>
              <a:rPr lang="en" sz="2400" u="sng">
                <a:solidFill>
                  <a:schemeClr val="hlink"/>
                </a:solidFill>
                <a:hlinkClick r:id="rId4"/>
              </a:rPr>
              <a:t>Unsplash</a:t>
            </a:r>
            <a:endParaRPr sz="2400"/>
          </a:p>
        </p:txBody>
      </p:sp>
      <p:sp>
        <p:nvSpPr>
          <p:cNvPr id="460" name="Google Shape;460;p35"/>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36"/>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PRESENTATION DESIGN</a:t>
            </a:r>
            <a:endParaRPr/>
          </a:p>
        </p:txBody>
      </p:sp>
      <p:sp>
        <p:nvSpPr>
          <p:cNvPr id="466" name="Google Shape;466;p36"/>
          <p:cNvSpPr txBox="1"/>
          <p:nvPr>
            <p:ph idx="1" type="body"/>
          </p:nvPr>
        </p:nvSpPr>
        <p:spPr>
          <a:xfrm>
            <a:off x="1207850" y="1430148"/>
            <a:ext cx="6728400" cy="30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This presentation uses the following typographies:</a:t>
            </a:r>
            <a:endParaRPr sz="1800"/>
          </a:p>
          <a:p>
            <a:pPr indent="-342900" lvl="0" marL="457200" rtl="0" algn="l">
              <a:lnSpc>
                <a:spcPct val="115000"/>
              </a:lnSpc>
              <a:spcBef>
                <a:spcPts val="600"/>
              </a:spcBef>
              <a:spcAft>
                <a:spcPts val="0"/>
              </a:spcAft>
              <a:buSzPts val="1800"/>
              <a:buChar char="⬥"/>
            </a:pPr>
            <a:r>
              <a:rPr lang="en" sz="1800"/>
              <a:t>Titles: Saira Semi Condensed</a:t>
            </a:r>
            <a:endParaRPr sz="1800"/>
          </a:p>
          <a:p>
            <a:pPr indent="-342900" lvl="0" marL="457200" rtl="0" algn="l">
              <a:lnSpc>
                <a:spcPct val="115000"/>
              </a:lnSpc>
              <a:spcBef>
                <a:spcPts val="0"/>
              </a:spcBef>
              <a:spcAft>
                <a:spcPts val="0"/>
              </a:spcAft>
              <a:buSzPts val="1800"/>
              <a:buChar char="⬥"/>
            </a:pPr>
            <a:r>
              <a:rPr lang="en" sz="1800"/>
              <a:t>Body copy: Inria Sans</a:t>
            </a:r>
            <a:endParaRPr sz="1800"/>
          </a:p>
          <a:p>
            <a:pPr indent="0" lvl="0" marL="0" rtl="0" algn="l">
              <a:lnSpc>
                <a:spcPct val="115000"/>
              </a:lnSpc>
              <a:spcBef>
                <a:spcPts val="600"/>
              </a:spcBef>
              <a:spcAft>
                <a:spcPts val="600"/>
              </a:spcAft>
              <a:buNone/>
            </a:pPr>
            <a:r>
              <a:rPr lang="en" sz="1800"/>
              <a:t>Download for free at:</a:t>
            </a:r>
            <a:br>
              <a:rPr lang="en" sz="1800"/>
            </a:br>
            <a:r>
              <a:rPr lang="en" sz="1800" u="sng">
                <a:solidFill>
                  <a:schemeClr val="hlink"/>
                </a:solidFill>
                <a:hlinkClick r:id="rId3"/>
              </a:rPr>
              <a:t>https://www.fontsquirrel.com/fonts/saira</a:t>
            </a:r>
            <a:br>
              <a:rPr lang="en" sz="1800"/>
            </a:br>
            <a:r>
              <a:rPr lang="en" sz="1800" u="sng">
                <a:solidFill>
                  <a:schemeClr val="hlink"/>
                </a:solidFill>
                <a:hlinkClick r:id="rId4"/>
              </a:rPr>
              <a:t>https://www.fontsquirrel.com/fonts/inria-sans</a:t>
            </a:r>
            <a:br>
              <a:rPr lang="en" sz="1800"/>
            </a:br>
            <a:endParaRPr b="1" sz="1800">
              <a:solidFill>
                <a:srgbClr val="3D85C6"/>
              </a:solidFill>
            </a:endParaRPr>
          </a:p>
        </p:txBody>
      </p:sp>
      <p:sp>
        <p:nvSpPr>
          <p:cNvPr id="467" name="Google Shape;467;p36"/>
          <p:cNvSpPr txBox="1"/>
          <p:nvPr/>
        </p:nvSpPr>
        <p:spPr>
          <a:xfrm>
            <a:off x="1207850" y="3799775"/>
            <a:ext cx="6728400" cy="53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200">
                <a:solidFill>
                  <a:schemeClr val="accent4"/>
                </a:solidFill>
                <a:latin typeface="Inria Sans Light"/>
                <a:ea typeface="Inria Sans Light"/>
                <a:cs typeface="Inria Sans Light"/>
                <a:sym typeface="Inria Sans Light"/>
              </a:rPr>
              <a:t>You don’t need to keep this slide in your presentation. It’s only here to serve you as a design guide if you need to create new slides or download the fonts to edit the presentation in PowerPoint®</a:t>
            </a:r>
            <a:endParaRPr sz="1200">
              <a:solidFill>
                <a:schemeClr val="accent4"/>
              </a:solidFill>
              <a:latin typeface="Inria Sans Light"/>
              <a:ea typeface="Inria Sans Light"/>
              <a:cs typeface="Inria Sans Light"/>
              <a:sym typeface="Inria Sans Light"/>
            </a:endParaRPr>
          </a:p>
          <a:p>
            <a:pPr indent="0" lvl="0" marL="0" rtl="0" algn="l">
              <a:spcBef>
                <a:spcPts val="0"/>
              </a:spcBef>
              <a:spcAft>
                <a:spcPts val="0"/>
              </a:spcAft>
              <a:buClr>
                <a:schemeClr val="dk1"/>
              </a:buClr>
              <a:buSzPts val="1100"/>
              <a:buFont typeface="Arial"/>
              <a:buNone/>
            </a:pPr>
            <a:r>
              <a:t/>
            </a:r>
            <a:endParaRPr sz="1200">
              <a:solidFill>
                <a:schemeClr val="accent4"/>
              </a:solidFill>
              <a:latin typeface="Inria Sans Light"/>
              <a:ea typeface="Inria Sans Light"/>
              <a:cs typeface="Inria Sans Light"/>
              <a:sym typeface="Inria Sans Light"/>
            </a:endParaRPr>
          </a:p>
          <a:p>
            <a:pPr indent="0" lvl="0" marL="0" rtl="0" algn="l">
              <a:spcBef>
                <a:spcPts val="0"/>
              </a:spcBef>
              <a:spcAft>
                <a:spcPts val="0"/>
              </a:spcAft>
              <a:buNone/>
            </a:pPr>
            <a:r>
              <a:t/>
            </a:r>
            <a:endParaRPr sz="1200">
              <a:solidFill>
                <a:schemeClr val="accent4"/>
              </a:solidFill>
              <a:latin typeface="Inria Sans Light"/>
              <a:ea typeface="Inria Sans Light"/>
              <a:cs typeface="Inria Sans Light"/>
              <a:sym typeface="Inria Sans Light"/>
            </a:endParaRPr>
          </a:p>
        </p:txBody>
      </p:sp>
      <p:sp>
        <p:nvSpPr>
          <p:cNvPr id="468" name="Google Shape;468;p36"/>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grpSp>
        <p:nvGrpSpPr>
          <p:cNvPr id="473" name="Google Shape;473;p37"/>
          <p:cNvGrpSpPr/>
          <p:nvPr/>
        </p:nvGrpSpPr>
        <p:grpSpPr>
          <a:xfrm>
            <a:off x="348747" y="333019"/>
            <a:ext cx="342903" cy="447293"/>
            <a:chOff x="590250" y="244200"/>
            <a:chExt cx="407975" cy="532175"/>
          </a:xfrm>
        </p:grpSpPr>
        <p:sp>
          <p:nvSpPr>
            <p:cNvPr id="474" name="Google Shape;474;p37"/>
            <p:cNvSpPr/>
            <p:nvPr/>
          </p:nvSpPr>
          <p:spPr>
            <a:xfrm>
              <a:off x="623125" y="313625"/>
              <a:ext cx="375100" cy="462750"/>
            </a:xfrm>
            <a:custGeom>
              <a:rect b="b" l="l" r="r" t="t"/>
              <a:pathLst>
                <a:path extrusionOk="0" fill="none" h="18510" w="15004">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7"/>
            <p:cNvSpPr/>
            <p:nvPr/>
          </p:nvSpPr>
          <p:spPr>
            <a:xfrm>
              <a:off x="590250" y="269775"/>
              <a:ext cx="377525" cy="462775"/>
            </a:xfrm>
            <a:custGeom>
              <a:rect b="b" l="l" r="r" t="t"/>
              <a:pathLst>
                <a:path extrusionOk="0" fill="none" h="18511" w="15101">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7"/>
            <p:cNvSpPr/>
            <p:nvPr/>
          </p:nvSpPr>
          <p:spPr>
            <a:xfrm>
              <a:off x="796650" y="274025"/>
              <a:ext cx="45100" cy="45100"/>
            </a:xfrm>
            <a:custGeom>
              <a:rect b="b" l="l" r="r" t="t"/>
              <a:pathLst>
                <a:path extrusionOk="0" fill="none" h="1804" w="1804">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7"/>
            <p:cNvSpPr/>
            <p:nvPr/>
          </p:nvSpPr>
          <p:spPr>
            <a:xfrm>
              <a:off x="713850" y="274025"/>
              <a:ext cx="45075" cy="45100"/>
            </a:xfrm>
            <a:custGeom>
              <a:rect b="b" l="l" r="r" t="t"/>
              <a:pathLst>
                <a:path extrusionOk="0" fill="none" h="1804" w="1803">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7"/>
            <p:cNvSpPr/>
            <p:nvPr/>
          </p:nvSpPr>
          <p:spPr>
            <a:xfrm>
              <a:off x="631050" y="274025"/>
              <a:ext cx="45075" cy="45100"/>
            </a:xfrm>
            <a:custGeom>
              <a:rect b="b" l="l" r="r" t="t"/>
              <a:pathLst>
                <a:path extrusionOk="0" fill="none" h="1804" w="1803">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7"/>
            <p:cNvSpPr/>
            <p:nvPr/>
          </p:nvSpPr>
          <p:spPr>
            <a:xfrm>
              <a:off x="649925" y="590050"/>
              <a:ext cx="133975" cy="25"/>
            </a:xfrm>
            <a:custGeom>
              <a:rect b="b" l="l" r="r" t="t"/>
              <a:pathLst>
                <a:path extrusionOk="0" fill="none" h="1" w="5359">
                  <a:moveTo>
                    <a:pt x="5358"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7"/>
            <p:cNvSpPr/>
            <p:nvPr/>
          </p:nvSpPr>
          <p:spPr>
            <a:xfrm>
              <a:off x="649925" y="534625"/>
              <a:ext cx="255750" cy="25"/>
            </a:xfrm>
            <a:custGeom>
              <a:rect b="b" l="l" r="r" t="t"/>
              <a:pathLst>
                <a:path extrusionOk="0" fill="none" h="1" w="10230">
                  <a:moveTo>
                    <a:pt x="10229"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7"/>
            <p:cNvSpPr/>
            <p:nvPr/>
          </p:nvSpPr>
          <p:spPr>
            <a:xfrm>
              <a:off x="649925" y="479825"/>
              <a:ext cx="255750" cy="25"/>
            </a:xfrm>
            <a:custGeom>
              <a:rect b="b" l="l" r="r" t="t"/>
              <a:pathLst>
                <a:path extrusionOk="0" fill="none" h="1" w="10230">
                  <a:moveTo>
                    <a:pt x="10229"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7"/>
            <p:cNvSpPr/>
            <p:nvPr/>
          </p:nvSpPr>
          <p:spPr>
            <a:xfrm>
              <a:off x="649925" y="424425"/>
              <a:ext cx="255750" cy="25"/>
            </a:xfrm>
            <a:custGeom>
              <a:rect b="b" l="l" r="r" t="t"/>
              <a:pathLst>
                <a:path extrusionOk="0" fill="none" h="1" w="10230">
                  <a:moveTo>
                    <a:pt x="10229"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7"/>
            <p:cNvSpPr/>
            <p:nvPr/>
          </p:nvSpPr>
          <p:spPr>
            <a:xfrm>
              <a:off x="879475" y="274025"/>
              <a:ext cx="45075" cy="45100"/>
            </a:xfrm>
            <a:custGeom>
              <a:rect b="b" l="l" r="r" t="t"/>
              <a:pathLst>
                <a:path extrusionOk="0" fill="none" h="1804" w="1803">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7"/>
            <p:cNvSpPr/>
            <p:nvPr/>
          </p:nvSpPr>
          <p:spPr>
            <a:xfrm>
              <a:off x="654800" y="244200"/>
              <a:ext cx="25" cy="51175"/>
            </a:xfrm>
            <a:custGeom>
              <a:rect b="b" l="l" r="r" t="t"/>
              <a:pathLst>
                <a:path extrusionOk="0" fill="none" h="2047" w="1">
                  <a:moveTo>
                    <a:pt x="0" y="1"/>
                  </a:moveTo>
                  <a:lnTo>
                    <a:pt x="0" y="204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7"/>
            <p:cNvSpPr/>
            <p:nvPr/>
          </p:nvSpPr>
          <p:spPr>
            <a:xfrm>
              <a:off x="737600" y="244200"/>
              <a:ext cx="25" cy="51175"/>
            </a:xfrm>
            <a:custGeom>
              <a:rect b="b" l="l" r="r" t="t"/>
              <a:pathLst>
                <a:path extrusionOk="0" fill="none" h="2047" w="1">
                  <a:moveTo>
                    <a:pt x="1" y="1"/>
                  </a:moveTo>
                  <a:lnTo>
                    <a:pt x="1" y="204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7"/>
            <p:cNvSpPr/>
            <p:nvPr/>
          </p:nvSpPr>
          <p:spPr>
            <a:xfrm>
              <a:off x="820400" y="244200"/>
              <a:ext cx="25" cy="51175"/>
            </a:xfrm>
            <a:custGeom>
              <a:rect b="b" l="l" r="r" t="t"/>
              <a:pathLst>
                <a:path extrusionOk="0" fill="none" h="2047" w="1">
                  <a:moveTo>
                    <a:pt x="1" y="1"/>
                  </a:moveTo>
                  <a:lnTo>
                    <a:pt x="1" y="204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7"/>
            <p:cNvSpPr/>
            <p:nvPr/>
          </p:nvSpPr>
          <p:spPr>
            <a:xfrm>
              <a:off x="903225" y="244200"/>
              <a:ext cx="25" cy="51175"/>
            </a:xfrm>
            <a:custGeom>
              <a:rect b="b" l="l" r="r" t="t"/>
              <a:pathLst>
                <a:path extrusionOk="0" fill="none" h="2047" w="1">
                  <a:moveTo>
                    <a:pt x="0" y="1"/>
                  </a:moveTo>
                  <a:lnTo>
                    <a:pt x="0" y="204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37"/>
          <p:cNvGrpSpPr/>
          <p:nvPr/>
        </p:nvGrpSpPr>
        <p:grpSpPr>
          <a:xfrm>
            <a:off x="901439" y="399041"/>
            <a:ext cx="372594" cy="310144"/>
            <a:chOff x="1247825" y="322750"/>
            <a:chExt cx="443300" cy="369000"/>
          </a:xfrm>
        </p:grpSpPr>
        <p:sp>
          <p:nvSpPr>
            <p:cNvPr id="489" name="Google Shape;489;p37"/>
            <p:cNvSpPr/>
            <p:nvPr/>
          </p:nvSpPr>
          <p:spPr>
            <a:xfrm>
              <a:off x="1247825" y="322750"/>
              <a:ext cx="443300" cy="369000"/>
            </a:xfrm>
            <a:custGeom>
              <a:rect b="b" l="l" r="r" t="t"/>
              <a:pathLst>
                <a:path extrusionOk="0" fill="none" h="14760" w="17732">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7"/>
            <p:cNvSpPr/>
            <p:nvPr/>
          </p:nvSpPr>
          <p:spPr>
            <a:xfrm>
              <a:off x="1398225" y="386675"/>
              <a:ext cx="142500" cy="25"/>
            </a:xfrm>
            <a:custGeom>
              <a:rect b="b" l="l" r="r" t="t"/>
              <a:pathLst>
                <a:path extrusionOk="0" fill="none" h="1" w="5700">
                  <a:moveTo>
                    <a:pt x="5700" y="1"/>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7"/>
            <p:cNvSpPr/>
            <p:nvPr/>
          </p:nvSpPr>
          <p:spPr>
            <a:xfrm>
              <a:off x="1370225" y="450000"/>
              <a:ext cx="198500" cy="197900"/>
            </a:xfrm>
            <a:custGeom>
              <a:rect b="b" l="l" r="r" t="t"/>
              <a:pathLst>
                <a:path extrusionOk="0" fill="none" h="7916" w="794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7"/>
            <p:cNvSpPr/>
            <p:nvPr/>
          </p:nvSpPr>
          <p:spPr>
            <a:xfrm>
              <a:off x="1403100" y="482875"/>
              <a:ext cx="132750" cy="132150"/>
            </a:xfrm>
            <a:custGeom>
              <a:rect b="b" l="l" r="r" t="t"/>
              <a:pathLst>
                <a:path extrusionOk="0" fill="none" h="5286" w="531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7"/>
            <p:cNvSpPr/>
            <p:nvPr/>
          </p:nvSpPr>
          <p:spPr>
            <a:xfrm>
              <a:off x="1588800" y="435400"/>
              <a:ext cx="66400" cy="43850"/>
            </a:xfrm>
            <a:custGeom>
              <a:rect b="b" l="l" r="r" t="t"/>
              <a:pathLst>
                <a:path extrusionOk="0" fill="none" h="1754" w="2656">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 name="Google Shape;494;p37"/>
          <p:cNvGrpSpPr/>
          <p:nvPr/>
        </p:nvGrpSpPr>
        <p:grpSpPr>
          <a:xfrm>
            <a:off x="1474618" y="397507"/>
            <a:ext cx="356204" cy="313212"/>
            <a:chOff x="1929775" y="320925"/>
            <a:chExt cx="423800" cy="372650"/>
          </a:xfrm>
        </p:grpSpPr>
        <p:sp>
          <p:nvSpPr>
            <p:cNvPr id="495" name="Google Shape;495;p37"/>
            <p:cNvSpPr/>
            <p:nvPr/>
          </p:nvSpPr>
          <p:spPr>
            <a:xfrm>
              <a:off x="1929775" y="320925"/>
              <a:ext cx="423800" cy="372650"/>
            </a:xfrm>
            <a:custGeom>
              <a:rect b="b" l="l" r="r" t="t"/>
              <a:pathLst>
                <a:path extrusionOk="0" fill="none" h="14906" w="16952">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7"/>
            <p:cNvSpPr/>
            <p:nvPr/>
          </p:nvSpPr>
          <p:spPr>
            <a:xfrm>
              <a:off x="1954125" y="345275"/>
              <a:ext cx="375100" cy="323950"/>
            </a:xfrm>
            <a:custGeom>
              <a:rect b="b" l="l" r="r" t="t"/>
              <a:pathLst>
                <a:path extrusionOk="0" fill="none" h="12958" w="15004">
                  <a:moveTo>
                    <a:pt x="15003" y="12957"/>
                  </a:moveTo>
                  <a:lnTo>
                    <a:pt x="1" y="12957"/>
                  </a:lnTo>
                  <a:lnTo>
                    <a:pt x="1" y="0"/>
                  </a:lnTo>
                  <a:lnTo>
                    <a:pt x="15003" y="0"/>
                  </a:lnTo>
                  <a:lnTo>
                    <a:pt x="15003" y="1295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7"/>
            <p:cNvSpPr/>
            <p:nvPr/>
          </p:nvSpPr>
          <p:spPr>
            <a:xfrm>
              <a:off x="2162375" y="534625"/>
              <a:ext cx="146750" cy="113275"/>
            </a:xfrm>
            <a:custGeom>
              <a:rect b="b" l="l" r="r" t="t"/>
              <a:pathLst>
                <a:path extrusionOk="0" fill="none" h="4531" w="587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7"/>
            <p:cNvSpPr/>
            <p:nvPr/>
          </p:nvSpPr>
          <p:spPr>
            <a:xfrm>
              <a:off x="1974225" y="468875"/>
              <a:ext cx="232600" cy="179025"/>
            </a:xfrm>
            <a:custGeom>
              <a:rect b="b" l="l" r="r" t="t"/>
              <a:pathLst>
                <a:path extrusionOk="0" fill="none" h="7161" w="9304">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7"/>
            <p:cNvSpPr/>
            <p:nvPr/>
          </p:nvSpPr>
          <p:spPr>
            <a:xfrm>
              <a:off x="2169675" y="396425"/>
              <a:ext cx="97450" cy="97450"/>
            </a:xfrm>
            <a:custGeom>
              <a:rect b="b" l="l" r="r" t="t"/>
              <a:pathLst>
                <a:path extrusionOk="0" fill="none" h="3898" w="3898">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0" name="Google Shape;500;p37"/>
          <p:cNvSpPr/>
          <p:nvPr/>
        </p:nvSpPr>
        <p:spPr>
          <a:xfrm>
            <a:off x="2071920" y="386254"/>
            <a:ext cx="291717" cy="335738"/>
          </a:xfrm>
          <a:custGeom>
            <a:rect b="b" l="l" r="r" t="t"/>
            <a:pathLst>
              <a:path extrusionOk="0" fill="none" h="15978" w="13883">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7"/>
          <p:cNvSpPr/>
          <p:nvPr/>
        </p:nvSpPr>
        <p:spPr>
          <a:xfrm>
            <a:off x="2656888" y="387284"/>
            <a:ext cx="251793" cy="333678"/>
          </a:xfrm>
          <a:custGeom>
            <a:rect b="b" l="l" r="r" t="t"/>
            <a:pathLst>
              <a:path extrusionOk="0" fill="none" h="15880" w="11983">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2" name="Google Shape;502;p37"/>
          <p:cNvGrpSpPr/>
          <p:nvPr/>
        </p:nvGrpSpPr>
        <p:grpSpPr>
          <a:xfrm>
            <a:off x="3744262" y="362185"/>
            <a:ext cx="336767" cy="383835"/>
            <a:chOff x="4630125" y="278900"/>
            <a:chExt cx="400675" cy="456675"/>
          </a:xfrm>
        </p:grpSpPr>
        <p:sp>
          <p:nvSpPr>
            <p:cNvPr id="503" name="Google Shape;503;p37"/>
            <p:cNvSpPr/>
            <p:nvPr/>
          </p:nvSpPr>
          <p:spPr>
            <a:xfrm>
              <a:off x="4659350" y="328825"/>
              <a:ext cx="371450" cy="96850"/>
            </a:xfrm>
            <a:custGeom>
              <a:rect b="b" l="l" r="r" t="t"/>
              <a:pathLst>
                <a:path extrusionOk="0" fill="none" h="3874" w="14858">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7"/>
            <p:cNvSpPr/>
            <p:nvPr/>
          </p:nvSpPr>
          <p:spPr>
            <a:xfrm>
              <a:off x="4630125" y="452425"/>
              <a:ext cx="371450" cy="96850"/>
            </a:xfrm>
            <a:custGeom>
              <a:rect b="b" l="l" r="r" t="t"/>
              <a:pathLst>
                <a:path extrusionOk="0" fill="none" h="3874" w="14858">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7"/>
            <p:cNvSpPr/>
            <p:nvPr/>
          </p:nvSpPr>
          <p:spPr>
            <a:xfrm>
              <a:off x="4808525" y="278900"/>
              <a:ext cx="43875" cy="49950"/>
            </a:xfrm>
            <a:custGeom>
              <a:rect b="b" l="l" r="r" t="t"/>
              <a:pathLst>
                <a:path extrusionOk="0" fill="none" h="1998" w="1755">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7"/>
            <p:cNvSpPr/>
            <p:nvPr/>
          </p:nvSpPr>
          <p:spPr>
            <a:xfrm>
              <a:off x="4808525" y="549250"/>
              <a:ext cx="43875" cy="186325"/>
            </a:xfrm>
            <a:custGeom>
              <a:rect b="b" l="l" r="r" t="t"/>
              <a:pathLst>
                <a:path extrusionOk="0" fill="none" h="7453" w="1755">
                  <a:moveTo>
                    <a:pt x="1" y="0"/>
                  </a:moveTo>
                  <a:lnTo>
                    <a:pt x="1" y="7453"/>
                  </a:lnTo>
                  <a:lnTo>
                    <a:pt x="1754" y="7453"/>
                  </a:lnTo>
                  <a:lnTo>
                    <a:pt x="1754" y="0"/>
                  </a:lnTo>
                  <a:lnTo>
                    <a:pt x="1"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7" name="Google Shape;507;p37"/>
          <p:cNvSpPr/>
          <p:nvPr/>
        </p:nvSpPr>
        <p:spPr>
          <a:xfrm>
            <a:off x="4284851" y="385750"/>
            <a:ext cx="385895" cy="336746"/>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8" name="Google Shape;508;p37"/>
          <p:cNvGrpSpPr/>
          <p:nvPr/>
        </p:nvGrpSpPr>
        <p:grpSpPr>
          <a:xfrm>
            <a:off x="353874" y="908741"/>
            <a:ext cx="342882" cy="418128"/>
            <a:chOff x="596350" y="929175"/>
            <a:chExt cx="407950" cy="497475"/>
          </a:xfrm>
        </p:grpSpPr>
        <p:sp>
          <p:nvSpPr>
            <p:cNvPr id="509" name="Google Shape;509;p37"/>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7"/>
            <p:cNvSpPr/>
            <p:nvPr/>
          </p:nvSpPr>
          <p:spPr>
            <a:xfrm>
              <a:off x="626775" y="929175"/>
              <a:ext cx="377525" cy="462775"/>
            </a:xfrm>
            <a:custGeom>
              <a:rect b="b" l="l" r="r" t="t"/>
              <a:pathLst>
                <a:path extrusionOk="0" fill="none" h="18511" w="15101">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7"/>
            <p:cNvSpPr/>
            <p:nvPr/>
          </p:nvSpPr>
          <p:spPr>
            <a:xfrm>
              <a:off x="688900" y="1256150"/>
              <a:ext cx="133975" cy="25"/>
            </a:xfrm>
            <a:custGeom>
              <a:rect b="b" l="l" r="r" t="t"/>
              <a:pathLst>
                <a:path extrusionOk="0" fill="none" h="1" w="5359">
                  <a:moveTo>
                    <a:pt x="5358"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7"/>
            <p:cNvSpPr/>
            <p:nvPr/>
          </p:nvSpPr>
          <p:spPr>
            <a:xfrm>
              <a:off x="688900" y="1201350"/>
              <a:ext cx="255750" cy="25"/>
            </a:xfrm>
            <a:custGeom>
              <a:rect b="b" l="l" r="r" t="t"/>
              <a:pathLst>
                <a:path extrusionOk="0" fill="none" h="1" w="10230">
                  <a:moveTo>
                    <a:pt x="10229"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7"/>
            <p:cNvSpPr/>
            <p:nvPr/>
          </p:nvSpPr>
          <p:spPr>
            <a:xfrm>
              <a:off x="688900" y="1145950"/>
              <a:ext cx="255750" cy="25"/>
            </a:xfrm>
            <a:custGeom>
              <a:rect b="b" l="l" r="r" t="t"/>
              <a:pathLst>
                <a:path extrusionOk="0" fill="none" h="1" w="10230">
                  <a:moveTo>
                    <a:pt x="10229"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7"/>
            <p:cNvSpPr/>
            <p:nvPr/>
          </p:nvSpPr>
          <p:spPr>
            <a:xfrm>
              <a:off x="688900" y="1090525"/>
              <a:ext cx="255750" cy="25"/>
            </a:xfrm>
            <a:custGeom>
              <a:rect b="b" l="l" r="r" t="t"/>
              <a:pathLst>
                <a:path extrusionOk="0" fill="none" h="1" w="10230">
                  <a:moveTo>
                    <a:pt x="10229"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7"/>
            <p:cNvSpPr/>
            <p:nvPr/>
          </p:nvSpPr>
          <p:spPr>
            <a:xfrm>
              <a:off x="9202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6" name="Google Shape;516;p37"/>
          <p:cNvGrpSpPr/>
          <p:nvPr/>
        </p:nvGrpSpPr>
        <p:grpSpPr>
          <a:xfrm>
            <a:off x="1478190" y="969656"/>
            <a:ext cx="349060" cy="298882"/>
            <a:chOff x="1934025" y="1001650"/>
            <a:chExt cx="415300" cy="355600"/>
          </a:xfrm>
        </p:grpSpPr>
        <p:sp>
          <p:nvSpPr>
            <p:cNvPr id="517" name="Google Shape;517;p37"/>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7"/>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7"/>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7"/>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1" name="Google Shape;521;p37"/>
          <p:cNvSpPr/>
          <p:nvPr/>
        </p:nvSpPr>
        <p:spPr>
          <a:xfrm>
            <a:off x="2042249" y="944598"/>
            <a:ext cx="351077" cy="349039"/>
          </a:xfrm>
          <a:custGeom>
            <a:rect b="b" l="l" r="r" t="t"/>
            <a:pathLst>
              <a:path extrusionOk="0" fill="none" h="16611" w="16708">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7"/>
          <p:cNvSpPr/>
          <p:nvPr/>
        </p:nvSpPr>
        <p:spPr>
          <a:xfrm>
            <a:off x="2607759" y="961997"/>
            <a:ext cx="350068" cy="314242"/>
          </a:xfrm>
          <a:custGeom>
            <a:rect b="b" l="l" r="r" t="t"/>
            <a:pathLst>
              <a:path extrusionOk="0" fill="none" h="14955" w="1666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7"/>
          <p:cNvSpPr/>
          <p:nvPr/>
        </p:nvSpPr>
        <p:spPr>
          <a:xfrm>
            <a:off x="3177871" y="964561"/>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7"/>
          <p:cNvSpPr/>
          <p:nvPr/>
        </p:nvSpPr>
        <p:spPr>
          <a:xfrm>
            <a:off x="3754139" y="9676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 name="Google Shape;525;p37"/>
          <p:cNvGrpSpPr/>
          <p:nvPr/>
        </p:nvGrpSpPr>
        <p:grpSpPr>
          <a:xfrm>
            <a:off x="4302585" y="947131"/>
            <a:ext cx="350068" cy="350573"/>
            <a:chOff x="5294400" y="974850"/>
            <a:chExt cx="416500" cy="417100"/>
          </a:xfrm>
        </p:grpSpPr>
        <p:sp>
          <p:nvSpPr>
            <p:cNvPr id="526" name="Google Shape;526;p37"/>
            <p:cNvSpPr/>
            <p:nvPr/>
          </p:nvSpPr>
          <p:spPr>
            <a:xfrm>
              <a:off x="5325450" y="997975"/>
              <a:ext cx="151650" cy="154700"/>
            </a:xfrm>
            <a:custGeom>
              <a:rect b="b" l="l" r="r" t="t"/>
              <a:pathLst>
                <a:path extrusionOk="0" fill="none" h="6188" w="6066">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7"/>
            <p:cNvSpPr/>
            <p:nvPr/>
          </p:nvSpPr>
          <p:spPr>
            <a:xfrm>
              <a:off x="5294400" y="974850"/>
              <a:ext cx="416500" cy="417100"/>
            </a:xfrm>
            <a:custGeom>
              <a:rect b="b" l="l" r="r" t="t"/>
              <a:pathLst>
                <a:path extrusionOk="0" fill="none" h="16684" w="1666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 name="Google Shape;528;p37"/>
          <p:cNvGrpSpPr/>
          <p:nvPr/>
        </p:nvGrpSpPr>
        <p:grpSpPr>
          <a:xfrm>
            <a:off x="4825607" y="907732"/>
            <a:ext cx="433992" cy="422729"/>
            <a:chOff x="5916675" y="927975"/>
            <a:chExt cx="516350" cy="502950"/>
          </a:xfrm>
        </p:grpSpPr>
        <p:sp>
          <p:nvSpPr>
            <p:cNvPr id="529" name="Google Shape;529;p37"/>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7"/>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37"/>
          <p:cNvGrpSpPr/>
          <p:nvPr/>
        </p:nvGrpSpPr>
        <p:grpSpPr>
          <a:xfrm>
            <a:off x="327251" y="1557145"/>
            <a:ext cx="391001" cy="264085"/>
            <a:chOff x="564675" y="1700625"/>
            <a:chExt cx="465200" cy="314200"/>
          </a:xfrm>
        </p:grpSpPr>
        <p:sp>
          <p:nvSpPr>
            <p:cNvPr id="532" name="Google Shape;532;p37"/>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7"/>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7"/>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37"/>
          <p:cNvGrpSpPr/>
          <p:nvPr/>
        </p:nvGrpSpPr>
        <p:grpSpPr>
          <a:xfrm>
            <a:off x="892235" y="1492657"/>
            <a:ext cx="391001" cy="382827"/>
            <a:chOff x="1236875" y="1623900"/>
            <a:chExt cx="465200" cy="455475"/>
          </a:xfrm>
        </p:grpSpPr>
        <p:sp>
          <p:nvSpPr>
            <p:cNvPr id="536" name="Google Shape;536;p37"/>
            <p:cNvSpPr/>
            <p:nvPr/>
          </p:nvSpPr>
          <p:spPr>
            <a:xfrm>
              <a:off x="1236875" y="1623900"/>
              <a:ext cx="465200" cy="445125"/>
            </a:xfrm>
            <a:custGeom>
              <a:rect b="b" l="l" r="r" t="t"/>
              <a:pathLst>
                <a:path extrusionOk="0" fill="none" h="17805" w="18608">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7"/>
            <p:cNvSpPr/>
            <p:nvPr/>
          </p:nvSpPr>
          <p:spPr>
            <a:xfrm>
              <a:off x="1244800" y="2078750"/>
              <a:ext cx="449375" cy="625"/>
            </a:xfrm>
            <a:custGeom>
              <a:rect b="b" l="l" r="r" t="t"/>
              <a:pathLst>
                <a:path extrusionOk="0" fill="none" h="25" w="17975">
                  <a:moveTo>
                    <a:pt x="0" y="0"/>
                  </a:moveTo>
                  <a:lnTo>
                    <a:pt x="0" y="0"/>
                  </a:lnTo>
                  <a:lnTo>
                    <a:pt x="98" y="0"/>
                  </a:lnTo>
                  <a:lnTo>
                    <a:pt x="171" y="24"/>
                  </a:lnTo>
                  <a:lnTo>
                    <a:pt x="17804" y="24"/>
                  </a:lnTo>
                  <a:lnTo>
                    <a:pt x="17804" y="24"/>
                  </a:lnTo>
                  <a:lnTo>
                    <a:pt x="17877" y="0"/>
                  </a:lnTo>
                  <a:lnTo>
                    <a:pt x="1797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7"/>
            <p:cNvSpPr/>
            <p:nvPr/>
          </p:nvSpPr>
          <p:spPr>
            <a:xfrm>
              <a:off x="1236875" y="1791950"/>
              <a:ext cx="465200" cy="171725"/>
            </a:xfrm>
            <a:custGeom>
              <a:rect b="b" l="l" r="r" t="t"/>
              <a:pathLst>
                <a:path extrusionOk="0" fill="none" h="6869" w="18608">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7"/>
            <p:cNvSpPr/>
            <p:nvPr/>
          </p:nvSpPr>
          <p:spPr>
            <a:xfrm>
              <a:off x="1330025" y="1750550"/>
              <a:ext cx="278900" cy="110850"/>
            </a:xfrm>
            <a:custGeom>
              <a:rect b="b" l="l" r="r" t="t"/>
              <a:pathLst>
                <a:path extrusionOk="0" fill="none" h="4434" w="11156">
                  <a:moveTo>
                    <a:pt x="1" y="4433"/>
                  </a:moveTo>
                  <a:lnTo>
                    <a:pt x="1" y="1"/>
                  </a:lnTo>
                  <a:lnTo>
                    <a:pt x="11155" y="1"/>
                  </a:lnTo>
                  <a:lnTo>
                    <a:pt x="11155" y="443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7"/>
            <p:cNvSpPr/>
            <p:nvPr/>
          </p:nvSpPr>
          <p:spPr>
            <a:xfrm>
              <a:off x="1402500" y="1810225"/>
              <a:ext cx="133975" cy="25"/>
            </a:xfrm>
            <a:custGeom>
              <a:rect b="b" l="l" r="r" t="t"/>
              <a:pathLst>
                <a:path extrusionOk="0" fill="none" h="1" w="5359">
                  <a:moveTo>
                    <a:pt x="0" y="0"/>
                  </a:moveTo>
                  <a:lnTo>
                    <a:pt x="535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7"/>
            <p:cNvSpPr/>
            <p:nvPr/>
          </p:nvSpPr>
          <p:spPr>
            <a:xfrm>
              <a:off x="1402500" y="1844325"/>
              <a:ext cx="133975" cy="25"/>
            </a:xfrm>
            <a:custGeom>
              <a:rect b="b" l="l" r="r" t="t"/>
              <a:pathLst>
                <a:path extrusionOk="0" fill="none" h="1" w="5359">
                  <a:moveTo>
                    <a:pt x="0" y="0"/>
                  </a:moveTo>
                  <a:lnTo>
                    <a:pt x="535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7"/>
            <p:cNvSpPr/>
            <p:nvPr/>
          </p:nvSpPr>
          <p:spPr>
            <a:xfrm>
              <a:off x="1402500" y="1878425"/>
              <a:ext cx="85250" cy="25"/>
            </a:xfrm>
            <a:custGeom>
              <a:rect b="b" l="l" r="r" t="t"/>
              <a:pathLst>
                <a:path extrusionOk="0" fill="none" h="1" w="3410">
                  <a:moveTo>
                    <a:pt x="0" y="0"/>
                  </a:moveTo>
                  <a:lnTo>
                    <a:pt x="341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3" name="Google Shape;543;p37"/>
          <p:cNvGrpSpPr/>
          <p:nvPr/>
        </p:nvGrpSpPr>
        <p:grpSpPr>
          <a:xfrm>
            <a:off x="1469490" y="1500852"/>
            <a:ext cx="366458" cy="366437"/>
            <a:chOff x="1923675" y="1633650"/>
            <a:chExt cx="436000" cy="435975"/>
          </a:xfrm>
        </p:grpSpPr>
        <p:sp>
          <p:nvSpPr>
            <p:cNvPr id="544" name="Google Shape;544;p37"/>
            <p:cNvSpPr/>
            <p:nvPr/>
          </p:nvSpPr>
          <p:spPr>
            <a:xfrm>
              <a:off x="2209250" y="1633650"/>
              <a:ext cx="150425" cy="150425"/>
            </a:xfrm>
            <a:custGeom>
              <a:rect b="b" l="l" r="r" t="t"/>
              <a:pathLst>
                <a:path extrusionOk="0" fill="none" h="6017" w="6017">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7"/>
            <p:cNvSpPr/>
            <p:nvPr/>
          </p:nvSpPr>
          <p:spPr>
            <a:xfrm>
              <a:off x="1923675" y="1681150"/>
              <a:ext cx="388500" cy="388475"/>
            </a:xfrm>
            <a:custGeom>
              <a:rect b="b" l="l" r="r" t="t"/>
              <a:pathLst>
                <a:path extrusionOk="0" fill="none" h="15539" w="1554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7"/>
            <p:cNvSpPr/>
            <p:nvPr/>
          </p:nvSpPr>
          <p:spPr>
            <a:xfrm>
              <a:off x="1944375" y="1947225"/>
              <a:ext cx="101725" cy="101700"/>
            </a:xfrm>
            <a:custGeom>
              <a:rect b="b" l="l" r="r" t="t"/>
              <a:pathLst>
                <a:path extrusionOk="0" fill="none" h="4068" w="4069">
                  <a:moveTo>
                    <a:pt x="1" y="49"/>
                  </a:moveTo>
                  <a:lnTo>
                    <a:pt x="1" y="49"/>
                  </a:lnTo>
                  <a:lnTo>
                    <a:pt x="25" y="0"/>
                  </a:lnTo>
                  <a:lnTo>
                    <a:pt x="25" y="0"/>
                  </a:lnTo>
                  <a:lnTo>
                    <a:pt x="4068" y="4043"/>
                  </a:lnTo>
                  <a:lnTo>
                    <a:pt x="4068" y="4043"/>
                  </a:lnTo>
                  <a:lnTo>
                    <a:pt x="4068" y="4043"/>
                  </a:lnTo>
                  <a:lnTo>
                    <a:pt x="4020" y="406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37"/>
          <p:cNvGrpSpPr/>
          <p:nvPr/>
        </p:nvGrpSpPr>
        <p:grpSpPr>
          <a:xfrm>
            <a:off x="2032941" y="1499318"/>
            <a:ext cx="369505" cy="369505"/>
            <a:chOff x="2594050" y="1631825"/>
            <a:chExt cx="439625" cy="439625"/>
          </a:xfrm>
        </p:grpSpPr>
        <p:sp>
          <p:nvSpPr>
            <p:cNvPr id="551" name="Google Shape;551;p37"/>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7"/>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7"/>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7"/>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5" name="Google Shape;555;p37"/>
          <p:cNvSpPr/>
          <p:nvPr/>
        </p:nvSpPr>
        <p:spPr>
          <a:xfrm>
            <a:off x="2614399" y="151574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6" name="Google Shape;556;p37"/>
          <p:cNvGrpSpPr/>
          <p:nvPr/>
        </p:nvGrpSpPr>
        <p:grpSpPr>
          <a:xfrm>
            <a:off x="3197706" y="1471687"/>
            <a:ext cx="299911" cy="424768"/>
            <a:chOff x="3979850" y="1598950"/>
            <a:chExt cx="356825" cy="505375"/>
          </a:xfrm>
        </p:grpSpPr>
        <p:sp>
          <p:nvSpPr>
            <p:cNvPr id="557" name="Google Shape;557;p37"/>
            <p:cNvSpPr/>
            <p:nvPr/>
          </p:nvSpPr>
          <p:spPr>
            <a:xfrm>
              <a:off x="3979850" y="1602600"/>
              <a:ext cx="44475" cy="501725"/>
            </a:xfrm>
            <a:custGeom>
              <a:rect b="b" l="l" r="r" t="t"/>
              <a:pathLst>
                <a:path extrusionOk="0" fill="none" h="20069" w="1779">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7"/>
            <p:cNvSpPr/>
            <p:nvPr/>
          </p:nvSpPr>
          <p:spPr>
            <a:xfrm>
              <a:off x="4037075" y="1598950"/>
              <a:ext cx="299600" cy="228950"/>
            </a:xfrm>
            <a:custGeom>
              <a:rect b="b" l="l" r="r" t="t"/>
              <a:pathLst>
                <a:path extrusionOk="0" fill="none" h="9158" w="11984">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9" name="Google Shape;559;p37"/>
          <p:cNvGrpSpPr/>
          <p:nvPr/>
        </p:nvGrpSpPr>
        <p:grpSpPr>
          <a:xfrm>
            <a:off x="3715096" y="1562776"/>
            <a:ext cx="395098" cy="242589"/>
            <a:chOff x="4595425" y="1707325"/>
            <a:chExt cx="470075" cy="288625"/>
          </a:xfrm>
        </p:grpSpPr>
        <p:sp>
          <p:nvSpPr>
            <p:cNvPr id="560" name="Google Shape;560;p37"/>
            <p:cNvSpPr/>
            <p:nvPr/>
          </p:nvSpPr>
          <p:spPr>
            <a:xfrm>
              <a:off x="4809750" y="1707325"/>
              <a:ext cx="41425" cy="41425"/>
            </a:xfrm>
            <a:custGeom>
              <a:rect b="b" l="l" r="r" t="t"/>
              <a:pathLst>
                <a:path extrusionOk="0" fill="none" h="1657" w="1657">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7"/>
            <p:cNvSpPr/>
            <p:nvPr/>
          </p:nvSpPr>
          <p:spPr>
            <a:xfrm>
              <a:off x="502407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7"/>
            <p:cNvSpPr/>
            <p:nvPr/>
          </p:nvSpPr>
          <p:spPr>
            <a:xfrm>
              <a:off x="4628900" y="1760300"/>
              <a:ext cx="403100" cy="177825"/>
            </a:xfrm>
            <a:custGeom>
              <a:rect b="b" l="l" r="r" t="t"/>
              <a:pathLst>
                <a:path extrusionOk="0" fill="none" h="7113" w="16124">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7"/>
            <p:cNvSpPr/>
            <p:nvPr/>
          </p:nvSpPr>
          <p:spPr>
            <a:xfrm>
              <a:off x="459542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7"/>
            <p:cNvSpPr/>
            <p:nvPr/>
          </p:nvSpPr>
          <p:spPr>
            <a:xfrm>
              <a:off x="4667275" y="1951475"/>
              <a:ext cx="326375" cy="44475"/>
            </a:xfrm>
            <a:custGeom>
              <a:rect b="b" l="l" r="r" t="t"/>
              <a:pathLst>
                <a:path extrusionOk="0" fill="none" h="1779" w="13055">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 name="Google Shape;565;p37"/>
          <p:cNvGrpSpPr/>
          <p:nvPr/>
        </p:nvGrpSpPr>
        <p:grpSpPr>
          <a:xfrm>
            <a:off x="4299013" y="1503416"/>
            <a:ext cx="357234" cy="361310"/>
            <a:chOff x="5290150" y="1636700"/>
            <a:chExt cx="425025" cy="429875"/>
          </a:xfrm>
        </p:grpSpPr>
        <p:sp>
          <p:nvSpPr>
            <p:cNvPr id="566" name="Google Shape;566;p37"/>
            <p:cNvSpPr/>
            <p:nvPr/>
          </p:nvSpPr>
          <p:spPr>
            <a:xfrm>
              <a:off x="5396700" y="1939925"/>
              <a:ext cx="211900" cy="126650"/>
            </a:xfrm>
            <a:custGeom>
              <a:rect b="b" l="l" r="r" t="t"/>
              <a:pathLst>
                <a:path extrusionOk="0" fill="none" h="5066" w="8476">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7"/>
            <p:cNvSpPr/>
            <p:nvPr/>
          </p:nvSpPr>
          <p:spPr>
            <a:xfrm>
              <a:off x="5290150" y="1636700"/>
              <a:ext cx="425025" cy="294100"/>
            </a:xfrm>
            <a:custGeom>
              <a:rect b="b" l="l" r="r" t="t"/>
              <a:pathLst>
                <a:path extrusionOk="0" fill="none" h="11764" w="17001">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 name="Google Shape;568;p37"/>
          <p:cNvGrpSpPr/>
          <p:nvPr/>
        </p:nvGrpSpPr>
        <p:grpSpPr>
          <a:xfrm>
            <a:off x="4862967" y="1492657"/>
            <a:ext cx="359272" cy="376691"/>
            <a:chOff x="5961125" y="1623900"/>
            <a:chExt cx="427450" cy="448175"/>
          </a:xfrm>
        </p:grpSpPr>
        <p:sp>
          <p:nvSpPr>
            <p:cNvPr id="569" name="Google Shape;569;p37"/>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7"/>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7"/>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7"/>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7"/>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7"/>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7"/>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37"/>
          <p:cNvGrpSpPr/>
          <p:nvPr/>
        </p:nvGrpSpPr>
        <p:grpSpPr>
          <a:xfrm>
            <a:off x="5415659" y="1502386"/>
            <a:ext cx="383835" cy="363369"/>
            <a:chOff x="6618700" y="1635475"/>
            <a:chExt cx="456675" cy="432325"/>
          </a:xfrm>
        </p:grpSpPr>
        <p:sp>
          <p:nvSpPr>
            <p:cNvPr id="577" name="Google Shape;577;p37"/>
            <p:cNvSpPr/>
            <p:nvPr/>
          </p:nvSpPr>
          <p:spPr>
            <a:xfrm>
              <a:off x="6663775" y="1904000"/>
              <a:ext cx="117525" cy="163800"/>
            </a:xfrm>
            <a:custGeom>
              <a:rect b="b" l="l" r="r" t="t"/>
              <a:pathLst>
                <a:path extrusionOk="0" fill="none" h="6552" w="4701">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7"/>
            <p:cNvSpPr/>
            <p:nvPr/>
          </p:nvSpPr>
          <p:spPr>
            <a:xfrm>
              <a:off x="7046125" y="1775525"/>
              <a:ext cx="29250" cy="99275"/>
            </a:xfrm>
            <a:custGeom>
              <a:rect b="b" l="l" r="r" t="t"/>
              <a:pathLst>
                <a:path extrusionOk="0" fill="none" h="3971" w="117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7"/>
            <p:cNvSpPr/>
            <p:nvPr/>
          </p:nvSpPr>
          <p:spPr>
            <a:xfrm>
              <a:off x="6618700" y="1751775"/>
              <a:ext cx="96850" cy="146750"/>
            </a:xfrm>
            <a:custGeom>
              <a:rect b="b" l="l" r="r" t="t"/>
              <a:pathLst>
                <a:path extrusionOk="0" fill="none" h="5870" w="3874">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7"/>
            <p:cNvSpPr/>
            <p:nvPr/>
          </p:nvSpPr>
          <p:spPr>
            <a:xfrm>
              <a:off x="6721600" y="1660450"/>
              <a:ext cx="278900" cy="329425"/>
            </a:xfrm>
            <a:custGeom>
              <a:rect b="b" l="l" r="r" t="t"/>
              <a:pathLst>
                <a:path extrusionOk="0" fill="none" h="13177" w="11156">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7"/>
            <p:cNvSpPr/>
            <p:nvPr/>
          </p:nvSpPr>
          <p:spPr>
            <a:xfrm>
              <a:off x="7006550" y="1635475"/>
              <a:ext cx="34750" cy="378750"/>
            </a:xfrm>
            <a:custGeom>
              <a:rect b="b" l="l" r="r" t="t"/>
              <a:pathLst>
                <a:path extrusionOk="0" fill="none" h="15150" w="139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37"/>
          <p:cNvGrpSpPr/>
          <p:nvPr/>
        </p:nvGrpSpPr>
        <p:grpSpPr>
          <a:xfrm>
            <a:off x="370747" y="2085798"/>
            <a:ext cx="304009" cy="326513"/>
            <a:chOff x="616425" y="2329600"/>
            <a:chExt cx="361700" cy="388475"/>
          </a:xfrm>
        </p:grpSpPr>
        <p:sp>
          <p:nvSpPr>
            <p:cNvPr id="583" name="Google Shape;583;p37"/>
            <p:cNvSpPr/>
            <p:nvPr/>
          </p:nvSpPr>
          <p:spPr>
            <a:xfrm>
              <a:off x="616425" y="2329600"/>
              <a:ext cx="361700" cy="388475"/>
            </a:xfrm>
            <a:custGeom>
              <a:rect b="b" l="l" r="r" t="t"/>
              <a:pathLst>
                <a:path extrusionOk="0" fill="none" h="15539" w="14468">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7"/>
            <p:cNvSpPr/>
            <p:nvPr/>
          </p:nvSpPr>
          <p:spPr>
            <a:xfrm>
              <a:off x="704725" y="2545750"/>
              <a:ext cx="185125" cy="25"/>
            </a:xfrm>
            <a:custGeom>
              <a:rect b="b" l="l" r="r" t="t"/>
              <a:pathLst>
                <a:path extrusionOk="0" fill="none" h="1" w="7405">
                  <a:moveTo>
                    <a:pt x="7404"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7"/>
            <p:cNvSpPr/>
            <p:nvPr/>
          </p:nvSpPr>
          <p:spPr>
            <a:xfrm>
              <a:off x="811875" y="2626125"/>
              <a:ext cx="31075" cy="31075"/>
            </a:xfrm>
            <a:custGeom>
              <a:rect b="b" l="l" r="r" t="t"/>
              <a:pathLst>
                <a:path extrusionOk="0" fill="none" h="1243" w="1243">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7"/>
            <p:cNvSpPr/>
            <p:nvPr/>
          </p:nvSpPr>
          <p:spPr>
            <a:xfrm>
              <a:off x="751000" y="2568275"/>
              <a:ext cx="54200" cy="53600"/>
            </a:xfrm>
            <a:custGeom>
              <a:rect b="b" l="l" r="r" t="t"/>
              <a:pathLst>
                <a:path extrusionOk="0" fill="none" h="2144" w="2168">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7"/>
            <p:cNvSpPr/>
            <p:nvPr/>
          </p:nvSpPr>
          <p:spPr>
            <a:xfrm>
              <a:off x="769875" y="2662650"/>
              <a:ext cx="23775" cy="23775"/>
            </a:xfrm>
            <a:custGeom>
              <a:rect b="b" l="l" r="r" t="t"/>
              <a:pathLst>
                <a:path extrusionOk="0" fill="none" h="951" w="951">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7"/>
            <p:cNvSpPr/>
            <p:nvPr/>
          </p:nvSpPr>
          <p:spPr>
            <a:xfrm>
              <a:off x="799700" y="2503125"/>
              <a:ext cx="24375" cy="23775"/>
            </a:xfrm>
            <a:custGeom>
              <a:rect b="b" l="l" r="r" t="t"/>
              <a:pathLst>
                <a:path extrusionOk="0" fill="none" h="951" w="975">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7"/>
            <p:cNvSpPr/>
            <p:nvPr/>
          </p:nvSpPr>
          <p:spPr>
            <a:xfrm>
              <a:off x="766825" y="2388050"/>
              <a:ext cx="60925" cy="25"/>
            </a:xfrm>
            <a:custGeom>
              <a:rect b="b" l="l" r="r" t="t"/>
              <a:pathLst>
                <a:path extrusionOk="0" fill="none" h="1" w="2437">
                  <a:moveTo>
                    <a:pt x="2436" y="0"/>
                  </a:move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7"/>
            <p:cNvSpPr/>
            <p:nvPr/>
          </p:nvSpPr>
          <p:spPr>
            <a:xfrm>
              <a:off x="769875" y="2456250"/>
              <a:ext cx="31075" cy="31075"/>
            </a:xfrm>
            <a:custGeom>
              <a:rect b="b" l="l" r="r" t="t"/>
              <a:pathLst>
                <a:path extrusionOk="0" fill="none" h="1243" w="1243">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 name="Google Shape;591;p37"/>
          <p:cNvGrpSpPr/>
          <p:nvPr/>
        </p:nvGrpSpPr>
        <p:grpSpPr>
          <a:xfrm>
            <a:off x="927557" y="2088866"/>
            <a:ext cx="320378" cy="320378"/>
            <a:chOff x="1278900" y="2333250"/>
            <a:chExt cx="381175" cy="381175"/>
          </a:xfrm>
        </p:grpSpPr>
        <p:sp>
          <p:nvSpPr>
            <p:cNvPr id="592" name="Google Shape;592;p37"/>
            <p:cNvSpPr/>
            <p:nvPr/>
          </p:nvSpPr>
          <p:spPr>
            <a:xfrm>
              <a:off x="1278900" y="2333250"/>
              <a:ext cx="381175" cy="381175"/>
            </a:xfrm>
            <a:custGeom>
              <a:rect b="b" l="l" r="r" t="t"/>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7"/>
            <p:cNvSpPr/>
            <p:nvPr/>
          </p:nvSpPr>
          <p:spPr>
            <a:xfrm>
              <a:off x="1525475"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7"/>
            <p:cNvSpPr/>
            <p:nvPr/>
          </p:nvSpPr>
          <p:spPr>
            <a:xfrm>
              <a:off x="13696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7"/>
            <p:cNvSpPr/>
            <p:nvPr/>
          </p:nvSpPr>
          <p:spPr>
            <a:xfrm>
              <a:off x="1369600" y="2604200"/>
              <a:ext cx="199750" cy="40825"/>
            </a:xfrm>
            <a:custGeom>
              <a:rect b="b" l="l" r="r" t="t"/>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37"/>
          <p:cNvGrpSpPr/>
          <p:nvPr/>
        </p:nvGrpSpPr>
        <p:grpSpPr>
          <a:xfrm>
            <a:off x="1492520" y="2088866"/>
            <a:ext cx="320399" cy="320378"/>
            <a:chOff x="1951075" y="2333250"/>
            <a:chExt cx="381200" cy="381175"/>
          </a:xfrm>
        </p:grpSpPr>
        <p:sp>
          <p:nvSpPr>
            <p:cNvPr id="597" name="Google Shape;597;p37"/>
            <p:cNvSpPr/>
            <p:nvPr/>
          </p:nvSpPr>
          <p:spPr>
            <a:xfrm>
              <a:off x="1951075" y="2333250"/>
              <a:ext cx="381200" cy="381175"/>
            </a:xfrm>
            <a:custGeom>
              <a:rect b="b" l="l" r="r" t="t"/>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7"/>
            <p:cNvSpPr/>
            <p:nvPr/>
          </p:nvSpPr>
          <p:spPr>
            <a:xfrm>
              <a:off x="2197675" y="2503125"/>
              <a:ext cx="43875" cy="47525"/>
            </a:xfrm>
            <a:custGeom>
              <a:rect b="b" l="l" r="r" t="t"/>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7"/>
            <p:cNvSpPr/>
            <p:nvPr/>
          </p:nvSpPr>
          <p:spPr>
            <a:xfrm>
              <a:off x="20418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7"/>
            <p:cNvSpPr/>
            <p:nvPr/>
          </p:nvSpPr>
          <p:spPr>
            <a:xfrm>
              <a:off x="2041800" y="2584100"/>
              <a:ext cx="199750" cy="41425"/>
            </a:xfrm>
            <a:custGeom>
              <a:rect b="b" l="l" r="r" t="t"/>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 name="Google Shape;601;p37"/>
          <p:cNvGrpSpPr/>
          <p:nvPr/>
        </p:nvGrpSpPr>
        <p:grpSpPr>
          <a:xfrm>
            <a:off x="2057504" y="2088866"/>
            <a:ext cx="320378" cy="320378"/>
            <a:chOff x="2623275" y="2333250"/>
            <a:chExt cx="381175" cy="381175"/>
          </a:xfrm>
        </p:grpSpPr>
        <p:sp>
          <p:nvSpPr>
            <p:cNvPr id="602" name="Google Shape;602;p37"/>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7"/>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7"/>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7"/>
            <p:cNvSpPr/>
            <p:nvPr/>
          </p:nvSpPr>
          <p:spPr>
            <a:xfrm>
              <a:off x="2810200" y="2595675"/>
              <a:ext cx="99875" cy="31075"/>
            </a:xfrm>
            <a:custGeom>
              <a:rect b="b" l="l" r="r" t="t"/>
              <a:pathLst>
                <a:path extrusionOk="0" fill="none" h="1243" w="3995">
                  <a:moveTo>
                    <a:pt x="1" y="1242"/>
                  </a:moveTo>
                  <a:lnTo>
                    <a:pt x="399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37"/>
          <p:cNvGrpSpPr/>
          <p:nvPr/>
        </p:nvGrpSpPr>
        <p:grpSpPr>
          <a:xfrm>
            <a:off x="2697209" y="2033603"/>
            <a:ext cx="170937" cy="426827"/>
            <a:chOff x="3384375" y="2267500"/>
            <a:chExt cx="203375" cy="507825"/>
          </a:xfrm>
        </p:grpSpPr>
        <p:sp>
          <p:nvSpPr>
            <p:cNvPr id="607" name="Google Shape;607;p37"/>
            <p:cNvSpPr/>
            <p:nvPr/>
          </p:nvSpPr>
          <p:spPr>
            <a:xfrm>
              <a:off x="3384375" y="2373425"/>
              <a:ext cx="203375" cy="401900"/>
            </a:xfrm>
            <a:custGeom>
              <a:rect b="b" l="l" r="r" t="t"/>
              <a:pathLst>
                <a:path extrusionOk="0" fill="none" h="16076" w="8135">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7"/>
            <p:cNvSpPr/>
            <p:nvPr/>
          </p:nvSpPr>
          <p:spPr>
            <a:xfrm>
              <a:off x="3443425" y="2267500"/>
              <a:ext cx="85275" cy="93775"/>
            </a:xfrm>
            <a:custGeom>
              <a:rect b="b" l="l" r="r" t="t"/>
              <a:pathLst>
                <a:path extrusionOk="0" fill="none" h="3751" w="3411">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37"/>
          <p:cNvGrpSpPr/>
          <p:nvPr/>
        </p:nvGrpSpPr>
        <p:grpSpPr>
          <a:xfrm>
            <a:off x="3842516" y="2087836"/>
            <a:ext cx="140237" cy="318339"/>
            <a:chOff x="4747025" y="2332025"/>
            <a:chExt cx="166850" cy="378750"/>
          </a:xfrm>
        </p:grpSpPr>
        <p:sp>
          <p:nvSpPr>
            <p:cNvPr id="610" name="Google Shape;610;p37"/>
            <p:cNvSpPr/>
            <p:nvPr/>
          </p:nvSpPr>
          <p:spPr>
            <a:xfrm>
              <a:off x="4747025" y="2427025"/>
              <a:ext cx="166850" cy="283750"/>
            </a:xfrm>
            <a:custGeom>
              <a:rect b="b" l="l" r="r" t="t"/>
              <a:pathLst>
                <a:path extrusionOk="0" fill="none" h="11350" w="6674">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7"/>
            <p:cNvSpPr/>
            <p:nvPr/>
          </p:nvSpPr>
          <p:spPr>
            <a:xfrm>
              <a:off x="4792100" y="2332025"/>
              <a:ext cx="76725" cy="84050"/>
            </a:xfrm>
            <a:custGeom>
              <a:rect b="b" l="l" r="r" t="t"/>
              <a:pathLst>
                <a:path extrusionOk="0" fill="none" h="3362" w="3069">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 name="Google Shape;612;p37"/>
          <p:cNvGrpSpPr/>
          <p:nvPr/>
        </p:nvGrpSpPr>
        <p:grpSpPr>
          <a:xfrm>
            <a:off x="3274990" y="2035641"/>
            <a:ext cx="145343" cy="422729"/>
            <a:chOff x="4071800" y="2269925"/>
            <a:chExt cx="172925" cy="502950"/>
          </a:xfrm>
        </p:grpSpPr>
        <p:sp>
          <p:nvSpPr>
            <p:cNvPr id="613" name="Google Shape;613;p37"/>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7"/>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5" name="Google Shape;615;p37"/>
          <p:cNvSpPr/>
          <p:nvPr/>
        </p:nvSpPr>
        <p:spPr>
          <a:xfrm>
            <a:off x="4317611" y="2080241"/>
            <a:ext cx="320378" cy="337776"/>
          </a:xfrm>
          <a:custGeom>
            <a:rect b="b" l="l" r="r" t="t"/>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6" name="Google Shape;616;p37"/>
          <p:cNvGrpSpPr/>
          <p:nvPr/>
        </p:nvGrpSpPr>
        <p:grpSpPr>
          <a:xfrm>
            <a:off x="4872696" y="2086302"/>
            <a:ext cx="345971" cy="325505"/>
            <a:chOff x="5972700" y="2330200"/>
            <a:chExt cx="411625" cy="387275"/>
          </a:xfrm>
        </p:grpSpPr>
        <p:sp>
          <p:nvSpPr>
            <p:cNvPr id="617" name="Google Shape;617;p37"/>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7"/>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p37"/>
          <p:cNvGrpSpPr/>
          <p:nvPr/>
        </p:nvGrpSpPr>
        <p:grpSpPr>
          <a:xfrm>
            <a:off x="467993" y="2614431"/>
            <a:ext cx="109538" cy="399195"/>
            <a:chOff x="732125" y="2958550"/>
            <a:chExt cx="130325" cy="474950"/>
          </a:xfrm>
        </p:grpSpPr>
        <p:sp>
          <p:nvSpPr>
            <p:cNvPr id="620" name="Google Shape;620;p37"/>
            <p:cNvSpPr/>
            <p:nvPr/>
          </p:nvSpPr>
          <p:spPr>
            <a:xfrm>
              <a:off x="732125" y="2958550"/>
              <a:ext cx="130325" cy="474950"/>
            </a:xfrm>
            <a:custGeom>
              <a:rect b="b" l="l" r="r" t="t"/>
              <a:pathLst>
                <a:path extrusionOk="0" fill="none" h="18998" w="5213">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7"/>
            <p:cNvSpPr/>
            <p:nvPr/>
          </p:nvSpPr>
          <p:spPr>
            <a:xfrm>
              <a:off x="756475" y="3090675"/>
              <a:ext cx="81625" cy="318475"/>
            </a:xfrm>
            <a:custGeom>
              <a:rect b="b" l="l" r="r" t="t"/>
              <a:pathLst>
                <a:path extrusionOk="0" fill="none" h="12739" w="3265">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7"/>
            <p:cNvSpPr/>
            <p:nvPr/>
          </p:nvSpPr>
          <p:spPr>
            <a:xfrm>
              <a:off x="802750" y="3129050"/>
              <a:ext cx="13425" cy="25"/>
            </a:xfrm>
            <a:custGeom>
              <a:rect b="b" l="l" r="r" t="t"/>
              <a:pathLst>
                <a:path extrusionOk="0" fill="none" h="1" w="537">
                  <a:moveTo>
                    <a:pt x="536"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7"/>
            <p:cNvSpPr/>
            <p:nvPr/>
          </p:nvSpPr>
          <p:spPr>
            <a:xfrm>
              <a:off x="802750" y="3162525"/>
              <a:ext cx="13425" cy="25"/>
            </a:xfrm>
            <a:custGeom>
              <a:rect b="b" l="l" r="r" t="t"/>
              <a:pathLst>
                <a:path extrusionOk="0" fill="none" h="1" w="537">
                  <a:moveTo>
                    <a:pt x="536"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7"/>
            <p:cNvSpPr/>
            <p:nvPr/>
          </p:nvSpPr>
          <p:spPr>
            <a:xfrm>
              <a:off x="802750" y="3196025"/>
              <a:ext cx="13425" cy="25"/>
            </a:xfrm>
            <a:custGeom>
              <a:rect b="b" l="l" r="r" t="t"/>
              <a:pathLst>
                <a:path extrusionOk="0" fill="none" h="1" w="537">
                  <a:moveTo>
                    <a:pt x="536"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7"/>
            <p:cNvSpPr/>
            <p:nvPr/>
          </p:nvSpPr>
          <p:spPr>
            <a:xfrm>
              <a:off x="802750" y="3229500"/>
              <a:ext cx="13425" cy="25"/>
            </a:xfrm>
            <a:custGeom>
              <a:rect b="b" l="l" r="r" t="t"/>
              <a:pathLst>
                <a:path extrusionOk="0" fill="none" h="1" w="537">
                  <a:moveTo>
                    <a:pt x="536"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7"/>
            <p:cNvSpPr/>
            <p:nvPr/>
          </p:nvSpPr>
          <p:spPr>
            <a:xfrm>
              <a:off x="802750" y="3263000"/>
              <a:ext cx="13425" cy="25"/>
            </a:xfrm>
            <a:custGeom>
              <a:rect b="b" l="l" r="r" t="t"/>
              <a:pathLst>
                <a:path extrusionOk="0" fill="none" h="1" w="537">
                  <a:moveTo>
                    <a:pt x="536"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7"/>
            <p:cNvSpPr/>
            <p:nvPr/>
          </p:nvSpPr>
          <p:spPr>
            <a:xfrm>
              <a:off x="802750" y="3296475"/>
              <a:ext cx="13425" cy="25"/>
            </a:xfrm>
            <a:custGeom>
              <a:rect b="b" l="l" r="r" t="t"/>
              <a:pathLst>
                <a:path extrusionOk="0" fill="none" h="1" w="537">
                  <a:moveTo>
                    <a:pt x="536"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8" name="Google Shape;628;p37"/>
          <p:cNvSpPr/>
          <p:nvPr/>
        </p:nvSpPr>
        <p:spPr>
          <a:xfrm>
            <a:off x="1484913" y="2598660"/>
            <a:ext cx="335738" cy="430924"/>
          </a:xfrm>
          <a:custGeom>
            <a:rect b="b" l="l" r="r" t="t"/>
            <a:pathLst>
              <a:path extrusionOk="0" fill="none" h="20508" w="15978">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7"/>
          <p:cNvSpPr/>
          <p:nvPr/>
        </p:nvSpPr>
        <p:spPr>
          <a:xfrm>
            <a:off x="963405" y="2598660"/>
            <a:ext cx="248746" cy="430924"/>
          </a:xfrm>
          <a:custGeom>
            <a:rect b="b" l="l" r="r" t="t"/>
            <a:pathLst>
              <a:path extrusionOk="0" fill="none" h="20508" w="11838">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0" name="Google Shape;630;p37"/>
          <p:cNvGrpSpPr/>
          <p:nvPr/>
        </p:nvGrpSpPr>
        <p:grpSpPr>
          <a:xfrm>
            <a:off x="2023737" y="2627227"/>
            <a:ext cx="387933" cy="367467"/>
            <a:chOff x="2583100" y="2973775"/>
            <a:chExt cx="461550" cy="437200"/>
          </a:xfrm>
        </p:grpSpPr>
        <p:sp>
          <p:nvSpPr>
            <p:cNvPr id="631" name="Google Shape;631;p37"/>
            <p:cNvSpPr/>
            <p:nvPr/>
          </p:nvSpPr>
          <p:spPr>
            <a:xfrm>
              <a:off x="2701225" y="3315975"/>
              <a:ext cx="225300" cy="95000"/>
            </a:xfrm>
            <a:custGeom>
              <a:rect b="b" l="l" r="r" t="t"/>
              <a:pathLst>
                <a:path extrusionOk="0" fill="none" h="3800" w="9012">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7"/>
            <p:cNvSpPr/>
            <p:nvPr/>
          </p:nvSpPr>
          <p:spPr>
            <a:xfrm>
              <a:off x="2583100" y="2973775"/>
              <a:ext cx="461550" cy="336125"/>
            </a:xfrm>
            <a:custGeom>
              <a:rect b="b" l="l" r="r" t="t"/>
              <a:pathLst>
                <a:path extrusionOk="0" fill="none" h="13445" w="18462">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3" name="Google Shape;633;p37"/>
          <p:cNvSpPr/>
          <p:nvPr/>
        </p:nvSpPr>
        <p:spPr>
          <a:xfrm>
            <a:off x="3734681" y="2636022"/>
            <a:ext cx="356204" cy="356204"/>
          </a:xfrm>
          <a:custGeom>
            <a:rect b="b" l="l" r="r" t="t"/>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4" name="Google Shape;634;p37"/>
          <p:cNvGrpSpPr/>
          <p:nvPr/>
        </p:nvGrpSpPr>
        <p:grpSpPr>
          <a:xfrm>
            <a:off x="4263186" y="2655384"/>
            <a:ext cx="435022" cy="323445"/>
            <a:chOff x="5247525" y="3007275"/>
            <a:chExt cx="517575" cy="384825"/>
          </a:xfrm>
        </p:grpSpPr>
        <p:sp>
          <p:nvSpPr>
            <p:cNvPr id="635" name="Google Shape;635;p37"/>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7"/>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37"/>
          <p:cNvGrpSpPr/>
          <p:nvPr/>
        </p:nvGrpSpPr>
        <p:grpSpPr>
          <a:xfrm>
            <a:off x="3174172" y="2636956"/>
            <a:ext cx="342882" cy="350068"/>
            <a:chOff x="3951850" y="2985350"/>
            <a:chExt cx="407950" cy="416500"/>
          </a:xfrm>
        </p:grpSpPr>
        <p:sp>
          <p:nvSpPr>
            <p:cNvPr id="638" name="Google Shape;638;p37"/>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7"/>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7"/>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7"/>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2" name="Google Shape;642;p37"/>
          <p:cNvGrpSpPr/>
          <p:nvPr/>
        </p:nvGrpSpPr>
        <p:grpSpPr>
          <a:xfrm>
            <a:off x="330844" y="3226504"/>
            <a:ext cx="397136" cy="305017"/>
            <a:chOff x="568950" y="3686775"/>
            <a:chExt cx="472500" cy="362900"/>
          </a:xfrm>
        </p:grpSpPr>
        <p:sp>
          <p:nvSpPr>
            <p:cNvPr id="643" name="Google Shape;643;p37"/>
            <p:cNvSpPr/>
            <p:nvPr/>
          </p:nvSpPr>
          <p:spPr>
            <a:xfrm>
              <a:off x="568950" y="3686775"/>
              <a:ext cx="472500" cy="362900"/>
            </a:xfrm>
            <a:custGeom>
              <a:rect b="b" l="l" r="r" t="t"/>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7"/>
            <p:cNvSpPr/>
            <p:nvPr/>
          </p:nvSpPr>
          <p:spPr>
            <a:xfrm>
              <a:off x="645650" y="3820725"/>
              <a:ext cx="34125" cy="34125"/>
            </a:xfrm>
            <a:custGeom>
              <a:rect b="b" l="l" r="r" t="t"/>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7"/>
            <p:cNvSpPr/>
            <p:nvPr/>
          </p:nvSpPr>
          <p:spPr>
            <a:xfrm>
              <a:off x="747950" y="3753750"/>
              <a:ext cx="85275" cy="12200"/>
            </a:xfrm>
            <a:custGeom>
              <a:rect b="b" l="l" r="r" t="t"/>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6" name="Google Shape;646;p37"/>
          <p:cNvSpPr/>
          <p:nvPr/>
        </p:nvSpPr>
        <p:spPr>
          <a:xfrm>
            <a:off x="4907686" y="2619652"/>
            <a:ext cx="270221" cy="388962"/>
          </a:xfrm>
          <a:custGeom>
            <a:rect b="b" l="l" r="r" t="t"/>
            <a:pathLst>
              <a:path extrusionOk="0" fill="none" h="18511" w="1286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7" name="Google Shape;647;p37"/>
          <p:cNvGrpSpPr/>
          <p:nvPr/>
        </p:nvGrpSpPr>
        <p:grpSpPr>
          <a:xfrm>
            <a:off x="898896" y="3252097"/>
            <a:ext cx="377700" cy="253852"/>
            <a:chOff x="1244800" y="3717225"/>
            <a:chExt cx="449375" cy="302025"/>
          </a:xfrm>
        </p:grpSpPr>
        <p:sp>
          <p:nvSpPr>
            <p:cNvPr id="648" name="Google Shape;648;p37"/>
            <p:cNvSpPr/>
            <p:nvPr/>
          </p:nvSpPr>
          <p:spPr>
            <a:xfrm>
              <a:off x="1244800" y="3717225"/>
              <a:ext cx="449375" cy="302025"/>
            </a:xfrm>
            <a:custGeom>
              <a:rect b="b" l="l" r="r" t="t"/>
              <a:pathLst>
                <a:path extrusionOk="0" fill="none" h="12081" w="17975">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7"/>
            <p:cNvSpPr/>
            <p:nvPr/>
          </p:nvSpPr>
          <p:spPr>
            <a:xfrm>
              <a:off x="1244800" y="3795150"/>
              <a:ext cx="449375" cy="25"/>
            </a:xfrm>
            <a:custGeom>
              <a:rect b="b" l="l" r="r" t="t"/>
              <a:pathLst>
                <a:path extrusionOk="0" fill="none" h="1" w="17975">
                  <a:moveTo>
                    <a:pt x="17974"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7"/>
            <p:cNvSpPr/>
            <p:nvPr/>
          </p:nvSpPr>
          <p:spPr>
            <a:xfrm>
              <a:off x="1244800" y="3853000"/>
              <a:ext cx="449375" cy="25"/>
            </a:xfrm>
            <a:custGeom>
              <a:rect b="b" l="l" r="r" t="t"/>
              <a:pathLst>
                <a:path extrusionOk="0" fill="none" h="1" w="17975">
                  <a:moveTo>
                    <a:pt x="0" y="0"/>
                  </a:moveTo>
                  <a:lnTo>
                    <a:pt x="1797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7"/>
            <p:cNvSpPr/>
            <p:nvPr/>
          </p:nvSpPr>
          <p:spPr>
            <a:xfrm>
              <a:off x="1302625" y="3893800"/>
              <a:ext cx="161375" cy="25"/>
            </a:xfrm>
            <a:custGeom>
              <a:rect b="b" l="l" r="r" t="t"/>
              <a:pathLst>
                <a:path extrusionOk="0" fill="none" h="1" w="6455">
                  <a:moveTo>
                    <a:pt x="6455" y="0"/>
                  </a:move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7"/>
            <p:cNvSpPr/>
            <p:nvPr/>
          </p:nvSpPr>
          <p:spPr>
            <a:xfrm>
              <a:off x="1302625" y="3933975"/>
              <a:ext cx="110250" cy="25"/>
            </a:xfrm>
            <a:custGeom>
              <a:rect b="b" l="l" r="r" t="t"/>
              <a:pathLst>
                <a:path extrusionOk="0" fill="none" h="1" w="4410">
                  <a:moveTo>
                    <a:pt x="4409" y="1"/>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7"/>
            <p:cNvSpPr/>
            <p:nvPr/>
          </p:nvSpPr>
          <p:spPr>
            <a:xfrm>
              <a:off x="1572975" y="3899875"/>
              <a:ext cx="62125" cy="40225"/>
            </a:xfrm>
            <a:custGeom>
              <a:rect b="b" l="l" r="r" t="t"/>
              <a:pathLst>
                <a:path extrusionOk="0" fill="none" h="1609" w="2485">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 name="Google Shape;654;p37"/>
          <p:cNvGrpSpPr/>
          <p:nvPr/>
        </p:nvGrpSpPr>
        <p:grpSpPr>
          <a:xfrm>
            <a:off x="1468986" y="3232639"/>
            <a:ext cx="367467" cy="287115"/>
            <a:chOff x="1923075" y="3694075"/>
            <a:chExt cx="437200" cy="341600"/>
          </a:xfrm>
        </p:grpSpPr>
        <p:sp>
          <p:nvSpPr>
            <p:cNvPr id="655" name="Google Shape;655;p37"/>
            <p:cNvSpPr/>
            <p:nvPr/>
          </p:nvSpPr>
          <p:spPr>
            <a:xfrm>
              <a:off x="22476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7"/>
            <p:cNvSpPr/>
            <p:nvPr/>
          </p:nvSpPr>
          <p:spPr>
            <a:xfrm>
              <a:off x="20351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7"/>
            <p:cNvSpPr/>
            <p:nvPr/>
          </p:nvSpPr>
          <p:spPr>
            <a:xfrm>
              <a:off x="1923075" y="3694075"/>
              <a:ext cx="437200" cy="280100"/>
            </a:xfrm>
            <a:custGeom>
              <a:rect b="b" l="l" r="r" t="t"/>
              <a:pathLst>
                <a:path extrusionOk="0" fill="none" h="11204" w="17488">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7"/>
            <p:cNvSpPr/>
            <p:nvPr/>
          </p:nvSpPr>
          <p:spPr>
            <a:xfrm>
              <a:off x="2261000" y="3781750"/>
              <a:ext cx="48725" cy="108400"/>
            </a:xfrm>
            <a:custGeom>
              <a:rect b="b" l="l" r="r" t="t"/>
              <a:pathLst>
                <a:path extrusionOk="0" fill="none" h="4336" w="1949">
                  <a:moveTo>
                    <a:pt x="1" y="4336"/>
                  </a:moveTo>
                  <a:lnTo>
                    <a:pt x="1949"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7"/>
            <p:cNvSpPr/>
            <p:nvPr/>
          </p:nvSpPr>
          <p:spPr>
            <a:xfrm>
              <a:off x="2225675" y="3780550"/>
              <a:ext cx="32300" cy="113875"/>
            </a:xfrm>
            <a:custGeom>
              <a:rect b="b" l="l" r="r" t="t"/>
              <a:pathLst>
                <a:path extrusionOk="0" fill="none" h="4555" w="1292">
                  <a:moveTo>
                    <a:pt x="1" y="4554"/>
                  </a:moveTo>
                  <a:lnTo>
                    <a:pt x="1292"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7"/>
            <p:cNvSpPr/>
            <p:nvPr/>
          </p:nvSpPr>
          <p:spPr>
            <a:xfrm>
              <a:off x="2190375" y="3779325"/>
              <a:ext cx="15850" cy="119350"/>
            </a:xfrm>
            <a:custGeom>
              <a:rect b="b" l="l" r="r" t="t"/>
              <a:pathLst>
                <a:path extrusionOk="0" fill="none" h="4774" w="634">
                  <a:moveTo>
                    <a:pt x="0" y="4774"/>
                  </a:moveTo>
                  <a:lnTo>
                    <a:pt x="63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7"/>
            <p:cNvSpPr/>
            <p:nvPr/>
          </p:nvSpPr>
          <p:spPr>
            <a:xfrm>
              <a:off x="2154450" y="3777500"/>
              <a:ext cx="1250" cy="126050"/>
            </a:xfrm>
            <a:custGeom>
              <a:rect b="b" l="l" r="r" t="t"/>
              <a:pathLst>
                <a:path extrusionOk="0" fill="none" h="5042" w="50">
                  <a:moveTo>
                    <a:pt x="49" y="5042"/>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7"/>
            <p:cNvSpPr/>
            <p:nvPr/>
          </p:nvSpPr>
          <p:spPr>
            <a:xfrm>
              <a:off x="2103300" y="3776275"/>
              <a:ext cx="17075" cy="131550"/>
            </a:xfrm>
            <a:custGeom>
              <a:rect b="b" l="l" r="r" t="t"/>
              <a:pathLst>
                <a:path extrusionOk="0" fill="none" h="5262" w="683">
                  <a:moveTo>
                    <a:pt x="683" y="5261"/>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7"/>
            <p:cNvSpPr/>
            <p:nvPr/>
          </p:nvSpPr>
          <p:spPr>
            <a:xfrm>
              <a:off x="2051550" y="3775050"/>
              <a:ext cx="34125" cy="137025"/>
            </a:xfrm>
            <a:custGeom>
              <a:rect b="b" l="l" r="r" t="t"/>
              <a:pathLst>
                <a:path extrusionOk="0" fill="none" h="5481" w="1365">
                  <a:moveTo>
                    <a:pt x="1364" y="548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 name="Google Shape;664;p37"/>
          <p:cNvGrpSpPr/>
          <p:nvPr/>
        </p:nvGrpSpPr>
        <p:grpSpPr>
          <a:xfrm>
            <a:off x="2037542" y="3228038"/>
            <a:ext cx="360301" cy="295814"/>
            <a:chOff x="2599525" y="3688600"/>
            <a:chExt cx="428675" cy="351950"/>
          </a:xfrm>
        </p:grpSpPr>
        <p:sp>
          <p:nvSpPr>
            <p:cNvPr id="665" name="Google Shape;665;p37"/>
            <p:cNvSpPr/>
            <p:nvPr/>
          </p:nvSpPr>
          <p:spPr>
            <a:xfrm>
              <a:off x="2599525" y="3688600"/>
              <a:ext cx="428675" cy="168675"/>
            </a:xfrm>
            <a:custGeom>
              <a:rect b="b" l="l" r="r" t="t"/>
              <a:pathLst>
                <a:path extrusionOk="0" fill="none" h="6747" w="17147">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7"/>
            <p:cNvSpPr/>
            <p:nvPr/>
          </p:nvSpPr>
          <p:spPr>
            <a:xfrm>
              <a:off x="2792550" y="3862125"/>
              <a:ext cx="42650" cy="23775"/>
            </a:xfrm>
            <a:custGeom>
              <a:rect b="b" l="l" r="r" t="t"/>
              <a:pathLst>
                <a:path extrusionOk="0" fill="none" h="951" w="1706">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7"/>
            <p:cNvSpPr/>
            <p:nvPr/>
          </p:nvSpPr>
          <p:spPr>
            <a:xfrm>
              <a:off x="2599525" y="3852375"/>
              <a:ext cx="428675" cy="188175"/>
            </a:xfrm>
            <a:custGeom>
              <a:rect b="b" l="l" r="r" t="t"/>
              <a:pathLst>
                <a:path extrusionOk="0" fill="none" h="7527" w="17147">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 name="Google Shape;668;p37"/>
          <p:cNvGrpSpPr/>
          <p:nvPr/>
        </p:nvGrpSpPr>
        <p:grpSpPr>
          <a:xfrm>
            <a:off x="2619925" y="3207571"/>
            <a:ext cx="333700" cy="329077"/>
            <a:chOff x="3292425" y="3664250"/>
            <a:chExt cx="397025" cy="391525"/>
          </a:xfrm>
        </p:grpSpPr>
        <p:sp>
          <p:nvSpPr>
            <p:cNvPr id="669" name="Google Shape;669;p37"/>
            <p:cNvSpPr/>
            <p:nvPr/>
          </p:nvSpPr>
          <p:spPr>
            <a:xfrm>
              <a:off x="3292425" y="3680675"/>
              <a:ext cx="375100" cy="375100"/>
            </a:xfrm>
            <a:custGeom>
              <a:rect b="b" l="l" r="r" t="t"/>
              <a:pathLst>
                <a:path extrusionOk="0" fill="none" h="15004" w="15004">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7"/>
            <p:cNvSpPr/>
            <p:nvPr/>
          </p:nvSpPr>
          <p:spPr>
            <a:xfrm>
              <a:off x="3504325" y="3664250"/>
              <a:ext cx="131525" cy="153450"/>
            </a:xfrm>
            <a:custGeom>
              <a:rect b="b" l="l" r="r" t="t"/>
              <a:pathLst>
                <a:path extrusionOk="0" fill="none" h="6138" w="5261">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7"/>
            <p:cNvSpPr/>
            <p:nvPr/>
          </p:nvSpPr>
          <p:spPr>
            <a:xfrm>
              <a:off x="3501875" y="3749500"/>
              <a:ext cx="187575" cy="96825"/>
            </a:xfrm>
            <a:custGeom>
              <a:rect b="b" l="l" r="r" t="t"/>
              <a:pathLst>
                <a:path extrusionOk="0" fill="none" h="3873" w="7503">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 name="Google Shape;672;p37"/>
          <p:cNvGrpSpPr/>
          <p:nvPr/>
        </p:nvGrpSpPr>
        <p:grpSpPr>
          <a:xfrm>
            <a:off x="3157782" y="3250038"/>
            <a:ext cx="369526" cy="268183"/>
            <a:chOff x="3932350" y="3714775"/>
            <a:chExt cx="439650" cy="319075"/>
          </a:xfrm>
        </p:grpSpPr>
        <p:sp>
          <p:nvSpPr>
            <p:cNvPr id="673" name="Google Shape;673;p37"/>
            <p:cNvSpPr/>
            <p:nvPr/>
          </p:nvSpPr>
          <p:spPr>
            <a:xfrm>
              <a:off x="3932350" y="3714775"/>
              <a:ext cx="439650" cy="319075"/>
            </a:xfrm>
            <a:custGeom>
              <a:rect b="b" l="l" r="r" t="t"/>
              <a:pathLst>
                <a:path extrusionOk="0" fill="none" h="12763" w="17586">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7"/>
            <p:cNvSpPr/>
            <p:nvPr/>
          </p:nvSpPr>
          <p:spPr>
            <a:xfrm>
              <a:off x="39701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7"/>
            <p:cNvSpPr/>
            <p:nvPr/>
          </p:nvSpPr>
          <p:spPr>
            <a:xfrm>
              <a:off x="42788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7"/>
            <p:cNvSpPr/>
            <p:nvPr/>
          </p:nvSpPr>
          <p:spPr>
            <a:xfrm>
              <a:off x="4073000" y="3716600"/>
              <a:ext cx="77350" cy="278900"/>
            </a:xfrm>
            <a:custGeom>
              <a:rect b="b" l="l" r="r" t="t"/>
              <a:pathLst>
                <a:path extrusionOk="0" fill="none" h="11156" w="3094">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7"/>
            <p:cNvSpPr/>
            <p:nvPr/>
          </p:nvSpPr>
          <p:spPr>
            <a:xfrm>
              <a:off x="4175900" y="3787250"/>
              <a:ext cx="77350" cy="208250"/>
            </a:xfrm>
            <a:custGeom>
              <a:rect b="b" l="l" r="r" t="t"/>
              <a:pathLst>
                <a:path extrusionOk="0" fill="none" h="8330" w="3094">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 name="Google Shape;678;p37"/>
          <p:cNvGrpSpPr/>
          <p:nvPr/>
        </p:nvGrpSpPr>
        <p:grpSpPr>
          <a:xfrm>
            <a:off x="3722766" y="3250038"/>
            <a:ext cx="369505" cy="268183"/>
            <a:chOff x="4604550" y="3714775"/>
            <a:chExt cx="439625" cy="319075"/>
          </a:xfrm>
        </p:grpSpPr>
        <p:sp>
          <p:nvSpPr>
            <p:cNvPr id="679" name="Google Shape;679;p37"/>
            <p:cNvSpPr/>
            <p:nvPr/>
          </p:nvSpPr>
          <p:spPr>
            <a:xfrm>
              <a:off x="4604550" y="3714775"/>
              <a:ext cx="439625" cy="319075"/>
            </a:xfrm>
            <a:custGeom>
              <a:rect b="b" l="l" r="r" t="t"/>
              <a:pathLst>
                <a:path extrusionOk="0" fill="none" h="12763" w="17585">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7"/>
            <p:cNvSpPr/>
            <p:nvPr/>
          </p:nvSpPr>
          <p:spPr>
            <a:xfrm>
              <a:off x="4647175" y="3761675"/>
              <a:ext cx="354400" cy="213725"/>
            </a:xfrm>
            <a:custGeom>
              <a:rect b="b" l="l" r="r" t="t"/>
              <a:pathLst>
                <a:path extrusionOk="0" fill="none" h="8549" w="14176">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1" name="Google Shape;681;p37"/>
          <p:cNvGrpSpPr/>
          <p:nvPr/>
        </p:nvGrpSpPr>
        <p:grpSpPr>
          <a:xfrm>
            <a:off x="4301051" y="3222406"/>
            <a:ext cx="353136" cy="313738"/>
            <a:chOff x="5292575" y="3681900"/>
            <a:chExt cx="420150" cy="373275"/>
          </a:xfrm>
        </p:grpSpPr>
        <p:sp>
          <p:nvSpPr>
            <p:cNvPr id="682" name="Google Shape;682;p37"/>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7"/>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7"/>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7"/>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7"/>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7"/>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7"/>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9" name="Google Shape;689;p37"/>
          <p:cNvGrpSpPr/>
          <p:nvPr/>
        </p:nvGrpSpPr>
        <p:grpSpPr>
          <a:xfrm>
            <a:off x="4846073" y="3182482"/>
            <a:ext cx="393060" cy="393060"/>
            <a:chOff x="5941025" y="3634400"/>
            <a:chExt cx="467650" cy="467650"/>
          </a:xfrm>
        </p:grpSpPr>
        <p:sp>
          <p:nvSpPr>
            <p:cNvPr id="690" name="Google Shape;690;p37"/>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7"/>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7"/>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7"/>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7"/>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7"/>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37"/>
          <p:cNvGrpSpPr/>
          <p:nvPr/>
        </p:nvGrpSpPr>
        <p:grpSpPr>
          <a:xfrm>
            <a:off x="5436146" y="3207571"/>
            <a:ext cx="342882" cy="342903"/>
            <a:chOff x="6643075" y="3664250"/>
            <a:chExt cx="407950" cy="407975"/>
          </a:xfrm>
        </p:grpSpPr>
        <p:sp>
          <p:nvSpPr>
            <p:cNvPr id="697" name="Google Shape;697;p37"/>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7"/>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 name="Google Shape;699;p37"/>
          <p:cNvGrpSpPr/>
          <p:nvPr/>
        </p:nvGrpSpPr>
        <p:grpSpPr>
          <a:xfrm>
            <a:off x="336980" y="3758225"/>
            <a:ext cx="371564" cy="371543"/>
            <a:chOff x="576250" y="4319400"/>
            <a:chExt cx="442075" cy="442050"/>
          </a:xfrm>
        </p:grpSpPr>
        <p:sp>
          <p:nvSpPr>
            <p:cNvPr id="700" name="Google Shape;700;p37"/>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7"/>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7"/>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7"/>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4" name="Google Shape;704;p37"/>
          <p:cNvSpPr/>
          <p:nvPr/>
        </p:nvSpPr>
        <p:spPr>
          <a:xfrm>
            <a:off x="886643" y="3830523"/>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7"/>
          <p:cNvSpPr/>
          <p:nvPr/>
        </p:nvSpPr>
        <p:spPr>
          <a:xfrm>
            <a:off x="3177366" y="3773703"/>
            <a:ext cx="340844" cy="340865"/>
          </a:xfrm>
          <a:custGeom>
            <a:rect b="b" l="l" r="r" t="t"/>
            <a:pathLst>
              <a:path extrusionOk="0" fill="none" h="16222" w="16221">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7"/>
          <p:cNvSpPr/>
          <p:nvPr/>
        </p:nvSpPr>
        <p:spPr>
          <a:xfrm>
            <a:off x="2612361" y="3795199"/>
            <a:ext cx="340844" cy="297873"/>
          </a:xfrm>
          <a:custGeom>
            <a:rect b="b" l="l" r="r" t="t"/>
            <a:pathLst>
              <a:path extrusionOk="0" fill="none" h="14176" w="16221">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7"/>
          <p:cNvSpPr/>
          <p:nvPr/>
        </p:nvSpPr>
        <p:spPr>
          <a:xfrm>
            <a:off x="3740838" y="3772169"/>
            <a:ext cx="343912" cy="343933"/>
          </a:xfrm>
          <a:custGeom>
            <a:rect b="b" l="l" r="r" t="t"/>
            <a:pathLst>
              <a:path extrusionOk="0" fill="none" h="16368" w="16367">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8" name="Google Shape;708;p37"/>
          <p:cNvGrpSpPr/>
          <p:nvPr/>
        </p:nvGrpSpPr>
        <p:grpSpPr>
          <a:xfrm>
            <a:off x="4280585" y="3777157"/>
            <a:ext cx="394068" cy="325505"/>
            <a:chOff x="5268225" y="4341925"/>
            <a:chExt cx="468850" cy="387275"/>
          </a:xfrm>
        </p:grpSpPr>
        <p:sp>
          <p:nvSpPr>
            <p:cNvPr id="709" name="Google Shape;709;p37"/>
            <p:cNvSpPr/>
            <p:nvPr/>
          </p:nvSpPr>
          <p:spPr>
            <a:xfrm>
              <a:off x="5652425" y="4676800"/>
              <a:ext cx="65775" cy="52400"/>
            </a:xfrm>
            <a:custGeom>
              <a:rect b="b" l="l" r="r" t="t"/>
              <a:pathLst>
                <a:path extrusionOk="0" fill="none" h="2096" w="2631">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7"/>
            <p:cNvSpPr/>
            <p:nvPr/>
          </p:nvSpPr>
          <p:spPr>
            <a:xfrm>
              <a:off x="5287100" y="4676800"/>
              <a:ext cx="65775" cy="52400"/>
            </a:xfrm>
            <a:custGeom>
              <a:rect b="b" l="l" r="r" t="t"/>
              <a:pathLst>
                <a:path extrusionOk="0" fill="none" h="2096" w="2631">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7"/>
            <p:cNvSpPr/>
            <p:nvPr/>
          </p:nvSpPr>
          <p:spPr>
            <a:xfrm>
              <a:off x="5268225" y="4341925"/>
              <a:ext cx="468850" cy="333075"/>
            </a:xfrm>
            <a:custGeom>
              <a:rect b="b" l="l" r="r" t="t"/>
              <a:pathLst>
                <a:path extrusionOk="0" fill="none" h="13323" w="18754">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7"/>
            <p:cNvSpPr/>
            <p:nvPr/>
          </p:nvSpPr>
          <p:spPr>
            <a:xfrm>
              <a:off x="5351025" y="4375400"/>
              <a:ext cx="303250" cy="149825"/>
            </a:xfrm>
            <a:custGeom>
              <a:rect b="b" l="l" r="r" t="t"/>
              <a:pathLst>
                <a:path extrusionOk="0" fill="none" h="5993" w="1213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7"/>
            <p:cNvSpPr/>
            <p:nvPr/>
          </p:nvSpPr>
          <p:spPr>
            <a:xfrm>
              <a:off x="5326675" y="4569025"/>
              <a:ext cx="81000" cy="65175"/>
            </a:xfrm>
            <a:custGeom>
              <a:rect b="b" l="l" r="r" t="t"/>
              <a:pathLst>
                <a:path extrusionOk="0" fill="none" h="2607" w="324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7"/>
            <p:cNvSpPr/>
            <p:nvPr/>
          </p:nvSpPr>
          <p:spPr>
            <a:xfrm>
              <a:off x="5447225" y="4615925"/>
              <a:ext cx="110850" cy="25"/>
            </a:xfrm>
            <a:custGeom>
              <a:rect b="b" l="l" r="r" t="t"/>
              <a:pathLst>
                <a:path extrusionOk="0" fill="none" h="1" w="4434">
                  <a:moveTo>
                    <a:pt x="1" y="0"/>
                  </a:moveTo>
                  <a:lnTo>
                    <a:pt x="443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7"/>
            <p:cNvSpPr/>
            <p:nvPr/>
          </p:nvSpPr>
          <p:spPr>
            <a:xfrm>
              <a:off x="5439925" y="4589125"/>
              <a:ext cx="125450" cy="25"/>
            </a:xfrm>
            <a:custGeom>
              <a:rect b="b" l="l" r="r" t="t"/>
              <a:pathLst>
                <a:path extrusionOk="0" fill="none" h="1" w="5018">
                  <a:moveTo>
                    <a:pt x="1" y="0"/>
                  </a:moveTo>
                  <a:lnTo>
                    <a:pt x="501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7"/>
            <p:cNvSpPr/>
            <p:nvPr/>
          </p:nvSpPr>
          <p:spPr>
            <a:xfrm>
              <a:off x="5597625" y="4569025"/>
              <a:ext cx="81000" cy="65175"/>
            </a:xfrm>
            <a:custGeom>
              <a:rect b="b" l="l" r="r" t="t"/>
              <a:pathLst>
                <a:path extrusionOk="0" fill="none" h="2607" w="324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7" name="Google Shape;717;p37"/>
          <p:cNvGrpSpPr/>
          <p:nvPr/>
        </p:nvGrpSpPr>
        <p:grpSpPr>
          <a:xfrm>
            <a:off x="4865531" y="3766924"/>
            <a:ext cx="354145" cy="354145"/>
            <a:chOff x="5964175" y="4329750"/>
            <a:chExt cx="421350" cy="421350"/>
          </a:xfrm>
        </p:grpSpPr>
        <p:sp>
          <p:nvSpPr>
            <p:cNvPr id="718" name="Google Shape;718;p37"/>
            <p:cNvSpPr/>
            <p:nvPr/>
          </p:nvSpPr>
          <p:spPr>
            <a:xfrm>
              <a:off x="5964175" y="4329750"/>
              <a:ext cx="421350" cy="421350"/>
            </a:xfrm>
            <a:custGeom>
              <a:rect b="b" l="l" r="r" t="t"/>
              <a:pathLst>
                <a:path extrusionOk="0" fill="none" h="16854" w="16854">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7"/>
            <p:cNvSpPr/>
            <p:nvPr/>
          </p:nvSpPr>
          <p:spPr>
            <a:xfrm>
              <a:off x="6322800" y="4360800"/>
              <a:ext cx="31675" cy="30475"/>
            </a:xfrm>
            <a:custGeom>
              <a:rect b="b" l="l" r="r" t="t"/>
              <a:pathLst>
                <a:path extrusionOk="0" fill="none" h="1219" w="1267">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37"/>
          <p:cNvGrpSpPr/>
          <p:nvPr/>
        </p:nvGrpSpPr>
        <p:grpSpPr>
          <a:xfrm>
            <a:off x="901439" y="4331908"/>
            <a:ext cx="372594" cy="360301"/>
            <a:chOff x="1247825" y="5001950"/>
            <a:chExt cx="443300" cy="428675"/>
          </a:xfrm>
        </p:grpSpPr>
        <p:sp>
          <p:nvSpPr>
            <p:cNvPr id="721" name="Google Shape;721;p37"/>
            <p:cNvSpPr/>
            <p:nvPr/>
          </p:nvSpPr>
          <p:spPr>
            <a:xfrm>
              <a:off x="1247825" y="5168175"/>
              <a:ext cx="373875" cy="221650"/>
            </a:xfrm>
            <a:custGeom>
              <a:rect b="b" l="l" r="r" t="t"/>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7"/>
            <p:cNvSpPr/>
            <p:nvPr/>
          </p:nvSpPr>
          <p:spPr>
            <a:xfrm>
              <a:off x="1275850" y="5209575"/>
              <a:ext cx="60900" cy="87075"/>
            </a:xfrm>
            <a:custGeom>
              <a:rect b="b" l="l" r="r" t="t"/>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7"/>
            <p:cNvSpPr/>
            <p:nvPr/>
          </p:nvSpPr>
          <p:spPr>
            <a:xfrm>
              <a:off x="1247825" y="5391625"/>
              <a:ext cx="443300" cy="39000"/>
            </a:xfrm>
            <a:custGeom>
              <a:rect b="b" l="l" r="r" t="t"/>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7"/>
            <p:cNvSpPr/>
            <p:nvPr/>
          </p:nvSpPr>
          <p:spPr>
            <a:xfrm>
              <a:off x="1454850" y="5001950"/>
              <a:ext cx="17075" cy="114475"/>
            </a:xfrm>
            <a:custGeom>
              <a:rect b="b" l="l" r="r" t="t"/>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7"/>
            <p:cNvSpPr/>
            <p:nvPr/>
          </p:nvSpPr>
          <p:spPr>
            <a:xfrm>
              <a:off x="1411025" y="5001950"/>
              <a:ext cx="17075" cy="114475"/>
            </a:xfrm>
            <a:custGeom>
              <a:rect b="b" l="l" r="r" t="t"/>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7"/>
            <p:cNvSpPr/>
            <p:nvPr/>
          </p:nvSpPr>
          <p:spPr>
            <a:xfrm>
              <a:off x="1498700" y="5001950"/>
              <a:ext cx="16450" cy="114475"/>
            </a:xfrm>
            <a:custGeom>
              <a:rect b="b" l="l" r="r" t="t"/>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 name="Google Shape;727;p37"/>
          <p:cNvGrpSpPr/>
          <p:nvPr/>
        </p:nvGrpSpPr>
        <p:grpSpPr>
          <a:xfrm>
            <a:off x="1499685" y="4313985"/>
            <a:ext cx="306068" cy="389992"/>
            <a:chOff x="1959600" y="4980625"/>
            <a:chExt cx="364150" cy="464000"/>
          </a:xfrm>
        </p:grpSpPr>
        <p:sp>
          <p:nvSpPr>
            <p:cNvPr id="728" name="Google Shape;728;p37"/>
            <p:cNvSpPr/>
            <p:nvPr/>
          </p:nvSpPr>
          <p:spPr>
            <a:xfrm>
              <a:off x="1959600" y="4980625"/>
              <a:ext cx="364150" cy="239325"/>
            </a:xfrm>
            <a:custGeom>
              <a:rect b="b" l="l" r="r" t="t"/>
              <a:pathLst>
                <a:path extrusionOk="0" fill="none" h="9573" w="14566">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7"/>
            <p:cNvSpPr/>
            <p:nvPr/>
          </p:nvSpPr>
          <p:spPr>
            <a:xfrm>
              <a:off x="2053375" y="5121275"/>
              <a:ext cx="176600" cy="25"/>
            </a:xfrm>
            <a:custGeom>
              <a:rect b="b" l="l" r="r" t="t"/>
              <a:pathLst>
                <a:path extrusionOk="0" fill="none" h="1" w="7064">
                  <a:moveTo>
                    <a:pt x="1" y="1"/>
                  </a:moveTo>
                  <a:lnTo>
                    <a:pt x="706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7"/>
            <p:cNvSpPr/>
            <p:nvPr/>
          </p:nvSpPr>
          <p:spPr>
            <a:xfrm>
              <a:off x="2104525" y="5121275"/>
              <a:ext cx="74300" cy="323350"/>
            </a:xfrm>
            <a:custGeom>
              <a:rect b="b" l="l" r="r" t="t"/>
              <a:pathLst>
                <a:path extrusionOk="0" fill="none" h="12934" w="2972">
                  <a:moveTo>
                    <a:pt x="0" y="1"/>
                  </a:moveTo>
                  <a:lnTo>
                    <a:pt x="0" y="12933"/>
                  </a:lnTo>
                  <a:lnTo>
                    <a:pt x="2972" y="12933"/>
                  </a:lnTo>
                  <a:lnTo>
                    <a:pt x="2972"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7"/>
            <p:cNvSpPr/>
            <p:nvPr/>
          </p:nvSpPr>
          <p:spPr>
            <a:xfrm>
              <a:off x="2166625" y="5023850"/>
              <a:ext cx="85275" cy="85275"/>
            </a:xfrm>
            <a:custGeom>
              <a:rect b="b" l="l" r="r" t="t"/>
              <a:pathLst>
                <a:path extrusionOk="0" fill="none" h="3411" w="3411">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7"/>
            <p:cNvSpPr/>
            <p:nvPr/>
          </p:nvSpPr>
          <p:spPr>
            <a:xfrm>
              <a:off x="2031450" y="5023850"/>
              <a:ext cx="85275" cy="85275"/>
            </a:xfrm>
            <a:custGeom>
              <a:rect b="b" l="l" r="r" t="t"/>
              <a:pathLst>
                <a:path extrusionOk="0" fill="none" h="3411" w="3411">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7"/>
            <p:cNvSpPr/>
            <p:nvPr/>
          </p:nvSpPr>
          <p:spPr>
            <a:xfrm>
              <a:off x="1979100" y="5219925"/>
              <a:ext cx="125450" cy="224700"/>
            </a:xfrm>
            <a:custGeom>
              <a:rect b="b" l="l" r="r" t="t"/>
              <a:pathLst>
                <a:path extrusionOk="0" fill="none" h="8988" w="5018">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7"/>
            <p:cNvSpPr/>
            <p:nvPr/>
          </p:nvSpPr>
          <p:spPr>
            <a:xfrm>
              <a:off x="2178800" y="5219925"/>
              <a:ext cx="125450" cy="224700"/>
            </a:xfrm>
            <a:custGeom>
              <a:rect b="b" l="l" r="r" t="t"/>
              <a:pathLst>
                <a:path extrusionOk="0" fill="none" h="8988" w="5018">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 name="Google Shape;735;p37"/>
          <p:cNvGrpSpPr/>
          <p:nvPr/>
        </p:nvGrpSpPr>
        <p:grpSpPr>
          <a:xfrm>
            <a:off x="2042165" y="4328840"/>
            <a:ext cx="351077" cy="360806"/>
            <a:chOff x="2605025" y="4998300"/>
            <a:chExt cx="417700" cy="429275"/>
          </a:xfrm>
        </p:grpSpPr>
        <p:sp>
          <p:nvSpPr>
            <p:cNvPr id="736" name="Google Shape;736;p37"/>
            <p:cNvSpPr/>
            <p:nvPr/>
          </p:nvSpPr>
          <p:spPr>
            <a:xfrm>
              <a:off x="2819350" y="5216875"/>
              <a:ext cx="202150" cy="210700"/>
            </a:xfrm>
            <a:custGeom>
              <a:rect b="b" l="l" r="r" t="t"/>
              <a:pathLst>
                <a:path extrusionOk="0" fill="none" h="8428" w="8086">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7"/>
            <p:cNvSpPr/>
            <p:nvPr/>
          </p:nvSpPr>
          <p:spPr>
            <a:xfrm>
              <a:off x="2606225" y="4998300"/>
              <a:ext cx="203400" cy="207650"/>
            </a:xfrm>
            <a:custGeom>
              <a:rect b="b" l="l" r="r" t="t"/>
              <a:pathLst>
                <a:path extrusionOk="0" fill="none" h="8306" w="8136">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7"/>
            <p:cNvSpPr/>
            <p:nvPr/>
          </p:nvSpPr>
          <p:spPr>
            <a:xfrm>
              <a:off x="2605025" y="5003775"/>
              <a:ext cx="417700" cy="417700"/>
            </a:xfrm>
            <a:custGeom>
              <a:rect b="b" l="l" r="r" t="t"/>
              <a:pathLst>
                <a:path extrusionOk="0" fill="none" h="16708" w="16708">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 name="Google Shape;739;p37"/>
          <p:cNvGrpSpPr/>
          <p:nvPr/>
        </p:nvGrpSpPr>
        <p:grpSpPr>
          <a:xfrm>
            <a:off x="2572857" y="4331908"/>
            <a:ext cx="419662" cy="349543"/>
            <a:chOff x="3236425" y="5001950"/>
            <a:chExt cx="499300" cy="415875"/>
          </a:xfrm>
        </p:grpSpPr>
        <p:sp>
          <p:nvSpPr>
            <p:cNvPr id="740" name="Google Shape;740;p37"/>
            <p:cNvSpPr/>
            <p:nvPr/>
          </p:nvSpPr>
          <p:spPr>
            <a:xfrm>
              <a:off x="3236425" y="5309425"/>
              <a:ext cx="499300" cy="108400"/>
            </a:xfrm>
            <a:custGeom>
              <a:rect b="b" l="l" r="r" t="t"/>
              <a:pathLst>
                <a:path extrusionOk="0" fill="none" h="4336" w="19972">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7"/>
            <p:cNvSpPr/>
            <p:nvPr/>
          </p:nvSpPr>
          <p:spPr>
            <a:xfrm>
              <a:off x="3294875" y="5330725"/>
              <a:ext cx="382400" cy="25"/>
            </a:xfrm>
            <a:custGeom>
              <a:rect b="b" l="l" r="r" t="t"/>
              <a:pathLst>
                <a:path extrusionOk="0" fill="none" h="1" w="15296">
                  <a:moveTo>
                    <a:pt x="0" y="1"/>
                  </a:moveTo>
                  <a:lnTo>
                    <a:pt x="15295"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7"/>
            <p:cNvSpPr/>
            <p:nvPr/>
          </p:nvSpPr>
          <p:spPr>
            <a:xfrm>
              <a:off x="3280250" y="5162675"/>
              <a:ext cx="411625" cy="140075"/>
            </a:xfrm>
            <a:custGeom>
              <a:rect b="b" l="l" r="r" t="t"/>
              <a:pathLst>
                <a:path extrusionOk="0" fill="none" h="5603" w="16465">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7"/>
            <p:cNvSpPr/>
            <p:nvPr/>
          </p:nvSpPr>
          <p:spPr>
            <a:xfrm>
              <a:off x="3471450" y="5001950"/>
              <a:ext cx="17075" cy="114475"/>
            </a:xfrm>
            <a:custGeom>
              <a:rect b="b" l="l" r="r" t="t"/>
              <a:pathLst>
                <a:path extrusionOk="0" fill="none" h="4579" w="683">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7"/>
            <p:cNvSpPr/>
            <p:nvPr/>
          </p:nvSpPr>
          <p:spPr>
            <a:xfrm>
              <a:off x="3427600" y="5001950"/>
              <a:ext cx="17075" cy="114475"/>
            </a:xfrm>
            <a:custGeom>
              <a:rect b="b" l="l" r="r" t="t"/>
              <a:pathLst>
                <a:path extrusionOk="0" fill="none" h="4579" w="683">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7"/>
            <p:cNvSpPr/>
            <p:nvPr/>
          </p:nvSpPr>
          <p:spPr>
            <a:xfrm>
              <a:off x="3515275" y="5001950"/>
              <a:ext cx="16475" cy="114475"/>
            </a:xfrm>
            <a:custGeom>
              <a:rect b="b" l="l" r="r" t="t"/>
              <a:pathLst>
                <a:path extrusionOk="0" fill="none" h="4579" w="659">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37"/>
          <p:cNvGrpSpPr/>
          <p:nvPr/>
        </p:nvGrpSpPr>
        <p:grpSpPr>
          <a:xfrm>
            <a:off x="3187977" y="4313985"/>
            <a:ext cx="319369" cy="380263"/>
            <a:chOff x="3968275" y="4980625"/>
            <a:chExt cx="379975" cy="452425"/>
          </a:xfrm>
        </p:grpSpPr>
        <p:sp>
          <p:nvSpPr>
            <p:cNvPr id="747" name="Google Shape;747;p37"/>
            <p:cNvSpPr/>
            <p:nvPr/>
          </p:nvSpPr>
          <p:spPr>
            <a:xfrm>
              <a:off x="4168000" y="4980625"/>
              <a:ext cx="85875" cy="102325"/>
            </a:xfrm>
            <a:custGeom>
              <a:rect b="b" l="l" r="r" t="t"/>
              <a:pathLst>
                <a:path extrusionOk="0" fill="none" h="4093" w="3435">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7"/>
            <p:cNvSpPr/>
            <p:nvPr/>
          </p:nvSpPr>
          <p:spPr>
            <a:xfrm>
              <a:off x="3968275" y="5043350"/>
              <a:ext cx="379975" cy="389700"/>
            </a:xfrm>
            <a:custGeom>
              <a:rect b="b" l="l" r="r" t="t"/>
              <a:pathLst>
                <a:path extrusionOk="0" fill="none" h="15588" w="15199">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7"/>
            <p:cNvSpPr/>
            <p:nvPr/>
          </p:nvSpPr>
          <p:spPr>
            <a:xfrm>
              <a:off x="4031000" y="5150500"/>
              <a:ext cx="54200" cy="61525"/>
            </a:xfrm>
            <a:custGeom>
              <a:rect b="b" l="l" r="r" t="t"/>
              <a:pathLst>
                <a:path extrusionOk="0" fill="none" h="2461" w="2168">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 name="Google Shape;750;p37"/>
          <p:cNvGrpSpPr/>
          <p:nvPr/>
        </p:nvGrpSpPr>
        <p:grpSpPr>
          <a:xfrm>
            <a:off x="4843510" y="4398938"/>
            <a:ext cx="404323" cy="220085"/>
            <a:chOff x="5937975" y="5081700"/>
            <a:chExt cx="481050" cy="261850"/>
          </a:xfrm>
        </p:grpSpPr>
        <p:sp>
          <p:nvSpPr>
            <p:cNvPr id="751" name="Google Shape;751;p37"/>
            <p:cNvSpPr/>
            <p:nvPr/>
          </p:nvSpPr>
          <p:spPr>
            <a:xfrm>
              <a:off x="6104200" y="5081700"/>
              <a:ext cx="314825" cy="215575"/>
            </a:xfrm>
            <a:custGeom>
              <a:rect b="b" l="l" r="r" t="t"/>
              <a:pathLst>
                <a:path extrusionOk="0" fill="none" h="8623" w="12593">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7"/>
            <p:cNvSpPr/>
            <p:nvPr/>
          </p:nvSpPr>
          <p:spPr>
            <a:xfrm>
              <a:off x="5937975" y="5210175"/>
              <a:ext cx="333700" cy="133375"/>
            </a:xfrm>
            <a:custGeom>
              <a:rect b="b" l="l" r="r" t="t"/>
              <a:pathLst>
                <a:path extrusionOk="0" fill="none" h="5335" w="13348">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7"/>
            <p:cNvSpPr/>
            <p:nvPr/>
          </p:nvSpPr>
          <p:spPr>
            <a:xfrm>
              <a:off x="6352025" y="5109100"/>
              <a:ext cx="19500" cy="18900"/>
            </a:xfrm>
            <a:custGeom>
              <a:rect b="b" l="l" r="r" t="t"/>
              <a:pathLst>
                <a:path extrusionOk="0" h="756" w="78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4" name="Google Shape;754;p37"/>
          <p:cNvGrpSpPr/>
          <p:nvPr/>
        </p:nvGrpSpPr>
        <p:grpSpPr>
          <a:xfrm>
            <a:off x="5461718" y="4356472"/>
            <a:ext cx="290183" cy="333678"/>
            <a:chOff x="6673500" y="5031175"/>
            <a:chExt cx="345250" cy="397000"/>
          </a:xfrm>
        </p:grpSpPr>
        <p:sp>
          <p:nvSpPr>
            <p:cNvPr id="755" name="Google Shape;755;p37"/>
            <p:cNvSpPr/>
            <p:nvPr/>
          </p:nvSpPr>
          <p:spPr>
            <a:xfrm>
              <a:off x="6731950" y="5031175"/>
              <a:ext cx="105375" cy="147375"/>
            </a:xfrm>
            <a:custGeom>
              <a:rect b="b" l="l" r="r" t="t"/>
              <a:pathLst>
                <a:path extrusionOk="0" fill="none" h="5895" w="4215">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7"/>
            <p:cNvSpPr/>
            <p:nvPr/>
          </p:nvSpPr>
          <p:spPr>
            <a:xfrm>
              <a:off x="6673500" y="5146850"/>
              <a:ext cx="84050" cy="116925"/>
            </a:xfrm>
            <a:custGeom>
              <a:rect b="b" l="l" r="r" t="t"/>
              <a:pathLst>
                <a:path extrusionOk="0" fill="none" h="4677" w="3362">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7"/>
            <p:cNvSpPr/>
            <p:nvPr/>
          </p:nvSpPr>
          <p:spPr>
            <a:xfrm>
              <a:off x="6859225" y="5033600"/>
              <a:ext cx="105350" cy="144950"/>
            </a:xfrm>
            <a:custGeom>
              <a:rect b="b" l="l" r="r" t="t"/>
              <a:pathLst>
                <a:path extrusionOk="0" fill="none" h="5798" w="4214">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7"/>
            <p:cNvSpPr/>
            <p:nvPr/>
          </p:nvSpPr>
          <p:spPr>
            <a:xfrm>
              <a:off x="6931675" y="5150500"/>
              <a:ext cx="87075" cy="115725"/>
            </a:xfrm>
            <a:custGeom>
              <a:rect b="b" l="l" r="r" t="t"/>
              <a:pathLst>
                <a:path extrusionOk="0" fill="none" h="4629" w="3483">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7"/>
            <p:cNvSpPr/>
            <p:nvPr/>
          </p:nvSpPr>
          <p:spPr>
            <a:xfrm>
              <a:off x="6715525" y="5180350"/>
              <a:ext cx="263050" cy="247825"/>
            </a:xfrm>
            <a:custGeom>
              <a:rect b="b" l="l" r="r" t="t"/>
              <a:pathLst>
                <a:path extrusionOk="0" fill="none" h="9913" w="10522">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37"/>
          <p:cNvGrpSpPr/>
          <p:nvPr/>
        </p:nvGrpSpPr>
        <p:grpSpPr>
          <a:xfrm>
            <a:off x="3153705" y="381117"/>
            <a:ext cx="387933" cy="345971"/>
            <a:chOff x="3927500" y="301425"/>
            <a:chExt cx="461550" cy="411625"/>
          </a:xfrm>
        </p:grpSpPr>
        <p:sp>
          <p:nvSpPr>
            <p:cNvPr id="761" name="Google Shape;761;p37"/>
            <p:cNvSpPr/>
            <p:nvPr/>
          </p:nvSpPr>
          <p:spPr>
            <a:xfrm>
              <a:off x="4080925" y="302050"/>
              <a:ext cx="154075" cy="411000"/>
            </a:xfrm>
            <a:custGeom>
              <a:rect b="b" l="l" r="r" t="t"/>
              <a:pathLst>
                <a:path extrusionOk="0" fill="none" h="16440" w="6163">
                  <a:moveTo>
                    <a:pt x="6162" y="3118"/>
                  </a:moveTo>
                  <a:lnTo>
                    <a:pt x="0" y="0"/>
                  </a:lnTo>
                  <a:lnTo>
                    <a:pt x="0" y="13322"/>
                  </a:lnTo>
                  <a:lnTo>
                    <a:pt x="6162" y="16440"/>
                  </a:lnTo>
                  <a:lnTo>
                    <a:pt x="6162" y="311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7"/>
            <p:cNvSpPr/>
            <p:nvPr/>
          </p:nvSpPr>
          <p:spPr>
            <a:xfrm>
              <a:off x="3927500" y="301425"/>
              <a:ext cx="153450" cy="406150"/>
            </a:xfrm>
            <a:custGeom>
              <a:rect b="b" l="l" r="r" t="t"/>
              <a:pathLst>
                <a:path extrusionOk="0" fill="none" h="16246" w="6138">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7"/>
            <p:cNvSpPr/>
            <p:nvPr/>
          </p:nvSpPr>
          <p:spPr>
            <a:xfrm>
              <a:off x="4234975" y="306925"/>
              <a:ext cx="154075" cy="405525"/>
            </a:xfrm>
            <a:custGeom>
              <a:rect b="b" l="l" r="r" t="t"/>
              <a:pathLst>
                <a:path extrusionOk="0" fill="none" h="16221" w="6163">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7"/>
            <p:cNvSpPr/>
            <p:nvPr/>
          </p:nvSpPr>
          <p:spPr>
            <a:xfrm>
              <a:off x="4295850" y="442075"/>
              <a:ext cx="46300" cy="26225"/>
            </a:xfrm>
            <a:custGeom>
              <a:rect b="b" l="l" r="r" t="t"/>
              <a:pathLst>
                <a:path extrusionOk="0" fill="none" h="1049" w="1852">
                  <a:moveTo>
                    <a:pt x="1" y="1"/>
                  </a:moveTo>
                  <a:lnTo>
                    <a:pt x="1852" y="104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7"/>
            <p:cNvSpPr/>
            <p:nvPr/>
          </p:nvSpPr>
          <p:spPr>
            <a:xfrm>
              <a:off x="4296475" y="415900"/>
              <a:ext cx="45075" cy="78575"/>
            </a:xfrm>
            <a:custGeom>
              <a:rect b="b" l="l" r="r" t="t"/>
              <a:pathLst>
                <a:path extrusionOk="0" fill="none" h="3143" w="1803">
                  <a:moveTo>
                    <a:pt x="1802" y="1"/>
                  </a:moveTo>
                  <a:lnTo>
                    <a:pt x="0" y="314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7"/>
            <p:cNvSpPr/>
            <p:nvPr/>
          </p:nvSpPr>
          <p:spPr>
            <a:xfrm>
              <a:off x="3968275" y="590050"/>
              <a:ext cx="25" cy="6100"/>
            </a:xfrm>
            <a:custGeom>
              <a:rect b="b" l="l" r="r" t="t"/>
              <a:pathLst>
                <a:path extrusionOk="0" fill="none" h="244" w="1">
                  <a:moveTo>
                    <a:pt x="1" y="244"/>
                  </a:moveTo>
                  <a:lnTo>
                    <a:pt x="1" y="244"/>
                  </a:ln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7"/>
            <p:cNvSpPr/>
            <p:nvPr/>
          </p:nvSpPr>
          <p:spPr>
            <a:xfrm>
              <a:off x="3970725" y="558375"/>
              <a:ext cx="1850" cy="12200"/>
            </a:xfrm>
            <a:custGeom>
              <a:rect b="b" l="l" r="r" t="t"/>
              <a:pathLst>
                <a:path extrusionOk="0" fill="none" h="488" w="74">
                  <a:moveTo>
                    <a:pt x="0" y="488"/>
                  </a:moveTo>
                  <a:lnTo>
                    <a:pt x="7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7"/>
            <p:cNvSpPr/>
            <p:nvPr/>
          </p:nvSpPr>
          <p:spPr>
            <a:xfrm>
              <a:off x="3976200" y="527325"/>
              <a:ext cx="3675" cy="12200"/>
            </a:xfrm>
            <a:custGeom>
              <a:rect b="b" l="l" r="r" t="t"/>
              <a:pathLst>
                <a:path extrusionOk="0" fill="none" h="488" w="147">
                  <a:moveTo>
                    <a:pt x="0" y="488"/>
                  </a:moveTo>
                  <a:lnTo>
                    <a:pt x="98" y="147"/>
                  </a:lnTo>
                  <a:lnTo>
                    <a:pt x="147"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7"/>
            <p:cNvSpPr/>
            <p:nvPr/>
          </p:nvSpPr>
          <p:spPr>
            <a:xfrm>
              <a:off x="3985950" y="498100"/>
              <a:ext cx="4875" cy="10975"/>
            </a:xfrm>
            <a:custGeom>
              <a:rect b="b" l="l" r="r" t="t"/>
              <a:pathLst>
                <a:path extrusionOk="0" fill="none" h="439" w="195">
                  <a:moveTo>
                    <a:pt x="0" y="439"/>
                  </a:moveTo>
                  <a:lnTo>
                    <a:pt x="195" y="25"/>
                  </a:lnTo>
                  <a:lnTo>
                    <a:pt x="195"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7"/>
            <p:cNvSpPr/>
            <p:nvPr/>
          </p:nvSpPr>
          <p:spPr>
            <a:xfrm>
              <a:off x="4000550" y="471300"/>
              <a:ext cx="7325" cy="9775"/>
            </a:xfrm>
            <a:custGeom>
              <a:rect b="b" l="l" r="r" t="t"/>
              <a:pathLst>
                <a:path extrusionOk="0" fill="none" h="391" w="293">
                  <a:moveTo>
                    <a:pt x="1" y="391"/>
                  </a:moveTo>
                  <a:lnTo>
                    <a:pt x="74" y="269"/>
                  </a:lnTo>
                  <a:lnTo>
                    <a:pt x="29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7"/>
            <p:cNvSpPr/>
            <p:nvPr/>
          </p:nvSpPr>
          <p:spPr>
            <a:xfrm>
              <a:off x="4021250" y="450600"/>
              <a:ext cx="10375" cy="6725"/>
            </a:xfrm>
            <a:custGeom>
              <a:rect b="b" l="l" r="r" t="t"/>
              <a:pathLst>
                <a:path extrusionOk="0" fill="none" h="269" w="415">
                  <a:moveTo>
                    <a:pt x="1" y="269"/>
                  </a:moveTo>
                  <a:lnTo>
                    <a:pt x="25" y="244"/>
                  </a:lnTo>
                  <a:lnTo>
                    <a:pt x="220" y="123"/>
                  </a:lnTo>
                  <a:lnTo>
                    <a:pt x="415"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7"/>
            <p:cNvSpPr/>
            <p:nvPr/>
          </p:nvSpPr>
          <p:spPr>
            <a:xfrm>
              <a:off x="4049250" y="440250"/>
              <a:ext cx="11600" cy="2475"/>
            </a:xfrm>
            <a:custGeom>
              <a:rect b="b" l="l" r="r" t="t"/>
              <a:pathLst>
                <a:path extrusionOk="0" fill="none" h="99" w="464">
                  <a:moveTo>
                    <a:pt x="1" y="98"/>
                  </a:moveTo>
                  <a:lnTo>
                    <a:pt x="220" y="50"/>
                  </a:lnTo>
                  <a:lnTo>
                    <a:pt x="464" y="1"/>
                  </a:lnTo>
                  <a:lnTo>
                    <a:pt x="464"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7"/>
            <p:cNvSpPr/>
            <p:nvPr/>
          </p:nvSpPr>
          <p:spPr>
            <a:xfrm>
              <a:off x="4080325" y="439650"/>
              <a:ext cx="12200" cy="1850"/>
            </a:xfrm>
            <a:custGeom>
              <a:rect b="b" l="l" r="r" t="t"/>
              <a:pathLst>
                <a:path extrusionOk="0" fill="none" h="74" w="488">
                  <a:moveTo>
                    <a:pt x="0" y="0"/>
                  </a:moveTo>
                  <a:lnTo>
                    <a:pt x="146" y="0"/>
                  </a:lnTo>
                  <a:lnTo>
                    <a:pt x="463" y="74"/>
                  </a:lnTo>
                  <a:lnTo>
                    <a:pt x="487" y="7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7"/>
            <p:cNvSpPr/>
            <p:nvPr/>
          </p:nvSpPr>
          <p:spPr>
            <a:xfrm>
              <a:off x="4110150" y="450000"/>
              <a:ext cx="9150" cy="7950"/>
            </a:xfrm>
            <a:custGeom>
              <a:rect b="b" l="l" r="r" t="t"/>
              <a:pathLst>
                <a:path extrusionOk="0" fill="none" h="318" w="366">
                  <a:moveTo>
                    <a:pt x="0" y="1"/>
                  </a:moveTo>
                  <a:lnTo>
                    <a:pt x="98" y="74"/>
                  </a:lnTo>
                  <a:lnTo>
                    <a:pt x="317" y="268"/>
                  </a:lnTo>
                  <a:lnTo>
                    <a:pt x="366" y="31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7"/>
            <p:cNvSpPr/>
            <p:nvPr/>
          </p:nvSpPr>
          <p:spPr>
            <a:xfrm>
              <a:off x="4130250" y="473750"/>
              <a:ext cx="4900" cy="10975"/>
            </a:xfrm>
            <a:custGeom>
              <a:rect b="b" l="l" r="r" t="t"/>
              <a:pathLst>
                <a:path extrusionOk="0" fill="none" h="439" w="196">
                  <a:moveTo>
                    <a:pt x="0" y="0"/>
                  </a:moveTo>
                  <a:lnTo>
                    <a:pt x="25" y="73"/>
                  </a:lnTo>
                  <a:lnTo>
                    <a:pt x="171" y="366"/>
                  </a:lnTo>
                  <a:lnTo>
                    <a:pt x="195" y="43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7"/>
            <p:cNvSpPr/>
            <p:nvPr/>
          </p:nvSpPr>
          <p:spPr>
            <a:xfrm>
              <a:off x="4141800" y="502975"/>
              <a:ext cx="3700" cy="11600"/>
            </a:xfrm>
            <a:custGeom>
              <a:rect b="b" l="l" r="r" t="t"/>
              <a:pathLst>
                <a:path extrusionOk="0" fill="none" h="464" w="148">
                  <a:moveTo>
                    <a:pt x="1" y="0"/>
                  </a:moveTo>
                  <a:lnTo>
                    <a:pt x="147" y="46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7"/>
            <p:cNvSpPr/>
            <p:nvPr/>
          </p:nvSpPr>
          <p:spPr>
            <a:xfrm>
              <a:off x="4150950" y="533425"/>
              <a:ext cx="3675" cy="11575"/>
            </a:xfrm>
            <a:custGeom>
              <a:rect b="b" l="l" r="r" t="t"/>
              <a:pathLst>
                <a:path extrusionOk="0" fill="none" h="463" w="147">
                  <a:moveTo>
                    <a:pt x="0" y="0"/>
                  </a:moveTo>
                  <a:lnTo>
                    <a:pt x="146" y="46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7"/>
            <p:cNvSpPr/>
            <p:nvPr/>
          </p:nvSpPr>
          <p:spPr>
            <a:xfrm>
              <a:off x="4160675" y="563850"/>
              <a:ext cx="4900" cy="11000"/>
            </a:xfrm>
            <a:custGeom>
              <a:rect b="b" l="l" r="r" t="t"/>
              <a:pathLst>
                <a:path extrusionOk="0" fill="none" h="440" w="196">
                  <a:moveTo>
                    <a:pt x="1" y="1"/>
                  </a:moveTo>
                  <a:lnTo>
                    <a:pt x="50" y="123"/>
                  </a:lnTo>
                  <a:lnTo>
                    <a:pt x="196" y="415"/>
                  </a:lnTo>
                  <a:lnTo>
                    <a:pt x="196" y="43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7"/>
            <p:cNvSpPr/>
            <p:nvPr/>
          </p:nvSpPr>
          <p:spPr>
            <a:xfrm>
              <a:off x="4175300" y="591875"/>
              <a:ext cx="7325" cy="9150"/>
            </a:xfrm>
            <a:custGeom>
              <a:rect b="b" l="l" r="r" t="t"/>
              <a:pathLst>
                <a:path extrusionOk="0" fill="none" h="366" w="293">
                  <a:moveTo>
                    <a:pt x="0" y="0"/>
                  </a:moveTo>
                  <a:lnTo>
                    <a:pt x="98" y="146"/>
                  </a:lnTo>
                  <a:lnTo>
                    <a:pt x="293" y="36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7"/>
            <p:cNvSpPr/>
            <p:nvPr/>
          </p:nvSpPr>
          <p:spPr>
            <a:xfrm>
              <a:off x="4198425" y="613175"/>
              <a:ext cx="11000" cy="4900"/>
            </a:xfrm>
            <a:custGeom>
              <a:rect b="b" l="l" r="r" t="t"/>
              <a:pathLst>
                <a:path extrusionOk="0" fill="none" h="196" w="440">
                  <a:moveTo>
                    <a:pt x="1" y="1"/>
                  </a:moveTo>
                  <a:lnTo>
                    <a:pt x="171" y="98"/>
                  </a:lnTo>
                  <a:lnTo>
                    <a:pt x="439" y="195"/>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7"/>
            <p:cNvSpPr/>
            <p:nvPr/>
          </p:nvSpPr>
          <p:spPr>
            <a:xfrm>
              <a:off x="4228275" y="621100"/>
              <a:ext cx="12200" cy="625"/>
            </a:xfrm>
            <a:custGeom>
              <a:rect b="b" l="l" r="r" t="t"/>
              <a:pathLst>
                <a:path extrusionOk="0" fill="none" h="25" w="488">
                  <a:moveTo>
                    <a:pt x="0" y="0"/>
                  </a:moveTo>
                  <a:lnTo>
                    <a:pt x="49" y="25"/>
                  </a:lnTo>
                  <a:lnTo>
                    <a:pt x="487" y="0"/>
                  </a:lnTo>
                  <a:lnTo>
                    <a:pt x="487"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7"/>
            <p:cNvSpPr/>
            <p:nvPr/>
          </p:nvSpPr>
          <p:spPr>
            <a:xfrm>
              <a:off x="4259925" y="616225"/>
              <a:ext cx="11600" cy="3075"/>
            </a:xfrm>
            <a:custGeom>
              <a:rect b="b" l="l" r="r" t="t"/>
              <a:pathLst>
                <a:path extrusionOk="0" fill="none" h="123" w="464">
                  <a:moveTo>
                    <a:pt x="1" y="122"/>
                  </a:moveTo>
                  <a:lnTo>
                    <a:pt x="196" y="73"/>
                  </a:lnTo>
                  <a:lnTo>
                    <a:pt x="464" y="0"/>
                  </a:lnTo>
                  <a:lnTo>
                    <a:pt x="46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7"/>
            <p:cNvSpPr/>
            <p:nvPr/>
          </p:nvSpPr>
          <p:spPr>
            <a:xfrm>
              <a:off x="4289775" y="602225"/>
              <a:ext cx="10375" cy="6725"/>
            </a:xfrm>
            <a:custGeom>
              <a:rect b="b" l="l" r="r" t="t"/>
              <a:pathLst>
                <a:path extrusionOk="0" fill="none" h="269" w="415">
                  <a:moveTo>
                    <a:pt x="0" y="268"/>
                  </a:moveTo>
                  <a:lnTo>
                    <a:pt x="195" y="146"/>
                  </a:lnTo>
                  <a:lnTo>
                    <a:pt x="390" y="0"/>
                  </a:lnTo>
                  <a:lnTo>
                    <a:pt x="41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7"/>
            <p:cNvSpPr/>
            <p:nvPr/>
          </p:nvSpPr>
          <p:spPr>
            <a:xfrm>
              <a:off x="4313525" y="577875"/>
              <a:ext cx="6100" cy="10375"/>
            </a:xfrm>
            <a:custGeom>
              <a:rect b="b" l="l" r="r" t="t"/>
              <a:pathLst>
                <a:path extrusionOk="0" fill="none" h="415" w="244">
                  <a:moveTo>
                    <a:pt x="0" y="414"/>
                  </a:moveTo>
                  <a:lnTo>
                    <a:pt x="24" y="365"/>
                  </a:lnTo>
                  <a:lnTo>
                    <a:pt x="146" y="195"/>
                  </a:lnTo>
                  <a:lnTo>
                    <a:pt x="24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7"/>
            <p:cNvSpPr/>
            <p:nvPr/>
          </p:nvSpPr>
          <p:spPr>
            <a:xfrm>
              <a:off x="4326300" y="547425"/>
              <a:ext cx="2450" cy="12200"/>
            </a:xfrm>
            <a:custGeom>
              <a:rect b="b" l="l" r="r" t="t"/>
              <a:pathLst>
                <a:path extrusionOk="0" fill="none" h="488" w="98">
                  <a:moveTo>
                    <a:pt x="0" y="487"/>
                  </a:moveTo>
                  <a:lnTo>
                    <a:pt x="49" y="293"/>
                  </a:lnTo>
                  <a:lnTo>
                    <a:pt x="9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7"/>
            <p:cNvSpPr/>
            <p:nvPr/>
          </p:nvSpPr>
          <p:spPr>
            <a:xfrm>
              <a:off x="4329350" y="515750"/>
              <a:ext cx="625" cy="12200"/>
            </a:xfrm>
            <a:custGeom>
              <a:rect b="b" l="l" r="r" t="t"/>
              <a:pathLst>
                <a:path extrusionOk="0" fill="none" h="488" w="25">
                  <a:moveTo>
                    <a:pt x="25" y="488"/>
                  </a:moveTo>
                  <a:lnTo>
                    <a:pt x="25" y="464"/>
                  </a:lnTo>
                  <a:lnTo>
                    <a:pt x="25" y="123"/>
                  </a:ln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7"/>
            <p:cNvSpPr/>
            <p:nvPr/>
          </p:nvSpPr>
          <p:spPr>
            <a:xfrm>
              <a:off x="4325075" y="488975"/>
              <a:ext cx="1250" cy="6100"/>
            </a:xfrm>
            <a:custGeom>
              <a:rect b="b" l="l" r="r" t="t"/>
              <a:pathLst>
                <a:path extrusionOk="0" fill="none" h="244" w="50">
                  <a:moveTo>
                    <a:pt x="49" y="244"/>
                  </a:moveTo>
                  <a:lnTo>
                    <a:pt x="49" y="244"/>
                  </a:ln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 name="Google Shape;788;p37"/>
          <p:cNvGrpSpPr/>
          <p:nvPr/>
        </p:nvGrpSpPr>
        <p:grpSpPr>
          <a:xfrm>
            <a:off x="5441252" y="387778"/>
            <a:ext cx="332670" cy="332670"/>
            <a:chOff x="6649150" y="309350"/>
            <a:chExt cx="395800" cy="395800"/>
          </a:xfrm>
        </p:grpSpPr>
        <p:sp>
          <p:nvSpPr>
            <p:cNvPr id="789" name="Google Shape;789;p37"/>
            <p:cNvSpPr/>
            <p:nvPr/>
          </p:nvSpPr>
          <p:spPr>
            <a:xfrm>
              <a:off x="6649150" y="309350"/>
              <a:ext cx="395800" cy="395800"/>
            </a:xfrm>
            <a:custGeom>
              <a:rect b="b" l="l" r="r" t="t"/>
              <a:pathLst>
                <a:path extrusionOk="0" fill="none" h="15832" w="15832">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7"/>
            <p:cNvSpPr/>
            <p:nvPr/>
          </p:nvSpPr>
          <p:spPr>
            <a:xfrm>
              <a:off x="6673500" y="333700"/>
              <a:ext cx="347100" cy="347100"/>
            </a:xfrm>
            <a:custGeom>
              <a:rect b="b" l="l" r="r" t="t"/>
              <a:pathLst>
                <a:path extrusionOk="0" fill="none" h="13884" w="13884">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7"/>
            <p:cNvSpPr/>
            <p:nvPr/>
          </p:nvSpPr>
          <p:spPr>
            <a:xfrm>
              <a:off x="6848850" y="397625"/>
              <a:ext cx="54825" cy="169300"/>
            </a:xfrm>
            <a:custGeom>
              <a:rect b="b" l="l" r="r" t="t"/>
              <a:pathLst>
                <a:path extrusionOk="0" fill="none" h="6772" w="2193">
                  <a:moveTo>
                    <a:pt x="1" y="1"/>
                  </a:moveTo>
                  <a:lnTo>
                    <a:pt x="1" y="4580"/>
                  </a:lnTo>
                  <a:lnTo>
                    <a:pt x="2193" y="677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7"/>
            <p:cNvSpPr/>
            <p:nvPr/>
          </p:nvSpPr>
          <p:spPr>
            <a:xfrm>
              <a:off x="6847025" y="333700"/>
              <a:ext cx="25" cy="29250"/>
            </a:xfrm>
            <a:custGeom>
              <a:rect b="b" l="l" r="r" t="t"/>
              <a:pathLst>
                <a:path extrusionOk="0" fill="none" h="1170" w="1">
                  <a:moveTo>
                    <a:pt x="1" y="1170"/>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7"/>
            <p:cNvSpPr/>
            <p:nvPr/>
          </p:nvSpPr>
          <p:spPr>
            <a:xfrm>
              <a:off x="6760575" y="356850"/>
              <a:ext cx="25" cy="25"/>
            </a:xfrm>
            <a:custGeom>
              <a:rect b="b" l="l" r="r" t="t"/>
              <a:pathLst>
                <a:path extrusionOk="0" fill="none" h="1" w="1">
                  <a:moveTo>
                    <a:pt x="1" y="0"/>
                  </a:move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7"/>
            <p:cNvSpPr/>
            <p:nvPr/>
          </p:nvSpPr>
          <p:spPr>
            <a:xfrm>
              <a:off x="6760575" y="356850"/>
              <a:ext cx="14025" cy="24975"/>
            </a:xfrm>
            <a:custGeom>
              <a:rect b="b" l="l" r="r" t="t"/>
              <a:pathLst>
                <a:path extrusionOk="0" fill="none" h="999" w="561">
                  <a:moveTo>
                    <a:pt x="1" y="0"/>
                  </a:moveTo>
                  <a:lnTo>
                    <a:pt x="561" y="99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7"/>
            <p:cNvSpPr/>
            <p:nvPr/>
          </p:nvSpPr>
          <p:spPr>
            <a:xfrm>
              <a:off x="6696650" y="420775"/>
              <a:ext cx="25" cy="25"/>
            </a:xfrm>
            <a:custGeom>
              <a:rect b="b" l="l" r="r" t="t"/>
              <a:pathLst>
                <a:path extrusionOk="0" fill="none" h="1" w="1">
                  <a:moveTo>
                    <a:pt x="0"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7"/>
            <p:cNvSpPr/>
            <p:nvPr/>
          </p:nvSpPr>
          <p:spPr>
            <a:xfrm>
              <a:off x="6696650" y="420775"/>
              <a:ext cx="24975" cy="14025"/>
            </a:xfrm>
            <a:custGeom>
              <a:rect b="b" l="l" r="r" t="t"/>
              <a:pathLst>
                <a:path extrusionOk="0" fill="none" h="561" w="999">
                  <a:moveTo>
                    <a:pt x="0" y="0"/>
                  </a:moveTo>
                  <a:lnTo>
                    <a:pt x="999" y="56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7"/>
            <p:cNvSpPr/>
            <p:nvPr/>
          </p:nvSpPr>
          <p:spPr>
            <a:xfrm>
              <a:off x="6673500" y="507225"/>
              <a:ext cx="29250" cy="25"/>
            </a:xfrm>
            <a:custGeom>
              <a:rect b="b" l="l" r="r" t="t"/>
              <a:pathLst>
                <a:path extrusionOk="0" fill="none" h="1" w="1170">
                  <a:moveTo>
                    <a:pt x="1" y="1"/>
                  </a:moveTo>
                  <a:lnTo>
                    <a:pt x="117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7"/>
            <p:cNvSpPr/>
            <p:nvPr/>
          </p:nvSpPr>
          <p:spPr>
            <a:xfrm>
              <a:off x="6696650" y="593700"/>
              <a:ext cx="25" cy="25"/>
            </a:xfrm>
            <a:custGeom>
              <a:rect b="b" l="l" r="r" t="t"/>
              <a:pathLst>
                <a:path extrusionOk="0" fill="none" h="1" w="1">
                  <a:moveTo>
                    <a:pt x="0"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7"/>
            <p:cNvSpPr/>
            <p:nvPr/>
          </p:nvSpPr>
          <p:spPr>
            <a:xfrm>
              <a:off x="6696650" y="579700"/>
              <a:ext cx="24975" cy="14025"/>
            </a:xfrm>
            <a:custGeom>
              <a:rect b="b" l="l" r="r" t="t"/>
              <a:pathLst>
                <a:path extrusionOk="0" fill="none" h="561" w="999">
                  <a:moveTo>
                    <a:pt x="0" y="560"/>
                  </a:moveTo>
                  <a:lnTo>
                    <a:pt x="999"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7"/>
            <p:cNvSpPr/>
            <p:nvPr/>
          </p:nvSpPr>
          <p:spPr>
            <a:xfrm>
              <a:off x="6760575" y="632675"/>
              <a:ext cx="14025" cy="24975"/>
            </a:xfrm>
            <a:custGeom>
              <a:rect b="b" l="l" r="r" t="t"/>
              <a:pathLst>
                <a:path extrusionOk="0" fill="none" h="999" w="561">
                  <a:moveTo>
                    <a:pt x="1" y="999"/>
                  </a:moveTo>
                  <a:lnTo>
                    <a:pt x="56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7"/>
            <p:cNvSpPr/>
            <p:nvPr/>
          </p:nvSpPr>
          <p:spPr>
            <a:xfrm>
              <a:off x="6760575" y="657625"/>
              <a:ext cx="25" cy="25"/>
            </a:xfrm>
            <a:custGeom>
              <a:rect b="b" l="l" r="r" t="t"/>
              <a:pathLst>
                <a:path extrusionOk="0" fill="none" h="1" w="1">
                  <a:moveTo>
                    <a:pt x="1" y="1"/>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7"/>
            <p:cNvSpPr/>
            <p:nvPr/>
          </p:nvSpPr>
          <p:spPr>
            <a:xfrm>
              <a:off x="6847025" y="651550"/>
              <a:ext cx="25" cy="29250"/>
            </a:xfrm>
            <a:custGeom>
              <a:rect b="b" l="l" r="r" t="t"/>
              <a:pathLst>
                <a:path extrusionOk="0" fill="none" h="1170" w="1">
                  <a:moveTo>
                    <a:pt x="1" y="0"/>
                  </a:moveTo>
                  <a:lnTo>
                    <a:pt x="1" y="116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7"/>
            <p:cNvSpPr/>
            <p:nvPr/>
          </p:nvSpPr>
          <p:spPr>
            <a:xfrm>
              <a:off x="6919500" y="632675"/>
              <a:ext cx="14025" cy="24975"/>
            </a:xfrm>
            <a:custGeom>
              <a:rect b="b" l="l" r="r" t="t"/>
              <a:pathLst>
                <a:path extrusionOk="0" fill="none" h="999" w="561">
                  <a:moveTo>
                    <a:pt x="560" y="999"/>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7"/>
            <p:cNvSpPr/>
            <p:nvPr/>
          </p:nvSpPr>
          <p:spPr>
            <a:xfrm>
              <a:off x="6933500" y="657625"/>
              <a:ext cx="25" cy="25"/>
            </a:xfrm>
            <a:custGeom>
              <a:rect b="b" l="l" r="r" t="t"/>
              <a:pathLst>
                <a:path extrusionOk="0" fill="none" h="1" w="1">
                  <a:moveTo>
                    <a:pt x="0"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7"/>
            <p:cNvSpPr/>
            <p:nvPr/>
          </p:nvSpPr>
          <p:spPr>
            <a:xfrm>
              <a:off x="6972475" y="579700"/>
              <a:ext cx="24975" cy="14025"/>
            </a:xfrm>
            <a:custGeom>
              <a:rect b="b" l="l" r="r" t="t"/>
              <a:pathLst>
                <a:path extrusionOk="0" fill="none" h="561" w="999">
                  <a:moveTo>
                    <a:pt x="999" y="56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7"/>
            <p:cNvSpPr/>
            <p:nvPr/>
          </p:nvSpPr>
          <p:spPr>
            <a:xfrm>
              <a:off x="6997425" y="593700"/>
              <a:ext cx="25" cy="25"/>
            </a:xfrm>
            <a:custGeom>
              <a:rect b="b" l="l" r="r" t="t"/>
              <a:pathLst>
                <a:path extrusionOk="0" fill="none" h="1" w="1">
                  <a:moveTo>
                    <a:pt x="1" y="0"/>
                  </a:move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7"/>
            <p:cNvSpPr/>
            <p:nvPr/>
          </p:nvSpPr>
          <p:spPr>
            <a:xfrm>
              <a:off x="6991350" y="507225"/>
              <a:ext cx="29250" cy="25"/>
            </a:xfrm>
            <a:custGeom>
              <a:rect b="b" l="l" r="r" t="t"/>
              <a:pathLst>
                <a:path extrusionOk="0" fill="none" h="1" w="1170">
                  <a:moveTo>
                    <a:pt x="1169" y="1"/>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7"/>
            <p:cNvSpPr/>
            <p:nvPr/>
          </p:nvSpPr>
          <p:spPr>
            <a:xfrm>
              <a:off x="6972475" y="420775"/>
              <a:ext cx="24975" cy="14025"/>
            </a:xfrm>
            <a:custGeom>
              <a:rect b="b" l="l" r="r" t="t"/>
              <a:pathLst>
                <a:path extrusionOk="0" fill="none" h="561" w="999">
                  <a:moveTo>
                    <a:pt x="0" y="561"/>
                  </a:moveTo>
                  <a:lnTo>
                    <a:pt x="999"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7"/>
            <p:cNvSpPr/>
            <p:nvPr/>
          </p:nvSpPr>
          <p:spPr>
            <a:xfrm>
              <a:off x="6997425" y="420775"/>
              <a:ext cx="25" cy="25"/>
            </a:xfrm>
            <a:custGeom>
              <a:rect b="b" l="l" r="r" t="t"/>
              <a:pathLst>
                <a:path extrusionOk="0" fill="none" h="1" w="1">
                  <a:moveTo>
                    <a:pt x="1" y="0"/>
                  </a:moveTo>
                  <a:lnTo>
                    <a:pt x="1"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7"/>
            <p:cNvSpPr/>
            <p:nvPr/>
          </p:nvSpPr>
          <p:spPr>
            <a:xfrm>
              <a:off x="6919500" y="356850"/>
              <a:ext cx="14025" cy="24975"/>
            </a:xfrm>
            <a:custGeom>
              <a:rect b="b" l="l" r="r" t="t"/>
              <a:pathLst>
                <a:path extrusionOk="0" fill="none" h="999" w="561">
                  <a:moveTo>
                    <a:pt x="560" y="0"/>
                  </a:moveTo>
                  <a:lnTo>
                    <a:pt x="0" y="99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7"/>
            <p:cNvSpPr/>
            <p:nvPr/>
          </p:nvSpPr>
          <p:spPr>
            <a:xfrm>
              <a:off x="6933500" y="356850"/>
              <a:ext cx="25" cy="25"/>
            </a:xfrm>
            <a:custGeom>
              <a:rect b="b" l="l" r="r" t="t"/>
              <a:pathLst>
                <a:path extrusionOk="0" fill="none" h="1" w="1">
                  <a:moveTo>
                    <a:pt x="0" y="0"/>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2" name="Google Shape;812;p37"/>
          <p:cNvGrpSpPr/>
          <p:nvPr/>
        </p:nvGrpSpPr>
        <p:grpSpPr>
          <a:xfrm>
            <a:off x="4873705" y="395448"/>
            <a:ext cx="337797" cy="319873"/>
            <a:chOff x="5973900" y="318475"/>
            <a:chExt cx="401900" cy="380575"/>
          </a:xfrm>
        </p:grpSpPr>
        <p:sp>
          <p:nvSpPr>
            <p:cNvPr id="813" name="Google Shape;813;p37"/>
            <p:cNvSpPr/>
            <p:nvPr/>
          </p:nvSpPr>
          <p:spPr>
            <a:xfrm>
              <a:off x="5973900" y="337975"/>
              <a:ext cx="401900" cy="67000"/>
            </a:xfrm>
            <a:custGeom>
              <a:rect b="b" l="l" r="r" t="t"/>
              <a:pathLst>
                <a:path extrusionOk="0" fill="none" h="2680" w="16076">
                  <a:moveTo>
                    <a:pt x="16075" y="2679"/>
                  </a:moveTo>
                  <a:lnTo>
                    <a:pt x="16075" y="0"/>
                  </a:lnTo>
                  <a:lnTo>
                    <a:pt x="1" y="0"/>
                  </a:lnTo>
                  <a:lnTo>
                    <a:pt x="1" y="2679"/>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7"/>
            <p:cNvSpPr/>
            <p:nvPr/>
          </p:nvSpPr>
          <p:spPr>
            <a:xfrm>
              <a:off x="6024450"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7"/>
            <p:cNvSpPr/>
            <p:nvPr/>
          </p:nvSpPr>
          <p:spPr>
            <a:xfrm>
              <a:off x="6280175"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7"/>
            <p:cNvSpPr/>
            <p:nvPr/>
          </p:nvSpPr>
          <p:spPr>
            <a:xfrm>
              <a:off x="5973900" y="667375"/>
              <a:ext cx="401900" cy="31675"/>
            </a:xfrm>
            <a:custGeom>
              <a:rect b="b" l="l" r="r" t="t"/>
              <a:pathLst>
                <a:path extrusionOk="0" fill="none" h="1267" w="16076">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7"/>
            <p:cNvSpPr/>
            <p:nvPr/>
          </p:nvSpPr>
          <p:spPr>
            <a:xfrm>
              <a:off x="6302700"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7"/>
            <p:cNvSpPr/>
            <p:nvPr/>
          </p:nvSpPr>
          <p:spPr>
            <a:xfrm>
              <a:off x="6046975"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7"/>
            <p:cNvSpPr/>
            <p:nvPr/>
          </p:nvSpPr>
          <p:spPr>
            <a:xfrm>
              <a:off x="5973900" y="407375"/>
              <a:ext cx="401900" cy="272200"/>
            </a:xfrm>
            <a:custGeom>
              <a:rect b="b" l="l" r="r" t="t"/>
              <a:pathLst>
                <a:path extrusionOk="0" fill="none" h="10888" w="16076">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7"/>
            <p:cNvSpPr/>
            <p:nvPr/>
          </p:nvSpPr>
          <p:spPr>
            <a:xfrm>
              <a:off x="6024450" y="456100"/>
              <a:ext cx="300800" cy="175375"/>
            </a:xfrm>
            <a:custGeom>
              <a:rect b="b" l="l" r="r" t="t"/>
              <a:pathLst>
                <a:path extrusionOk="0" fill="none" h="7015" w="12032">
                  <a:moveTo>
                    <a:pt x="0" y="0"/>
                  </a:moveTo>
                  <a:lnTo>
                    <a:pt x="12032" y="0"/>
                  </a:lnTo>
                  <a:lnTo>
                    <a:pt x="12032" y="7014"/>
                  </a:lnTo>
                  <a:lnTo>
                    <a:pt x="0" y="7014"/>
                  </a:lnTo>
                  <a:lnTo>
                    <a:pt x="0"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7"/>
            <p:cNvSpPr/>
            <p:nvPr/>
          </p:nvSpPr>
          <p:spPr>
            <a:xfrm>
              <a:off x="6024450" y="573000"/>
              <a:ext cx="300800" cy="25"/>
            </a:xfrm>
            <a:custGeom>
              <a:rect b="b" l="l" r="r" t="t"/>
              <a:pathLst>
                <a:path extrusionOk="0" fill="none" h="1" w="12032">
                  <a:moveTo>
                    <a:pt x="0" y="0"/>
                  </a:moveTo>
                  <a:lnTo>
                    <a:pt x="12032"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7"/>
            <p:cNvSpPr/>
            <p:nvPr/>
          </p:nvSpPr>
          <p:spPr>
            <a:xfrm>
              <a:off x="6024450" y="514550"/>
              <a:ext cx="300800" cy="25"/>
            </a:xfrm>
            <a:custGeom>
              <a:rect b="b" l="l" r="r" t="t"/>
              <a:pathLst>
                <a:path extrusionOk="0" fill="none" h="1" w="12032">
                  <a:moveTo>
                    <a:pt x="0" y="0"/>
                  </a:moveTo>
                  <a:lnTo>
                    <a:pt x="12032"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7"/>
            <p:cNvSpPr/>
            <p:nvPr/>
          </p:nvSpPr>
          <p:spPr>
            <a:xfrm>
              <a:off x="6264950" y="456100"/>
              <a:ext cx="25" cy="175375"/>
            </a:xfrm>
            <a:custGeom>
              <a:rect b="b" l="l" r="r" t="t"/>
              <a:pathLst>
                <a:path extrusionOk="0" fill="none" h="7015" w="1">
                  <a:moveTo>
                    <a:pt x="1" y="0"/>
                  </a:moveTo>
                  <a:lnTo>
                    <a:pt x="1" y="701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7"/>
            <p:cNvSpPr/>
            <p:nvPr/>
          </p:nvSpPr>
          <p:spPr>
            <a:xfrm>
              <a:off x="6204675" y="456100"/>
              <a:ext cx="25" cy="175375"/>
            </a:xfrm>
            <a:custGeom>
              <a:rect b="b" l="l" r="r" t="t"/>
              <a:pathLst>
                <a:path extrusionOk="0" fill="none" h="7015" w="1">
                  <a:moveTo>
                    <a:pt x="0" y="0"/>
                  </a:moveTo>
                  <a:lnTo>
                    <a:pt x="0" y="701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7"/>
            <p:cNvSpPr/>
            <p:nvPr/>
          </p:nvSpPr>
          <p:spPr>
            <a:xfrm>
              <a:off x="6145000" y="456100"/>
              <a:ext cx="25" cy="175375"/>
            </a:xfrm>
            <a:custGeom>
              <a:rect b="b" l="l" r="r" t="t"/>
              <a:pathLst>
                <a:path extrusionOk="0" fill="none" h="7015" w="1">
                  <a:moveTo>
                    <a:pt x="1" y="0"/>
                  </a:moveTo>
                  <a:lnTo>
                    <a:pt x="1" y="701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7"/>
            <p:cNvSpPr/>
            <p:nvPr/>
          </p:nvSpPr>
          <p:spPr>
            <a:xfrm>
              <a:off x="6084725" y="456100"/>
              <a:ext cx="25" cy="175375"/>
            </a:xfrm>
            <a:custGeom>
              <a:rect b="b" l="l" r="r" t="t"/>
              <a:pathLst>
                <a:path extrusionOk="0" fill="none" h="7015" w="1">
                  <a:moveTo>
                    <a:pt x="1" y="0"/>
                  </a:moveTo>
                  <a:lnTo>
                    <a:pt x="1" y="701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7" name="Google Shape;827;p37"/>
          <p:cNvGrpSpPr/>
          <p:nvPr/>
        </p:nvGrpSpPr>
        <p:grpSpPr>
          <a:xfrm>
            <a:off x="918858" y="908741"/>
            <a:ext cx="342882" cy="418128"/>
            <a:chOff x="1268550" y="929175"/>
            <a:chExt cx="407950" cy="497475"/>
          </a:xfrm>
        </p:grpSpPr>
        <p:sp>
          <p:nvSpPr>
            <p:cNvPr id="828" name="Google Shape;828;p37"/>
            <p:cNvSpPr/>
            <p:nvPr/>
          </p:nvSpPr>
          <p:spPr>
            <a:xfrm>
              <a:off x="1268550" y="953550"/>
              <a:ext cx="387250" cy="473100"/>
            </a:xfrm>
            <a:custGeom>
              <a:rect b="b" l="l" r="r" t="t"/>
              <a:pathLst>
                <a:path extrusionOk="0" fill="none" h="18924" w="1549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7"/>
            <p:cNvSpPr/>
            <p:nvPr/>
          </p:nvSpPr>
          <p:spPr>
            <a:xfrm>
              <a:off x="1298975" y="929175"/>
              <a:ext cx="377525" cy="462775"/>
            </a:xfrm>
            <a:custGeom>
              <a:rect b="b" l="l" r="r" t="t"/>
              <a:pathLst>
                <a:path extrusionOk="0" fill="none" h="18511" w="15101">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7"/>
            <p:cNvSpPr/>
            <p:nvPr/>
          </p:nvSpPr>
          <p:spPr>
            <a:xfrm>
              <a:off x="15924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1" name="Google Shape;831;p37"/>
          <p:cNvGrpSpPr/>
          <p:nvPr/>
        </p:nvGrpSpPr>
        <p:grpSpPr>
          <a:xfrm>
            <a:off x="5404922" y="924605"/>
            <a:ext cx="405331" cy="388962"/>
            <a:chOff x="6605925" y="948050"/>
            <a:chExt cx="482250" cy="462775"/>
          </a:xfrm>
        </p:grpSpPr>
        <p:sp>
          <p:nvSpPr>
            <p:cNvPr id="832" name="Google Shape;832;p37"/>
            <p:cNvSpPr/>
            <p:nvPr/>
          </p:nvSpPr>
          <p:spPr>
            <a:xfrm>
              <a:off x="6847025" y="1209875"/>
              <a:ext cx="60325" cy="200950"/>
            </a:xfrm>
            <a:custGeom>
              <a:rect b="b" l="l" r="r" t="t"/>
              <a:pathLst>
                <a:path extrusionOk="0" fill="none" h="8038" w="2413">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7"/>
            <p:cNvSpPr/>
            <p:nvPr/>
          </p:nvSpPr>
          <p:spPr>
            <a:xfrm>
              <a:off x="6605925" y="971800"/>
              <a:ext cx="482250" cy="228350"/>
            </a:xfrm>
            <a:custGeom>
              <a:rect b="b" l="l" r="r" t="t"/>
              <a:pathLst>
                <a:path extrusionOk="0" fill="none" h="9134" w="1929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7"/>
            <p:cNvSpPr/>
            <p:nvPr/>
          </p:nvSpPr>
          <p:spPr>
            <a:xfrm>
              <a:off x="6847025" y="948050"/>
              <a:ext cx="25" cy="23775"/>
            </a:xfrm>
            <a:custGeom>
              <a:rect b="b" l="l" r="r" t="t"/>
              <a:pathLst>
                <a:path extrusionOk="0" fill="none" h="951" w="1">
                  <a:moveTo>
                    <a:pt x="1" y="951"/>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7"/>
            <p:cNvSpPr/>
            <p:nvPr/>
          </p:nvSpPr>
          <p:spPr>
            <a:xfrm>
              <a:off x="6847025" y="1001025"/>
              <a:ext cx="25" cy="183900"/>
            </a:xfrm>
            <a:custGeom>
              <a:rect b="b" l="l" r="r" t="t"/>
              <a:pathLst>
                <a:path extrusionOk="0" fill="none" h="7356" w="1">
                  <a:moveTo>
                    <a:pt x="1" y="1"/>
                  </a:moveTo>
                  <a:lnTo>
                    <a:pt x="1" y="735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7"/>
            <p:cNvSpPr/>
            <p:nvPr/>
          </p:nvSpPr>
          <p:spPr>
            <a:xfrm>
              <a:off x="6872000" y="994325"/>
              <a:ext cx="85275" cy="190600"/>
            </a:xfrm>
            <a:custGeom>
              <a:rect b="b" l="l" r="r" t="t"/>
              <a:pathLst>
                <a:path extrusionOk="0" fill="none" h="7624" w="3411">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7"/>
            <p:cNvSpPr/>
            <p:nvPr/>
          </p:nvSpPr>
          <p:spPr>
            <a:xfrm>
              <a:off x="6736825" y="994325"/>
              <a:ext cx="85275" cy="190600"/>
            </a:xfrm>
            <a:custGeom>
              <a:rect b="b" l="l" r="r" t="t"/>
              <a:pathLst>
                <a:path extrusionOk="0" fill="none" h="7624" w="3411">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 name="Google Shape;838;p37"/>
          <p:cNvGrpSpPr/>
          <p:nvPr/>
        </p:nvGrpSpPr>
        <p:grpSpPr>
          <a:xfrm>
            <a:off x="5499604" y="2076574"/>
            <a:ext cx="215966" cy="342399"/>
            <a:chOff x="6718575" y="2318625"/>
            <a:chExt cx="256950" cy="407375"/>
          </a:xfrm>
        </p:grpSpPr>
        <p:sp>
          <p:nvSpPr>
            <p:cNvPr id="839" name="Google Shape;839;p3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37"/>
          <p:cNvGrpSpPr/>
          <p:nvPr/>
        </p:nvGrpSpPr>
        <p:grpSpPr>
          <a:xfrm>
            <a:off x="2600993" y="2703482"/>
            <a:ext cx="363369" cy="221115"/>
            <a:chOff x="3269900" y="3064500"/>
            <a:chExt cx="432325" cy="263075"/>
          </a:xfrm>
        </p:grpSpPr>
        <p:sp>
          <p:nvSpPr>
            <p:cNvPr id="848" name="Google Shape;848;p37"/>
            <p:cNvSpPr/>
            <p:nvPr/>
          </p:nvSpPr>
          <p:spPr>
            <a:xfrm>
              <a:off x="3269900" y="3064500"/>
              <a:ext cx="432325" cy="263075"/>
            </a:xfrm>
            <a:custGeom>
              <a:rect b="b" l="l" r="r" t="t"/>
              <a:pathLst>
                <a:path extrusionOk="0" fill="none" h="10523" w="17293">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7"/>
            <p:cNvSpPr/>
            <p:nvPr/>
          </p:nvSpPr>
          <p:spPr>
            <a:xfrm>
              <a:off x="3445875" y="3155825"/>
              <a:ext cx="80400" cy="80400"/>
            </a:xfrm>
            <a:custGeom>
              <a:rect b="b" l="l" r="r" t="t"/>
              <a:pathLst>
                <a:path extrusionOk="0" fill="none" h="3216" w="3216">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7"/>
            <p:cNvSpPr/>
            <p:nvPr/>
          </p:nvSpPr>
          <p:spPr>
            <a:xfrm>
              <a:off x="3381925" y="3091900"/>
              <a:ext cx="208275" cy="208275"/>
            </a:xfrm>
            <a:custGeom>
              <a:rect b="b" l="l" r="r" t="t"/>
              <a:pathLst>
                <a:path extrusionOk="0" fill="none" h="8331" w="8331">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37"/>
          <p:cNvGrpSpPr/>
          <p:nvPr/>
        </p:nvGrpSpPr>
        <p:grpSpPr>
          <a:xfrm>
            <a:off x="5475019" y="2635926"/>
            <a:ext cx="265115" cy="372594"/>
            <a:chOff x="6689325" y="2984125"/>
            <a:chExt cx="315425" cy="443300"/>
          </a:xfrm>
        </p:grpSpPr>
        <p:sp>
          <p:nvSpPr>
            <p:cNvPr id="852" name="Google Shape;852;p37"/>
            <p:cNvSpPr/>
            <p:nvPr/>
          </p:nvSpPr>
          <p:spPr>
            <a:xfrm>
              <a:off x="6689325" y="2984125"/>
              <a:ext cx="315425" cy="77975"/>
            </a:xfrm>
            <a:custGeom>
              <a:rect b="b" l="l" r="r" t="t"/>
              <a:pathLst>
                <a:path extrusionOk="0" fill="none" h="3119" w="12617">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7"/>
            <p:cNvSpPr/>
            <p:nvPr/>
          </p:nvSpPr>
          <p:spPr>
            <a:xfrm>
              <a:off x="6702125" y="3069375"/>
              <a:ext cx="289850" cy="358050"/>
            </a:xfrm>
            <a:custGeom>
              <a:rect b="b" l="l" r="r" t="t"/>
              <a:pathLst>
                <a:path extrusionOk="0" fill="none" h="14322" w="11594">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7"/>
            <p:cNvSpPr/>
            <p:nvPr/>
          </p:nvSpPr>
          <p:spPr>
            <a:xfrm>
              <a:off x="6761175" y="3117475"/>
              <a:ext cx="25" cy="261850"/>
            </a:xfrm>
            <a:custGeom>
              <a:rect b="b" l="l" r="r" t="t"/>
              <a:pathLst>
                <a:path extrusionOk="0" fill="none" h="10474" w="1">
                  <a:moveTo>
                    <a:pt x="1" y="10473"/>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7"/>
            <p:cNvSpPr/>
            <p:nvPr/>
          </p:nvSpPr>
          <p:spPr>
            <a:xfrm>
              <a:off x="6847025" y="3117475"/>
              <a:ext cx="25" cy="261850"/>
            </a:xfrm>
            <a:custGeom>
              <a:rect b="b" l="l" r="r" t="t"/>
              <a:pathLst>
                <a:path extrusionOk="0" fill="none" h="10474" w="1">
                  <a:moveTo>
                    <a:pt x="1" y="1"/>
                  </a:moveTo>
                  <a:lnTo>
                    <a:pt x="1" y="1047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7"/>
            <p:cNvSpPr/>
            <p:nvPr/>
          </p:nvSpPr>
          <p:spPr>
            <a:xfrm>
              <a:off x="6932875" y="3117475"/>
              <a:ext cx="25" cy="261850"/>
            </a:xfrm>
            <a:custGeom>
              <a:rect b="b" l="l" r="r" t="t"/>
              <a:pathLst>
                <a:path extrusionOk="0" fill="none" h="10474" w="1">
                  <a:moveTo>
                    <a:pt x="1" y="1"/>
                  </a:moveTo>
                  <a:lnTo>
                    <a:pt x="1" y="1047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7" name="Google Shape;857;p37"/>
          <p:cNvGrpSpPr/>
          <p:nvPr/>
        </p:nvGrpSpPr>
        <p:grpSpPr>
          <a:xfrm>
            <a:off x="1523745" y="3730594"/>
            <a:ext cx="256416" cy="414535"/>
            <a:chOff x="1988225" y="4286525"/>
            <a:chExt cx="305075" cy="493200"/>
          </a:xfrm>
        </p:grpSpPr>
        <p:sp>
          <p:nvSpPr>
            <p:cNvPr id="858" name="Google Shape;858;p37"/>
            <p:cNvSpPr/>
            <p:nvPr/>
          </p:nvSpPr>
          <p:spPr>
            <a:xfrm>
              <a:off x="2178800" y="4519725"/>
              <a:ext cx="114500" cy="114475"/>
            </a:xfrm>
            <a:custGeom>
              <a:rect b="b" l="l" r="r" t="t"/>
              <a:pathLst>
                <a:path extrusionOk="0" fill="none" h="4579" w="458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7"/>
            <p:cNvSpPr/>
            <p:nvPr/>
          </p:nvSpPr>
          <p:spPr>
            <a:xfrm>
              <a:off x="1988225" y="4539200"/>
              <a:ext cx="156500" cy="156500"/>
            </a:xfrm>
            <a:custGeom>
              <a:rect b="b" l="l" r="r" t="t"/>
              <a:pathLst>
                <a:path extrusionOk="0" fill="none" h="6260" w="626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7"/>
            <p:cNvSpPr/>
            <p:nvPr/>
          </p:nvSpPr>
          <p:spPr>
            <a:xfrm>
              <a:off x="2042425" y="4286525"/>
              <a:ext cx="239300" cy="236250"/>
            </a:xfrm>
            <a:custGeom>
              <a:rect b="b" l="l" r="r" t="t"/>
              <a:pathLst>
                <a:path extrusionOk="0" fill="none" h="9450" w="9572">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7"/>
            <p:cNvSpPr/>
            <p:nvPr/>
          </p:nvSpPr>
          <p:spPr>
            <a:xfrm>
              <a:off x="2161750" y="4522750"/>
              <a:ext cx="25" cy="256975"/>
            </a:xfrm>
            <a:custGeom>
              <a:rect b="b" l="l" r="r" t="t"/>
              <a:pathLst>
                <a:path extrusionOk="0" fill="none" h="10279" w="1">
                  <a:moveTo>
                    <a:pt x="1" y="10279"/>
                  </a:moveTo>
                  <a:lnTo>
                    <a:pt x="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7"/>
            <p:cNvSpPr/>
            <p:nvPr/>
          </p:nvSpPr>
          <p:spPr>
            <a:xfrm>
              <a:off x="2133750" y="4377850"/>
              <a:ext cx="56050" cy="56025"/>
            </a:xfrm>
            <a:custGeom>
              <a:rect b="b" l="l" r="r" t="t"/>
              <a:pathLst>
                <a:path extrusionOk="0" fill="none" h="2241" w="2242">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7"/>
            <p:cNvSpPr/>
            <p:nvPr/>
          </p:nvSpPr>
          <p:spPr>
            <a:xfrm>
              <a:off x="2038150" y="4589125"/>
              <a:ext cx="87100" cy="87100"/>
            </a:xfrm>
            <a:custGeom>
              <a:rect b="b" l="l" r="r" t="t"/>
              <a:pathLst>
                <a:path extrusionOk="0" fill="none" h="3484" w="3484">
                  <a:moveTo>
                    <a:pt x="1" y="0"/>
                  </a:moveTo>
                  <a:lnTo>
                    <a:pt x="3483" y="348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7"/>
            <p:cNvSpPr/>
            <p:nvPr/>
          </p:nvSpPr>
          <p:spPr>
            <a:xfrm>
              <a:off x="2194025" y="4564150"/>
              <a:ext cx="54825" cy="54825"/>
            </a:xfrm>
            <a:custGeom>
              <a:rect b="b" l="l" r="r" t="t"/>
              <a:pathLst>
                <a:path extrusionOk="0" fill="none" h="2193" w="2193">
                  <a:moveTo>
                    <a:pt x="2192" y="1"/>
                  </a:moveTo>
                  <a:lnTo>
                    <a:pt x="1" y="219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5" name="Google Shape;865;p37"/>
          <p:cNvGrpSpPr/>
          <p:nvPr/>
        </p:nvGrpSpPr>
        <p:grpSpPr>
          <a:xfrm>
            <a:off x="2067737" y="3759759"/>
            <a:ext cx="309640" cy="392030"/>
            <a:chOff x="2635450" y="4321225"/>
            <a:chExt cx="368400" cy="466425"/>
          </a:xfrm>
        </p:grpSpPr>
        <p:sp>
          <p:nvSpPr>
            <p:cNvPr id="866" name="Google Shape;866;p37"/>
            <p:cNvSpPr/>
            <p:nvPr/>
          </p:nvSpPr>
          <p:spPr>
            <a:xfrm>
              <a:off x="2635450" y="4653050"/>
              <a:ext cx="368400" cy="134600"/>
            </a:xfrm>
            <a:custGeom>
              <a:rect b="b" l="l" r="r" t="t"/>
              <a:pathLst>
                <a:path extrusionOk="0" fill="none" h="5384" w="14736">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7"/>
            <p:cNvSpPr/>
            <p:nvPr/>
          </p:nvSpPr>
          <p:spPr>
            <a:xfrm>
              <a:off x="2819350" y="4321225"/>
              <a:ext cx="25" cy="347075"/>
            </a:xfrm>
            <a:custGeom>
              <a:rect b="b" l="l" r="r" t="t"/>
              <a:pathLst>
                <a:path extrusionOk="0" fill="none" h="13883" w="1">
                  <a:moveTo>
                    <a:pt x="0" y="13883"/>
                  </a:move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7"/>
            <p:cNvSpPr/>
            <p:nvPr/>
          </p:nvSpPr>
          <p:spPr>
            <a:xfrm>
              <a:off x="2835175" y="4328525"/>
              <a:ext cx="114475" cy="114500"/>
            </a:xfrm>
            <a:custGeom>
              <a:rect b="b" l="l" r="r" t="t"/>
              <a:pathLst>
                <a:path extrusionOk="0" fill="none" h="4580" w="4579">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7"/>
            <p:cNvSpPr/>
            <p:nvPr/>
          </p:nvSpPr>
          <p:spPr>
            <a:xfrm>
              <a:off x="2850400" y="4372975"/>
              <a:ext cx="54825" cy="54825"/>
            </a:xfrm>
            <a:custGeom>
              <a:rect b="b" l="l" r="r" t="t"/>
              <a:pathLst>
                <a:path extrusionOk="0" fill="none" h="2193" w="2193">
                  <a:moveTo>
                    <a:pt x="2192" y="0"/>
                  </a:moveTo>
                  <a:lnTo>
                    <a:pt x="0" y="219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7"/>
            <p:cNvSpPr/>
            <p:nvPr/>
          </p:nvSpPr>
          <p:spPr>
            <a:xfrm>
              <a:off x="2646425" y="4429600"/>
              <a:ext cx="156500" cy="156500"/>
            </a:xfrm>
            <a:custGeom>
              <a:rect b="b" l="l" r="r" t="t"/>
              <a:pathLst>
                <a:path extrusionOk="0" fill="none" h="6260" w="626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7"/>
            <p:cNvSpPr/>
            <p:nvPr/>
          </p:nvSpPr>
          <p:spPr>
            <a:xfrm>
              <a:off x="2696350" y="4479525"/>
              <a:ext cx="87100" cy="87100"/>
            </a:xfrm>
            <a:custGeom>
              <a:rect b="b" l="l" r="r" t="t"/>
              <a:pathLst>
                <a:path extrusionOk="0" fill="none" h="3484" w="3484">
                  <a:moveTo>
                    <a:pt x="0" y="1"/>
                  </a:moveTo>
                  <a:lnTo>
                    <a:pt x="3483" y="348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2" name="Google Shape;872;p37"/>
          <p:cNvGrpSpPr/>
          <p:nvPr/>
        </p:nvGrpSpPr>
        <p:grpSpPr>
          <a:xfrm>
            <a:off x="5436146" y="3750030"/>
            <a:ext cx="342882" cy="383835"/>
            <a:chOff x="6643075" y="4309650"/>
            <a:chExt cx="407950" cy="456675"/>
          </a:xfrm>
        </p:grpSpPr>
        <p:sp>
          <p:nvSpPr>
            <p:cNvPr id="873" name="Google Shape;873;p37"/>
            <p:cNvSpPr/>
            <p:nvPr/>
          </p:nvSpPr>
          <p:spPr>
            <a:xfrm>
              <a:off x="6643075" y="4698125"/>
              <a:ext cx="407950" cy="14625"/>
            </a:xfrm>
            <a:custGeom>
              <a:rect b="b" l="l" r="r" t="t"/>
              <a:pathLst>
                <a:path extrusionOk="0" fill="none" h="585" w="16318">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7"/>
            <p:cNvSpPr/>
            <p:nvPr/>
          </p:nvSpPr>
          <p:spPr>
            <a:xfrm>
              <a:off x="6643075" y="4727350"/>
              <a:ext cx="407950" cy="14625"/>
            </a:xfrm>
            <a:custGeom>
              <a:rect b="b" l="l" r="r" t="t"/>
              <a:pathLst>
                <a:path extrusionOk="0" fill="none" h="585" w="16318">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7"/>
            <p:cNvSpPr/>
            <p:nvPr/>
          </p:nvSpPr>
          <p:spPr>
            <a:xfrm>
              <a:off x="6643075" y="4751700"/>
              <a:ext cx="407950" cy="14625"/>
            </a:xfrm>
            <a:custGeom>
              <a:rect b="b" l="l" r="r" t="t"/>
              <a:pathLst>
                <a:path extrusionOk="0" fill="none" h="585" w="16318">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7"/>
            <p:cNvSpPr/>
            <p:nvPr/>
          </p:nvSpPr>
          <p:spPr>
            <a:xfrm>
              <a:off x="6672900" y="4309650"/>
              <a:ext cx="348900" cy="376300"/>
            </a:xfrm>
            <a:custGeom>
              <a:rect b="b" l="l" r="r" t="t"/>
              <a:pathLst>
                <a:path extrusionOk="0" fill="none" h="15052" w="13956">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7"/>
            <p:cNvSpPr/>
            <p:nvPr/>
          </p:nvSpPr>
          <p:spPr>
            <a:xfrm>
              <a:off x="6805625" y="4452725"/>
              <a:ext cx="15850" cy="28050"/>
            </a:xfrm>
            <a:custGeom>
              <a:rect b="b" l="l" r="r" t="t"/>
              <a:pathLst>
                <a:path extrusionOk="0" fill="none" h="1122" w="634">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7"/>
            <p:cNvSpPr/>
            <p:nvPr/>
          </p:nvSpPr>
          <p:spPr>
            <a:xfrm>
              <a:off x="6872600" y="4452725"/>
              <a:ext cx="15875" cy="28050"/>
            </a:xfrm>
            <a:custGeom>
              <a:rect b="b" l="l" r="r" t="t"/>
              <a:pathLst>
                <a:path extrusionOk="0" fill="none" h="1122" w="635">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7"/>
            <p:cNvSpPr/>
            <p:nvPr/>
          </p:nvSpPr>
          <p:spPr>
            <a:xfrm>
              <a:off x="6709425" y="4414975"/>
              <a:ext cx="275250" cy="54825"/>
            </a:xfrm>
            <a:custGeom>
              <a:rect b="b" l="l" r="r" t="t"/>
              <a:pathLst>
                <a:path extrusionOk="0" fill="none" h="2193" w="11010">
                  <a:moveTo>
                    <a:pt x="11009" y="2193"/>
                  </a:moveTo>
                  <a:lnTo>
                    <a:pt x="5505" y="1"/>
                  </a:lnTo>
                  <a:lnTo>
                    <a:pt x="1" y="219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7"/>
            <p:cNvSpPr/>
            <p:nvPr/>
          </p:nvSpPr>
          <p:spPr>
            <a:xfrm>
              <a:off x="6733175" y="4382725"/>
              <a:ext cx="227750" cy="37150"/>
            </a:xfrm>
            <a:custGeom>
              <a:rect b="b" l="l" r="r" t="t"/>
              <a:pathLst>
                <a:path extrusionOk="0" fill="none" h="1486" w="9110">
                  <a:moveTo>
                    <a:pt x="1" y="1486"/>
                  </a:moveTo>
                  <a:lnTo>
                    <a:pt x="1681" y="1486"/>
                  </a:lnTo>
                  <a:lnTo>
                    <a:pt x="1681" y="0"/>
                  </a:lnTo>
                  <a:lnTo>
                    <a:pt x="4555" y="0"/>
                  </a:lnTo>
                  <a:lnTo>
                    <a:pt x="7429" y="0"/>
                  </a:lnTo>
                  <a:lnTo>
                    <a:pt x="7429" y="1486"/>
                  </a:lnTo>
                  <a:lnTo>
                    <a:pt x="9109" y="1486"/>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7"/>
            <p:cNvSpPr/>
            <p:nvPr/>
          </p:nvSpPr>
          <p:spPr>
            <a:xfrm>
              <a:off x="6847025" y="4414975"/>
              <a:ext cx="25" cy="145550"/>
            </a:xfrm>
            <a:custGeom>
              <a:rect b="b" l="l" r="r" t="t"/>
              <a:pathLst>
                <a:path extrusionOk="0" fill="none" h="5822" w="1">
                  <a:moveTo>
                    <a:pt x="1" y="1"/>
                  </a:moveTo>
                  <a:lnTo>
                    <a:pt x="1" y="5822"/>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2" name="Google Shape;882;p37"/>
          <p:cNvGrpSpPr/>
          <p:nvPr/>
        </p:nvGrpSpPr>
        <p:grpSpPr>
          <a:xfrm>
            <a:off x="4251419" y="4291984"/>
            <a:ext cx="452420" cy="433992"/>
            <a:chOff x="5233525" y="4954450"/>
            <a:chExt cx="538275" cy="516350"/>
          </a:xfrm>
        </p:grpSpPr>
        <p:sp>
          <p:nvSpPr>
            <p:cNvPr id="883" name="Google Shape;883;p37"/>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7"/>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7"/>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7"/>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7"/>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7"/>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7"/>
            <p:cNvSpPr/>
            <p:nvPr/>
          </p:nvSpPr>
          <p:spPr>
            <a:xfrm>
              <a:off x="5367475" y="5025075"/>
              <a:ext cx="81600" cy="105975"/>
            </a:xfrm>
            <a:custGeom>
              <a:rect b="b" l="l" r="r" t="t"/>
              <a:pathLst>
                <a:path extrusionOk="0" fill="none" h="4239" w="3264">
                  <a:moveTo>
                    <a:pt x="0" y="1"/>
                  </a:moveTo>
                  <a:lnTo>
                    <a:pt x="3264" y="423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7"/>
            <p:cNvSpPr/>
            <p:nvPr/>
          </p:nvSpPr>
          <p:spPr>
            <a:xfrm>
              <a:off x="5567800" y="4999500"/>
              <a:ext cx="115100" cy="133975"/>
            </a:xfrm>
            <a:custGeom>
              <a:rect b="b" l="l" r="r" t="t"/>
              <a:pathLst>
                <a:path extrusionOk="0" fill="none" h="5359" w="4604">
                  <a:moveTo>
                    <a:pt x="0" y="5359"/>
                  </a:moveTo>
                  <a:lnTo>
                    <a:pt x="460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7"/>
            <p:cNvSpPr/>
            <p:nvPr/>
          </p:nvSpPr>
          <p:spPr>
            <a:xfrm>
              <a:off x="5600075" y="5217475"/>
              <a:ext cx="127275" cy="16475"/>
            </a:xfrm>
            <a:custGeom>
              <a:rect b="b" l="l" r="r" t="t"/>
              <a:pathLst>
                <a:path extrusionOk="0" fill="none" h="659" w="5091">
                  <a:moveTo>
                    <a:pt x="5090" y="658"/>
                  </a:moveTo>
                  <a:lnTo>
                    <a:pt x="0"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7"/>
            <p:cNvSpPr/>
            <p:nvPr/>
          </p:nvSpPr>
          <p:spPr>
            <a:xfrm>
              <a:off x="5497775" y="5299675"/>
              <a:ext cx="4900" cy="126675"/>
            </a:xfrm>
            <a:custGeom>
              <a:rect b="b" l="l" r="r" t="t"/>
              <a:pathLst>
                <a:path extrusionOk="0" fill="none" h="5067" w="196">
                  <a:moveTo>
                    <a:pt x="0" y="5067"/>
                  </a:moveTo>
                  <a:lnTo>
                    <a:pt x="195"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7"/>
            <p:cNvSpPr/>
            <p:nvPr/>
          </p:nvSpPr>
          <p:spPr>
            <a:xfrm>
              <a:off x="5277975" y="5241825"/>
              <a:ext cx="141275" cy="58500"/>
            </a:xfrm>
            <a:custGeom>
              <a:rect b="b" l="l" r="r" t="t"/>
              <a:pathLst>
                <a:path extrusionOk="0" fill="none" h="2340" w="5651">
                  <a:moveTo>
                    <a:pt x="0" y="2339"/>
                  </a:moveTo>
                  <a:lnTo>
                    <a:pt x="5651"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4" name="Google Shape;894;p37"/>
          <p:cNvGrpSpPr/>
          <p:nvPr/>
        </p:nvGrpSpPr>
        <p:grpSpPr>
          <a:xfrm>
            <a:off x="3682338" y="4299654"/>
            <a:ext cx="460615" cy="418653"/>
            <a:chOff x="4556450" y="4963575"/>
            <a:chExt cx="548025" cy="498100"/>
          </a:xfrm>
        </p:grpSpPr>
        <p:sp>
          <p:nvSpPr>
            <p:cNvPr id="895" name="Google Shape;895;p37"/>
            <p:cNvSpPr/>
            <p:nvPr/>
          </p:nvSpPr>
          <p:spPr>
            <a:xfrm>
              <a:off x="4611850" y="5222350"/>
              <a:ext cx="436600" cy="239325"/>
            </a:xfrm>
            <a:custGeom>
              <a:rect b="b" l="l" r="r" t="t"/>
              <a:pathLst>
                <a:path extrusionOk="0" fill="none" h="9573" w="17464">
                  <a:moveTo>
                    <a:pt x="1" y="1"/>
                  </a:moveTo>
                  <a:lnTo>
                    <a:pt x="1" y="4677"/>
                  </a:lnTo>
                  <a:lnTo>
                    <a:pt x="8720" y="9572"/>
                  </a:lnTo>
                  <a:lnTo>
                    <a:pt x="17463" y="4677"/>
                  </a:lnTo>
                  <a:lnTo>
                    <a:pt x="17463" y="1"/>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7"/>
            <p:cNvSpPr/>
            <p:nvPr/>
          </p:nvSpPr>
          <p:spPr>
            <a:xfrm>
              <a:off x="4612475" y="4963575"/>
              <a:ext cx="435975" cy="125450"/>
            </a:xfrm>
            <a:custGeom>
              <a:rect b="b" l="l" r="r" t="t"/>
              <a:pathLst>
                <a:path extrusionOk="0" fill="none" h="5018" w="17439">
                  <a:moveTo>
                    <a:pt x="17438" y="5018"/>
                  </a:moveTo>
                  <a:lnTo>
                    <a:pt x="8671" y="1"/>
                  </a:lnTo>
                  <a:lnTo>
                    <a:pt x="0" y="501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7"/>
            <p:cNvSpPr/>
            <p:nvPr/>
          </p:nvSpPr>
          <p:spPr>
            <a:xfrm>
              <a:off x="4556450" y="5089000"/>
              <a:ext cx="274025" cy="225925"/>
            </a:xfrm>
            <a:custGeom>
              <a:rect b="b" l="l" r="r" t="t"/>
              <a:pathLst>
                <a:path extrusionOk="0" fill="none" h="9037" w="10961">
                  <a:moveTo>
                    <a:pt x="8720" y="9037"/>
                  </a:moveTo>
                  <a:lnTo>
                    <a:pt x="1" y="4068"/>
                  </a:lnTo>
                  <a:lnTo>
                    <a:pt x="2241" y="1"/>
                  </a:lnTo>
                  <a:lnTo>
                    <a:pt x="10960" y="4969"/>
                  </a:lnTo>
                  <a:lnTo>
                    <a:pt x="8720" y="903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7"/>
            <p:cNvSpPr/>
            <p:nvPr/>
          </p:nvSpPr>
          <p:spPr>
            <a:xfrm>
              <a:off x="4830450" y="5089000"/>
              <a:ext cx="274025" cy="225925"/>
            </a:xfrm>
            <a:custGeom>
              <a:rect b="b" l="l" r="r" t="t"/>
              <a:pathLst>
                <a:path extrusionOk="0" fill="none" h="9037" w="10961">
                  <a:moveTo>
                    <a:pt x="2241" y="9037"/>
                  </a:moveTo>
                  <a:lnTo>
                    <a:pt x="10960" y="4068"/>
                  </a:lnTo>
                  <a:lnTo>
                    <a:pt x="8719" y="1"/>
                  </a:lnTo>
                  <a:lnTo>
                    <a:pt x="0" y="4969"/>
                  </a:lnTo>
                  <a:lnTo>
                    <a:pt x="2241" y="903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7"/>
            <p:cNvSpPr/>
            <p:nvPr/>
          </p:nvSpPr>
          <p:spPr>
            <a:xfrm>
              <a:off x="4830450" y="5213225"/>
              <a:ext cx="25" cy="248450"/>
            </a:xfrm>
            <a:custGeom>
              <a:rect b="b" l="l" r="r" t="t"/>
              <a:pathLst>
                <a:path extrusionOk="0" fill="none" h="9938" w="1">
                  <a:moveTo>
                    <a:pt x="0" y="0"/>
                  </a:moveTo>
                  <a:lnTo>
                    <a:pt x="0" y="9937"/>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 name="Google Shape;900;p37"/>
          <p:cNvGrpSpPr/>
          <p:nvPr/>
        </p:nvGrpSpPr>
        <p:grpSpPr>
          <a:xfrm>
            <a:off x="299620" y="4390239"/>
            <a:ext cx="445255" cy="246182"/>
            <a:chOff x="531800" y="5071350"/>
            <a:chExt cx="529750" cy="292900"/>
          </a:xfrm>
        </p:grpSpPr>
        <p:sp>
          <p:nvSpPr>
            <p:cNvPr id="901" name="Google Shape;901;p37"/>
            <p:cNvSpPr/>
            <p:nvPr/>
          </p:nvSpPr>
          <p:spPr>
            <a:xfrm>
              <a:off x="632875" y="5077450"/>
              <a:ext cx="272200" cy="185725"/>
            </a:xfrm>
            <a:custGeom>
              <a:rect b="b" l="l" r="r" t="t"/>
              <a:pathLst>
                <a:path extrusionOk="0" fill="none" h="7429" w="10888">
                  <a:moveTo>
                    <a:pt x="2947" y="0"/>
                  </a:moveTo>
                  <a:lnTo>
                    <a:pt x="6406" y="7428"/>
                  </a:lnTo>
                  <a:lnTo>
                    <a:pt x="10887" y="2314"/>
                  </a:lnTo>
                  <a:lnTo>
                    <a:pt x="4019" y="2314"/>
                  </a:lnTo>
                  <a:lnTo>
                    <a:pt x="0" y="7428"/>
                  </a:lnTo>
                  <a:lnTo>
                    <a:pt x="6406" y="7428"/>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7"/>
            <p:cNvSpPr/>
            <p:nvPr/>
          </p:nvSpPr>
          <p:spPr>
            <a:xfrm>
              <a:off x="886175" y="5071350"/>
              <a:ext cx="74300" cy="191825"/>
            </a:xfrm>
            <a:custGeom>
              <a:rect b="b" l="l" r="r" t="t"/>
              <a:pathLst>
                <a:path extrusionOk="0" fill="none" h="7673" w="2972">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7"/>
            <p:cNvSpPr/>
            <p:nvPr/>
          </p:nvSpPr>
          <p:spPr>
            <a:xfrm>
              <a:off x="531800" y="5162075"/>
              <a:ext cx="202175" cy="202175"/>
            </a:xfrm>
            <a:custGeom>
              <a:rect b="b" l="l" r="r" t="t"/>
              <a:pathLst>
                <a:path extrusionOk="0" fill="none" h="8087" w="8087">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7"/>
            <p:cNvSpPr/>
            <p:nvPr/>
          </p:nvSpPr>
          <p:spPr>
            <a:xfrm>
              <a:off x="859375" y="5162075"/>
              <a:ext cx="202175" cy="202175"/>
            </a:xfrm>
            <a:custGeom>
              <a:rect b="b" l="l" r="r" t="t"/>
              <a:pathLst>
                <a:path extrusionOk="0" fill="none" h="8087" w="8087">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7"/>
            <p:cNvSpPr/>
            <p:nvPr/>
          </p:nvSpPr>
          <p:spPr>
            <a:xfrm>
              <a:off x="676100" y="5071350"/>
              <a:ext cx="86500" cy="7325"/>
            </a:xfrm>
            <a:custGeom>
              <a:rect b="b" l="l" r="r" t="t"/>
              <a:pathLst>
                <a:path extrusionOk="0" fill="none" h="293" w="3460">
                  <a:moveTo>
                    <a:pt x="1" y="1"/>
                  </a:moveTo>
                  <a:lnTo>
                    <a:pt x="3459" y="293"/>
                  </a:lnTo>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7"/>
            <p:cNvSpPr/>
            <p:nvPr/>
          </p:nvSpPr>
          <p:spPr>
            <a:xfrm>
              <a:off x="941575" y="5244275"/>
              <a:ext cx="37175" cy="37175"/>
            </a:xfrm>
            <a:custGeom>
              <a:rect b="b" l="l" r="r" t="t"/>
              <a:pathLst>
                <a:path extrusionOk="0" fill="none" h="1487" w="1487">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7"/>
            <p:cNvSpPr/>
            <p:nvPr/>
          </p:nvSpPr>
          <p:spPr>
            <a:xfrm>
              <a:off x="614600" y="5244275"/>
              <a:ext cx="37175" cy="37175"/>
            </a:xfrm>
            <a:custGeom>
              <a:rect b="b" l="l" r="r" t="t"/>
              <a:pathLst>
                <a:path extrusionOk="0" fill="none" h="1487" w="1487">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8" name="Google Shape;908;p37"/>
          <p:cNvGrpSpPr/>
          <p:nvPr/>
        </p:nvGrpSpPr>
        <p:grpSpPr>
          <a:xfrm>
            <a:off x="7167694" y="1955800"/>
            <a:ext cx="433992" cy="422729"/>
            <a:chOff x="5916675" y="927975"/>
            <a:chExt cx="516350" cy="502950"/>
          </a:xfrm>
        </p:grpSpPr>
        <p:sp>
          <p:nvSpPr>
            <p:cNvPr id="909" name="Google Shape;909;p37"/>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7"/>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1" name="Google Shape;911;p37"/>
          <p:cNvGrpSpPr/>
          <p:nvPr/>
        </p:nvGrpSpPr>
        <p:grpSpPr>
          <a:xfrm>
            <a:off x="6283714" y="2661702"/>
            <a:ext cx="1079481" cy="1051467"/>
            <a:chOff x="5916675" y="927975"/>
            <a:chExt cx="516350" cy="502950"/>
          </a:xfrm>
        </p:grpSpPr>
        <p:sp>
          <p:nvSpPr>
            <p:cNvPr id="912" name="Google Shape;912;p37"/>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cap="rnd" cmpd="sng" w="9525">
              <a:solidFill>
                <a:srgbClr val="F1C23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7"/>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cap="rnd" cmpd="sng" w="9525">
              <a:solidFill>
                <a:srgbClr val="F1C23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4" name="Google Shape;914;p37"/>
          <p:cNvGrpSpPr/>
          <p:nvPr/>
        </p:nvGrpSpPr>
        <p:grpSpPr>
          <a:xfrm>
            <a:off x="6283857" y="1955800"/>
            <a:ext cx="433992" cy="422729"/>
            <a:chOff x="5916675" y="927975"/>
            <a:chExt cx="516350" cy="502950"/>
          </a:xfrm>
        </p:grpSpPr>
        <p:sp>
          <p:nvSpPr>
            <p:cNvPr id="915" name="Google Shape;915;p37"/>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7"/>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7" name="Google Shape;917;p37"/>
          <p:cNvSpPr/>
          <p:nvPr/>
        </p:nvSpPr>
        <p:spPr>
          <a:xfrm>
            <a:off x="7359855" y="21921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7"/>
          <p:cNvSpPr/>
          <p:nvPr/>
        </p:nvSpPr>
        <p:spPr>
          <a:xfrm>
            <a:off x="6476018" y="21921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7"/>
          <p:cNvSpPr/>
          <p:nvPr/>
        </p:nvSpPr>
        <p:spPr>
          <a:xfrm>
            <a:off x="6837753" y="3097315"/>
            <a:ext cx="1000561" cy="565194"/>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9525">
            <a:solidFill>
              <a:schemeClr val="accent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7"/>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21" name="Google Shape;921;p37"/>
          <p:cNvSpPr txBox="1"/>
          <p:nvPr>
            <p:ph idx="4294967295" type="body"/>
          </p:nvPr>
        </p:nvSpPr>
        <p:spPr>
          <a:xfrm>
            <a:off x="6248575" y="312075"/>
            <a:ext cx="2438100" cy="1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900"/>
              <a:t>SlidesCarnival icons are editable shapes. </a:t>
            </a:r>
            <a:br>
              <a:rPr lang="en" sz="900"/>
            </a:br>
            <a:br>
              <a:rPr lang="en" sz="900"/>
            </a:br>
            <a:r>
              <a:rPr lang="en" sz="900"/>
              <a:t>This means that you can:</a:t>
            </a:r>
            <a:endParaRPr sz="900"/>
          </a:p>
          <a:p>
            <a:pPr indent="-285750" lvl="0" marL="457200" rtl="0" algn="l">
              <a:spcBef>
                <a:spcPts val="600"/>
              </a:spcBef>
              <a:spcAft>
                <a:spcPts val="0"/>
              </a:spcAft>
              <a:buSzPts val="900"/>
              <a:buChar char="⬥"/>
            </a:pPr>
            <a:r>
              <a:rPr lang="en" sz="900"/>
              <a:t>Resize them without losing quality.</a:t>
            </a:r>
            <a:endParaRPr sz="900"/>
          </a:p>
          <a:p>
            <a:pPr indent="-285750" lvl="0" marL="457200" rtl="0" algn="l">
              <a:spcBef>
                <a:spcPts val="600"/>
              </a:spcBef>
              <a:spcAft>
                <a:spcPts val="0"/>
              </a:spcAft>
              <a:buSzPts val="900"/>
              <a:buChar char="⬥"/>
            </a:pPr>
            <a:r>
              <a:rPr lang="en" sz="900"/>
              <a:t>Change fill color and opacity.</a:t>
            </a:r>
            <a:endParaRPr sz="900"/>
          </a:p>
          <a:p>
            <a:pPr indent="-285750" lvl="0" marL="457200" rtl="0" algn="l">
              <a:spcBef>
                <a:spcPts val="600"/>
              </a:spcBef>
              <a:spcAft>
                <a:spcPts val="0"/>
              </a:spcAft>
              <a:buSzPts val="900"/>
              <a:buChar char="⬥"/>
            </a:pPr>
            <a:r>
              <a:rPr lang="en" sz="900"/>
              <a:t>Change line color, width and style.</a:t>
            </a:r>
            <a:endParaRPr sz="900"/>
          </a:p>
          <a:p>
            <a:pPr indent="0" lvl="0" marL="0" rtl="0" algn="l">
              <a:spcBef>
                <a:spcPts val="600"/>
              </a:spcBef>
              <a:spcAft>
                <a:spcPts val="600"/>
              </a:spcAft>
              <a:buNone/>
            </a:pPr>
            <a:r>
              <a:rPr lang="en" sz="900"/>
              <a:t>Isn’t that nice? :)</a:t>
            </a:r>
            <a:br>
              <a:rPr lang="en" sz="900"/>
            </a:br>
            <a:br>
              <a:rPr lang="en" sz="900"/>
            </a:br>
            <a:r>
              <a:rPr lang="en" sz="900"/>
              <a:t>Examples:</a:t>
            </a:r>
            <a:br>
              <a:rPr lang="en" sz="900"/>
            </a:br>
            <a:endParaRPr sz="900"/>
          </a:p>
        </p:txBody>
      </p:sp>
      <p:sp>
        <p:nvSpPr>
          <p:cNvPr id="922" name="Google Shape;922;p37"/>
          <p:cNvSpPr txBox="1"/>
          <p:nvPr>
            <p:ph idx="4294967295" type="body"/>
          </p:nvPr>
        </p:nvSpPr>
        <p:spPr>
          <a:xfrm>
            <a:off x="6248575" y="4223563"/>
            <a:ext cx="2438100" cy="56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900"/>
              <a:t>Find more icons at </a:t>
            </a:r>
            <a:r>
              <a:rPr lang="en" sz="900" u="sng">
                <a:hlinkClick r:id="rId3"/>
              </a:rPr>
              <a:t>slidescarnival.com/extra-free-resources-icons-and-maps</a:t>
            </a:r>
            <a:endParaRPr sz="900"/>
          </a:p>
          <a:p>
            <a:pPr indent="0" lvl="0" marL="0" rtl="0" algn="l">
              <a:spcBef>
                <a:spcPts val="600"/>
              </a:spcBef>
              <a:spcAft>
                <a:spcPts val="600"/>
              </a:spcAft>
              <a:buNone/>
            </a:pPr>
            <a:r>
              <a:t/>
            </a:r>
            <a:endParaRPr b="1" sz="9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6" name="Shape 926"/>
        <p:cNvGrpSpPr/>
        <p:nvPr/>
      </p:nvGrpSpPr>
      <p:grpSpPr>
        <a:xfrm>
          <a:off x="0" y="0"/>
          <a:ext cx="0" cy="0"/>
          <a:chOff x="0" y="0"/>
          <a:chExt cx="0" cy="0"/>
        </a:xfrm>
      </p:grpSpPr>
      <p:grpSp>
        <p:nvGrpSpPr>
          <p:cNvPr id="927" name="Google Shape;927;p38"/>
          <p:cNvGrpSpPr/>
          <p:nvPr/>
        </p:nvGrpSpPr>
        <p:grpSpPr>
          <a:xfrm>
            <a:off x="3058888" y="1550127"/>
            <a:ext cx="445718" cy="445753"/>
            <a:chOff x="3706812" y="1035050"/>
            <a:chExt cx="4792662" cy="4787899"/>
          </a:xfrm>
        </p:grpSpPr>
        <p:sp>
          <p:nvSpPr>
            <p:cNvPr id="928" name="Google Shape;928;p38"/>
            <p:cNvSpPr/>
            <p:nvPr/>
          </p:nvSpPr>
          <p:spPr>
            <a:xfrm>
              <a:off x="5913437" y="4054475"/>
              <a:ext cx="2273299" cy="1746250"/>
            </a:xfrm>
            <a:custGeom>
              <a:rect b="b" l="l" r="r" t="t"/>
              <a:pathLst>
                <a:path extrusionOk="0" h="397" w="517">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29" name="Google Shape;929;p38"/>
            <p:cNvSpPr/>
            <p:nvPr/>
          </p:nvSpPr>
          <p:spPr>
            <a:xfrm>
              <a:off x="4137025" y="4141787"/>
              <a:ext cx="2019301" cy="1681162"/>
            </a:xfrm>
            <a:custGeom>
              <a:rect b="b" l="l" r="r" t="t"/>
              <a:pathLst>
                <a:path extrusionOk="0" h="382" w="459">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0" name="Google Shape;930;p38"/>
            <p:cNvSpPr/>
            <p:nvPr/>
          </p:nvSpPr>
          <p:spPr>
            <a:xfrm>
              <a:off x="4014787" y="1057275"/>
              <a:ext cx="2276475" cy="1747837"/>
            </a:xfrm>
            <a:custGeom>
              <a:rect b="b" l="l" r="r" t="t"/>
              <a:pathLst>
                <a:path extrusionOk="0" h="397" w="518">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1" name="Google Shape;931;p38"/>
            <p:cNvSpPr/>
            <p:nvPr/>
          </p:nvSpPr>
          <p:spPr>
            <a:xfrm>
              <a:off x="3706812" y="2355850"/>
              <a:ext cx="1323975" cy="2309812"/>
            </a:xfrm>
            <a:custGeom>
              <a:rect b="b" l="l" r="r" t="t"/>
              <a:pathLst>
                <a:path extrusionOk="0" h="525" w="301">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2" name="Google Shape;932;p38"/>
            <p:cNvSpPr/>
            <p:nvPr/>
          </p:nvSpPr>
          <p:spPr>
            <a:xfrm>
              <a:off x="7170737" y="2192337"/>
              <a:ext cx="1328737" cy="2314575"/>
            </a:xfrm>
            <a:custGeom>
              <a:rect b="b" l="l" r="r" t="t"/>
              <a:pathLst>
                <a:path extrusionOk="0" h="526" w="302">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3" name="Google Shape;933;p38"/>
            <p:cNvSpPr/>
            <p:nvPr/>
          </p:nvSpPr>
          <p:spPr>
            <a:xfrm>
              <a:off x="6045200" y="1035050"/>
              <a:ext cx="2019301" cy="1685925"/>
            </a:xfrm>
            <a:custGeom>
              <a:rect b="b" l="l" r="r" t="t"/>
              <a:pathLst>
                <a:path extrusionOk="0" h="383" w="459">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34" name="Google Shape;934;p38"/>
          <p:cNvGrpSpPr/>
          <p:nvPr/>
        </p:nvGrpSpPr>
        <p:grpSpPr>
          <a:xfrm>
            <a:off x="1779393" y="1550157"/>
            <a:ext cx="443331" cy="445437"/>
            <a:chOff x="1400175" y="1220787"/>
            <a:chExt cx="4473575" cy="4476750"/>
          </a:xfrm>
        </p:grpSpPr>
        <p:sp>
          <p:nvSpPr>
            <p:cNvPr id="935" name="Google Shape;935;p38"/>
            <p:cNvSpPr/>
            <p:nvPr/>
          </p:nvSpPr>
          <p:spPr>
            <a:xfrm>
              <a:off x="1400175" y="3135312"/>
              <a:ext cx="2132011" cy="2562226"/>
            </a:xfrm>
            <a:custGeom>
              <a:rect b="b" l="l" r="r" t="t"/>
              <a:pathLst>
                <a:path extrusionOk="0" h="574" w="478">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6" name="Google Shape;936;p38"/>
            <p:cNvSpPr/>
            <p:nvPr/>
          </p:nvSpPr>
          <p:spPr>
            <a:xfrm>
              <a:off x="3314700" y="3563937"/>
              <a:ext cx="2559050" cy="2133600"/>
            </a:xfrm>
            <a:custGeom>
              <a:rect b="b" l="l" r="r" t="t"/>
              <a:pathLst>
                <a:path extrusionOk="0" h="478" w="574">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7" name="Google Shape;937;p38"/>
            <p:cNvSpPr/>
            <p:nvPr/>
          </p:nvSpPr>
          <p:spPr>
            <a:xfrm>
              <a:off x="3741737" y="1223962"/>
              <a:ext cx="2132011" cy="2559050"/>
            </a:xfrm>
            <a:custGeom>
              <a:rect b="b" l="l" r="r" t="t"/>
              <a:pathLst>
                <a:path extrusionOk="0" h="573" w="478">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8" name="Google Shape;938;p38"/>
            <p:cNvSpPr/>
            <p:nvPr/>
          </p:nvSpPr>
          <p:spPr>
            <a:xfrm>
              <a:off x="1400175" y="1220787"/>
              <a:ext cx="2560637" cy="2133600"/>
            </a:xfrm>
            <a:custGeom>
              <a:rect b="b" l="l" r="r" t="t"/>
              <a:pathLst>
                <a:path extrusionOk="0" h="478" w="574">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39" name="Google Shape;939;p38"/>
          <p:cNvGrpSpPr/>
          <p:nvPr/>
        </p:nvGrpSpPr>
        <p:grpSpPr>
          <a:xfrm>
            <a:off x="1138046" y="1550171"/>
            <a:ext cx="446045" cy="445465"/>
            <a:chOff x="1649412" y="927100"/>
            <a:chExt cx="5011737" cy="5016500"/>
          </a:xfrm>
        </p:grpSpPr>
        <p:sp>
          <p:nvSpPr>
            <p:cNvPr id="940" name="Google Shape;940;p38"/>
            <p:cNvSpPr/>
            <p:nvPr/>
          </p:nvSpPr>
          <p:spPr>
            <a:xfrm>
              <a:off x="2008187" y="4025900"/>
              <a:ext cx="4252913" cy="1917700"/>
            </a:xfrm>
            <a:custGeom>
              <a:rect b="b" l="l" r="r" t="t"/>
              <a:pathLst>
                <a:path extrusionOk="0" h="450" w="999">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41" name="Google Shape;941;p38"/>
            <p:cNvSpPr/>
            <p:nvPr/>
          </p:nvSpPr>
          <p:spPr>
            <a:xfrm>
              <a:off x="4271962" y="931862"/>
              <a:ext cx="2389187" cy="3724276"/>
            </a:xfrm>
            <a:custGeom>
              <a:rect b="b" l="l" r="r" t="t"/>
              <a:pathLst>
                <a:path extrusionOk="0" h="874" w="561">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42" name="Google Shape;942;p38"/>
            <p:cNvSpPr/>
            <p:nvPr/>
          </p:nvSpPr>
          <p:spPr>
            <a:xfrm>
              <a:off x="1649412" y="927100"/>
              <a:ext cx="2870200" cy="3652836"/>
            </a:xfrm>
            <a:custGeom>
              <a:rect b="b" l="l" r="r" t="t"/>
              <a:pathLst>
                <a:path extrusionOk="0" h="857" w="674">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43" name="Google Shape;943;p38"/>
          <p:cNvGrpSpPr/>
          <p:nvPr/>
        </p:nvGrpSpPr>
        <p:grpSpPr>
          <a:xfrm>
            <a:off x="2418397" y="1550424"/>
            <a:ext cx="444870" cy="445286"/>
            <a:chOff x="1301750" y="920750"/>
            <a:chExt cx="5095875" cy="5100637"/>
          </a:xfrm>
        </p:grpSpPr>
        <p:sp>
          <p:nvSpPr>
            <p:cNvPr id="944" name="Google Shape;944;p38"/>
            <p:cNvSpPr/>
            <p:nvPr/>
          </p:nvSpPr>
          <p:spPr>
            <a:xfrm>
              <a:off x="1301750" y="2546350"/>
              <a:ext cx="1801812" cy="2917825"/>
            </a:xfrm>
            <a:custGeom>
              <a:rect b="b" l="l" r="r" t="t"/>
              <a:pathLst>
                <a:path extrusionOk="0" h="655" w="405">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45" name="Google Shape;945;p38"/>
            <p:cNvSpPr/>
            <p:nvPr/>
          </p:nvSpPr>
          <p:spPr>
            <a:xfrm>
              <a:off x="2387600" y="4403725"/>
              <a:ext cx="2865436" cy="1617662"/>
            </a:xfrm>
            <a:custGeom>
              <a:rect b="b" l="l" r="r" t="t"/>
              <a:pathLst>
                <a:path extrusionOk="0" h="363" w="644">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46" name="Google Shape;946;p38"/>
            <p:cNvSpPr/>
            <p:nvPr/>
          </p:nvSpPr>
          <p:spPr>
            <a:xfrm>
              <a:off x="4546600" y="2790825"/>
              <a:ext cx="1851025" cy="2717800"/>
            </a:xfrm>
            <a:custGeom>
              <a:rect b="b" l="l" r="r" t="t"/>
              <a:pathLst>
                <a:path extrusionOk="0" h="610" w="416">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47" name="Google Shape;947;p38"/>
            <p:cNvSpPr/>
            <p:nvPr/>
          </p:nvSpPr>
          <p:spPr>
            <a:xfrm>
              <a:off x="3962400" y="925512"/>
              <a:ext cx="2297112" cy="2333625"/>
            </a:xfrm>
            <a:custGeom>
              <a:rect b="b" l="l" r="r" t="t"/>
              <a:pathLst>
                <a:path extrusionOk="0" h="524" w="516">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48" name="Google Shape;948;p38"/>
            <p:cNvSpPr/>
            <p:nvPr/>
          </p:nvSpPr>
          <p:spPr>
            <a:xfrm>
              <a:off x="1466850" y="920750"/>
              <a:ext cx="2759074" cy="2097087"/>
            </a:xfrm>
            <a:custGeom>
              <a:rect b="b" l="l" r="r" t="t"/>
              <a:pathLst>
                <a:path extrusionOk="0" h="471" w="62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49" name="Google Shape;949;p38"/>
          <p:cNvGrpSpPr/>
          <p:nvPr/>
        </p:nvGrpSpPr>
        <p:grpSpPr>
          <a:xfrm>
            <a:off x="4341570" y="1550333"/>
            <a:ext cx="445621" cy="445591"/>
            <a:chOff x="5732756" y="2682276"/>
            <a:chExt cx="719905" cy="719856"/>
          </a:xfrm>
        </p:grpSpPr>
        <p:sp>
          <p:nvSpPr>
            <p:cNvPr id="950" name="Google Shape;950;p38"/>
            <p:cNvSpPr/>
            <p:nvPr/>
          </p:nvSpPr>
          <p:spPr>
            <a:xfrm>
              <a:off x="5732756" y="2682276"/>
              <a:ext cx="400276" cy="538927"/>
            </a:xfrm>
            <a:custGeom>
              <a:rect b="b" l="l" r="r" t="t"/>
              <a:pathLst>
                <a:path extrusionOk="0" h="902" w="67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1" name="Google Shape;951;p38"/>
            <p:cNvSpPr/>
            <p:nvPr/>
          </p:nvSpPr>
          <p:spPr>
            <a:xfrm>
              <a:off x="6094186" y="2682276"/>
              <a:ext cx="358476" cy="531209"/>
            </a:xfrm>
            <a:custGeom>
              <a:rect b="b" l="l" r="r" t="t"/>
              <a:pathLst>
                <a:path extrusionOk="0" h="889" w="60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2" name="Google Shape;952;p38"/>
            <p:cNvSpPr/>
            <p:nvPr/>
          </p:nvSpPr>
          <p:spPr>
            <a:xfrm>
              <a:off x="5787732" y="3124950"/>
              <a:ext cx="616090" cy="277182"/>
            </a:xfrm>
            <a:custGeom>
              <a:rect b="b" l="l" r="r" t="t"/>
              <a:pathLst>
                <a:path extrusionOk="0" h="464" w="1031">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53" name="Google Shape;953;p38"/>
          <p:cNvGrpSpPr/>
          <p:nvPr/>
        </p:nvGrpSpPr>
        <p:grpSpPr>
          <a:xfrm>
            <a:off x="4982887" y="1550327"/>
            <a:ext cx="445627" cy="445604"/>
            <a:chOff x="6768809" y="2682265"/>
            <a:chExt cx="719915" cy="719877"/>
          </a:xfrm>
        </p:grpSpPr>
        <p:sp>
          <p:nvSpPr>
            <p:cNvPr id="954" name="Google Shape;954;p38"/>
            <p:cNvSpPr/>
            <p:nvPr/>
          </p:nvSpPr>
          <p:spPr>
            <a:xfrm>
              <a:off x="6768809" y="2682954"/>
              <a:ext cx="400157" cy="358101"/>
            </a:xfrm>
            <a:custGeom>
              <a:rect b="b" l="l" r="r" t="t"/>
              <a:pathLst>
                <a:path extrusionOk="0" h="571" w="638">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5" name="Google Shape;955;p38"/>
            <p:cNvSpPr/>
            <p:nvPr/>
          </p:nvSpPr>
          <p:spPr>
            <a:xfrm>
              <a:off x="6768809" y="3002032"/>
              <a:ext cx="358808" cy="400111"/>
            </a:xfrm>
            <a:custGeom>
              <a:rect b="b" l="l" r="r" t="t"/>
              <a:pathLst>
                <a:path extrusionOk="0" h="638" w="572">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6" name="Google Shape;956;p38"/>
            <p:cNvSpPr/>
            <p:nvPr/>
          </p:nvSpPr>
          <p:spPr>
            <a:xfrm>
              <a:off x="7129915" y="2682265"/>
              <a:ext cx="358808" cy="400111"/>
            </a:xfrm>
            <a:custGeom>
              <a:rect b="b" l="l" r="r" t="t"/>
              <a:pathLst>
                <a:path extrusionOk="0" h="638" w="572">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7" name="Google Shape;957;p38"/>
            <p:cNvSpPr/>
            <p:nvPr/>
          </p:nvSpPr>
          <p:spPr>
            <a:xfrm>
              <a:off x="7088567" y="3043581"/>
              <a:ext cx="400157" cy="358561"/>
            </a:xfrm>
            <a:custGeom>
              <a:rect b="b" l="l" r="r" t="t"/>
              <a:pathLst>
                <a:path extrusionOk="0" h="572" w="638">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58" name="Google Shape;958;p38"/>
          <p:cNvGrpSpPr/>
          <p:nvPr/>
        </p:nvGrpSpPr>
        <p:grpSpPr>
          <a:xfrm>
            <a:off x="5624209" y="1550356"/>
            <a:ext cx="445753" cy="445545"/>
            <a:chOff x="7804870" y="2682313"/>
            <a:chExt cx="720118" cy="719782"/>
          </a:xfrm>
        </p:grpSpPr>
        <p:sp>
          <p:nvSpPr>
            <p:cNvPr id="959" name="Google Shape;959;p38"/>
            <p:cNvSpPr/>
            <p:nvPr/>
          </p:nvSpPr>
          <p:spPr>
            <a:xfrm>
              <a:off x="7804870" y="2922841"/>
              <a:ext cx="256443" cy="407568"/>
            </a:xfrm>
            <a:custGeom>
              <a:rect b="b" l="l" r="r" t="t"/>
              <a:pathLst>
                <a:path extrusionOk="0" h="598" w="376">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0" name="Google Shape;960;p38"/>
            <p:cNvSpPr/>
            <p:nvPr/>
          </p:nvSpPr>
          <p:spPr>
            <a:xfrm>
              <a:off x="7823833" y="2682313"/>
              <a:ext cx="377215" cy="304549"/>
            </a:xfrm>
            <a:custGeom>
              <a:rect b="b" l="l" r="r" t="t"/>
              <a:pathLst>
                <a:path extrusionOk="0" h="447" w="553">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1" name="Google Shape;961;p38"/>
            <p:cNvSpPr/>
            <p:nvPr/>
          </p:nvSpPr>
          <p:spPr>
            <a:xfrm>
              <a:off x="8277575" y="2932985"/>
              <a:ext cx="247414" cy="390661"/>
            </a:xfrm>
            <a:custGeom>
              <a:rect b="b" l="l" r="r" t="t"/>
              <a:pathLst>
                <a:path extrusionOk="0" h="573" w="363">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2" name="Google Shape;962;p38"/>
            <p:cNvSpPr/>
            <p:nvPr/>
          </p:nvSpPr>
          <p:spPr>
            <a:xfrm>
              <a:off x="8166284" y="2682313"/>
              <a:ext cx="336357" cy="315595"/>
            </a:xfrm>
            <a:custGeom>
              <a:rect b="b" l="l" r="r" t="t"/>
              <a:pathLst>
                <a:path extrusionOk="0" h="463" w="493">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3" name="Google Shape;963;p38"/>
            <p:cNvSpPr/>
            <p:nvPr/>
          </p:nvSpPr>
          <p:spPr>
            <a:xfrm>
              <a:off x="7965147" y="3183207"/>
              <a:ext cx="408594" cy="218887"/>
            </a:xfrm>
            <a:custGeom>
              <a:rect b="b" l="l" r="r" t="t"/>
              <a:pathLst>
                <a:path extrusionOk="0" h="321" w="599">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64" name="Google Shape;964;p38"/>
          <p:cNvGrpSpPr/>
          <p:nvPr/>
        </p:nvGrpSpPr>
        <p:grpSpPr>
          <a:xfrm>
            <a:off x="6265657" y="1550125"/>
            <a:ext cx="446293" cy="446006"/>
            <a:chOff x="8841135" y="2681940"/>
            <a:chExt cx="720990" cy="720527"/>
          </a:xfrm>
        </p:grpSpPr>
        <p:sp>
          <p:nvSpPr>
            <p:cNvPr id="965" name="Google Shape;965;p38"/>
            <p:cNvSpPr/>
            <p:nvPr/>
          </p:nvSpPr>
          <p:spPr>
            <a:xfrm>
              <a:off x="8841135" y="2874744"/>
              <a:ext cx="210627" cy="348807"/>
            </a:xfrm>
            <a:custGeom>
              <a:rect b="b" l="l" r="r" t="t"/>
              <a:pathLst>
                <a:path extrusionOk="0" h="516" w="312">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6" name="Google Shape;966;p38"/>
            <p:cNvSpPr/>
            <p:nvPr/>
          </p:nvSpPr>
          <p:spPr>
            <a:xfrm>
              <a:off x="8899694" y="3138374"/>
              <a:ext cx="304599" cy="264093"/>
            </a:xfrm>
            <a:custGeom>
              <a:rect b="b" l="l" r="r" t="t"/>
              <a:pathLst>
                <a:path extrusionOk="0" h="391" w="451">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7" name="Google Shape;967;p38"/>
            <p:cNvSpPr/>
            <p:nvPr/>
          </p:nvSpPr>
          <p:spPr>
            <a:xfrm>
              <a:off x="8889742" y="2681940"/>
              <a:ext cx="344871" cy="273814"/>
            </a:xfrm>
            <a:custGeom>
              <a:rect b="b" l="l" r="r" t="t"/>
              <a:pathLst>
                <a:path extrusionOk="0" h="405" w="511">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8" name="Google Shape;968;p38"/>
            <p:cNvSpPr/>
            <p:nvPr/>
          </p:nvSpPr>
          <p:spPr>
            <a:xfrm>
              <a:off x="9198969" y="2681940"/>
              <a:ext cx="304599" cy="264325"/>
            </a:xfrm>
            <a:custGeom>
              <a:rect b="b" l="l" r="r" t="t"/>
              <a:pathLst>
                <a:path extrusionOk="0" h="391" w="451">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9" name="Google Shape;969;p38"/>
            <p:cNvSpPr/>
            <p:nvPr/>
          </p:nvSpPr>
          <p:spPr>
            <a:xfrm>
              <a:off x="9351499" y="2861088"/>
              <a:ext cx="210627" cy="348807"/>
            </a:xfrm>
            <a:custGeom>
              <a:rect b="b" l="l" r="r" t="t"/>
              <a:pathLst>
                <a:path extrusionOk="0" h="516" w="312">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0" name="Google Shape;970;p38"/>
            <p:cNvSpPr/>
            <p:nvPr/>
          </p:nvSpPr>
          <p:spPr>
            <a:xfrm>
              <a:off x="9168648" y="3128885"/>
              <a:ext cx="344871" cy="273120"/>
            </a:xfrm>
            <a:custGeom>
              <a:rect b="b" l="l" r="r" t="t"/>
              <a:pathLst>
                <a:path extrusionOk="0" h="404" w="511">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71" name="Google Shape;971;p38"/>
          <p:cNvGrpSpPr/>
          <p:nvPr/>
        </p:nvGrpSpPr>
        <p:grpSpPr>
          <a:xfrm>
            <a:off x="3699655" y="1550057"/>
            <a:ext cx="445260" cy="445260"/>
            <a:chOff x="4103687" y="1439862"/>
            <a:chExt cx="3986212" cy="3986211"/>
          </a:xfrm>
        </p:grpSpPr>
        <p:sp>
          <p:nvSpPr>
            <p:cNvPr id="972" name="Google Shape;972;p38"/>
            <p:cNvSpPr/>
            <p:nvPr/>
          </p:nvSpPr>
          <p:spPr>
            <a:xfrm>
              <a:off x="4103687" y="1439862"/>
              <a:ext cx="2254250" cy="3986211"/>
            </a:xfrm>
            <a:custGeom>
              <a:rect b="b" l="l" r="r" t="t"/>
              <a:pathLst>
                <a:path extrusionOk="0" h="887" w="502">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3" name="Google Shape;973;p38"/>
            <p:cNvSpPr/>
            <p:nvPr/>
          </p:nvSpPr>
          <p:spPr>
            <a:xfrm>
              <a:off x="5837237" y="1439862"/>
              <a:ext cx="2252662" cy="3986211"/>
            </a:xfrm>
            <a:custGeom>
              <a:rect b="b" l="l" r="r" t="t"/>
              <a:pathLst>
                <a:path extrusionOk="0" h="887" w="502">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74" name="Google Shape;974;p38"/>
          <p:cNvGrpSpPr/>
          <p:nvPr/>
        </p:nvGrpSpPr>
        <p:grpSpPr>
          <a:xfrm>
            <a:off x="6907645" y="1550361"/>
            <a:ext cx="445803" cy="445535"/>
            <a:chOff x="9878272" y="2682320"/>
            <a:chExt cx="720199" cy="719767"/>
          </a:xfrm>
        </p:grpSpPr>
        <p:sp>
          <p:nvSpPr>
            <p:cNvPr id="975" name="Google Shape;975;p38"/>
            <p:cNvSpPr/>
            <p:nvPr/>
          </p:nvSpPr>
          <p:spPr>
            <a:xfrm>
              <a:off x="10056560" y="2963533"/>
              <a:ext cx="541911" cy="438554"/>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6" name="Google Shape;976;p38"/>
            <p:cNvSpPr/>
            <p:nvPr/>
          </p:nvSpPr>
          <p:spPr>
            <a:xfrm>
              <a:off x="9878272" y="2791266"/>
              <a:ext cx="459066" cy="594405"/>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7" name="Google Shape;977;p38"/>
            <p:cNvSpPr/>
            <p:nvPr/>
          </p:nvSpPr>
          <p:spPr>
            <a:xfrm>
              <a:off x="9994853" y="2682320"/>
              <a:ext cx="583546"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78" name="Google Shape;978;p38"/>
          <p:cNvGrpSpPr/>
          <p:nvPr/>
        </p:nvGrpSpPr>
        <p:grpSpPr>
          <a:xfrm>
            <a:off x="7549143" y="1550278"/>
            <a:ext cx="445700" cy="445701"/>
            <a:chOff x="10914618" y="2682187"/>
            <a:chExt cx="720033" cy="720033"/>
          </a:xfrm>
        </p:grpSpPr>
        <p:sp>
          <p:nvSpPr>
            <p:cNvPr id="979" name="Google Shape;979;p38"/>
            <p:cNvSpPr/>
            <p:nvPr/>
          </p:nvSpPr>
          <p:spPr>
            <a:xfrm>
              <a:off x="11401733" y="2955582"/>
              <a:ext cx="229448" cy="412406"/>
            </a:xfrm>
            <a:custGeom>
              <a:rect b="b" l="l" r="r" t="t"/>
              <a:pathLst>
                <a:path extrusionOk="0" h="602" w="335">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0" name="Google Shape;980;p38"/>
            <p:cNvSpPr/>
            <p:nvPr/>
          </p:nvSpPr>
          <p:spPr>
            <a:xfrm>
              <a:off x="10914618" y="3012482"/>
              <a:ext cx="370771" cy="315723"/>
            </a:xfrm>
            <a:custGeom>
              <a:rect b="b" l="l" r="r" t="t"/>
              <a:pathLst>
                <a:path extrusionOk="0" h="461" w="542">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1" name="Google Shape;981;p38"/>
            <p:cNvSpPr/>
            <p:nvPr/>
          </p:nvSpPr>
          <p:spPr>
            <a:xfrm>
              <a:off x="11136202" y="2682187"/>
              <a:ext cx="343016" cy="292593"/>
            </a:xfrm>
            <a:custGeom>
              <a:rect b="b" l="l" r="r" t="t"/>
              <a:pathLst>
                <a:path extrusionOk="0" h="427" w="501">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2" name="Google Shape;982;p38"/>
            <p:cNvSpPr/>
            <p:nvPr/>
          </p:nvSpPr>
          <p:spPr>
            <a:xfrm>
              <a:off x="10917856" y="2716419"/>
              <a:ext cx="230142" cy="411712"/>
            </a:xfrm>
            <a:custGeom>
              <a:rect b="b" l="l" r="r" t="t"/>
              <a:pathLst>
                <a:path extrusionOk="0" h="601" w="336">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3" name="Google Shape;983;p38"/>
            <p:cNvSpPr/>
            <p:nvPr/>
          </p:nvSpPr>
          <p:spPr>
            <a:xfrm>
              <a:off x="11069819" y="3108934"/>
              <a:ext cx="343016" cy="293287"/>
            </a:xfrm>
            <a:custGeom>
              <a:rect b="b" l="l" r="r" t="t"/>
              <a:pathLst>
                <a:path extrusionOk="0" h="428" w="501">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4" name="Google Shape;984;p38"/>
            <p:cNvSpPr/>
            <p:nvPr/>
          </p:nvSpPr>
          <p:spPr>
            <a:xfrm>
              <a:off x="11263647" y="2756203"/>
              <a:ext cx="371003" cy="315723"/>
            </a:xfrm>
            <a:custGeom>
              <a:rect b="b" l="l" r="r" t="t"/>
              <a:pathLst>
                <a:path extrusionOk="0" h="461" w="542">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85" name="Google Shape;985;p38"/>
          <p:cNvGrpSpPr/>
          <p:nvPr/>
        </p:nvGrpSpPr>
        <p:grpSpPr>
          <a:xfrm>
            <a:off x="1772664" y="843057"/>
            <a:ext cx="361521" cy="445816"/>
            <a:chOff x="1582665" y="1011072"/>
            <a:chExt cx="584040" cy="720220"/>
          </a:xfrm>
        </p:grpSpPr>
        <p:sp>
          <p:nvSpPr>
            <p:cNvPr id="986" name="Google Shape;986;p38"/>
            <p:cNvSpPr/>
            <p:nvPr/>
          </p:nvSpPr>
          <p:spPr>
            <a:xfrm>
              <a:off x="1638485" y="1571653"/>
              <a:ext cx="449564" cy="159640"/>
            </a:xfrm>
            <a:custGeom>
              <a:rect b="b" l="l" r="r" t="t"/>
              <a:pathLst>
                <a:path extrusionOk="0" h="273" w="767">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7" name="Google Shape;987;p38"/>
            <p:cNvSpPr/>
            <p:nvPr/>
          </p:nvSpPr>
          <p:spPr>
            <a:xfrm>
              <a:off x="1590507" y="1435245"/>
              <a:ext cx="515072" cy="136407"/>
            </a:xfrm>
            <a:custGeom>
              <a:rect b="b" l="l" r="r" t="t"/>
              <a:pathLst>
                <a:path extrusionOk="0" h="233" w="879">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8" name="Google Shape;988;p38"/>
            <p:cNvSpPr/>
            <p:nvPr/>
          </p:nvSpPr>
          <p:spPr>
            <a:xfrm>
              <a:off x="1582665" y="1299068"/>
              <a:ext cx="576890" cy="136177"/>
            </a:xfrm>
            <a:custGeom>
              <a:rect b="b" l="l" r="r" t="t"/>
              <a:pathLst>
                <a:path extrusionOk="0" h="233" w="984">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9" name="Google Shape;989;p38"/>
            <p:cNvSpPr/>
            <p:nvPr/>
          </p:nvSpPr>
          <p:spPr>
            <a:xfrm>
              <a:off x="1665934" y="1011072"/>
              <a:ext cx="484393" cy="151589"/>
            </a:xfrm>
            <a:custGeom>
              <a:rect b="b" l="l" r="r" t="t"/>
              <a:pathLst>
                <a:path extrusionOk="0" h="259" w="826">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90" name="Google Shape;990;p38"/>
            <p:cNvSpPr/>
            <p:nvPr/>
          </p:nvSpPr>
          <p:spPr>
            <a:xfrm>
              <a:off x="1639639" y="1162661"/>
              <a:ext cx="527066" cy="136407"/>
            </a:xfrm>
            <a:custGeom>
              <a:rect b="b" l="l" r="r" t="t"/>
              <a:pathLst>
                <a:path extrusionOk="0" h="233" w="899">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91" name="Google Shape;991;p38"/>
          <p:cNvGrpSpPr/>
          <p:nvPr/>
        </p:nvGrpSpPr>
        <p:grpSpPr>
          <a:xfrm>
            <a:off x="2374048" y="843078"/>
            <a:ext cx="379481" cy="445796"/>
            <a:chOff x="2554206" y="1011105"/>
            <a:chExt cx="613055" cy="720187"/>
          </a:xfrm>
        </p:grpSpPr>
        <p:sp>
          <p:nvSpPr>
            <p:cNvPr id="992" name="Google Shape;992;p38"/>
            <p:cNvSpPr/>
            <p:nvPr/>
          </p:nvSpPr>
          <p:spPr>
            <a:xfrm flipH="1">
              <a:off x="2721847" y="1011105"/>
              <a:ext cx="445414" cy="388012"/>
            </a:xfrm>
            <a:custGeom>
              <a:rect b="b" l="l" r="r" t="t"/>
              <a:pathLst>
                <a:path extrusionOk="0" h="771" w="885">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93" name="Google Shape;993;p38"/>
            <p:cNvSpPr/>
            <p:nvPr/>
          </p:nvSpPr>
          <p:spPr>
            <a:xfrm flipH="1">
              <a:off x="2554206" y="1072424"/>
              <a:ext cx="329184" cy="568718"/>
            </a:xfrm>
            <a:custGeom>
              <a:rect b="b" l="l" r="r" t="t"/>
              <a:pathLst>
                <a:path extrusionOk="0" h="1130" w="654">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94" name="Google Shape;994;p38"/>
            <p:cNvSpPr/>
            <p:nvPr/>
          </p:nvSpPr>
          <p:spPr>
            <a:xfrm flipH="1">
              <a:off x="2750903" y="1372925"/>
              <a:ext cx="354381" cy="358367"/>
            </a:xfrm>
            <a:custGeom>
              <a:rect b="b" l="l" r="r" t="t"/>
              <a:pathLst>
                <a:path extrusionOk="0" h="712" w="704">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95" name="Google Shape;995;p38"/>
          <p:cNvGrpSpPr/>
          <p:nvPr/>
        </p:nvGrpSpPr>
        <p:grpSpPr>
          <a:xfrm>
            <a:off x="6922223" y="797418"/>
            <a:ext cx="460705" cy="491455"/>
            <a:chOff x="9901824" y="937343"/>
            <a:chExt cx="744273" cy="793950"/>
          </a:xfrm>
        </p:grpSpPr>
        <p:grpSp>
          <p:nvGrpSpPr>
            <p:cNvPr id="996" name="Google Shape;996;p38"/>
            <p:cNvGrpSpPr/>
            <p:nvPr/>
          </p:nvGrpSpPr>
          <p:grpSpPr>
            <a:xfrm>
              <a:off x="9901824" y="937343"/>
              <a:ext cx="744273" cy="793950"/>
              <a:chOff x="9901824" y="937343"/>
              <a:chExt cx="744273" cy="793950"/>
            </a:xfrm>
          </p:grpSpPr>
          <p:sp>
            <p:nvSpPr>
              <p:cNvPr id="997" name="Google Shape;997;p38"/>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98" name="Google Shape;998;p38"/>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99" name="Google Shape;999;p38"/>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0" name="Google Shape;1000;p38"/>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1" name="Google Shape;1001;p38"/>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2" name="Google Shape;1002;p38"/>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3" name="Google Shape;1003;p38"/>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4" name="Google Shape;1004;p38"/>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5" name="Google Shape;1005;p38"/>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6" name="Google Shape;1006;p38"/>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1007" name="Google Shape;1007;p38"/>
            <p:cNvSpPr/>
            <p:nvPr/>
          </p:nvSpPr>
          <p:spPr>
            <a:xfrm>
              <a:off x="10047751" y="1220548"/>
              <a:ext cx="217117"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8" name="Google Shape;1008;p38"/>
            <p:cNvSpPr/>
            <p:nvPr/>
          </p:nvSpPr>
          <p:spPr>
            <a:xfrm>
              <a:off x="10063053" y="1080830"/>
              <a:ext cx="205806" cy="250604"/>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9" name="Google Shape;1009;p38"/>
            <p:cNvSpPr/>
            <p:nvPr/>
          </p:nvSpPr>
          <p:spPr>
            <a:xfrm>
              <a:off x="10276400" y="1080830"/>
              <a:ext cx="208024" cy="250604"/>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10" name="Google Shape;1010;p38"/>
            <p:cNvSpPr/>
            <p:nvPr/>
          </p:nvSpPr>
          <p:spPr>
            <a:xfrm>
              <a:off x="10280392" y="1218773"/>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11" name="Google Shape;1011;p38"/>
            <p:cNvSpPr/>
            <p:nvPr/>
          </p:nvSpPr>
          <p:spPr>
            <a:xfrm>
              <a:off x="10116279" y="1345184"/>
              <a:ext cx="152580" cy="267681"/>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12" name="Google Shape;1012;p38"/>
            <p:cNvSpPr/>
            <p:nvPr/>
          </p:nvSpPr>
          <p:spPr>
            <a:xfrm>
              <a:off x="10276400" y="1345184"/>
              <a:ext cx="154798" cy="267681"/>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13" name="Google Shape;1013;p38"/>
          <p:cNvGrpSpPr/>
          <p:nvPr/>
        </p:nvGrpSpPr>
        <p:grpSpPr>
          <a:xfrm>
            <a:off x="2993392" y="843244"/>
            <a:ext cx="369868" cy="445629"/>
            <a:chOff x="3554761" y="1011374"/>
            <a:chExt cx="597525" cy="719918"/>
          </a:xfrm>
        </p:grpSpPr>
        <p:sp>
          <p:nvSpPr>
            <p:cNvPr id="1014" name="Google Shape;1014;p38"/>
            <p:cNvSpPr/>
            <p:nvPr/>
          </p:nvSpPr>
          <p:spPr>
            <a:xfrm>
              <a:off x="3615879" y="1376596"/>
              <a:ext cx="441685" cy="354696"/>
            </a:xfrm>
            <a:custGeom>
              <a:rect b="b" l="l" r="r" t="t"/>
              <a:pathLst>
                <a:path extrusionOk="0" h="638" w="797">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15" name="Google Shape;1015;p38"/>
            <p:cNvSpPr/>
            <p:nvPr/>
          </p:nvSpPr>
          <p:spPr>
            <a:xfrm>
              <a:off x="3554761" y="1164199"/>
              <a:ext cx="288366" cy="430478"/>
            </a:xfrm>
            <a:custGeom>
              <a:rect b="b" l="l" r="r" t="t"/>
              <a:pathLst>
                <a:path extrusionOk="0" h="774" w="52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16" name="Google Shape;1016;p38"/>
            <p:cNvSpPr/>
            <p:nvPr/>
          </p:nvSpPr>
          <p:spPr>
            <a:xfrm>
              <a:off x="3860350" y="1126940"/>
              <a:ext cx="291937" cy="427110"/>
            </a:xfrm>
            <a:custGeom>
              <a:rect b="b" l="l" r="r" t="t"/>
              <a:pathLst>
                <a:path extrusionOk="0" h="768" w="527">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17" name="Google Shape;1017;p38"/>
            <p:cNvSpPr/>
            <p:nvPr/>
          </p:nvSpPr>
          <p:spPr>
            <a:xfrm>
              <a:off x="3644023" y="1011374"/>
              <a:ext cx="449665" cy="347961"/>
            </a:xfrm>
            <a:custGeom>
              <a:rect b="b" l="l" r="r" t="t"/>
              <a:pathLst>
                <a:path extrusionOk="0" h="626" w="811">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18" name="Google Shape;1018;p38"/>
          <p:cNvGrpSpPr/>
          <p:nvPr/>
        </p:nvGrpSpPr>
        <p:grpSpPr>
          <a:xfrm>
            <a:off x="3603122" y="843032"/>
            <a:ext cx="370755" cy="445841"/>
            <a:chOff x="4539787" y="1011032"/>
            <a:chExt cx="598958" cy="720261"/>
          </a:xfrm>
        </p:grpSpPr>
        <p:sp>
          <p:nvSpPr>
            <p:cNvPr id="1019" name="Google Shape;1019;p38"/>
            <p:cNvSpPr/>
            <p:nvPr/>
          </p:nvSpPr>
          <p:spPr>
            <a:xfrm>
              <a:off x="4849480" y="1011032"/>
              <a:ext cx="289264" cy="340491"/>
            </a:xfrm>
            <a:custGeom>
              <a:rect b="b" l="l" r="r" t="t"/>
              <a:pathLst>
                <a:path extrusionOk="0" h="610" w="518">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0" name="Google Shape;1020;p38"/>
            <p:cNvSpPr/>
            <p:nvPr/>
          </p:nvSpPr>
          <p:spPr>
            <a:xfrm>
              <a:off x="4599335" y="1012768"/>
              <a:ext cx="277094" cy="339188"/>
            </a:xfrm>
            <a:custGeom>
              <a:rect b="b" l="l" r="r" t="t"/>
              <a:pathLst>
                <a:path extrusionOk="0" h="608" w="496">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1" name="Google Shape;1021;p38"/>
            <p:cNvSpPr/>
            <p:nvPr/>
          </p:nvSpPr>
          <p:spPr>
            <a:xfrm>
              <a:off x="4539787" y="1276220"/>
              <a:ext cx="295350" cy="349606"/>
            </a:xfrm>
            <a:custGeom>
              <a:rect b="b" l="l" r="r" t="t"/>
              <a:pathLst>
                <a:path extrusionOk="0" h="627" w="529">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2" name="Google Shape;1022;p38"/>
            <p:cNvSpPr/>
            <p:nvPr/>
          </p:nvSpPr>
          <p:spPr>
            <a:xfrm>
              <a:off x="4854479" y="1272314"/>
              <a:ext cx="277529" cy="353078"/>
            </a:xfrm>
            <a:custGeom>
              <a:rect b="b" l="l" r="r" t="t"/>
              <a:pathLst>
                <a:path extrusionOk="0" h="633" w="497">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3" name="Google Shape;1023;p38"/>
            <p:cNvSpPr/>
            <p:nvPr/>
          </p:nvSpPr>
          <p:spPr>
            <a:xfrm>
              <a:off x="4661491" y="1370403"/>
              <a:ext cx="388584" cy="360890"/>
            </a:xfrm>
            <a:custGeom>
              <a:rect b="b" l="l" r="r" t="t"/>
              <a:pathLst>
                <a:path extrusionOk="0" h="647" w="696">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24" name="Google Shape;1024;p38"/>
          <p:cNvGrpSpPr/>
          <p:nvPr/>
        </p:nvGrpSpPr>
        <p:grpSpPr>
          <a:xfrm>
            <a:off x="4213740" y="843140"/>
            <a:ext cx="366917" cy="445733"/>
            <a:chOff x="5526246" y="1011207"/>
            <a:chExt cx="592758" cy="720086"/>
          </a:xfrm>
        </p:grpSpPr>
        <p:sp>
          <p:nvSpPr>
            <p:cNvPr id="1025" name="Google Shape;1025;p38"/>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6" name="Google Shape;1026;p38"/>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7" name="Google Shape;1027;p38"/>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8" name="Google Shape;1028;p38"/>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9" name="Google Shape;1029;p38"/>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0" name="Google Shape;1030;p38"/>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31" name="Google Shape;1031;p38"/>
          <p:cNvGrpSpPr/>
          <p:nvPr/>
        </p:nvGrpSpPr>
        <p:grpSpPr>
          <a:xfrm>
            <a:off x="1168508" y="843134"/>
            <a:ext cx="364294" cy="445740"/>
            <a:chOff x="606645" y="1011196"/>
            <a:chExt cx="588520" cy="720096"/>
          </a:xfrm>
        </p:grpSpPr>
        <p:sp>
          <p:nvSpPr>
            <p:cNvPr id="1032" name="Google Shape;1032;p38"/>
            <p:cNvSpPr/>
            <p:nvPr/>
          </p:nvSpPr>
          <p:spPr>
            <a:xfrm>
              <a:off x="659316" y="1517469"/>
              <a:ext cx="456722" cy="213824"/>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3" name="Google Shape;1033;p38"/>
            <p:cNvSpPr/>
            <p:nvPr/>
          </p:nvSpPr>
          <p:spPr>
            <a:xfrm>
              <a:off x="606645" y="1354464"/>
              <a:ext cx="561583" cy="154615"/>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4" name="Google Shape;1034;p38"/>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5" name="Google Shape;1035;p38"/>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36" name="Google Shape;1036;p38"/>
          <p:cNvGrpSpPr/>
          <p:nvPr/>
        </p:nvGrpSpPr>
        <p:grpSpPr>
          <a:xfrm>
            <a:off x="7622791" y="843111"/>
            <a:ext cx="298405" cy="445762"/>
            <a:chOff x="11033597" y="1011159"/>
            <a:chExt cx="482075" cy="720133"/>
          </a:xfrm>
        </p:grpSpPr>
        <p:sp>
          <p:nvSpPr>
            <p:cNvPr id="1037" name="Google Shape;1037;p38"/>
            <p:cNvSpPr/>
            <p:nvPr/>
          </p:nvSpPr>
          <p:spPr>
            <a:xfrm>
              <a:off x="11033597" y="1414369"/>
              <a:ext cx="482075" cy="151349"/>
            </a:xfrm>
            <a:custGeom>
              <a:rect b="b" l="l" r="r" t="t"/>
              <a:pathLst>
                <a:path extrusionOk="0" h="227" w="724">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038" name="Google Shape;1038;p38"/>
            <p:cNvSpPr/>
            <p:nvPr/>
          </p:nvSpPr>
          <p:spPr>
            <a:xfrm>
              <a:off x="11142821" y="1011159"/>
              <a:ext cx="263627" cy="229006"/>
            </a:xfrm>
            <a:custGeom>
              <a:rect b="b" l="l" r="r" t="t"/>
              <a:pathLst>
                <a:path extrusionOk="0" h="343" w="396">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039" name="Google Shape;1039;p38"/>
            <p:cNvSpPr/>
            <p:nvPr/>
          </p:nvSpPr>
          <p:spPr>
            <a:xfrm>
              <a:off x="11052228" y="1576445"/>
              <a:ext cx="444813" cy="154847"/>
            </a:xfrm>
            <a:custGeom>
              <a:rect b="b" l="l" r="r" t="t"/>
              <a:pathLst>
                <a:path extrusionOk="0" h="232" w="668">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040" name="Google Shape;1040;p38"/>
            <p:cNvSpPr/>
            <p:nvPr/>
          </p:nvSpPr>
          <p:spPr>
            <a:xfrm>
              <a:off x="11051762" y="1251592"/>
              <a:ext cx="446676" cy="151349"/>
            </a:xfrm>
            <a:custGeom>
              <a:rect b="b" l="l" r="r" t="t"/>
              <a:pathLst>
                <a:path extrusionOk="0" h="227" w="671">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041" name="Google Shape;1041;p38"/>
          <p:cNvGrpSpPr/>
          <p:nvPr/>
        </p:nvGrpSpPr>
        <p:grpSpPr>
          <a:xfrm>
            <a:off x="6221656" y="797418"/>
            <a:ext cx="460705" cy="491455"/>
            <a:chOff x="8770051" y="937343"/>
            <a:chExt cx="744273" cy="793950"/>
          </a:xfrm>
        </p:grpSpPr>
        <p:sp>
          <p:nvSpPr>
            <p:cNvPr id="1042" name="Google Shape;1042;p38"/>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43" name="Google Shape;1043;p38"/>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44" name="Google Shape;1044;p38"/>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45" name="Google Shape;1045;p38"/>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46" name="Google Shape;1046;p38"/>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047" name="Google Shape;1047;p38"/>
            <p:cNvGrpSpPr/>
            <p:nvPr/>
          </p:nvGrpSpPr>
          <p:grpSpPr>
            <a:xfrm>
              <a:off x="8770051" y="937343"/>
              <a:ext cx="744273" cy="793950"/>
              <a:chOff x="6565437" y="1588001"/>
              <a:chExt cx="744273" cy="793950"/>
            </a:xfrm>
          </p:grpSpPr>
          <p:sp>
            <p:nvSpPr>
              <p:cNvPr id="1048" name="Google Shape;1048;p38"/>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49" name="Google Shape;1049;p38"/>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0" name="Google Shape;1050;p38"/>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1" name="Google Shape;1051;p38"/>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2" name="Google Shape;1052;p38"/>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3" name="Google Shape;1053;p38"/>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4" name="Google Shape;1054;p38"/>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5" name="Google Shape;1055;p38"/>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6" name="Google Shape;1056;p38"/>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7" name="Google Shape;1057;p38"/>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058" name="Google Shape;1058;p38"/>
          <p:cNvGrpSpPr/>
          <p:nvPr/>
        </p:nvGrpSpPr>
        <p:grpSpPr>
          <a:xfrm>
            <a:off x="4820520" y="797418"/>
            <a:ext cx="460705" cy="491455"/>
            <a:chOff x="6506504" y="937343"/>
            <a:chExt cx="744273" cy="793950"/>
          </a:xfrm>
        </p:grpSpPr>
        <p:sp>
          <p:nvSpPr>
            <p:cNvPr id="1059" name="Google Shape;1059;p38"/>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60" name="Google Shape;1060;p38"/>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61" name="Google Shape;1061;p38"/>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062" name="Google Shape;1062;p38"/>
            <p:cNvGrpSpPr/>
            <p:nvPr/>
          </p:nvGrpSpPr>
          <p:grpSpPr>
            <a:xfrm>
              <a:off x="6506504" y="937343"/>
              <a:ext cx="744273" cy="793950"/>
              <a:chOff x="6565437" y="1588001"/>
              <a:chExt cx="744273" cy="793950"/>
            </a:xfrm>
          </p:grpSpPr>
          <p:sp>
            <p:nvSpPr>
              <p:cNvPr id="1063" name="Google Shape;1063;p38"/>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64" name="Google Shape;1064;p38"/>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65" name="Google Shape;1065;p38"/>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66" name="Google Shape;1066;p38"/>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67" name="Google Shape;1067;p38"/>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68" name="Google Shape;1068;p38"/>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69" name="Google Shape;1069;p38"/>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70" name="Google Shape;1070;p38"/>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71" name="Google Shape;1071;p38"/>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72" name="Google Shape;1072;p38"/>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073" name="Google Shape;1073;p38"/>
          <p:cNvGrpSpPr/>
          <p:nvPr/>
        </p:nvGrpSpPr>
        <p:grpSpPr>
          <a:xfrm>
            <a:off x="5521088" y="797418"/>
            <a:ext cx="460705" cy="491455"/>
            <a:chOff x="7638277" y="937343"/>
            <a:chExt cx="744273" cy="793950"/>
          </a:xfrm>
        </p:grpSpPr>
        <p:sp>
          <p:nvSpPr>
            <p:cNvPr id="1074" name="Google Shape;1074;p38"/>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75" name="Google Shape;1075;p38"/>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76" name="Google Shape;1076;p38"/>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77" name="Google Shape;1077;p38"/>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078" name="Google Shape;1078;p38"/>
            <p:cNvGrpSpPr/>
            <p:nvPr/>
          </p:nvGrpSpPr>
          <p:grpSpPr>
            <a:xfrm>
              <a:off x="7638277" y="937343"/>
              <a:ext cx="744273" cy="793950"/>
              <a:chOff x="6565437" y="1588001"/>
              <a:chExt cx="744273" cy="793950"/>
            </a:xfrm>
          </p:grpSpPr>
          <p:sp>
            <p:nvSpPr>
              <p:cNvPr id="1079" name="Google Shape;1079;p38"/>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0" name="Google Shape;1080;p38"/>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1" name="Google Shape;1081;p38"/>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2" name="Google Shape;1082;p38"/>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3" name="Google Shape;1083;p38"/>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4" name="Google Shape;1084;p38"/>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5" name="Google Shape;1085;p38"/>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6" name="Google Shape;1086;p38"/>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7" name="Google Shape;1087;p38"/>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8" name="Google Shape;1088;p38"/>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089" name="Google Shape;1089;p38"/>
          <p:cNvGrpSpPr/>
          <p:nvPr/>
        </p:nvGrpSpPr>
        <p:grpSpPr>
          <a:xfrm>
            <a:off x="3061198" y="2986973"/>
            <a:ext cx="445779" cy="400764"/>
            <a:chOff x="3778727" y="4460423"/>
            <a:chExt cx="720160" cy="647438"/>
          </a:xfrm>
        </p:grpSpPr>
        <p:sp>
          <p:nvSpPr>
            <p:cNvPr id="1090" name="Google Shape;1090;p38"/>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1" name="Google Shape;1091;p38"/>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2" name="Google Shape;1092;p38"/>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3" name="Google Shape;1093;p38"/>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4" name="Google Shape;1094;p38"/>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5" name="Google Shape;1095;p38"/>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6" name="Google Shape;1096;p38"/>
            <p:cNvSpPr/>
            <p:nvPr/>
          </p:nvSpPr>
          <p:spPr>
            <a:xfrm>
              <a:off x="3778727" y="4460423"/>
              <a:ext cx="719100" cy="792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97" name="Google Shape;1097;p38"/>
          <p:cNvGrpSpPr/>
          <p:nvPr/>
        </p:nvGrpSpPr>
        <p:grpSpPr>
          <a:xfrm>
            <a:off x="1138083" y="2972048"/>
            <a:ext cx="445680" cy="430613"/>
            <a:chOff x="557494" y="4436312"/>
            <a:chExt cx="720000" cy="695660"/>
          </a:xfrm>
        </p:grpSpPr>
        <p:sp>
          <p:nvSpPr>
            <p:cNvPr id="1098" name="Google Shape;1098;p38"/>
            <p:cNvSpPr/>
            <p:nvPr/>
          </p:nvSpPr>
          <p:spPr>
            <a:xfrm>
              <a:off x="557494" y="4436312"/>
              <a:ext cx="720000" cy="1446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9" name="Google Shape;1099;p38"/>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0" name="Google Shape;1100;p38"/>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1" name="Google Shape;1101;p38"/>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02" name="Google Shape;1102;p38"/>
          <p:cNvGrpSpPr/>
          <p:nvPr/>
        </p:nvGrpSpPr>
        <p:grpSpPr>
          <a:xfrm>
            <a:off x="4343305" y="2964459"/>
            <a:ext cx="445833" cy="445792"/>
            <a:chOff x="5926265" y="4424051"/>
            <a:chExt cx="720246" cy="720181"/>
          </a:xfrm>
        </p:grpSpPr>
        <p:sp>
          <p:nvSpPr>
            <p:cNvPr id="1103" name="Google Shape;1103;p38"/>
            <p:cNvSpPr/>
            <p:nvPr/>
          </p:nvSpPr>
          <p:spPr>
            <a:xfrm>
              <a:off x="5926265" y="4424051"/>
              <a:ext cx="355650" cy="355620"/>
            </a:xfrm>
            <a:custGeom>
              <a:rect b="b" l="l" r="r" t="t"/>
              <a:pathLst>
                <a:path extrusionOk="0" h="671" w="671">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4" name="Google Shape;1104;p38"/>
            <p:cNvSpPr/>
            <p:nvPr/>
          </p:nvSpPr>
          <p:spPr>
            <a:xfrm>
              <a:off x="5926265" y="4788612"/>
              <a:ext cx="355650" cy="355620"/>
            </a:xfrm>
            <a:custGeom>
              <a:rect b="b" l="l" r="r" t="t"/>
              <a:pathLst>
                <a:path extrusionOk="0" h="671" w="671">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5" name="Google Shape;1105;p38"/>
            <p:cNvSpPr/>
            <p:nvPr/>
          </p:nvSpPr>
          <p:spPr>
            <a:xfrm>
              <a:off x="6290862" y="4788612"/>
              <a:ext cx="355650" cy="355620"/>
            </a:xfrm>
            <a:custGeom>
              <a:rect b="b" l="l" r="r" t="t"/>
              <a:pathLst>
                <a:path extrusionOk="0" h="671" w="671">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6" name="Google Shape;1106;p38"/>
            <p:cNvSpPr/>
            <p:nvPr/>
          </p:nvSpPr>
          <p:spPr>
            <a:xfrm>
              <a:off x="6290862" y="4424051"/>
              <a:ext cx="355650" cy="355620"/>
            </a:xfrm>
            <a:custGeom>
              <a:rect b="b" l="l" r="r" t="t"/>
              <a:pathLst>
                <a:path extrusionOk="0" h="671" w="671">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07" name="Google Shape;1107;p38"/>
          <p:cNvGrpSpPr/>
          <p:nvPr/>
        </p:nvGrpSpPr>
        <p:grpSpPr>
          <a:xfrm>
            <a:off x="1779066" y="2984013"/>
            <a:ext cx="445680" cy="406684"/>
            <a:chOff x="1631150" y="4455641"/>
            <a:chExt cx="720000" cy="657002"/>
          </a:xfrm>
        </p:grpSpPr>
        <p:sp>
          <p:nvSpPr>
            <p:cNvPr id="1108" name="Google Shape;1108;p38"/>
            <p:cNvSpPr/>
            <p:nvPr/>
          </p:nvSpPr>
          <p:spPr>
            <a:xfrm>
              <a:off x="1631150" y="4455641"/>
              <a:ext cx="720000" cy="1077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9" name="Google Shape;1109;p38"/>
            <p:cNvSpPr/>
            <p:nvPr/>
          </p:nvSpPr>
          <p:spPr>
            <a:xfrm>
              <a:off x="1846141" y="4957304"/>
              <a:ext cx="293050" cy="155339"/>
            </a:xfrm>
            <a:custGeom>
              <a:rect b="b" l="l" r="r" t="t"/>
              <a:pathLst>
                <a:path extrusionOk="0" h="245" w="462">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0" name="Google Shape;1110;p38"/>
            <p:cNvSpPr/>
            <p:nvPr/>
          </p:nvSpPr>
          <p:spPr>
            <a:xfrm>
              <a:off x="1776241" y="4814286"/>
              <a:ext cx="431967" cy="161500"/>
            </a:xfrm>
            <a:custGeom>
              <a:rect b="b" l="l" r="r" t="t"/>
              <a:pathLst>
                <a:path extrusionOk="0" h="255" w="681">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1" name="Google Shape;1111;p38"/>
            <p:cNvSpPr/>
            <p:nvPr/>
          </p:nvSpPr>
          <p:spPr>
            <a:xfrm>
              <a:off x="1639308" y="4531550"/>
              <a:ext cx="706054" cy="169201"/>
            </a:xfrm>
            <a:custGeom>
              <a:rect b="b" l="l" r="r" t="t"/>
              <a:pathLst>
                <a:path extrusionOk="0" h="267" w="1113">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2" name="Google Shape;1112;p38"/>
            <p:cNvSpPr/>
            <p:nvPr/>
          </p:nvSpPr>
          <p:spPr>
            <a:xfrm>
              <a:off x="1708546" y="4674128"/>
              <a:ext cx="567578" cy="164141"/>
            </a:xfrm>
            <a:custGeom>
              <a:rect b="b" l="l" r="r" t="t"/>
              <a:pathLst>
                <a:path extrusionOk="0" h="259" w="895">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13" name="Google Shape;1113;p38"/>
          <p:cNvGrpSpPr/>
          <p:nvPr/>
        </p:nvGrpSpPr>
        <p:grpSpPr>
          <a:xfrm>
            <a:off x="2420095" y="2983429"/>
            <a:ext cx="445680" cy="407853"/>
            <a:chOff x="2704878" y="4454697"/>
            <a:chExt cx="720000" cy="658889"/>
          </a:xfrm>
        </p:grpSpPr>
        <p:sp>
          <p:nvSpPr>
            <p:cNvPr id="1114" name="Google Shape;1114;p38"/>
            <p:cNvSpPr/>
            <p:nvPr/>
          </p:nvSpPr>
          <p:spPr>
            <a:xfrm>
              <a:off x="2704878" y="4454697"/>
              <a:ext cx="720000" cy="864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5" name="Google Shape;1115;p38"/>
            <p:cNvSpPr/>
            <p:nvPr/>
          </p:nvSpPr>
          <p:spPr>
            <a:xfrm>
              <a:off x="2824150" y="4749732"/>
              <a:ext cx="484183" cy="135418"/>
            </a:xfrm>
            <a:custGeom>
              <a:rect b="b" l="l" r="r" t="t"/>
              <a:pathLst>
                <a:path extrusionOk="0" h="205" w="735">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6" name="Google Shape;1116;p38"/>
            <p:cNvSpPr/>
            <p:nvPr/>
          </p:nvSpPr>
          <p:spPr>
            <a:xfrm>
              <a:off x="2939432" y="4986160"/>
              <a:ext cx="253620" cy="127427"/>
            </a:xfrm>
            <a:custGeom>
              <a:rect b="b" l="l" r="r" t="t"/>
              <a:pathLst>
                <a:path extrusionOk="0" h="193" w="385">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7" name="Google Shape;1117;p38"/>
            <p:cNvSpPr/>
            <p:nvPr/>
          </p:nvSpPr>
          <p:spPr>
            <a:xfrm>
              <a:off x="2882012" y="4868057"/>
              <a:ext cx="368237" cy="131423"/>
            </a:xfrm>
            <a:custGeom>
              <a:rect b="b" l="l" r="r" t="t"/>
              <a:pathLst>
                <a:path extrusionOk="0" h="199" w="559">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8" name="Google Shape;1118;p38"/>
            <p:cNvSpPr/>
            <p:nvPr/>
          </p:nvSpPr>
          <p:spPr>
            <a:xfrm>
              <a:off x="2710863" y="4516635"/>
              <a:ext cx="710756" cy="140081"/>
            </a:xfrm>
            <a:custGeom>
              <a:rect b="b" l="l" r="r" t="t"/>
              <a:pathLst>
                <a:path extrusionOk="0" h="212" w="1079">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9" name="Google Shape;1119;p38"/>
            <p:cNvSpPr/>
            <p:nvPr/>
          </p:nvSpPr>
          <p:spPr>
            <a:xfrm>
              <a:off x="2768061" y="4634293"/>
              <a:ext cx="596361" cy="136528"/>
            </a:xfrm>
            <a:custGeom>
              <a:rect b="b" l="l" r="r" t="t"/>
              <a:pathLst>
                <a:path extrusionOk="0" h="207" w="905">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20" name="Google Shape;1120;p38"/>
          <p:cNvGrpSpPr/>
          <p:nvPr/>
        </p:nvGrpSpPr>
        <p:grpSpPr>
          <a:xfrm>
            <a:off x="3702366" y="2985387"/>
            <a:ext cx="445549" cy="403935"/>
            <a:chOff x="4852681" y="4457861"/>
            <a:chExt cx="719788" cy="652561"/>
          </a:xfrm>
        </p:grpSpPr>
        <p:sp>
          <p:nvSpPr>
            <p:cNvPr id="1121" name="Google Shape;1121;p38"/>
            <p:cNvSpPr/>
            <p:nvPr/>
          </p:nvSpPr>
          <p:spPr>
            <a:xfrm>
              <a:off x="5209000" y="4739226"/>
              <a:ext cx="363469" cy="371197"/>
            </a:xfrm>
            <a:custGeom>
              <a:rect b="b" l="l" r="r" t="t"/>
              <a:pathLst>
                <a:path extrusionOk="0" h="641" w="629">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22" name="Google Shape;1122;p38"/>
            <p:cNvSpPr/>
            <p:nvPr/>
          </p:nvSpPr>
          <p:spPr>
            <a:xfrm>
              <a:off x="4852681" y="4739226"/>
              <a:ext cx="363265" cy="371197"/>
            </a:xfrm>
            <a:custGeom>
              <a:rect b="b" l="l" r="r" t="t"/>
              <a:pathLst>
                <a:path extrusionOk="0" h="641" w="629">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23" name="Google Shape;1123;p38"/>
            <p:cNvSpPr/>
            <p:nvPr/>
          </p:nvSpPr>
          <p:spPr>
            <a:xfrm>
              <a:off x="5044529" y="4457861"/>
              <a:ext cx="336092" cy="363011"/>
            </a:xfrm>
            <a:custGeom>
              <a:rect b="b" l="l" r="r" t="t"/>
              <a:pathLst>
                <a:path extrusionOk="0" h="627" w="582">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124" name="Google Shape;1124;p38"/>
          <p:cNvGrpSpPr/>
          <p:nvPr/>
        </p:nvGrpSpPr>
        <p:grpSpPr>
          <a:xfrm>
            <a:off x="4984527" y="2975824"/>
            <a:ext cx="445818" cy="423063"/>
            <a:chOff x="7000306" y="4442411"/>
            <a:chExt cx="720224" cy="683463"/>
          </a:xfrm>
        </p:grpSpPr>
        <p:sp>
          <p:nvSpPr>
            <p:cNvPr id="1125" name="Google Shape;1125;p38"/>
            <p:cNvSpPr/>
            <p:nvPr/>
          </p:nvSpPr>
          <p:spPr>
            <a:xfrm>
              <a:off x="7360523" y="4580400"/>
              <a:ext cx="360007" cy="280995"/>
            </a:xfrm>
            <a:custGeom>
              <a:rect b="b" l="l" r="r" t="t"/>
              <a:pathLst>
                <a:path extrusionOk="0" h="548" w="701">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26" name="Google Shape;1126;p38"/>
            <p:cNvSpPr/>
            <p:nvPr/>
          </p:nvSpPr>
          <p:spPr>
            <a:xfrm>
              <a:off x="7359894" y="4796791"/>
              <a:ext cx="281006" cy="329083"/>
            </a:xfrm>
            <a:custGeom>
              <a:rect b="b" l="l" r="r" t="t"/>
              <a:pathLst>
                <a:path extrusionOk="0" h="642" w="547">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27" name="Google Shape;1127;p38"/>
            <p:cNvSpPr/>
            <p:nvPr/>
          </p:nvSpPr>
          <p:spPr>
            <a:xfrm>
              <a:off x="7079935" y="4796791"/>
              <a:ext cx="281006" cy="329083"/>
            </a:xfrm>
            <a:custGeom>
              <a:rect b="b" l="l" r="r" t="t"/>
              <a:pathLst>
                <a:path extrusionOk="0" h="642" w="547">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28" name="Google Shape;1128;p38"/>
            <p:cNvSpPr/>
            <p:nvPr/>
          </p:nvSpPr>
          <p:spPr>
            <a:xfrm>
              <a:off x="7000306" y="4580400"/>
              <a:ext cx="360216" cy="280995"/>
            </a:xfrm>
            <a:custGeom>
              <a:rect b="b" l="l" r="r" t="t"/>
              <a:pathLst>
                <a:path extrusionOk="0" h="548" w="701">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29" name="Google Shape;1129;p38"/>
            <p:cNvSpPr/>
            <p:nvPr/>
          </p:nvSpPr>
          <p:spPr>
            <a:xfrm>
              <a:off x="7228925" y="4442411"/>
              <a:ext cx="262985" cy="354379"/>
            </a:xfrm>
            <a:custGeom>
              <a:rect b="b" l="l" r="r" t="t"/>
              <a:pathLst>
                <a:path extrusionOk="0" h="691" w="512">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130" name="Google Shape;1130;p38"/>
          <p:cNvGrpSpPr/>
          <p:nvPr/>
        </p:nvGrpSpPr>
        <p:grpSpPr>
          <a:xfrm>
            <a:off x="5625735" y="2973621"/>
            <a:ext cx="445779" cy="427468"/>
            <a:chOff x="8074325" y="4438852"/>
            <a:chExt cx="720160" cy="690579"/>
          </a:xfrm>
        </p:grpSpPr>
        <p:sp>
          <p:nvSpPr>
            <p:cNvPr id="1131" name="Google Shape;1131;p38"/>
            <p:cNvSpPr/>
            <p:nvPr/>
          </p:nvSpPr>
          <p:spPr>
            <a:xfrm>
              <a:off x="8177523" y="4784253"/>
              <a:ext cx="257327" cy="345178"/>
            </a:xfrm>
            <a:custGeom>
              <a:rect b="b" l="l" r="r" t="t"/>
              <a:pathLst>
                <a:path extrusionOk="0" h="539" w="402">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32" name="Google Shape;1132;p38"/>
            <p:cNvSpPr/>
            <p:nvPr/>
          </p:nvSpPr>
          <p:spPr>
            <a:xfrm>
              <a:off x="8434850" y="4438852"/>
              <a:ext cx="257327" cy="345401"/>
            </a:xfrm>
            <a:custGeom>
              <a:rect b="b" l="l" r="r" t="t"/>
              <a:pathLst>
                <a:path extrusionOk="0" h="539" w="402">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33" name="Google Shape;1133;p38"/>
            <p:cNvSpPr/>
            <p:nvPr/>
          </p:nvSpPr>
          <p:spPr>
            <a:xfrm>
              <a:off x="8434850" y="4663708"/>
              <a:ext cx="359635" cy="240202"/>
            </a:xfrm>
            <a:custGeom>
              <a:rect b="b" l="l" r="r" t="t"/>
              <a:pathLst>
                <a:path extrusionOk="0" h="375" w="562">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34" name="Google Shape;1134;p38"/>
            <p:cNvSpPr/>
            <p:nvPr/>
          </p:nvSpPr>
          <p:spPr>
            <a:xfrm>
              <a:off x="8434850" y="4784253"/>
              <a:ext cx="257327" cy="345178"/>
            </a:xfrm>
            <a:custGeom>
              <a:rect b="b" l="l" r="r" t="t"/>
              <a:pathLst>
                <a:path extrusionOk="0" h="539" w="402">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35" name="Google Shape;1135;p38"/>
            <p:cNvSpPr/>
            <p:nvPr/>
          </p:nvSpPr>
          <p:spPr>
            <a:xfrm>
              <a:off x="8074325" y="4663708"/>
              <a:ext cx="360524" cy="240202"/>
            </a:xfrm>
            <a:custGeom>
              <a:rect b="b" l="l" r="r" t="t"/>
              <a:pathLst>
                <a:path extrusionOk="0" h="375" w="563">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36" name="Google Shape;1136;p38"/>
            <p:cNvSpPr/>
            <p:nvPr/>
          </p:nvSpPr>
          <p:spPr>
            <a:xfrm>
              <a:off x="8177523" y="4438852"/>
              <a:ext cx="257327" cy="345401"/>
            </a:xfrm>
            <a:custGeom>
              <a:rect b="b" l="l" r="r" t="t"/>
              <a:pathLst>
                <a:path extrusionOk="0" h="539" w="402">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137" name="Google Shape;1137;p38"/>
          <p:cNvGrpSpPr/>
          <p:nvPr/>
        </p:nvGrpSpPr>
        <p:grpSpPr>
          <a:xfrm>
            <a:off x="6908080" y="2987570"/>
            <a:ext cx="445629" cy="399565"/>
            <a:chOff x="9878975" y="4425243"/>
            <a:chExt cx="719918" cy="645502"/>
          </a:xfrm>
        </p:grpSpPr>
        <p:sp>
          <p:nvSpPr>
            <p:cNvPr id="1138" name="Google Shape;1138;p38"/>
            <p:cNvSpPr/>
            <p:nvPr/>
          </p:nvSpPr>
          <p:spPr>
            <a:xfrm>
              <a:off x="10225338" y="4708710"/>
              <a:ext cx="373555" cy="362034"/>
            </a:xfrm>
            <a:custGeom>
              <a:rect b="b" l="l" r="r" t="t"/>
              <a:pathLst>
                <a:path extrusionOk="0" h="614" w="635">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9" name="Google Shape;1139;p38"/>
            <p:cNvSpPr/>
            <p:nvPr/>
          </p:nvSpPr>
          <p:spPr>
            <a:xfrm>
              <a:off x="10067759" y="4425243"/>
              <a:ext cx="361073" cy="361365"/>
            </a:xfrm>
            <a:custGeom>
              <a:rect b="b" l="l" r="r" t="t"/>
              <a:pathLst>
                <a:path extrusionOk="0" h="613" w="614">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0" name="Google Shape;1140;p38"/>
            <p:cNvSpPr/>
            <p:nvPr/>
          </p:nvSpPr>
          <p:spPr>
            <a:xfrm>
              <a:off x="9878975" y="4708710"/>
              <a:ext cx="359959" cy="362034"/>
            </a:xfrm>
            <a:custGeom>
              <a:rect b="b" l="l" r="r" t="t"/>
              <a:pathLst>
                <a:path extrusionOk="0" h="614" w="612">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41" name="Google Shape;1141;p38"/>
          <p:cNvGrpSpPr/>
          <p:nvPr/>
        </p:nvGrpSpPr>
        <p:grpSpPr>
          <a:xfrm>
            <a:off x="7549097" y="2976371"/>
            <a:ext cx="445785" cy="421964"/>
            <a:chOff x="10914544" y="4407150"/>
            <a:chExt cx="720170" cy="681687"/>
          </a:xfrm>
        </p:grpSpPr>
        <p:sp>
          <p:nvSpPr>
            <p:cNvPr id="1142" name="Google Shape;1142;p38"/>
            <p:cNvSpPr/>
            <p:nvPr/>
          </p:nvSpPr>
          <p:spPr>
            <a:xfrm>
              <a:off x="10914544" y="4407150"/>
              <a:ext cx="349099" cy="392923"/>
            </a:xfrm>
            <a:custGeom>
              <a:rect b="b" l="l" r="r" t="t"/>
              <a:pathLst>
                <a:path extrusionOk="0" h="712" w="632">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3" name="Google Shape;1143;p38"/>
            <p:cNvSpPr/>
            <p:nvPr/>
          </p:nvSpPr>
          <p:spPr>
            <a:xfrm>
              <a:off x="10933187" y="4759296"/>
              <a:ext cx="393264" cy="329541"/>
            </a:xfrm>
            <a:custGeom>
              <a:rect b="b" l="l" r="r" t="t"/>
              <a:pathLst>
                <a:path extrusionOk="0" h="597" w="712">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4" name="Google Shape;1144;p38"/>
            <p:cNvSpPr/>
            <p:nvPr/>
          </p:nvSpPr>
          <p:spPr>
            <a:xfrm>
              <a:off x="11285615" y="4696357"/>
              <a:ext cx="330458" cy="392479"/>
            </a:xfrm>
            <a:custGeom>
              <a:rect b="b" l="l" r="r" t="t"/>
              <a:pathLst>
                <a:path extrusionOk="0" h="711" w="598">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5" name="Google Shape;1145;p38"/>
            <p:cNvSpPr/>
            <p:nvPr/>
          </p:nvSpPr>
          <p:spPr>
            <a:xfrm>
              <a:off x="11222808" y="4407150"/>
              <a:ext cx="411906" cy="329541"/>
            </a:xfrm>
            <a:custGeom>
              <a:rect b="b" l="l" r="r" t="t"/>
              <a:pathLst>
                <a:path extrusionOk="0" h="597" w="746">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46" name="Google Shape;1146;p38"/>
          <p:cNvGrpSpPr/>
          <p:nvPr/>
        </p:nvGrpSpPr>
        <p:grpSpPr>
          <a:xfrm>
            <a:off x="6266887" y="2984485"/>
            <a:ext cx="445805" cy="405735"/>
            <a:chOff x="8843122" y="4420259"/>
            <a:chExt cx="720202" cy="655469"/>
          </a:xfrm>
        </p:grpSpPr>
        <p:sp>
          <p:nvSpPr>
            <p:cNvPr id="1147" name="Google Shape;1147;p38"/>
            <p:cNvSpPr/>
            <p:nvPr/>
          </p:nvSpPr>
          <p:spPr>
            <a:xfrm>
              <a:off x="8843122" y="4664371"/>
              <a:ext cx="351295" cy="411356"/>
            </a:xfrm>
            <a:custGeom>
              <a:rect b="b" l="l" r="r" t="t"/>
              <a:pathLst>
                <a:path extrusionOk="0" h="618" w="53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8" name="Google Shape;1148;p38"/>
            <p:cNvSpPr/>
            <p:nvPr/>
          </p:nvSpPr>
          <p:spPr>
            <a:xfrm>
              <a:off x="9232824" y="4664371"/>
              <a:ext cx="330500" cy="411356"/>
            </a:xfrm>
            <a:custGeom>
              <a:rect b="b" l="l" r="r" t="t"/>
              <a:pathLst>
                <a:path extrusionOk="0" h="618" w="499">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9" name="Google Shape;1149;p38"/>
            <p:cNvSpPr/>
            <p:nvPr/>
          </p:nvSpPr>
          <p:spPr>
            <a:xfrm>
              <a:off x="9108305" y="4859367"/>
              <a:ext cx="210630" cy="182470"/>
            </a:xfrm>
            <a:custGeom>
              <a:rect b="b" l="l" r="r" t="t"/>
              <a:pathLst>
                <a:path extrusionOk="0" h="274" w="318">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0" name="Google Shape;1150;p38"/>
            <p:cNvSpPr/>
            <p:nvPr/>
          </p:nvSpPr>
          <p:spPr>
            <a:xfrm>
              <a:off x="8990881" y="4420259"/>
              <a:ext cx="445234" cy="224220"/>
            </a:xfrm>
            <a:custGeom>
              <a:rect b="b" l="l" r="r" t="t"/>
              <a:pathLst>
                <a:path extrusionOk="0" h="337" w="672">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1" name="Google Shape;1151;p38"/>
            <p:cNvSpPr/>
            <p:nvPr/>
          </p:nvSpPr>
          <p:spPr>
            <a:xfrm>
              <a:off x="8988924" y="4625814"/>
              <a:ext cx="207939" cy="207766"/>
            </a:xfrm>
            <a:custGeom>
              <a:rect b="b" l="l" r="r" t="t"/>
              <a:pathLst>
                <a:path extrusionOk="0" h="312" w="314">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2" name="Google Shape;1152;p38"/>
            <p:cNvSpPr/>
            <p:nvPr/>
          </p:nvSpPr>
          <p:spPr>
            <a:xfrm>
              <a:off x="9232824" y="4627288"/>
              <a:ext cx="203291" cy="203591"/>
            </a:xfrm>
            <a:custGeom>
              <a:rect b="b" l="l" r="r" t="t"/>
              <a:pathLst>
                <a:path extrusionOk="0" h="306" w="307">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53" name="Google Shape;1153;p38"/>
          <p:cNvGrpSpPr/>
          <p:nvPr/>
        </p:nvGrpSpPr>
        <p:grpSpPr>
          <a:xfrm>
            <a:off x="3069757" y="2283047"/>
            <a:ext cx="445812" cy="394518"/>
            <a:chOff x="1510757" y="3225422"/>
            <a:chExt cx="720214" cy="637347"/>
          </a:xfrm>
        </p:grpSpPr>
        <p:sp>
          <p:nvSpPr>
            <p:cNvPr id="1154" name="Google Shape;1154;p38"/>
            <p:cNvSpPr/>
            <p:nvPr/>
          </p:nvSpPr>
          <p:spPr>
            <a:xfrm>
              <a:off x="1774546" y="3475620"/>
              <a:ext cx="261417" cy="238347"/>
            </a:xfrm>
            <a:custGeom>
              <a:rect b="b" l="l" r="r" t="t"/>
              <a:pathLst>
                <a:path extrusionOk="0" h="351" w="385">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5" name="Google Shape;1155;p38"/>
            <p:cNvSpPr/>
            <p:nvPr/>
          </p:nvSpPr>
          <p:spPr>
            <a:xfrm>
              <a:off x="2000650" y="3426634"/>
              <a:ext cx="230321" cy="296287"/>
            </a:xfrm>
            <a:custGeom>
              <a:rect b="b" l="l" r="r" t="t"/>
              <a:pathLst>
                <a:path extrusionOk="0" h="436" w="339">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6" name="Google Shape;1156;p38"/>
            <p:cNvSpPr/>
            <p:nvPr/>
          </p:nvSpPr>
          <p:spPr>
            <a:xfrm>
              <a:off x="1774546" y="3225422"/>
              <a:ext cx="211874" cy="236503"/>
            </a:xfrm>
            <a:custGeom>
              <a:rect b="b" l="l" r="r" t="t"/>
              <a:pathLst>
                <a:path extrusionOk="0" h="348" w="312">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7" name="Google Shape;1157;p38"/>
            <p:cNvSpPr/>
            <p:nvPr/>
          </p:nvSpPr>
          <p:spPr>
            <a:xfrm>
              <a:off x="1951107" y="3243857"/>
              <a:ext cx="274329" cy="218067"/>
            </a:xfrm>
            <a:custGeom>
              <a:rect b="b" l="l" r="r" t="t"/>
              <a:pathLst>
                <a:path extrusionOk="0" h="321" w="404">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8" name="Google Shape;1158;p38"/>
            <p:cNvSpPr/>
            <p:nvPr/>
          </p:nvSpPr>
          <p:spPr>
            <a:xfrm>
              <a:off x="1858610" y="3710542"/>
              <a:ext cx="173926" cy="152226"/>
            </a:xfrm>
            <a:custGeom>
              <a:rect b="b" l="l" r="r" t="t"/>
              <a:pathLst>
                <a:path extrusionOk="0" h="224" w="256">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9" name="Google Shape;1159;p38"/>
            <p:cNvSpPr/>
            <p:nvPr/>
          </p:nvSpPr>
          <p:spPr>
            <a:xfrm>
              <a:off x="1521825" y="3426634"/>
              <a:ext cx="288560" cy="234396"/>
            </a:xfrm>
            <a:custGeom>
              <a:rect b="b" l="l" r="r" t="t"/>
              <a:pathLst>
                <a:path extrusionOk="0" h="345" w="425">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0" name="Google Shape;1160;p38"/>
            <p:cNvSpPr/>
            <p:nvPr/>
          </p:nvSpPr>
          <p:spPr>
            <a:xfrm>
              <a:off x="1510757" y="3234903"/>
              <a:ext cx="299628" cy="227021"/>
            </a:xfrm>
            <a:custGeom>
              <a:rect b="b" l="l" r="r" t="t"/>
              <a:pathLst>
                <a:path extrusionOk="0" h="334" w="441">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61" name="Google Shape;1161;p38"/>
          <p:cNvGrpSpPr/>
          <p:nvPr/>
        </p:nvGrpSpPr>
        <p:grpSpPr>
          <a:xfrm>
            <a:off x="3761148" y="2300567"/>
            <a:ext cx="445767" cy="359478"/>
            <a:chOff x="2595501" y="3253725"/>
            <a:chExt cx="720141" cy="580739"/>
          </a:xfrm>
        </p:grpSpPr>
        <p:sp>
          <p:nvSpPr>
            <p:cNvPr id="1162" name="Google Shape;1162;p38"/>
            <p:cNvSpPr/>
            <p:nvPr/>
          </p:nvSpPr>
          <p:spPr>
            <a:xfrm>
              <a:off x="2595501" y="3269807"/>
              <a:ext cx="416349" cy="273171"/>
            </a:xfrm>
            <a:custGeom>
              <a:rect b="b" l="l" r="r" t="t"/>
              <a:pathLst>
                <a:path extrusionOk="0" h="472" w="722">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3" name="Google Shape;1163;p38"/>
            <p:cNvSpPr/>
            <p:nvPr/>
          </p:nvSpPr>
          <p:spPr>
            <a:xfrm>
              <a:off x="2903528" y="3560177"/>
              <a:ext cx="374670" cy="273617"/>
            </a:xfrm>
            <a:custGeom>
              <a:rect b="b" l="l" r="r" t="t"/>
              <a:pathLst>
                <a:path extrusionOk="0" h="473" w="65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4" name="Google Shape;1164;p38"/>
            <p:cNvSpPr/>
            <p:nvPr/>
          </p:nvSpPr>
          <p:spPr>
            <a:xfrm>
              <a:off x="2635397" y="3497189"/>
              <a:ext cx="313600" cy="337276"/>
            </a:xfrm>
            <a:custGeom>
              <a:rect b="b" l="l" r="r" t="t"/>
              <a:pathLst>
                <a:path extrusionOk="0" h="583" w="544">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5" name="Google Shape;1165;p38"/>
            <p:cNvSpPr/>
            <p:nvPr/>
          </p:nvSpPr>
          <p:spPr>
            <a:xfrm>
              <a:off x="2966382" y="3253725"/>
              <a:ext cx="349261" cy="352241"/>
            </a:xfrm>
            <a:custGeom>
              <a:rect b="b" l="l" r="r" t="t"/>
              <a:pathLst>
                <a:path extrusionOk="0" h="609" w="606">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66" name="Google Shape;1166;p38"/>
          <p:cNvGrpSpPr/>
          <p:nvPr/>
        </p:nvGrpSpPr>
        <p:grpSpPr>
          <a:xfrm>
            <a:off x="5143819" y="2257535"/>
            <a:ext cx="443879" cy="445541"/>
            <a:chOff x="4764809" y="3184208"/>
            <a:chExt cx="717090" cy="719775"/>
          </a:xfrm>
        </p:grpSpPr>
        <p:sp>
          <p:nvSpPr>
            <p:cNvPr id="1167" name="Google Shape;1167;p38"/>
            <p:cNvSpPr/>
            <p:nvPr/>
          </p:nvSpPr>
          <p:spPr>
            <a:xfrm>
              <a:off x="5143387" y="3232375"/>
              <a:ext cx="338512" cy="556553"/>
            </a:xfrm>
            <a:custGeom>
              <a:rect b="b" l="l" r="r" t="t"/>
              <a:pathLst>
                <a:path extrusionOk="0" h="847" w="517">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8" name="Google Shape;1168;p38"/>
            <p:cNvSpPr/>
            <p:nvPr/>
          </p:nvSpPr>
          <p:spPr>
            <a:xfrm>
              <a:off x="4783248" y="3418197"/>
              <a:ext cx="616697" cy="485785"/>
            </a:xfrm>
            <a:custGeom>
              <a:rect b="b" l="l" r="r" t="t"/>
              <a:pathLst>
                <a:path extrusionOk="0" h="739" w="942">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9" name="Google Shape;1169;p38"/>
            <p:cNvSpPr/>
            <p:nvPr/>
          </p:nvSpPr>
          <p:spPr>
            <a:xfrm>
              <a:off x="4764809" y="3184208"/>
              <a:ext cx="585965" cy="520485"/>
            </a:xfrm>
            <a:custGeom>
              <a:rect b="b" l="l" r="r" t="t"/>
              <a:pathLst>
                <a:path extrusionOk="0" h="792" w="895">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70" name="Google Shape;1170;p38"/>
          <p:cNvGrpSpPr/>
          <p:nvPr/>
        </p:nvGrpSpPr>
        <p:grpSpPr>
          <a:xfrm>
            <a:off x="4452495" y="2286500"/>
            <a:ext cx="445746" cy="387612"/>
            <a:chOff x="3680173" y="3231000"/>
            <a:chExt cx="720106" cy="626190"/>
          </a:xfrm>
        </p:grpSpPr>
        <p:sp>
          <p:nvSpPr>
            <p:cNvPr id="1171" name="Google Shape;1171;p38"/>
            <p:cNvSpPr/>
            <p:nvPr/>
          </p:nvSpPr>
          <p:spPr>
            <a:xfrm>
              <a:off x="3680173" y="3232386"/>
              <a:ext cx="468746" cy="451568"/>
            </a:xfrm>
            <a:custGeom>
              <a:rect b="b" l="l" r="r" t="t"/>
              <a:pathLst>
                <a:path extrusionOk="0" h="326" w="341">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2" name="Google Shape;1172;p38"/>
            <p:cNvSpPr/>
            <p:nvPr/>
          </p:nvSpPr>
          <p:spPr>
            <a:xfrm>
              <a:off x="3743529" y="3408162"/>
              <a:ext cx="548171" cy="449028"/>
            </a:xfrm>
            <a:custGeom>
              <a:rect b="b" l="l" r="r" t="t"/>
              <a:pathLst>
                <a:path extrusionOk="0" h="324" w="399">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3" name="Google Shape;1173;p38"/>
            <p:cNvSpPr/>
            <p:nvPr/>
          </p:nvSpPr>
          <p:spPr>
            <a:xfrm>
              <a:off x="4061000" y="3231000"/>
              <a:ext cx="339279" cy="508390"/>
            </a:xfrm>
            <a:custGeom>
              <a:rect b="b" l="l" r="r" t="t"/>
              <a:pathLst>
                <a:path extrusionOk="0" h="367" w="247">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74" name="Google Shape;1174;p38"/>
          <p:cNvGrpSpPr/>
          <p:nvPr/>
        </p:nvGrpSpPr>
        <p:grpSpPr>
          <a:xfrm>
            <a:off x="6524582" y="2257496"/>
            <a:ext cx="443283" cy="445620"/>
            <a:chOff x="6931035" y="3184144"/>
            <a:chExt cx="716128" cy="719903"/>
          </a:xfrm>
        </p:grpSpPr>
        <p:sp>
          <p:nvSpPr>
            <p:cNvPr id="1175" name="Google Shape;1175;p38"/>
            <p:cNvSpPr/>
            <p:nvPr/>
          </p:nvSpPr>
          <p:spPr>
            <a:xfrm>
              <a:off x="7304099" y="3430106"/>
              <a:ext cx="343064" cy="228463"/>
            </a:xfrm>
            <a:custGeom>
              <a:rect b="b" l="l" r="r" t="t"/>
              <a:pathLst>
                <a:path extrusionOk="0" h="391" w="59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6" name="Google Shape;1176;p38"/>
            <p:cNvSpPr/>
            <p:nvPr/>
          </p:nvSpPr>
          <p:spPr>
            <a:xfrm>
              <a:off x="6931035" y="3430106"/>
              <a:ext cx="343548" cy="228463"/>
            </a:xfrm>
            <a:custGeom>
              <a:rect b="b" l="l" r="r" t="t"/>
              <a:pathLst>
                <a:path extrusionOk="0" h="391" w="591">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7" name="Google Shape;1177;p38"/>
            <p:cNvSpPr/>
            <p:nvPr/>
          </p:nvSpPr>
          <p:spPr>
            <a:xfrm>
              <a:off x="7175631" y="3184144"/>
              <a:ext cx="227419" cy="345369"/>
            </a:xfrm>
            <a:custGeom>
              <a:rect b="b" l="l" r="r" t="t"/>
              <a:pathLst>
                <a:path extrusionOk="0" h="591" w="391">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8" name="Google Shape;1178;p38"/>
            <p:cNvSpPr/>
            <p:nvPr/>
          </p:nvSpPr>
          <p:spPr>
            <a:xfrm>
              <a:off x="7175631" y="3558678"/>
              <a:ext cx="227419" cy="345369"/>
            </a:xfrm>
            <a:custGeom>
              <a:rect b="b" l="l" r="r" t="t"/>
              <a:pathLst>
                <a:path extrusionOk="0" h="591" w="391">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79" name="Google Shape;1179;p38"/>
          <p:cNvGrpSpPr/>
          <p:nvPr/>
        </p:nvGrpSpPr>
        <p:grpSpPr>
          <a:xfrm>
            <a:off x="5833276" y="2257448"/>
            <a:ext cx="445727" cy="445714"/>
            <a:chOff x="5846429" y="3184067"/>
            <a:chExt cx="720076" cy="720055"/>
          </a:xfrm>
        </p:grpSpPr>
        <p:sp>
          <p:nvSpPr>
            <p:cNvPr id="1180" name="Google Shape;1180;p38"/>
            <p:cNvSpPr/>
            <p:nvPr/>
          </p:nvSpPr>
          <p:spPr>
            <a:xfrm>
              <a:off x="6207893" y="3184067"/>
              <a:ext cx="355998" cy="422879"/>
            </a:xfrm>
            <a:custGeom>
              <a:rect b="b" l="l" r="r" t="t"/>
              <a:pathLst>
                <a:path extrusionOk="0" h="642" w="54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1" name="Google Shape;1181;p38"/>
            <p:cNvSpPr/>
            <p:nvPr/>
          </p:nvSpPr>
          <p:spPr>
            <a:xfrm>
              <a:off x="5846429" y="3186676"/>
              <a:ext cx="423253" cy="355759"/>
            </a:xfrm>
            <a:custGeom>
              <a:rect b="b" l="l" r="r" t="t"/>
              <a:pathLst>
                <a:path extrusionOk="0" h="540" w="642">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2" name="Google Shape;1182;p38"/>
            <p:cNvSpPr/>
            <p:nvPr/>
          </p:nvSpPr>
          <p:spPr>
            <a:xfrm>
              <a:off x="5849043" y="3481007"/>
              <a:ext cx="355998" cy="423115"/>
            </a:xfrm>
            <a:custGeom>
              <a:rect b="b" l="l" r="r" t="t"/>
              <a:pathLst>
                <a:path extrusionOk="0" h="642" w="54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3" name="Google Shape;1183;p38"/>
            <p:cNvSpPr/>
            <p:nvPr/>
          </p:nvSpPr>
          <p:spPr>
            <a:xfrm>
              <a:off x="6143252" y="3545755"/>
              <a:ext cx="423253" cy="355759"/>
            </a:xfrm>
            <a:custGeom>
              <a:rect b="b" l="l" r="r" t="t"/>
              <a:pathLst>
                <a:path extrusionOk="0" h="540" w="642">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84" name="Google Shape;1184;p38"/>
          <p:cNvGrpSpPr/>
          <p:nvPr/>
        </p:nvGrpSpPr>
        <p:grpSpPr>
          <a:xfrm>
            <a:off x="2520481" y="2257393"/>
            <a:ext cx="303698" cy="445825"/>
            <a:chOff x="655600" y="3183978"/>
            <a:chExt cx="490627" cy="720234"/>
          </a:xfrm>
        </p:grpSpPr>
        <p:sp>
          <p:nvSpPr>
            <p:cNvPr id="1185" name="Google Shape;1185;p38"/>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6" name="Google Shape;1186;p38"/>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7" name="Google Shape;1187;p38"/>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8" name="Google Shape;1188;p38"/>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9" name="Google Shape;1189;p38"/>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90" name="Google Shape;1190;p38"/>
          <p:cNvGrpSpPr/>
          <p:nvPr/>
        </p:nvGrpSpPr>
        <p:grpSpPr>
          <a:xfrm>
            <a:off x="7213443" y="2257509"/>
            <a:ext cx="189785" cy="445592"/>
            <a:chOff x="8011692" y="3184166"/>
            <a:chExt cx="306600" cy="719859"/>
          </a:xfrm>
        </p:grpSpPr>
        <p:sp>
          <p:nvSpPr>
            <p:cNvPr id="1191" name="Google Shape;1191;p38"/>
            <p:cNvSpPr/>
            <p:nvPr/>
          </p:nvSpPr>
          <p:spPr>
            <a:xfrm>
              <a:off x="8011692" y="3885096"/>
              <a:ext cx="306496" cy="18928"/>
            </a:xfrm>
            <a:custGeom>
              <a:rect b="b" l="l" r="r" t="t"/>
              <a:pathLst>
                <a:path extrusionOk="0" h="35" w="569">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92" name="Google Shape;1192;p38"/>
            <p:cNvSpPr/>
            <p:nvPr/>
          </p:nvSpPr>
          <p:spPr>
            <a:xfrm>
              <a:off x="8011692" y="3184166"/>
              <a:ext cx="306496" cy="40025"/>
            </a:xfrm>
            <a:custGeom>
              <a:rect b="b" l="l" r="r" t="t"/>
              <a:pathLst>
                <a:path extrusionOk="0" h="74" w="569">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93" name="Google Shape;1193;p38"/>
            <p:cNvSpPr txBox="1"/>
            <p:nvPr/>
          </p:nvSpPr>
          <p:spPr>
            <a:xfrm>
              <a:off x="8011692" y="3395332"/>
              <a:ext cx="306600" cy="1572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94" name="Google Shape;1194;p38"/>
            <p:cNvSpPr txBox="1"/>
            <p:nvPr/>
          </p:nvSpPr>
          <p:spPr>
            <a:xfrm>
              <a:off x="8011692" y="3231683"/>
              <a:ext cx="306600" cy="1593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95" name="Google Shape;1195;p38"/>
            <p:cNvSpPr txBox="1"/>
            <p:nvPr/>
          </p:nvSpPr>
          <p:spPr>
            <a:xfrm>
              <a:off x="8011692" y="3718293"/>
              <a:ext cx="306600" cy="1593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96" name="Google Shape;1196;p38"/>
            <p:cNvSpPr txBox="1"/>
            <p:nvPr/>
          </p:nvSpPr>
          <p:spPr>
            <a:xfrm>
              <a:off x="8011692" y="3556812"/>
              <a:ext cx="306600" cy="1572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197" name="Google Shape;1197;p38"/>
          <p:cNvGrpSpPr/>
          <p:nvPr/>
        </p:nvGrpSpPr>
        <p:grpSpPr>
          <a:xfrm>
            <a:off x="7648230" y="2257259"/>
            <a:ext cx="246199" cy="445516"/>
            <a:chOff x="4556125" y="630237"/>
            <a:chExt cx="3081338" cy="5568950"/>
          </a:xfrm>
        </p:grpSpPr>
        <p:sp>
          <p:nvSpPr>
            <p:cNvPr id="1198" name="Google Shape;1198;p38"/>
            <p:cNvSpPr/>
            <p:nvPr/>
          </p:nvSpPr>
          <p:spPr>
            <a:xfrm>
              <a:off x="4756150" y="630237"/>
              <a:ext cx="2397126" cy="1016000"/>
            </a:xfrm>
            <a:custGeom>
              <a:rect b="b" l="l" r="r" t="t"/>
              <a:pathLst>
                <a:path extrusionOk="0" h="233" w="55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99" name="Google Shape;1199;p38"/>
            <p:cNvSpPr/>
            <p:nvPr/>
          </p:nvSpPr>
          <p:spPr>
            <a:xfrm>
              <a:off x="4556125" y="1357312"/>
              <a:ext cx="3081338" cy="1135062"/>
            </a:xfrm>
            <a:custGeom>
              <a:rect b="b" l="l" r="r" t="t"/>
              <a:pathLst>
                <a:path extrusionOk="0" h="260" w="707">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00" name="Google Shape;1200;p38"/>
            <p:cNvSpPr/>
            <p:nvPr/>
          </p:nvSpPr>
          <p:spPr>
            <a:xfrm>
              <a:off x="4556125" y="2168525"/>
              <a:ext cx="3081338" cy="1139825"/>
            </a:xfrm>
            <a:custGeom>
              <a:rect b="b" l="l" r="r" t="t"/>
              <a:pathLst>
                <a:path extrusionOk="0" h="261" w="707">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01" name="Google Shape;1201;p38"/>
            <p:cNvSpPr/>
            <p:nvPr/>
          </p:nvSpPr>
          <p:spPr>
            <a:xfrm>
              <a:off x="4556125" y="2981325"/>
              <a:ext cx="3081338" cy="1138237"/>
            </a:xfrm>
            <a:custGeom>
              <a:rect b="b" l="l" r="r" t="t"/>
              <a:pathLst>
                <a:path extrusionOk="0" h="261" w="707">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02" name="Google Shape;1202;p38"/>
            <p:cNvSpPr/>
            <p:nvPr/>
          </p:nvSpPr>
          <p:spPr>
            <a:xfrm>
              <a:off x="4830762" y="4476750"/>
              <a:ext cx="2535237" cy="1722437"/>
            </a:xfrm>
            <a:custGeom>
              <a:rect b="b" l="l" r="r" t="t"/>
              <a:pathLst>
                <a:path extrusionOk="0" h="395" w="582">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03" name="Google Shape;1203;p38"/>
            <p:cNvSpPr/>
            <p:nvPr/>
          </p:nvSpPr>
          <p:spPr>
            <a:xfrm>
              <a:off x="5078412" y="4067175"/>
              <a:ext cx="714375" cy="322262"/>
            </a:xfrm>
            <a:custGeom>
              <a:rect b="b" l="l" r="r" t="t"/>
              <a:pathLst>
                <a:path extrusionOk="0" h="74" w="164">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04" name="Google Shape;1204;p38"/>
            <p:cNvSpPr/>
            <p:nvPr/>
          </p:nvSpPr>
          <p:spPr>
            <a:xfrm>
              <a:off x="6389687" y="3844925"/>
              <a:ext cx="715962" cy="544512"/>
            </a:xfrm>
            <a:custGeom>
              <a:rect b="b" l="l" r="r" t="t"/>
              <a:pathLst>
                <a:path extrusionOk="0" h="125" w="164">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205" name="Google Shape;1205;p38"/>
          <p:cNvGrpSpPr/>
          <p:nvPr/>
        </p:nvGrpSpPr>
        <p:grpSpPr>
          <a:xfrm>
            <a:off x="1829253" y="2257459"/>
            <a:ext cx="445768" cy="445697"/>
            <a:chOff x="1674084" y="3214987"/>
            <a:chExt cx="720142" cy="720027"/>
          </a:xfrm>
        </p:grpSpPr>
        <p:sp>
          <p:nvSpPr>
            <p:cNvPr id="1206" name="Google Shape;1206;p38"/>
            <p:cNvSpPr/>
            <p:nvPr/>
          </p:nvSpPr>
          <p:spPr>
            <a:xfrm>
              <a:off x="1674084" y="3354958"/>
              <a:ext cx="179880" cy="21321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7" name="Google Shape;1207;p38"/>
            <p:cNvSpPr/>
            <p:nvPr/>
          </p:nvSpPr>
          <p:spPr>
            <a:xfrm>
              <a:off x="1674084" y="3534654"/>
              <a:ext cx="179880" cy="21352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8" name="Google Shape;1208;p38"/>
            <p:cNvSpPr/>
            <p:nvPr/>
          </p:nvSpPr>
          <p:spPr>
            <a:xfrm>
              <a:off x="1861110" y="3214987"/>
              <a:ext cx="212190" cy="179696"/>
            </a:xfrm>
            <a:custGeom>
              <a:rect b="b" l="l" r="r" t="t"/>
              <a:pathLst>
                <a:path extrusionOk="0" h="204" w="241">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9" name="Google Shape;1209;p38"/>
            <p:cNvSpPr/>
            <p:nvPr/>
          </p:nvSpPr>
          <p:spPr>
            <a:xfrm>
              <a:off x="2040679" y="3214987"/>
              <a:ext cx="213433" cy="179696"/>
            </a:xfrm>
            <a:custGeom>
              <a:rect b="b" l="l" r="r" t="t"/>
              <a:pathLst>
                <a:path extrusionOk="0" h="204" w="242">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0" name="Google Shape;1210;p38"/>
            <p:cNvSpPr/>
            <p:nvPr/>
          </p:nvSpPr>
          <p:spPr>
            <a:xfrm>
              <a:off x="1674084" y="3714660"/>
              <a:ext cx="173666" cy="220353"/>
            </a:xfrm>
            <a:custGeom>
              <a:rect b="b" l="l" r="r" t="t"/>
              <a:pathLst>
                <a:path extrusionOk="0" h="250" w="197">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1" name="Google Shape;1211;p38"/>
            <p:cNvSpPr/>
            <p:nvPr/>
          </p:nvSpPr>
          <p:spPr>
            <a:xfrm>
              <a:off x="1674084" y="3214987"/>
              <a:ext cx="219646" cy="173489"/>
            </a:xfrm>
            <a:custGeom>
              <a:rect b="b" l="l" r="r" t="t"/>
              <a:pathLst>
                <a:path extrusionOk="0" h="197" w="249">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2" name="Google Shape;1212;p38"/>
            <p:cNvSpPr/>
            <p:nvPr/>
          </p:nvSpPr>
          <p:spPr>
            <a:xfrm>
              <a:off x="1995010" y="3754076"/>
              <a:ext cx="212501" cy="180938"/>
            </a:xfrm>
            <a:custGeom>
              <a:rect b="b" l="l" r="r" t="t"/>
              <a:pathLst>
                <a:path extrusionOk="0" h="205" w="241">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3" name="Google Shape;1213;p38"/>
            <p:cNvSpPr/>
            <p:nvPr/>
          </p:nvSpPr>
          <p:spPr>
            <a:xfrm>
              <a:off x="2220560" y="3214987"/>
              <a:ext cx="173666" cy="219422"/>
            </a:xfrm>
            <a:custGeom>
              <a:rect b="b" l="l" r="r" t="t"/>
              <a:pathLst>
                <a:path extrusionOk="0" h="249" w="197">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4" name="Google Shape;1214;p38"/>
            <p:cNvSpPr/>
            <p:nvPr/>
          </p:nvSpPr>
          <p:spPr>
            <a:xfrm>
              <a:off x="2214346" y="3400890"/>
              <a:ext cx="179880" cy="213215"/>
            </a:xfrm>
            <a:custGeom>
              <a:rect b="b" l="l" r="r" t="t"/>
              <a:pathLst>
                <a:path extrusionOk="0" h="242" w="204">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5" name="Google Shape;1215;p38"/>
            <p:cNvSpPr/>
            <p:nvPr/>
          </p:nvSpPr>
          <p:spPr>
            <a:xfrm>
              <a:off x="1814198" y="3754076"/>
              <a:ext cx="213433" cy="180938"/>
            </a:xfrm>
            <a:custGeom>
              <a:rect b="b" l="l" r="r" t="t"/>
              <a:pathLst>
                <a:path extrusionOk="0" h="205" w="242">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6" name="Google Shape;1216;p38"/>
            <p:cNvSpPr/>
            <p:nvPr/>
          </p:nvSpPr>
          <p:spPr>
            <a:xfrm>
              <a:off x="2214346" y="3580587"/>
              <a:ext cx="179880" cy="213215"/>
            </a:xfrm>
            <a:custGeom>
              <a:rect b="b" l="l" r="r" t="t"/>
              <a:pathLst>
                <a:path extrusionOk="0" h="242" w="204">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7" name="Google Shape;1217;p38"/>
            <p:cNvSpPr/>
            <p:nvPr/>
          </p:nvSpPr>
          <p:spPr>
            <a:xfrm>
              <a:off x="2174890" y="3760283"/>
              <a:ext cx="219335" cy="174731"/>
            </a:xfrm>
            <a:custGeom>
              <a:rect b="b" l="l" r="r" t="t"/>
              <a:pathLst>
                <a:path extrusionOk="0" h="198" w="249">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18" name="Google Shape;1218;p38"/>
          <p:cNvGrpSpPr/>
          <p:nvPr/>
        </p:nvGrpSpPr>
        <p:grpSpPr>
          <a:xfrm>
            <a:off x="1138094" y="2257421"/>
            <a:ext cx="445578" cy="445773"/>
            <a:chOff x="557511" y="3214925"/>
            <a:chExt cx="719836" cy="720150"/>
          </a:xfrm>
        </p:grpSpPr>
        <p:sp>
          <p:nvSpPr>
            <p:cNvPr id="1219" name="Google Shape;1219;p38"/>
            <p:cNvSpPr/>
            <p:nvPr/>
          </p:nvSpPr>
          <p:spPr>
            <a:xfrm>
              <a:off x="557511" y="3214925"/>
              <a:ext cx="434543" cy="347863"/>
            </a:xfrm>
            <a:custGeom>
              <a:rect b="b" l="l" r="r" t="t"/>
              <a:pathLst>
                <a:path extrusionOk="0" h="412" w="515">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0" name="Google Shape;1220;p38"/>
            <p:cNvSpPr/>
            <p:nvPr/>
          </p:nvSpPr>
          <p:spPr>
            <a:xfrm>
              <a:off x="929646" y="3214925"/>
              <a:ext cx="347700" cy="434664"/>
            </a:xfrm>
            <a:custGeom>
              <a:rect b="b" l="l" r="r" t="t"/>
              <a:pathLst>
                <a:path extrusionOk="0" h="515" w="412">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1" name="Google Shape;1221;p38"/>
            <p:cNvSpPr/>
            <p:nvPr/>
          </p:nvSpPr>
          <p:spPr>
            <a:xfrm>
              <a:off x="557511" y="3500411"/>
              <a:ext cx="347040" cy="434664"/>
            </a:xfrm>
            <a:custGeom>
              <a:rect b="b" l="l" r="r" t="t"/>
              <a:pathLst>
                <a:path extrusionOk="0" h="515" w="411">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2" name="Google Shape;1222;p38"/>
            <p:cNvSpPr/>
            <p:nvPr/>
          </p:nvSpPr>
          <p:spPr>
            <a:xfrm>
              <a:off x="842804" y="3588202"/>
              <a:ext cx="434543" cy="346873"/>
            </a:xfrm>
            <a:custGeom>
              <a:rect b="b" l="l" r="r" t="t"/>
              <a:pathLst>
                <a:path extrusionOk="0" h="411" w="515">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23" name="Google Shape;1223;p38"/>
          <p:cNvGrpSpPr/>
          <p:nvPr/>
        </p:nvGrpSpPr>
        <p:grpSpPr>
          <a:xfrm>
            <a:off x="1081977" y="3693756"/>
            <a:ext cx="445905" cy="400522"/>
            <a:chOff x="1147762" y="1131887"/>
            <a:chExt cx="5137150" cy="4619626"/>
          </a:xfrm>
        </p:grpSpPr>
        <p:sp>
          <p:nvSpPr>
            <p:cNvPr id="1224" name="Google Shape;1224;p38"/>
            <p:cNvSpPr/>
            <p:nvPr/>
          </p:nvSpPr>
          <p:spPr>
            <a:xfrm>
              <a:off x="1147762" y="2425700"/>
              <a:ext cx="2505075" cy="3325813"/>
            </a:xfrm>
            <a:custGeom>
              <a:rect b="b" l="l" r="r" t="t"/>
              <a:pathLst>
                <a:path extrusionOk="0" h="751" w="566">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5" name="Google Shape;1225;p38"/>
            <p:cNvSpPr/>
            <p:nvPr/>
          </p:nvSpPr>
          <p:spPr>
            <a:xfrm>
              <a:off x="2617787" y="3519487"/>
              <a:ext cx="3667125" cy="2232024"/>
            </a:xfrm>
            <a:custGeom>
              <a:rect b="b" l="l" r="r" t="t"/>
              <a:pathLst>
                <a:path extrusionOk="0" h="504" w="829">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6" name="Google Shape;1226;p38"/>
            <p:cNvSpPr/>
            <p:nvPr/>
          </p:nvSpPr>
          <p:spPr>
            <a:xfrm>
              <a:off x="2449512" y="1131887"/>
              <a:ext cx="3167061" cy="3259137"/>
            </a:xfrm>
            <a:custGeom>
              <a:rect b="b" l="l" r="r" t="t"/>
              <a:pathLst>
                <a:path extrusionOk="0" h="736" w="716">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27" name="Google Shape;1227;p38"/>
          <p:cNvGrpSpPr/>
          <p:nvPr/>
        </p:nvGrpSpPr>
        <p:grpSpPr>
          <a:xfrm>
            <a:off x="1879306" y="3687410"/>
            <a:ext cx="445901" cy="413282"/>
            <a:chOff x="1570037" y="1341437"/>
            <a:chExt cx="4943475" cy="4576762"/>
          </a:xfrm>
        </p:grpSpPr>
        <p:sp>
          <p:nvSpPr>
            <p:cNvPr id="1228" name="Google Shape;1228;p38"/>
            <p:cNvSpPr/>
            <p:nvPr/>
          </p:nvSpPr>
          <p:spPr>
            <a:xfrm>
              <a:off x="4814887" y="3284537"/>
              <a:ext cx="1673225" cy="1187450"/>
            </a:xfrm>
            <a:custGeom>
              <a:rect b="b" l="l" r="r" t="t"/>
              <a:pathLst>
                <a:path extrusionOk="0" h="270" w="381">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29" name="Google Shape;1229;p38"/>
            <p:cNvSpPr/>
            <p:nvPr/>
          </p:nvSpPr>
          <p:spPr>
            <a:xfrm>
              <a:off x="2355850" y="4164012"/>
              <a:ext cx="1208087" cy="1560512"/>
            </a:xfrm>
            <a:custGeom>
              <a:rect b="b" l="l" r="r" t="t"/>
              <a:pathLst>
                <a:path extrusionOk="0" h="355" w="275">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30" name="Google Shape;1230;p38"/>
            <p:cNvSpPr/>
            <p:nvPr/>
          </p:nvSpPr>
          <p:spPr>
            <a:xfrm>
              <a:off x="2636837" y="1443037"/>
              <a:ext cx="1581150" cy="1635125"/>
            </a:xfrm>
            <a:custGeom>
              <a:rect b="b" l="l" r="r" t="t"/>
              <a:pathLst>
                <a:path extrusionOk="0" h="372" w="36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31" name="Google Shape;1231;p38"/>
            <p:cNvSpPr/>
            <p:nvPr/>
          </p:nvSpPr>
          <p:spPr>
            <a:xfrm>
              <a:off x="1570037" y="3162300"/>
              <a:ext cx="1800225" cy="2562225"/>
            </a:xfrm>
            <a:custGeom>
              <a:rect b="b" l="l" r="r" t="t"/>
              <a:pathLst>
                <a:path extrusionOk="0" h="583" w="41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32" name="Google Shape;1232;p38"/>
            <p:cNvSpPr/>
            <p:nvPr/>
          </p:nvSpPr>
          <p:spPr>
            <a:xfrm>
              <a:off x="3101975" y="1341437"/>
              <a:ext cx="2481262" cy="1855787"/>
            </a:xfrm>
            <a:custGeom>
              <a:rect b="b" l="l" r="r" t="t"/>
              <a:pathLst>
                <a:path extrusionOk="0" h="422" w="565">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33" name="Google Shape;1233;p38"/>
            <p:cNvSpPr/>
            <p:nvPr/>
          </p:nvSpPr>
          <p:spPr>
            <a:xfrm>
              <a:off x="4019550" y="4094162"/>
              <a:ext cx="2493962" cy="1824037"/>
            </a:xfrm>
            <a:custGeom>
              <a:rect b="b" l="l" r="r" t="t"/>
              <a:pathLst>
                <a:path extrusionOk="0" h="415" w="568">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234" name="Google Shape;1234;p38"/>
          <p:cNvGrpSpPr/>
          <p:nvPr/>
        </p:nvGrpSpPr>
        <p:grpSpPr>
          <a:xfrm>
            <a:off x="4364629" y="3671511"/>
            <a:ext cx="441332" cy="445721"/>
            <a:chOff x="5770007" y="5489899"/>
            <a:chExt cx="712976" cy="720067"/>
          </a:xfrm>
        </p:grpSpPr>
        <p:sp>
          <p:nvSpPr>
            <p:cNvPr id="1235" name="Google Shape;1235;p38"/>
            <p:cNvSpPr/>
            <p:nvPr/>
          </p:nvSpPr>
          <p:spPr>
            <a:xfrm>
              <a:off x="6229483" y="5489899"/>
              <a:ext cx="253500" cy="255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6" name="Google Shape;1236;p38"/>
            <p:cNvSpPr/>
            <p:nvPr/>
          </p:nvSpPr>
          <p:spPr>
            <a:xfrm>
              <a:off x="5770007" y="5489899"/>
              <a:ext cx="252900" cy="255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7" name="Google Shape;1237;p38"/>
            <p:cNvSpPr/>
            <p:nvPr/>
          </p:nvSpPr>
          <p:spPr>
            <a:xfrm>
              <a:off x="6229483" y="5954666"/>
              <a:ext cx="253500" cy="255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8" name="Google Shape;1238;p38"/>
            <p:cNvSpPr/>
            <p:nvPr/>
          </p:nvSpPr>
          <p:spPr>
            <a:xfrm>
              <a:off x="5770007" y="5954666"/>
              <a:ext cx="252900" cy="255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9" name="Google Shape;1239;p38"/>
            <p:cNvSpPr/>
            <p:nvPr/>
          </p:nvSpPr>
          <p:spPr>
            <a:xfrm>
              <a:off x="6011100" y="5535496"/>
              <a:ext cx="228017" cy="163872"/>
            </a:xfrm>
            <a:custGeom>
              <a:rect b="b" l="l" r="r" t="t"/>
              <a:pathLst>
                <a:path extrusionOk="0" h="258" w="362">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0" name="Google Shape;1240;p38"/>
            <p:cNvSpPr/>
            <p:nvPr/>
          </p:nvSpPr>
          <p:spPr>
            <a:xfrm>
              <a:off x="6011100" y="6000263"/>
              <a:ext cx="228017" cy="164103"/>
            </a:xfrm>
            <a:custGeom>
              <a:rect b="b" l="l" r="r" t="t"/>
              <a:pathLst>
                <a:path extrusionOk="0" h="258" w="362">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1" name="Google Shape;1241;p38"/>
            <p:cNvSpPr/>
            <p:nvPr/>
          </p:nvSpPr>
          <p:spPr>
            <a:xfrm>
              <a:off x="5814051" y="5734318"/>
              <a:ext cx="162411" cy="230995"/>
            </a:xfrm>
            <a:custGeom>
              <a:rect b="b" l="l" r="r" t="t"/>
              <a:pathLst>
                <a:path extrusionOk="0" h="363" w="258">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2" name="Google Shape;1242;p38"/>
            <p:cNvSpPr/>
            <p:nvPr/>
          </p:nvSpPr>
          <p:spPr>
            <a:xfrm>
              <a:off x="6273756" y="5735013"/>
              <a:ext cx="162411" cy="230300"/>
            </a:xfrm>
            <a:custGeom>
              <a:rect b="b" l="l" r="r" t="t"/>
              <a:pathLst>
                <a:path extrusionOk="0" h="362" w="258">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43" name="Google Shape;1243;p38"/>
          <p:cNvGrpSpPr/>
          <p:nvPr/>
        </p:nvGrpSpPr>
        <p:grpSpPr>
          <a:xfrm>
            <a:off x="5157420" y="3693981"/>
            <a:ext cx="445651" cy="400824"/>
            <a:chOff x="7050768" y="5526199"/>
            <a:chExt cx="719953" cy="647534"/>
          </a:xfrm>
        </p:grpSpPr>
        <p:sp>
          <p:nvSpPr>
            <p:cNvPr id="1244" name="Google Shape;1244;p38"/>
            <p:cNvSpPr/>
            <p:nvPr/>
          </p:nvSpPr>
          <p:spPr>
            <a:xfrm>
              <a:off x="7465241" y="5526199"/>
              <a:ext cx="168000" cy="1689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5" name="Google Shape;1245;p38"/>
            <p:cNvSpPr/>
            <p:nvPr/>
          </p:nvSpPr>
          <p:spPr>
            <a:xfrm>
              <a:off x="7189726" y="5526199"/>
              <a:ext cx="168000" cy="1689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6" name="Google Shape;1246;p38"/>
            <p:cNvSpPr/>
            <p:nvPr/>
          </p:nvSpPr>
          <p:spPr>
            <a:xfrm>
              <a:off x="7465241" y="6004833"/>
              <a:ext cx="168000" cy="1689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7" name="Google Shape;1247;p38"/>
            <p:cNvSpPr/>
            <p:nvPr/>
          </p:nvSpPr>
          <p:spPr>
            <a:xfrm>
              <a:off x="7602721" y="5765701"/>
              <a:ext cx="168000" cy="168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8" name="Google Shape;1248;p38"/>
            <p:cNvSpPr/>
            <p:nvPr/>
          </p:nvSpPr>
          <p:spPr>
            <a:xfrm>
              <a:off x="7050768" y="5765701"/>
              <a:ext cx="168600" cy="1683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9" name="Google Shape;1249;p38"/>
            <p:cNvSpPr/>
            <p:nvPr/>
          </p:nvSpPr>
          <p:spPr>
            <a:xfrm>
              <a:off x="7189726" y="6004833"/>
              <a:ext cx="168000" cy="1689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0" name="Google Shape;1250;p38"/>
            <p:cNvSpPr/>
            <p:nvPr/>
          </p:nvSpPr>
          <p:spPr>
            <a:xfrm>
              <a:off x="7134476" y="5655289"/>
              <a:ext cx="139512" cy="149620"/>
            </a:xfrm>
            <a:custGeom>
              <a:rect b="b" l="l" r="r" t="t"/>
              <a:pathLst>
                <a:path extrusionOk="0" h="328" w="306">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1" name="Google Shape;1251;p38"/>
            <p:cNvSpPr/>
            <p:nvPr/>
          </p:nvSpPr>
          <p:spPr>
            <a:xfrm>
              <a:off x="7351783" y="5564482"/>
              <a:ext cx="119371" cy="92287"/>
            </a:xfrm>
            <a:custGeom>
              <a:rect b="b" l="l" r="r" t="t"/>
              <a:pathLst>
                <a:path extrusionOk="0" h="202" w="262">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2" name="Google Shape;1252;p38"/>
            <p:cNvSpPr/>
            <p:nvPr/>
          </p:nvSpPr>
          <p:spPr>
            <a:xfrm>
              <a:off x="7548579" y="5894792"/>
              <a:ext cx="138958" cy="149249"/>
            </a:xfrm>
            <a:custGeom>
              <a:rect b="b" l="l" r="r" t="t"/>
              <a:pathLst>
                <a:path extrusionOk="0" h="327" w="305">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3" name="Google Shape;1253;p38"/>
            <p:cNvSpPr/>
            <p:nvPr/>
          </p:nvSpPr>
          <p:spPr>
            <a:xfrm>
              <a:off x="7548579" y="5655844"/>
              <a:ext cx="138958" cy="149065"/>
            </a:xfrm>
            <a:custGeom>
              <a:rect b="b" l="l" r="r" t="t"/>
              <a:pathLst>
                <a:path extrusionOk="0" h="327" w="305">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4" name="Google Shape;1254;p38"/>
            <p:cNvSpPr/>
            <p:nvPr/>
          </p:nvSpPr>
          <p:spPr>
            <a:xfrm>
              <a:off x="7134476" y="5894792"/>
              <a:ext cx="139512" cy="149620"/>
            </a:xfrm>
            <a:custGeom>
              <a:rect b="b" l="l" r="r" t="t"/>
              <a:pathLst>
                <a:path extrusionOk="0" h="328" w="306">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5" name="Google Shape;1255;p38"/>
            <p:cNvSpPr/>
            <p:nvPr/>
          </p:nvSpPr>
          <p:spPr>
            <a:xfrm>
              <a:off x="7351783" y="6043117"/>
              <a:ext cx="119371" cy="92102"/>
            </a:xfrm>
            <a:custGeom>
              <a:rect b="b" l="l" r="r" t="t"/>
              <a:pathLst>
                <a:path extrusionOk="0" h="202" w="262">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56" name="Google Shape;1256;p38"/>
          <p:cNvGrpSpPr/>
          <p:nvPr/>
        </p:nvGrpSpPr>
        <p:grpSpPr>
          <a:xfrm>
            <a:off x="6751936" y="3694051"/>
            <a:ext cx="445681" cy="400651"/>
            <a:chOff x="9626723" y="5526313"/>
            <a:chExt cx="720002" cy="647256"/>
          </a:xfrm>
        </p:grpSpPr>
        <p:sp>
          <p:nvSpPr>
            <p:cNvPr id="1257" name="Google Shape;1257;p38"/>
            <p:cNvSpPr/>
            <p:nvPr/>
          </p:nvSpPr>
          <p:spPr>
            <a:xfrm>
              <a:off x="10040990" y="5526313"/>
              <a:ext cx="168000" cy="168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8" name="Google Shape;1258;p38"/>
            <p:cNvSpPr/>
            <p:nvPr/>
          </p:nvSpPr>
          <p:spPr>
            <a:xfrm>
              <a:off x="9765139" y="5526313"/>
              <a:ext cx="168300" cy="168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9" name="Google Shape;1259;p38"/>
            <p:cNvSpPr/>
            <p:nvPr/>
          </p:nvSpPr>
          <p:spPr>
            <a:xfrm>
              <a:off x="10040990" y="6005269"/>
              <a:ext cx="168000" cy="168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0" name="Google Shape;1260;p38"/>
            <p:cNvSpPr/>
            <p:nvPr/>
          </p:nvSpPr>
          <p:spPr>
            <a:xfrm>
              <a:off x="10178425" y="5765496"/>
              <a:ext cx="168300" cy="1689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1" name="Google Shape;1261;p38"/>
            <p:cNvSpPr/>
            <p:nvPr/>
          </p:nvSpPr>
          <p:spPr>
            <a:xfrm>
              <a:off x="9626723" y="5765496"/>
              <a:ext cx="168000" cy="1689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2" name="Google Shape;1262;p38"/>
            <p:cNvSpPr/>
            <p:nvPr/>
          </p:nvSpPr>
          <p:spPr>
            <a:xfrm>
              <a:off x="9765139" y="6005269"/>
              <a:ext cx="168300" cy="168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3" name="Google Shape;1263;p38"/>
            <p:cNvSpPr/>
            <p:nvPr/>
          </p:nvSpPr>
          <p:spPr>
            <a:xfrm>
              <a:off x="10198227" y="5672808"/>
              <a:ext cx="47838" cy="83066"/>
            </a:xfrm>
            <a:custGeom>
              <a:rect b="b" l="l" r="r" t="t"/>
              <a:pathLst>
                <a:path extrusionOk="0" h="163" w="94">
                  <a:moveTo>
                    <a:pt x="0" y="0"/>
                  </a:moveTo>
                  <a:cubicBezTo>
                    <a:pt x="20" y="23"/>
                    <a:pt x="38" y="49"/>
                    <a:pt x="54" y="77"/>
                  </a:cubicBezTo>
                  <a:cubicBezTo>
                    <a:pt x="70" y="105"/>
                    <a:pt x="83" y="134"/>
                    <a:pt x="94"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4" name="Google Shape;1264;p38"/>
            <p:cNvSpPr/>
            <p:nvPr/>
          </p:nvSpPr>
          <p:spPr>
            <a:xfrm>
              <a:off x="10197835" y="5944589"/>
              <a:ext cx="48230" cy="83066"/>
            </a:xfrm>
            <a:custGeom>
              <a:rect b="b" l="l" r="r" t="t"/>
              <a:pathLst>
                <a:path extrusionOk="0" h="163" w="95">
                  <a:moveTo>
                    <a:pt x="95" y="0"/>
                  </a:moveTo>
                  <a:cubicBezTo>
                    <a:pt x="84" y="29"/>
                    <a:pt x="71" y="58"/>
                    <a:pt x="55" y="85"/>
                  </a:cubicBezTo>
                  <a:cubicBezTo>
                    <a:pt x="39" y="113"/>
                    <a:pt x="20" y="139"/>
                    <a:pt x="0"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5" name="Google Shape;1265;p38"/>
            <p:cNvSpPr/>
            <p:nvPr/>
          </p:nvSpPr>
          <p:spPr>
            <a:xfrm>
              <a:off x="9938649" y="6122111"/>
              <a:ext cx="96263" cy="4124"/>
            </a:xfrm>
            <a:custGeom>
              <a:rect b="b" l="l" r="r" t="t"/>
              <a:pathLst>
                <a:path extrusionOk="0" h="8" w="189">
                  <a:moveTo>
                    <a:pt x="189" y="0"/>
                  </a:moveTo>
                  <a:cubicBezTo>
                    <a:pt x="158" y="5"/>
                    <a:pt x="127" y="8"/>
                    <a:pt x="95" y="8"/>
                  </a:cubicBezTo>
                  <a:cubicBezTo>
                    <a:pt x="63" y="8"/>
                    <a:pt x="31" y="5"/>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6" name="Google Shape;1266;p38"/>
            <p:cNvSpPr/>
            <p:nvPr/>
          </p:nvSpPr>
          <p:spPr>
            <a:xfrm>
              <a:off x="9728084" y="5944196"/>
              <a:ext cx="47838" cy="83066"/>
            </a:xfrm>
            <a:custGeom>
              <a:rect b="b" l="l" r="r" t="t"/>
              <a:pathLst>
                <a:path extrusionOk="0" h="163" w="94">
                  <a:moveTo>
                    <a:pt x="94" y="163"/>
                  </a:moveTo>
                  <a:cubicBezTo>
                    <a:pt x="74" y="140"/>
                    <a:pt x="56" y="114"/>
                    <a:pt x="40" y="86"/>
                  </a:cubicBezTo>
                  <a:cubicBezTo>
                    <a:pt x="24" y="58"/>
                    <a:pt x="11" y="30"/>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7" name="Google Shape;1267;p38"/>
            <p:cNvSpPr/>
            <p:nvPr/>
          </p:nvSpPr>
          <p:spPr>
            <a:xfrm>
              <a:off x="9728084" y="5672219"/>
              <a:ext cx="48230" cy="83066"/>
            </a:xfrm>
            <a:custGeom>
              <a:rect b="b" l="l" r="r" t="t"/>
              <a:pathLst>
                <a:path extrusionOk="0" h="163" w="95">
                  <a:moveTo>
                    <a:pt x="0" y="163"/>
                  </a:moveTo>
                  <a:cubicBezTo>
                    <a:pt x="11" y="134"/>
                    <a:pt x="24" y="106"/>
                    <a:pt x="40" y="78"/>
                  </a:cubicBezTo>
                  <a:cubicBezTo>
                    <a:pt x="56" y="50"/>
                    <a:pt x="75" y="24"/>
                    <a:pt x="95"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8" name="Google Shape;1268;p38"/>
            <p:cNvSpPr/>
            <p:nvPr/>
          </p:nvSpPr>
          <p:spPr>
            <a:xfrm>
              <a:off x="9939237" y="5573835"/>
              <a:ext cx="96263" cy="4124"/>
            </a:xfrm>
            <a:custGeom>
              <a:rect b="b" l="l" r="r" t="t"/>
              <a:pathLst>
                <a:path extrusionOk="0" h="8" w="189">
                  <a:moveTo>
                    <a:pt x="0" y="8"/>
                  </a:moveTo>
                  <a:cubicBezTo>
                    <a:pt x="31" y="3"/>
                    <a:pt x="62" y="0"/>
                    <a:pt x="94" y="0"/>
                  </a:cubicBezTo>
                  <a:cubicBezTo>
                    <a:pt x="126" y="0"/>
                    <a:pt x="158" y="3"/>
                    <a:pt x="189" y="8"/>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69" name="Google Shape;1269;p38"/>
          <p:cNvGrpSpPr/>
          <p:nvPr/>
        </p:nvGrpSpPr>
        <p:grpSpPr>
          <a:xfrm>
            <a:off x="7549176" y="3671488"/>
            <a:ext cx="445582" cy="445743"/>
            <a:chOff x="10914672" y="5489861"/>
            <a:chExt cx="719842" cy="720102"/>
          </a:xfrm>
        </p:grpSpPr>
        <p:sp>
          <p:nvSpPr>
            <p:cNvPr id="1270" name="Google Shape;1270;p38"/>
            <p:cNvSpPr/>
            <p:nvPr/>
          </p:nvSpPr>
          <p:spPr>
            <a:xfrm>
              <a:off x="11420014" y="5489861"/>
              <a:ext cx="214500" cy="2151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1" name="Google Shape;1271;p38"/>
            <p:cNvSpPr/>
            <p:nvPr/>
          </p:nvSpPr>
          <p:spPr>
            <a:xfrm>
              <a:off x="11420014" y="5994863"/>
              <a:ext cx="214500" cy="2151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2" name="Google Shape;1272;p38"/>
            <p:cNvSpPr/>
            <p:nvPr/>
          </p:nvSpPr>
          <p:spPr>
            <a:xfrm>
              <a:off x="10914672" y="5489861"/>
              <a:ext cx="214500" cy="2151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3" name="Google Shape;1273;p38"/>
            <p:cNvSpPr/>
            <p:nvPr/>
          </p:nvSpPr>
          <p:spPr>
            <a:xfrm>
              <a:off x="10914672" y="5994863"/>
              <a:ext cx="214500" cy="2151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4" name="Google Shape;1274;p38"/>
            <p:cNvSpPr/>
            <p:nvPr/>
          </p:nvSpPr>
          <p:spPr>
            <a:xfrm>
              <a:off x="11595623" y="5710038"/>
              <a:ext cx="28649" cy="276082"/>
            </a:xfrm>
            <a:custGeom>
              <a:rect b="b" l="l" r="r" t="t"/>
              <a:pathLst>
                <a:path extrusionOk="0" h="376" w="39">
                  <a:moveTo>
                    <a:pt x="0" y="0"/>
                  </a:moveTo>
                  <a:cubicBezTo>
                    <a:pt x="25" y="59"/>
                    <a:pt x="39" y="123"/>
                    <a:pt x="39" y="190"/>
                  </a:cubicBezTo>
                  <a:cubicBezTo>
                    <a:pt x="39" y="256"/>
                    <a:pt x="26" y="319"/>
                    <a:pt x="2" y="376"/>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5" name="Google Shape;1275;p38"/>
            <p:cNvSpPr/>
            <p:nvPr/>
          </p:nvSpPr>
          <p:spPr>
            <a:xfrm>
              <a:off x="11138826" y="6170527"/>
              <a:ext cx="275351" cy="29145"/>
            </a:xfrm>
            <a:custGeom>
              <a:rect b="b" l="l" r="r" t="t"/>
              <a:pathLst>
                <a:path extrusionOk="0" h="40" w="375">
                  <a:moveTo>
                    <a:pt x="375" y="0"/>
                  </a:moveTo>
                  <a:cubicBezTo>
                    <a:pt x="317" y="26"/>
                    <a:pt x="253" y="40"/>
                    <a:pt x="185" y="40"/>
                  </a:cubicBezTo>
                  <a:cubicBezTo>
                    <a:pt x="119" y="40"/>
                    <a:pt x="57" y="26"/>
                    <a:pt x="0" y="2"/>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6" name="Google Shape;1276;p38"/>
            <p:cNvSpPr/>
            <p:nvPr/>
          </p:nvSpPr>
          <p:spPr>
            <a:xfrm>
              <a:off x="10925018" y="5713747"/>
              <a:ext cx="28649" cy="275287"/>
            </a:xfrm>
            <a:custGeom>
              <a:rect b="b" l="l" r="r" t="t"/>
              <a:pathLst>
                <a:path extrusionOk="0" h="375" w="39">
                  <a:moveTo>
                    <a:pt x="39" y="375"/>
                  </a:moveTo>
                  <a:cubicBezTo>
                    <a:pt x="14" y="317"/>
                    <a:pt x="0" y="253"/>
                    <a:pt x="0" y="185"/>
                  </a:cubicBezTo>
                  <a:cubicBezTo>
                    <a:pt x="0" y="120"/>
                    <a:pt x="13" y="57"/>
                    <a:pt x="37"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7" name="Google Shape;1277;p38"/>
            <p:cNvSpPr/>
            <p:nvPr/>
          </p:nvSpPr>
          <p:spPr>
            <a:xfrm>
              <a:off x="11135112" y="5499930"/>
              <a:ext cx="275351" cy="28880"/>
            </a:xfrm>
            <a:custGeom>
              <a:rect b="b" l="l" r="r" t="t"/>
              <a:pathLst>
                <a:path extrusionOk="0" h="39" w="375">
                  <a:moveTo>
                    <a:pt x="375" y="37"/>
                  </a:moveTo>
                  <a:cubicBezTo>
                    <a:pt x="318" y="13"/>
                    <a:pt x="256" y="0"/>
                    <a:pt x="190" y="0"/>
                  </a:cubicBezTo>
                  <a:cubicBezTo>
                    <a:pt x="122" y="0"/>
                    <a:pt x="58" y="14"/>
                    <a:pt x="0" y="39"/>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8" name="Google Shape;1278;p38"/>
            <p:cNvSpPr/>
            <p:nvPr/>
          </p:nvSpPr>
          <p:spPr>
            <a:xfrm>
              <a:off x="11578115" y="5950881"/>
              <a:ext cx="52789" cy="38948"/>
            </a:xfrm>
            <a:custGeom>
              <a:rect b="b" l="l" r="r" t="t"/>
              <a:pathLst>
                <a:path extrusionOk="0" h="147" w="199">
                  <a:moveTo>
                    <a:pt x="0" y="0"/>
                  </a:moveTo>
                  <a:lnTo>
                    <a:pt x="64" y="147"/>
                  </a:lnTo>
                  <a:lnTo>
                    <a:pt x="199" y="83"/>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9" name="Google Shape;1279;p38"/>
            <p:cNvSpPr/>
            <p:nvPr/>
          </p:nvSpPr>
          <p:spPr>
            <a:xfrm>
              <a:off x="11135112" y="6152776"/>
              <a:ext cx="38199" cy="52991"/>
            </a:xfrm>
            <a:custGeom>
              <a:rect b="b" l="l" r="r" t="t"/>
              <a:pathLst>
                <a:path extrusionOk="0" h="200" w="144">
                  <a:moveTo>
                    <a:pt x="144" y="0"/>
                  </a:moveTo>
                  <a:lnTo>
                    <a:pt x="0" y="67"/>
                  </a:lnTo>
                  <a:lnTo>
                    <a:pt x="64" y="20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0" name="Google Shape;1280;p38"/>
            <p:cNvSpPr/>
            <p:nvPr/>
          </p:nvSpPr>
          <p:spPr>
            <a:xfrm>
              <a:off x="10918386" y="5710038"/>
              <a:ext cx="53054" cy="38154"/>
            </a:xfrm>
            <a:custGeom>
              <a:rect b="b" l="l" r="r" t="t"/>
              <a:pathLst>
                <a:path extrusionOk="0" h="144" w="200">
                  <a:moveTo>
                    <a:pt x="200" y="144"/>
                  </a:moveTo>
                  <a:lnTo>
                    <a:pt x="136" y="0"/>
                  </a:lnTo>
                  <a:lnTo>
                    <a:pt x="0" y="64"/>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1" name="Google Shape;1281;p38"/>
            <p:cNvSpPr/>
            <p:nvPr/>
          </p:nvSpPr>
          <p:spPr>
            <a:xfrm>
              <a:off x="11375979" y="5493571"/>
              <a:ext cx="38199" cy="52726"/>
            </a:xfrm>
            <a:custGeom>
              <a:rect b="b" l="l" r="r" t="t"/>
              <a:pathLst>
                <a:path extrusionOk="0" h="199" w="144">
                  <a:moveTo>
                    <a:pt x="0" y="199"/>
                  </a:moveTo>
                  <a:lnTo>
                    <a:pt x="144" y="135"/>
                  </a:lnTo>
                  <a:lnTo>
                    <a:pt x="81" y="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82" name="Google Shape;1282;p38"/>
          <p:cNvGrpSpPr/>
          <p:nvPr/>
        </p:nvGrpSpPr>
        <p:grpSpPr>
          <a:xfrm>
            <a:off x="5954636" y="3681752"/>
            <a:ext cx="445821" cy="425246"/>
            <a:chOff x="8338678" y="5506443"/>
            <a:chExt cx="720227" cy="686988"/>
          </a:xfrm>
        </p:grpSpPr>
        <p:sp>
          <p:nvSpPr>
            <p:cNvPr id="1283" name="Google Shape;1283;p38"/>
            <p:cNvSpPr/>
            <p:nvPr/>
          </p:nvSpPr>
          <p:spPr>
            <a:xfrm>
              <a:off x="8706181" y="5506443"/>
              <a:ext cx="230803" cy="263259"/>
            </a:xfrm>
            <a:custGeom>
              <a:rect b="b" l="l" r="r" t="t"/>
              <a:pathLst>
                <a:path extrusionOk="0" h="432" w="378">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4" name="Google Shape;1284;p38"/>
            <p:cNvSpPr/>
            <p:nvPr/>
          </p:nvSpPr>
          <p:spPr>
            <a:xfrm>
              <a:off x="8460817" y="5506443"/>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5" name="Google Shape;1285;p38"/>
            <p:cNvSpPr/>
            <p:nvPr/>
          </p:nvSpPr>
          <p:spPr>
            <a:xfrm>
              <a:off x="8338678"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6" name="Google Shape;1286;p38"/>
            <p:cNvSpPr/>
            <p:nvPr/>
          </p:nvSpPr>
          <p:spPr>
            <a:xfrm>
              <a:off x="8828754"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7" name="Google Shape;1287;p38"/>
            <p:cNvSpPr/>
            <p:nvPr/>
          </p:nvSpPr>
          <p:spPr>
            <a:xfrm>
              <a:off x="870618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8" name="Google Shape;1288;p38"/>
            <p:cNvSpPr/>
            <p:nvPr/>
          </p:nvSpPr>
          <p:spPr>
            <a:xfrm>
              <a:off x="8460817"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89" name="Google Shape;1289;p38"/>
          <p:cNvGrpSpPr/>
          <p:nvPr/>
        </p:nvGrpSpPr>
        <p:grpSpPr>
          <a:xfrm>
            <a:off x="2676293" y="3736342"/>
            <a:ext cx="1336824" cy="316035"/>
            <a:chOff x="3042485" y="5594633"/>
            <a:chExt cx="2159652" cy="510557"/>
          </a:xfrm>
        </p:grpSpPr>
        <p:sp>
          <p:nvSpPr>
            <p:cNvPr id="1290" name="Google Shape;1290;p38"/>
            <p:cNvSpPr/>
            <p:nvPr/>
          </p:nvSpPr>
          <p:spPr>
            <a:xfrm>
              <a:off x="3042485" y="5869690"/>
              <a:ext cx="235200" cy="235500"/>
            </a:xfrm>
            <a:prstGeom prst="ellipse">
              <a:avLst/>
            </a:pr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1" name="Google Shape;1291;p38"/>
            <p:cNvSpPr/>
            <p:nvPr/>
          </p:nvSpPr>
          <p:spPr>
            <a:xfrm>
              <a:off x="3317231" y="5594633"/>
              <a:ext cx="235200" cy="235500"/>
            </a:xfrm>
            <a:prstGeom prst="ellipse">
              <a:avLst/>
            </a:pr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2" name="Google Shape;1292;p38"/>
            <p:cNvSpPr/>
            <p:nvPr/>
          </p:nvSpPr>
          <p:spPr>
            <a:xfrm>
              <a:off x="3591976" y="5869690"/>
              <a:ext cx="236100" cy="235500"/>
            </a:xfrm>
            <a:prstGeom prst="ellipse">
              <a:avLst/>
            </a:pr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3" name="Google Shape;1293;p38"/>
            <p:cNvSpPr/>
            <p:nvPr/>
          </p:nvSpPr>
          <p:spPr>
            <a:xfrm>
              <a:off x="3866722" y="5594633"/>
              <a:ext cx="236100" cy="235500"/>
            </a:xfrm>
            <a:prstGeom prst="ellipse">
              <a:avLst/>
            </a:pr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4" name="Google Shape;1294;p38"/>
            <p:cNvSpPr/>
            <p:nvPr/>
          </p:nvSpPr>
          <p:spPr>
            <a:xfrm>
              <a:off x="4141467" y="5869690"/>
              <a:ext cx="236100" cy="235500"/>
            </a:xfrm>
            <a:prstGeom prst="ellipse">
              <a:avLst/>
            </a:pr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5" name="Google Shape;1295;p38"/>
            <p:cNvSpPr/>
            <p:nvPr/>
          </p:nvSpPr>
          <p:spPr>
            <a:xfrm>
              <a:off x="4417146" y="5594633"/>
              <a:ext cx="235200" cy="235500"/>
            </a:xfrm>
            <a:prstGeom prst="ellipse">
              <a:avLst/>
            </a:pr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6" name="Google Shape;1296;p38"/>
            <p:cNvSpPr/>
            <p:nvPr/>
          </p:nvSpPr>
          <p:spPr>
            <a:xfrm>
              <a:off x="4691892" y="5869690"/>
              <a:ext cx="235500" cy="235500"/>
            </a:xfrm>
            <a:prstGeom prst="ellipse">
              <a:avLst/>
            </a:pr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7" name="Google Shape;1297;p38"/>
            <p:cNvSpPr/>
            <p:nvPr/>
          </p:nvSpPr>
          <p:spPr>
            <a:xfrm>
              <a:off x="4966637" y="5594633"/>
              <a:ext cx="235500" cy="235500"/>
            </a:xfrm>
            <a:prstGeom prst="ellipse">
              <a:avLst/>
            </a:pr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8" name="Google Shape;1298;p38"/>
            <p:cNvSpPr/>
            <p:nvPr/>
          </p:nvSpPr>
          <p:spPr>
            <a:xfrm>
              <a:off x="3210195" y="5762654"/>
              <a:ext cx="174555" cy="174555"/>
            </a:xfrm>
            <a:custGeom>
              <a:rect b="b" l="l" r="r" t="t"/>
              <a:pathLst>
                <a:path extrusionOk="0" h="217" w="217">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9" name="Google Shape;1299;p38"/>
            <p:cNvSpPr/>
            <p:nvPr/>
          </p:nvSpPr>
          <p:spPr>
            <a:xfrm>
              <a:off x="3485252" y="5762654"/>
              <a:ext cx="174244" cy="174555"/>
            </a:xfrm>
            <a:custGeom>
              <a:rect b="b" l="l" r="r" t="t"/>
              <a:pathLst>
                <a:path extrusionOk="0" h="217" w="217">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0" name="Google Shape;1300;p38"/>
            <p:cNvSpPr/>
            <p:nvPr/>
          </p:nvSpPr>
          <p:spPr>
            <a:xfrm>
              <a:off x="3760620"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1" name="Google Shape;1301;p38"/>
            <p:cNvSpPr/>
            <p:nvPr/>
          </p:nvSpPr>
          <p:spPr>
            <a:xfrm>
              <a:off x="4035365" y="5762654"/>
              <a:ext cx="173622" cy="174555"/>
            </a:xfrm>
            <a:custGeom>
              <a:rect b="b" l="l" r="r" t="t"/>
              <a:pathLst>
                <a:path extrusionOk="0" h="217" w="216">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2" name="Google Shape;1302;p38"/>
            <p:cNvSpPr/>
            <p:nvPr/>
          </p:nvSpPr>
          <p:spPr>
            <a:xfrm>
              <a:off x="4310111"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3" name="Google Shape;1303;p38"/>
            <p:cNvSpPr/>
            <p:nvPr/>
          </p:nvSpPr>
          <p:spPr>
            <a:xfrm>
              <a:off x="4585167" y="5762654"/>
              <a:ext cx="174244" cy="174555"/>
            </a:xfrm>
            <a:custGeom>
              <a:rect b="b" l="l" r="r" t="t"/>
              <a:pathLst>
                <a:path extrusionOk="0" h="217" w="217">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4" name="Google Shape;1304;p38"/>
            <p:cNvSpPr/>
            <p:nvPr/>
          </p:nvSpPr>
          <p:spPr>
            <a:xfrm>
              <a:off x="4859913" y="5762654"/>
              <a:ext cx="174244" cy="174555"/>
            </a:xfrm>
            <a:custGeom>
              <a:rect b="b" l="l" r="r" t="t"/>
              <a:pathLst>
                <a:path extrusionOk="0" h="217" w="217">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05" name="Google Shape;1305;p38"/>
          <p:cNvGrpSpPr/>
          <p:nvPr/>
        </p:nvGrpSpPr>
        <p:grpSpPr>
          <a:xfrm>
            <a:off x="1879183" y="4379878"/>
            <a:ext cx="445738" cy="442950"/>
            <a:chOff x="1442627" y="5710929"/>
            <a:chExt cx="594318" cy="590600"/>
          </a:xfrm>
        </p:grpSpPr>
        <p:sp>
          <p:nvSpPr>
            <p:cNvPr id="1306" name="Google Shape;1306;p38"/>
            <p:cNvSpPr/>
            <p:nvPr/>
          </p:nvSpPr>
          <p:spPr>
            <a:xfrm>
              <a:off x="1442627" y="5710929"/>
              <a:ext cx="594318" cy="405222"/>
            </a:xfrm>
            <a:custGeom>
              <a:rect b="b" l="l" r="r" t="t"/>
              <a:pathLst>
                <a:path extrusionOk="0" h="500" w="734">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7" name="Google Shape;1307;p38"/>
            <p:cNvSpPr/>
            <p:nvPr/>
          </p:nvSpPr>
          <p:spPr>
            <a:xfrm>
              <a:off x="1442627" y="6116151"/>
              <a:ext cx="349820" cy="97191"/>
            </a:xfrm>
            <a:custGeom>
              <a:rect b="b" l="l" r="r" t="t"/>
              <a:pathLst>
                <a:path extrusionOk="0" h="313" w="1126">
                  <a:moveTo>
                    <a:pt x="1126" y="313"/>
                  </a:moveTo>
                  <a:lnTo>
                    <a:pt x="0" y="0"/>
                  </a:lnTo>
                  <a:lnTo>
                    <a:pt x="1126" y="0"/>
                  </a:lnTo>
                  <a:lnTo>
                    <a:pt x="1126" y="313"/>
                  </a:lnTo>
                  <a:close/>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8" name="Google Shape;1308;p38"/>
            <p:cNvSpPr/>
            <p:nvPr/>
          </p:nvSpPr>
          <p:spPr>
            <a:xfrm>
              <a:off x="1573731" y="6152482"/>
              <a:ext cx="218715" cy="60861"/>
            </a:xfrm>
            <a:custGeom>
              <a:rect b="b" l="l" r="r" t="t"/>
              <a:pathLst>
                <a:path extrusionOk="0" h="196" w="704">
                  <a:moveTo>
                    <a:pt x="0" y="196"/>
                  </a:moveTo>
                  <a:lnTo>
                    <a:pt x="704" y="196"/>
                  </a:lnTo>
                  <a:lnTo>
                    <a:pt x="0" y="0"/>
                  </a:lnTo>
                  <a:lnTo>
                    <a:pt x="0" y="196"/>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9" name="Google Shape;1309;p38"/>
            <p:cNvSpPr/>
            <p:nvPr/>
          </p:nvSpPr>
          <p:spPr>
            <a:xfrm>
              <a:off x="1573731" y="6213343"/>
              <a:ext cx="109358" cy="88186"/>
            </a:xfrm>
            <a:custGeom>
              <a:rect b="b" l="l" r="r" t="t"/>
              <a:pathLst>
                <a:path extrusionOk="0" h="284" w="352">
                  <a:moveTo>
                    <a:pt x="352" y="284"/>
                  </a:moveTo>
                  <a:lnTo>
                    <a:pt x="0" y="0"/>
                  </a:lnTo>
                  <a:lnTo>
                    <a:pt x="352" y="0"/>
                  </a:lnTo>
                  <a:lnTo>
                    <a:pt x="352" y="284"/>
                  </a:lnTo>
                  <a:close/>
                </a:path>
              </a:pathLst>
            </a:custGeom>
            <a:solidFill>
              <a:srgbClr val="BD2A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0" name="Google Shape;1310;p38"/>
            <p:cNvSpPr/>
            <p:nvPr/>
          </p:nvSpPr>
          <p:spPr>
            <a:xfrm>
              <a:off x="1573731" y="6213343"/>
              <a:ext cx="109358" cy="88186"/>
            </a:xfrm>
            <a:custGeom>
              <a:rect b="b" l="l" r="r" t="t"/>
              <a:pathLst>
                <a:path extrusionOk="0" h="284" w="352">
                  <a:moveTo>
                    <a:pt x="352" y="284"/>
                  </a:moveTo>
                  <a:lnTo>
                    <a:pt x="0" y="0"/>
                  </a:lnTo>
                  <a:lnTo>
                    <a:pt x="352" y="0"/>
                  </a:lnTo>
                  <a:lnTo>
                    <a:pt x="352" y="284"/>
                  </a:lnTo>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11" name="Google Shape;1311;p38"/>
          <p:cNvGrpSpPr/>
          <p:nvPr/>
        </p:nvGrpSpPr>
        <p:grpSpPr>
          <a:xfrm>
            <a:off x="6788033" y="4378458"/>
            <a:ext cx="373053" cy="445791"/>
            <a:chOff x="8095060" y="5664590"/>
            <a:chExt cx="497404" cy="594389"/>
          </a:xfrm>
        </p:grpSpPr>
        <p:grpSp>
          <p:nvGrpSpPr>
            <p:cNvPr id="1312" name="Google Shape;1312;p38"/>
            <p:cNvGrpSpPr/>
            <p:nvPr/>
          </p:nvGrpSpPr>
          <p:grpSpPr>
            <a:xfrm>
              <a:off x="8095060" y="5969027"/>
              <a:ext cx="497404" cy="289951"/>
              <a:chOff x="8095060" y="5969027"/>
              <a:chExt cx="497404" cy="289951"/>
            </a:xfrm>
          </p:grpSpPr>
          <p:sp>
            <p:nvSpPr>
              <p:cNvPr id="1313" name="Google Shape;1313;p38"/>
              <p:cNvSpPr/>
              <p:nvPr/>
            </p:nvSpPr>
            <p:spPr>
              <a:xfrm>
                <a:off x="8095060" y="5969027"/>
                <a:ext cx="497402" cy="248408"/>
              </a:xfrm>
              <a:custGeom>
                <a:rect b="b" l="l" r="r" t="t"/>
                <a:pathLst>
                  <a:path extrusionOk="0" h="1166" w="234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4" name="Google Shape;1314;p38"/>
              <p:cNvSpPr/>
              <p:nvPr/>
            </p:nvSpPr>
            <p:spPr>
              <a:xfrm>
                <a:off x="8095060" y="6092592"/>
                <a:ext cx="248701" cy="166386"/>
              </a:xfrm>
              <a:custGeom>
                <a:rect b="b" l="l" r="r" t="t"/>
                <a:pathLst>
                  <a:path extrusionOk="0" h="781" w="1170">
                    <a:moveTo>
                      <a:pt x="0" y="0"/>
                    </a:moveTo>
                    <a:lnTo>
                      <a:pt x="0" y="197"/>
                    </a:lnTo>
                    <a:lnTo>
                      <a:pt x="1170" y="781"/>
                    </a:lnTo>
                    <a:lnTo>
                      <a:pt x="1170" y="582"/>
                    </a:lnTo>
                    <a:lnTo>
                      <a:pt x="0" y="0"/>
                    </a:lnTo>
                    <a:close/>
                  </a:path>
                </a:pathLst>
              </a:custGeom>
              <a:solidFill>
                <a:srgbClr val="8E7CC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5" name="Google Shape;1315;p38"/>
              <p:cNvSpPr/>
              <p:nvPr/>
            </p:nvSpPr>
            <p:spPr>
              <a:xfrm>
                <a:off x="8343763" y="6092592"/>
                <a:ext cx="248701" cy="166386"/>
              </a:xfrm>
              <a:custGeom>
                <a:rect b="b" l="l" r="r" t="t"/>
                <a:pathLst>
                  <a:path extrusionOk="0" h="781" w="1170">
                    <a:moveTo>
                      <a:pt x="1170" y="0"/>
                    </a:moveTo>
                    <a:lnTo>
                      <a:pt x="0" y="582"/>
                    </a:lnTo>
                    <a:lnTo>
                      <a:pt x="0" y="781"/>
                    </a:lnTo>
                    <a:lnTo>
                      <a:pt x="1170" y="197"/>
                    </a:lnTo>
                    <a:lnTo>
                      <a:pt x="1170" y="0"/>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16" name="Google Shape;1316;p38"/>
            <p:cNvGrpSpPr/>
            <p:nvPr/>
          </p:nvGrpSpPr>
          <p:grpSpPr>
            <a:xfrm>
              <a:off x="8095060" y="5867832"/>
              <a:ext cx="497404" cy="289312"/>
              <a:chOff x="8095060" y="5867832"/>
              <a:chExt cx="497404" cy="289312"/>
            </a:xfrm>
          </p:grpSpPr>
          <p:sp>
            <p:nvSpPr>
              <p:cNvPr id="1317" name="Google Shape;1317;p38"/>
              <p:cNvSpPr/>
              <p:nvPr/>
            </p:nvSpPr>
            <p:spPr>
              <a:xfrm>
                <a:off x="8095060" y="5867832"/>
                <a:ext cx="497402" cy="248195"/>
              </a:xfrm>
              <a:custGeom>
                <a:rect b="b" l="l" r="r" t="t"/>
                <a:pathLst>
                  <a:path extrusionOk="0" h="1165" w="234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8" name="Google Shape;1318;p38"/>
              <p:cNvSpPr/>
              <p:nvPr/>
            </p:nvSpPr>
            <p:spPr>
              <a:xfrm>
                <a:off x="8095060" y="5990758"/>
                <a:ext cx="248701" cy="166386"/>
              </a:xfrm>
              <a:custGeom>
                <a:rect b="b" l="l" r="r" t="t"/>
                <a:pathLst>
                  <a:path extrusionOk="0" h="781" w="1170">
                    <a:moveTo>
                      <a:pt x="0" y="0"/>
                    </a:moveTo>
                    <a:lnTo>
                      <a:pt x="0" y="199"/>
                    </a:lnTo>
                    <a:lnTo>
                      <a:pt x="1170" y="781"/>
                    </a:lnTo>
                    <a:lnTo>
                      <a:pt x="1170" y="584"/>
                    </a:lnTo>
                    <a:lnTo>
                      <a:pt x="0" y="0"/>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9" name="Google Shape;1319;p38"/>
              <p:cNvSpPr/>
              <p:nvPr/>
            </p:nvSpPr>
            <p:spPr>
              <a:xfrm>
                <a:off x="8343763" y="5990758"/>
                <a:ext cx="248701" cy="166386"/>
              </a:xfrm>
              <a:custGeom>
                <a:rect b="b" l="l" r="r" t="t"/>
                <a:pathLst>
                  <a:path extrusionOk="0" h="781" w="1170">
                    <a:moveTo>
                      <a:pt x="1170" y="0"/>
                    </a:moveTo>
                    <a:lnTo>
                      <a:pt x="0" y="584"/>
                    </a:lnTo>
                    <a:lnTo>
                      <a:pt x="0" y="781"/>
                    </a:lnTo>
                    <a:lnTo>
                      <a:pt x="1170" y="199"/>
                    </a:lnTo>
                    <a:lnTo>
                      <a:pt x="1170"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20" name="Google Shape;1320;p38"/>
            <p:cNvGrpSpPr/>
            <p:nvPr/>
          </p:nvGrpSpPr>
          <p:grpSpPr>
            <a:xfrm>
              <a:off x="8095060" y="5765998"/>
              <a:ext cx="497404" cy="289312"/>
              <a:chOff x="8095060" y="5765998"/>
              <a:chExt cx="497404" cy="289312"/>
            </a:xfrm>
          </p:grpSpPr>
          <p:sp>
            <p:nvSpPr>
              <p:cNvPr id="1321" name="Google Shape;1321;p38"/>
              <p:cNvSpPr/>
              <p:nvPr/>
            </p:nvSpPr>
            <p:spPr>
              <a:xfrm>
                <a:off x="8095060" y="5765998"/>
                <a:ext cx="497402" cy="248195"/>
              </a:xfrm>
              <a:custGeom>
                <a:rect b="b" l="l" r="r" t="t"/>
                <a:pathLst>
                  <a:path extrusionOk="0" h="1165" w="234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2" name="Google Shape;1322;p38"/>
              <p:cNvSpPr/>
              <p:nvPr/>
            </p:nvSpPr>
            <p:spPr>
              <a:xfrm>
                <a:off x="8095060" y="5889563"/>
                <a:ext cx="248701" cy="165747"/>
              </a:xfrm>
              <a:custGeom>
                <a:rect b="b" l="l" r="r" t="t"/>
                <a:pathLst>
                  <a:path extrusionOk="0" h="778" w="1170">
                    <a:moveTo>
                      <a:pt x="0" y="0"/>
                    </a:moveTo>
                    <a:lnTo>
                      <a:pt x="0" y="196"/>
                    </a:lnTo>
                    <a:lnTo>
                      <a:pt x="1170" y="778"/>
                    </a:lnTo>
                    <a:lnTo>
                      <a:pt x="1170" y="581"/>
                    </a:lnTo>
                    <a:lnTo>
                      <a:pt x="0" y="0"/>
                    </a:ln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3" name="Google Shape;1323;p38"/>
              <p:cNvSpPr/>
              <p:nvPr/>
            </p:nvSpPr>
            <p:spPr>
              <a:xfrm>
                <a:off x="8343763" y="5889563"/>
                <a:ext cx="248701" cy="165747"/>
              </a:xfrm>
              <a:custGeom>
                <a:rect b="b" l="l" r="r" t="t"/>
                <a:pathLst>
                  <a:path extrusionOk="0" h="778" w="1170">
                    <a:moveTo>
                      <a:pt x="1170" y="0"/>
                    </a:moveTo>
                    <a:lnTo>
                      <a:pt x="0" y="581"/>
                    </a:lnTo>
                    <a:lnTo>
                      <a:pt x="0" y="778"/>
                    </a:lnTo>
                    <a:lnTo>
                      <a:pt x="1170" y="196"/>
                    </a:lnTo>
                    <a:lnTo>
                      <a:pt x="1170"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24" name="Google Shape;1324;p38"/>
            <p:cNvGrpSpPr/>
            <p:nvPr/>
          </p:nvGrpSpPr>
          <p:grpSpPr>
            <a:xfrm>
              <a:off x="8095060" y="5664590"/>
              <a:ext cx="497404" cy="290164"/>
              <a:chOff x="8095060" y="5664590"/>
              <a:chExt cx="497404" cy="290164"/>
            </a:xfrm>
          </p:grpSpPr>
          <p:sp>
            <p:nvSpPr>
              <p:cNvPr id="1325" name="Google Shape;1325;p38"/>
              <p:cNvSpPr/>
              <p:nvPr/>
            </p:nvSpPr>
            <p:spPr>
              <a:xfrm>
                <a:off x="8095060" y="5664590"/>
                <a:ext cx="497402" cy="248408"/>
              </a:xfrm>
              <a:custGeom>
                <a:rect b="b" l="l" r="r" t="t"/>
                <a:pathLst>
                  <a:path extrusionOk="0" h="1166" w="234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6" name="Google Shape;1326;p38"/>
              <p:cNvSpPr/>
              <p:nvPr/>
            </p:nvSpPr>
            <p:spPr>
              <a:xfrm>
                <a:off x="8095060" y="5788580"/>
                <a:ext cx="248701" cy="166173"/>
              </a:xfrm>
              <a:custGeom>
                <a:rect b="b" l="l" r="r" t="t"/>
                <a:pathLst>
                  <a:path extrusionOk="0" h="780" w="1170">
                    <a:moveTo>
                      <a:pt x="0" y="0"/>
                    </a:moveTo>
                    <a:lnTo>
                      <a:pt x="0" y="196"/>
                    </a:lnTo>
                    <a:lnTo>
                      <a:pt x="1170" y="780"/>
                    </a:lnTo>
                    <a:lnTo>
                      <a:pt x="1170" y="584"/>
                    </a:lnTo>
                    <a:lnTo>
                      <a:pt x="0" y="0"/>
                    </a:lnTo>
                    <a:close/>
                  </a:path>
                </a:pathLst>
              </a:custGeom>
              <a:solidFill>
                <a:srgbClr val="FFD9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7" name="Google Shape;1327;p38"/>
              <p:cNvSpPr/>
              <p:nvPr/>
            </p:nvSpPr>
            <p:spPr>
              <a:xfrm>
                <a:off x="8343763" y="5788580"/>
                <a:ext cx="248701" cy="166173"/>
              </a:xfrm>
              <a:custGeom>
                <a:rect b="b" l="l" r="r" t="t"/>
                <a:pathLst>
                  <a:path extrusionOk="0" h="780" w="1170">
                    <a:moveTo>
                      <a:pt x="1170" y="0"/>
                    </a:moveTo>
                    <a:lnTo>
                      <a:pt x="0" y="584"/>
                    </a:lnTo>
                    <a:lnTo>
                      <a:pt x="0" y="780"/>
                    </a:lnTo>
                    <a:lnTo>
                      <a:pt x="1170" y="196"/>
                    </a:lnTo>
                    <a:lnTo>
                      <a:pt x="1170"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328" name="Google Shape;1328;p38"/>
          <p:cNvGrpSpPr/>
          <p:nvPr/>
        </p:nvGrpSpPr>
        <p:grpSpPr>
          <a:xfrm>
            <a:off x="2870825" y="4378486"/>
            <a:ext cx="557162" cy="445734"/>
            <a:chOff x="4607809" y="5664627"/>
            <a:chExt cx="742883" cy="594312"/>
          </a:xfrm>
        </p:grpSpPr>
        <p:sp>
          <p:nvSpPr>
            <p:cNvPr id="1329" name="Google Shape;1329;p38"/>
            <p:cNvSpPr/>
            <p:nvPr/>
          </p:nvSpPr>
          <p:spPr>
            <a:xfrm>
              <a:off x="4607809" y="5824234"/>
              <a:ext cx="185166" cy="401151"/>
            </a:xfrm>
            <a:custGeom>
              <a:rect b="b" l="l" r="r" t="t"/>
              <a:pathLst>
                <a:path extrusionOk="0" h="2355" w="1083">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0" name="Google Shape;1330;p38"/>
            <p:cNvSpPr/>
            <p:nvPr/>
          </p:nvSpPr>
          <p:spPr>
            <a:xfrm>
              <a:off x="4792974" y="5771259"/>
              <a:ext cx="185850" cy="454126"/>
            </a:xfrm>
            <a:custGeom>
              <a:rect b="b" l="l" r="r" t="t"/>
              <a:pathLst>
                <a:path extrusionOk="0" h="2666" w="1087">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1" name="Google Shape;1331;p38"/>
            <p:cNvSpPr/>
            <p:nvPr/>
          </p:nvSpPr>
          <p:spPr>
            <a:xfrm>
              <a:off x="4978822" y="5717602"/>
              <a:ext cx="185679" cy="507784"/>
            </a:xfrm>
            <a:custGeom>
              <a:rect b="b" l="l" r="r" t="t"/>
              <a:pathLst>
                <a:path extrusionOk="0" h="2981" w="1086">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2" name="Google Shape;1332;p38"/>
            <p:cNvSpPr/>
            <p:nvPr/>
          </p:nvSpPr>
          <p:spPr>
            <a:xfrm>
              <a:off x="5164499" y="5664627"/>
              <a:ext cx="185166" cy="560759"/>
            </a:xfrm>
            <a:custGeom>
              <a:rect b="b" l="l" r="r" t="t"/>
              <a:pathLst>
                <a:path extrusionOk="0" h="3292" w="1083">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3" name="Google Shape;1333;p38"/>
            <p:cNvSpPr/>
            <p:nvPr/>
          </p:nvSpPr>
          <p:spPr>
            <a:xfrm>
              <a:off x="4607809" y="6225382"/>
              <a:ext cx="237484" cy="33556"/>
            </a:xfrm>
            <a:custGeom>
              <a:rect b="b" l="l" r="r" t="t"/>
              <a:pathLst>
                <a:path extrusionOk="0" h="197" w="1389">
                  <a:moveTo>
                    <a:pt x="0" y="0"/>
                  </a:moveTo>
                  <a:lnTo>
                    <a:pt x="608" y="197"/>
                  </a:lnTo>
                  <a:lnTo>
                    <a:pt x="1389" y="197"/>
                  </a:lnTo>
                  <a:lnTo>
                    <a:pt x="1083" y="0"/>
                  </a:lnTo>
                  <a:lnTo>
                    <a:pt x="0" y="0"/>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4" name="Google Shape;1334;p38"/>
            <p:cNvSpPr/>
            <p:nvPr/>
          </p:nvSpPr>
          <p:spPr>
            <a:xfrm>
              <a:off x="4792974" y="6225382"/>
              <a:ext cx="185850" cy="33556"/>
            </a:xfrm>
            <a:custGeom>
              <a:rect b="b" l="l" r="r" t="t"/>
              <a:pathLst>
                <a:path extrusionOk="0" h="197" w="1087">
                  <a:moveTo>
                    <a:pt x="1087" y="0"/>
                  </a:moveTo>
                  <a:lnTo>
                    <a:pt x="1087" y="197"/>
                  </a:lnTo>
                  <a:lnTo>
                    <a:pt x="306" y="197"/>
                  </a:lnTo>
                  <a:lnTo>
                    <a:pt x="0" y="0"/>
                  </a:lnTo>
                  <a:lnTo>
                    <a:pt x="1087" y="0"/>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5" name="Google Shape;1335;p38"/>
            <p:cNvSpPr/>
            <p:nvPr/>
          </p:nvSpPr>
          <p:spPr>
            <a:xfrm>
              <a:off x="5112694" y="6225382"/>
              <a:ext cx="237997" cy="33556"/>
            </a:xfrm>
            <a:custGeom>
              <a:rect b="b" l="l" r="r" t="t"/>
              <a:pathLst>
                <a:path extrusionOk="0" h="197" w="1392">
                  <a:moveTo>
                    <a:pt x="1392" y="0"/>
                  </a:moveTo>
                  <a:lnTo>
                    <a:pt x="781" y="197"/>
                  </a:lnTo>
                  <a:lnTo>
                    <a:pt x="0" y="197"/>
                  </a:lnTo>
                  <a:lnTo>
                    <a:pt x="306" y="0"/>
                  </a:lnTo>
                  <a:lnTo>
                    <a:pt x="1392" y="0"/>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6" name="Google Shape;1336;p38"/>
            <p:cNvSpPr/>
            <p:nvPr/>
          </p:nvSpPr>
          <p:spPr>
            <a:xfrm>
              <a:off x="4978822" y="6225382"/>
              <a:ext cx="186192" cy="33556"/>
            </a:xfrm>
            <a:custGeom>
              <a:rect b="b" l="l" r="r" t="t"/>
              <a:pathLst>
                <a:path extrusionOk="0" h="197" w="1089">
                  <a:moveTo>
                    <a:pt x="0" y="0"/>
                  </a:moveTo>
                  <a:lnTo>
                    <a:pt x="0" y="197"/>
                  </a:lnTo>
                  <a:lnTo>
                    <a:pt x="783" y="197"/>
                  </a:lnTo>
                  <a:lnTo>
                    <a:pt x="1089" y="0"/>
                  </a:lnTo>
                  <a:lnTo>
                    <a:pt x="0" y="0"/>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37" name="Google Shape;1337;p38"/>
          <p:cNvGrpSpPr/>
          <p:nvPr/>
        </p:nvGrpSpPr>
        <p:grpSpPr>
          <a:xfrm>
            <a:off x="3973890" y="4378543"/>
            <a:ext cx="1079865" cy="445620"/>
            <a:chOff x="2571250" y="5664711"/>
            <a:chExt cx="1439820" cy="594160"/>
          </a:xfrm>
        </p:grpSpPr>
        <p:sp>
          <p:nvSpPr>
            <p:cNvPr id="1338" name="Google Shape;1338;p38"/>
            <p:cNvSpPr/>
            <p:nvPr/>
          </p:nvSpPr>
          <p:spPr>
            <a:xfrm>
              <a:off x="2751485" y="5699308"/>
              <a:ext cx="179409" cy="510050"/>
            </a:xfrm>
            <a:custGeom>
              <a:rect b="b" l="l" r="r" t="t"/>
              <a:pathLst>
                <a:path extrusionOk="0" h="813" w="287">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39" name="Google Shape;1339;p38"/>
            <p:cNvSpPr/>
            <p:nvPr/>
          </p:nvSpPr>
          <p:spPr>
            <a:xfrm>
              <a:off x="2765747" y="5713810"/>
              <a:ext cx="150600" cy="151500"/>
            </a:xfrm>
            <a:prstGeom prst="ellipse">
              <a:avLst/>
            </a:pr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40" name="Google Shape;1340;p38"/>
            <p:cNvSpPr/>
            <p:nvPr/>
          </p:nvSpPr>
          <p:spPr>
            <a:xfrm>
              <a:off x="2930895" y="5732455"/>
              <a:ext cx="180236" cy="476902"/>
            </a:xfrm>
            <a:custGeom>
              <a:rect b="b" l="l" r="r" t="t"/>
              <a:pathLst>
                <a:path extrusionOk="0" h="760" w="288">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41" name="Google Shape;1341;p38"/>
            <p:cNvSpPr/>
            <p:nvPr/>
          </p:nvSpPr>
          <p:spPr>
            <a:xfrm>
              <a:off x="2945363" y="5746957"/>
              <a:ext cx="151200" cy="151800"/>
            </a:xfrm>
            <a:prstGeom prst="ellipse">
              <a:avLst/>
            </a:pr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42" name="Google Shape;1342;p38"/>
            <p:cNvSpPr/>
            <p:nvPr/>
          </p:nvSpPr>
          <p:spPr>
            <a:xfrm>
              <a:off x="3111130" y="5756280"/>
              <a:ext cx="180030" cy="453078"/>
            </a:xfrm>
            <a:custGeom>
              <a:rect b="b" l="l" r="r" t="t"/>
              <a:pathLst>
                <a:path extrusionOk="0" h="722" w="288">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43" name="Google Shape;1343;p38"/>
            <p:cNvSpPr/>
            <p:nvPr/>
          </p:nvSpPr>
          <p:spPr>
            <a:xfrm>
              <a:off x="3125392" y="5770782"/>
              <a:ext cx="151200" cy="151800"/>
            </a:xfrm>
            <a:prstGeom prst="ellipse">
              <a:avLst/>
            </a:pr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44" name="Google Shape;1344;p38"/>
            <p:cNvSpPr/>
            <p:nvPr/>
          </p:nvSpPr>
          <p:spPr>
            <a:xfrm>
              <a:off x="3291159" y="5756280"/>
              <a:ext cx="180030" cy="453078"/>
            </a:xfrm>
            <a:custGeom>
              <a:rect b="b" l="l" r="r" t="t"/>
              <a:pathLst>
                <a:path extrusionOk="0" h="722" w="288">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45" name="Google Shape;1345;p38"/>
            <p:cNvSpPr/>
            <p:nvPr/>
          </p:nvSpPr>
          <p:spPr>
            <a:xfrm>
              <a:off x="3305628" y="5770782"/>
              <a:ext cx="151200" cy="151800"/>
            </a:xfrm>
            <a:prstGeom prst="ellipse">
              <a:avLst/>
            </a:pr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46" name="Google Shape;1346;p38"/>
            <p:cNvSpPr/>
            <p:nvPr/>
          </p:nvSpPr>
          <p:spPr>
            <a:xfrm>
              <a:off x="3471189" y="5732455"/>
              <a:ext cx="180236" cy="476902"/>
            </a:xfrm>
            <a:custGeom>
              <a:rect b="b" l="l" r="r" t="t"/>
              <a:pathLst>
                <a:path extrusionOk="0" h="760" w="288">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47" name="Google Shape;1347;p38"/>
            <p:cNvSpPr/>
            <p:nvPr/>
          </p:nvSpPr>
          <p:spPr>
            <a:xfrm>
              <a:off x="3485657" y="5746957"/>
              <a:ext cx="151200" cy="151800"/>
            </a:xfrm>
            <a:prstGeom prst="ellipse">
              <a:avLst/>
            </a:pr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48" name="Google Shape;1348;p38"/>
            <p:cNvSpPr/>
            <p:nvPr/>
          </p:nvSpPr>
          <p:spPr>
            <a:xfrm>
              <a:off x="3651425" y="5699308"/>
              <a:ext cx="179409" cy="510050"/>
            </a:xfrm>
            <a:custGeom>
              <a:rect b="b" l="l" r="r" t="t"/>
              <a:pathLst>
                <a:path extrusionOk="0" h="813" w="287">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49" name="Google Shape;1349;p38"/>
            <p:cNvSpPr/>
            <p:nvPr/>
          </p:nvSpPr>
          <p:spPr>
            <a:xfrm>
              <a:off x="3665893" y="5713810"/>
              <a:ext cx="150600" cy="151500"/>
            </a:xfrm>
            <a:prstGeom prst="ellipse">
              <a:avLst/>
            </a:pr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50" name="Google Shape;1350;p38"/>
            <p:cNvSpPr/>
            <p:nvPr/>
          </p:nvSpPr>
          <p:spPr>
            <a:xfrm>
              <a:off x="3830834" y="5664711"/>
              <a:ext cx="180236" cy="544646"/>
            </a:xfrm>
            <a:custGeom>
              <a:rect b="b" l="l" r="r" t="t"/>
              <a:pathLst>
                <a:path extrusionOk="0" h="868" w="288">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1" name="Google Shape;1351;p38"/>
            <p:cNvSpPr/>
            <p:nvPr/>
          </p:nvSpPr>
          <p:spPr>
            <a:xfrm>
              <a:off x="3845302" y="5679213"/>
              <a:ext cx="151200" cy="151800"/>
            </a:xfrm>
            <a:prstGeom prst="ellipse">
              <a:avLst/>
            </a:pr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52" name="Google Shape;1352;p38"/>
            <p:cNvSpPr/>
            <p:nvPr/>
          </p:nvSpPr>
          <p:spPr>
            <a:xfrm>
              <a:off x="2571250" y="5664711"/>
              <a:ext cx="180236" cy="544646"/>
            </a:xfrm>
            <a:custGeom>
              <a:rect b="b" l="l" r="r" t="t"/>
              <a:pathLst>
                <a:path extrusionOk="0" h="868" w="288">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3" name="Google Shape;1353;p38"/>
            <p:cNvSpPr/>
            <p:nvPr/>
          </p:nvSpPr>
          <p:spPr>
            <a:xfrm>
              <a:off x="2585718" y="5679213"/>
              <a:ext cx="151200" cy="151800"/>
            </a:xfrm>
            <a:prstGeom prst="ellipse">
              <a:avLst/>
            </a:pr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54" name="Google Shape;1354;p38"/>
            <p:cNvSpPr/>
            <p:nvPr/>
          </p:nvSpPr>
          <p:spPr>
            <a:xfrm>
              <a:off x="2571250" y="6209358"/>
              <a:ext cx="365226" cy="49514"/>
            </a:xfrm>
            <a:custGeom>
              <a:rect b="b" l="l" r="r" t="t"/>
              <a:pathLst>
                <a:path extrusionOk="0" h="239" w="1767">
                  <a:moveTo>
                    <a:pt x="1767" y="239"/>
                  </a:moveTo>
                  <a:lnTo>
                    <a:pt x="1198" y="239"/>
                  </a:lnTo>
                  <a:lnTo>
                    <a:pt x="0" y="0"/>
                  </a:lnTo>
                  <a:lnTo>
                    <a:pt x="872" y="0"/>
                  </a:lnTo>
                  <a:lnTo>
                    <a:pt x="1767" y="239"/>
                  </a:lnTo>
                  <a:close/>
                </a:path>
              </a:pathLst>
            </a:cu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5" name="Google Shape;1355;p38"/>
            <p:cNvSpPr/>
            <p:nvPr/>
          </p:nvSpPr>
          <p:spPr>
            <a:xfrm>
              <a:off x="2751485" y="6209358"/>
              <a:ext cx="303218" cy="49514"/>
            </a:xfrm>
            <a:custGeom>
              <a:rect b="b" l="l" r="r" t="t"/>
              <a:pathLst>
                <a:path extrusionOk="0" h="239" w="1467">
                  <a:moveTo>
                    <a:pt x="1467" y="239"/>
                  </a:moveTo>
                  <a:lnTo>
                    <a:pt x="895" y="239"/>
                  </a:lnTo>
                  <a:lnTo>
                    <a:pt x="0" y="0"/>
                  </a:lnTo>
                  <a:lnTo>
                    <a:pt x="868" y="0"/>
                  </a:lnTo>
                  <a:lnTo>
                    <a:pt x="1467" y="239"/>
                  </a:lnTo>
                  <a:close/>
                </a:path>
              </a:pathLst>
            </a:cu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6" name="Google Shape;1356;p38"/>
            <p:cNvSpPr/>
            <p:nvPr/>
          </p:nvSpPr>
          <p:spPr>
            <a:xfrm>
              <a:off x="2930895" y="6209358"/>
              <a:ext cx="242037" cy="49514"/>
            </a:xfrm>
            <a:custGeom>
              <a:rect b="b" l="l" r="r" t="t"/>
              <a:pathLst>
                <a:path extrusionOk="0" h="239" w="1171">
                  <a:moveTo>
                    <a:pt x="1171" y="239"/>
                  </a:moveTo>
                  <a:lnTo>
                    <a:pt x="599" y="239"/>
                  </a:lnTo>
                  <a:lnTo>
                    <a:pt x="0" y="0"/>
                  </a:lnTo>
                  <a:lnTo>
                    <a:pt x="872" y="0"/>
                  </a:lnTo>
                  <a:lnTo>
                    <a:pt x="1171" y="239"/>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7" name="Google Shape;1357;p38"/>
            <p:cNvSpPr/>
            <p:nvPr/>
          </p:nvSpPr>
          <p:spPr>
            <a:xfrm>
              <a:off x="3111130" y="6209358"/>
              <a:ext cx="180029" cy="49514"/>
            </a:xfrm>
            <a:custGeom>
              <a:rect b="b" l="l" r="r" t="t"/>
              <a:pathLst>
                <a:path extrusionOk="0" h="239" w="871">
                  <a:moveTo>
                    <a:pt x="871" y="239"/>
                  </a:moveTo>
                  <a:lnTo>
                    <a:pt x="299" y="239"/>
                  </a:lnTo>
                  <a:lnTo>
                    <a:pt x="0" y="0"/>
                  </a:lnTo>
                  <a:lnTo>
                    <a:pt x="871" y="0"/>
                  </a:lnTo>
                  <a:lnTo>
                    <a:pt x="871" y="239"/>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8" name="Google Shape;1358;p38"/>
            <p:cNvSpPr/>
            <p:nvPr/>
          </p:nvSpPr>
          <p:spPr>
            <a:xfrm>
              <a:off x="3291159" y="6209358"/>
              <a:ext cx="180029" cy="49514"/>
            </a:xfrm>
            <a:custGeom>
              <a:rect b="b" l="l" r="r" t="t"/>
              <a:pathLst>
                <a:path extrusionOk="0" h="239" w="871">
                  <a:moveTo>
                    <a:pt x="572" y="239"/>
                  </a:moveTo>
                  <a:lnTo>
                    <a:pt x="0" y="239"/>
                  </a:lnTo>
                  <a:lnTo>
                    <a:pt x="0" y="0"/>
                  </a:lnTo>
                  <a:lnTo>
                    <a:pt x="871" y="0"/>
                  </a:lnTo>
                  <a:lnTo>
                    <a:pt x="572" y="239"/>
                  </a:lnTo>
                  <a:close/>
                </a:path>
              </a:pathLst>
            </a:cu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9" name="Google Shape;1359;p38"/>
            <p:cNvSpPr/>
            <p:nvPr/>
          </p:nvSpPr>
          <p:spPr>
            <a:xfrm>
              <a:off x="3409388" y="6209358"/>
              <a:ext cx="242037" cy="49514"/>
            </a:xfrm>
            <a:custGeom>
              <a:rect b="b" l="l" r="r" t="t"/>
              <a:pathLst>
                <a:path extrusionOk="0" h="239" w="1171">
                  <a:moveTo>
                    <a:pt x="572" y="239"/>
                  </a:moveTo>
                  <a:lnTo>
                    <a:pt x="0" y="239"/>
                  </a:lnTo>
                  <a:lnTo>
                    <a:pt x="299" y="0"/>
                  </a:lnTo>
                  <a:lnTo>
                    <a:pt x="1171" y="0"/>
                  </a:lnTo>
                  <a:lnTo>
                    <a:pt x="572" y="239"/>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60" name="Google Shape;1360;p38"/>
            <p:cNvSpPr/>
            <p:nvPr/>
          </p:nvSpPr>
          <p:spPr>
            <a:xfrm>
              <a:off x="3527616" y="6209358"/>
              <a:ext cx="303218" cy="49514"/>
            </a:xfrm>
            <a:custGeom>
              <a:rect b="b" l="l" r="r" t="t"/>
              <a:pathLst>
                <a:path extrusionOk="0" h="239" w="1467">
                  <a:moveTo>
                    <a:pt x="572" y="239"/>
                  </a:moveTo>
                  <a:lnTo>
                    <a:pt x="0" y="239"/>
                  </a:lnTo>
                  <a:lnTo>
                    <a:pt x="599" y="0"/>
                  </a:lnTo>
                  <a:lnTo>
                    <a:pt x="1467" y="0"/>
                  </a:lnTo>
                  <a:lnTo>
                    <a:pt x="572" y="239"/>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61" name="Google Shape;1361;p38"/>
            <p:cNvSpPr/>
            <p:nvPr/>
          </p:nvSpPr>
          <p:spPr>
            <a:xfrm>
              <a:off x="3645844" y="6209358"/>
              <a:ext cx="365226" cy="49514"/>
            </a:xfrm>
            <a:custGeom>
              <a:rect b="b" l="l" r="r" t="t"/>
              <a:pathLst>
                <a:path extrusionOk="0" h="239" w="1767">
                  <a:moveTo>
                    <a:pt x="572" y="239"/>
                  </a:moveTo>
                  <a:lnTo>
                    <a:pt x="0" y="239"/>
                  </a:lnTo>
                  <a:lnTo>
                    <a:pt x="895" y="0"/>
                  </a:lnTo>
                  <a:lnTo>
                    <a:pt x="1767" y="0"/>
                  </a:lnTo>
                  <a:lnTo>
                    <a:pt x="572" y="239"/>
                  </a:lnTo>
                  <a:close/>
                </a:path>
              </a:pathLst>
            </a:cu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1362" name="Google Shape;1362;p38"/>
          <p:cNvGrpSpPr/>
          <p:nvPr/>
        </p:nvGrpSpPr>
        <p:grpSpPr>
          <a:xfrm>
            <a:off x="5599659" y="4378335"/>
            <a:ext cx="642470" cy="446036"/>
            <a:chOff x="6332670" y="5663946"/>
            <a:chExt cx="856627" cy="594715"/>
          </a:xfrm>
        </p:grpSpPr>
        <p:grpSp>
          <p:nvGrpSpPr>
            <p:cNvPr id="1363" name="Google Shape;1363;p38"/>
            <p:cNvGrpSpPr/>
            <p:nvPr/>
          </p:nvGrpSpPr>
          <p:grpSpPr>
            <a:xfrm>
              <a:off x="6392364" y="5663946"/>
              <a:ext cx="796933" cy="185801"/>
              <a:chOff x="3321050" y="1066800"/>
              <a:chExt cx="6505573" cy="1508125"/>
            </a:xfrm>
          </p:grpSpPr>
          <p:sp>
            <p:nvSpPr>
              <p:cNvPr id="1364" name="Google Shape;1364;p38"/>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5" name="Google Shape;1365;p38"/>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66" name="Google Shape;1366;p38"/>
            <p:cNvGrpSpPr/>
            <p:nvPr/>
          </p:nvGrpSpPr>
          <p:grpSpPr>
            <a:xfrm flipH="1">
              <a:off x="6332670" y="5868403"/>
              <a:ext cx="796933" cy="185801"/>
              <a:chOff x="3321050" y="1066800"/>
              <a:chExt cx="6505573" cy="1508125"/>
            </a:xfrm>
          </p:grpSpPr>
          <p:sp>
            <p:nvSpPr>
              <p:cNvPr id="1367" name="Google Shape;1367;p38"/>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8" name="Google Shape;1368;p38"/>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69" name="Google Shape;1369;p38"/>
            <p:cNvGrpSpPr/>
            <p:nvPr/>
          </p:nvGrpSpPr>
          <p:grpSpPr>
            <a:xfrm>
              <a:off x="6392364" y="6072860"/>
              <a:ext cx="796933" cy="185801"/>
              <a:chOff x="3321050" y="1066800"/>
              <a:chExt cx="6505573" cy="1508125"/>
            </a:xfrm>
          </p:grpSpPr>
          <p:sp>
            <p:nvSpPr>
              <p:cNvPr id="1370" name="Google Shape;1370;p38"/>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1" name="Google Shape;1371;p38"/>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
        <p:nvSpPr>
          <p:cNvPr id="1372" name="Google Shape;1372;p38"/>
          <p:cNvSpPr txBox="1"/>
          <p:nvPr>
            <p:ph idx="4294967295" type="title"/>
          </p:nvPr>
        </p:nvSpPr>
        <p:spPr>
          <a:xfrm>
            <a:off x="855300" y="249075"/>
            <a:ext cx="7433400" cy="396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000"/>
              <a:t>DIAGRAMS AND INFOGRAPHICS</a:t>
            </a:r>
            <a:endParaRPr sz="2000"/>
          </a:p>
        </p:txBody>
      </p:sp>
      <p:sp>
        <p:nvSpPr>
          <p:cNvPr id="1373" name="Google Shape;1373;p38"/>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7" name="Shape 1377"/>
        <p:cNvGrpSpPr/>
        <p:nvPr/>
      </p:nvGrpSpPr>
      <p:grpSpPr>
        <a:xfrm>
          <a:off x="0" y="0"/>
          <a:ext cx="0" cy="0"/>
          <a:chOff x="0" y="0"/>
          <a:chExt cx="0" cy="0"/>
        </a:xfrm>
      </p:grpSpPr>
      <p:sp>
        <p:nvSpPr>
          <p:cNvPr id="1378" name="Google Shape;1378;p39"/>
          <p:cNvSpPr txBox="1"/>
          <p:nvPr/>
        </p:nvSpPr>
        <p:spPr>
          <a:xfrm>
            <a:off x="731900" y="2374250"/>
            <a:ext cx="7327500" cy="2570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3600">
                <a:solidFill>
                  <a:schemeClr val="dk1"/>
                </a:solidFill>
                <a:latin typeface="Inria Sans Light"/>
                <a:ea typeface="Inria Sans Light"/>
                <a:cs typeface="Inria Sans Light"/>
                <a:sym typeface="Inria Sans Light"/>
              </a:rPr>
              <a:t>✋👆👉👍👤👦👧👨👩👪💃🏃💑❤😂😉😋😒😭👶😸🐟🍒🍔💣📌📖🔨🎃🎈🎨🏈🏰🌏🔌🔑</a:t>
            </a:r>
            <a:r>
              <a:rPr lang="en" sz="2400">
                <a:solidFill>
                  <a:schemeClr val="lt1"/>
                </a:solidFill>
                <a:highlight>
                  <a:schemeClr val="accent3"/>
                </a:highlight>
                <a:latin typeface="Inria Sans Light"/>
                <a:ea typeface="Inria Sans Light"/>
                <a:cs typeface="Inria Sans Light"/>
                <a:sym typeface="Inria Sans Light"/>
              </a:rPr>
              <a:t> and many more...</a:t>
            </a:r>
            <a:endParaRPr sz="2400">
              <a:solidFill>
                <a:schemeClr val="lt1"/>
              </a:solidFill>
              <a:highlight>
                <a:schemeClr val="accent3"/>
              </a:highlight>
              <a:latin typeface="Inria Sans Light"/>
              <a:ea typeface="Inria Sans Light"/>
              <a:cs typeface="Inria Sans Light"/>
              <a:sym typeface="Inria Sans Light"/>
            </a:endParaRPr>
          </a:p>
        </p:txBody>
      </p:sp>
      <p:sp>
        <p:nvSpPr>
          <p:cNvPr id="1379" name="Google Shape;1379;p39"/>
          <p:cNvSpPr txBox="1"/>
          <p:nvPr/>
        </p:nvSpPr>
        <p:spPr>
          <a:xfrm>
            <a:off x="648975" y="704014"/>
            <a:ext cx="1440600" cy="129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7200">
                <a:solidFill>
                  <a:schemeClr val="accent1"/>
                </a:solidFill>
              </a:rPr>
              <a:t>😉</a:t>
            </a:r>
            <a:endParaRPr sz="7200">
              <a:solidFill>
                <a:schemeClr val="accent1"/>
              </a:solidFill>
            </a:endParaRPr>
          </a:p>
        </p:txBody>
      </p:sp>
      <p:sp>
        <p:nvSpPr>
          <p:cNvPr id="1380" name="Google Shape;1380;p39"/>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381" name="Google Shape;1381;p39"/>
          <p:cNvSpPr txBox="1"/>
          <p:nvPr>
            <p:ph idx="4294967295" type="body"/>
          </p:nvPr>
        </p:nvSpPr>
        <p:spPr>
          <a:xfrm>
            <a:off x="2200525" y="856425"/>
            <a:ext cx="5859000" cy="1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400"/>
              <a:t>You can also use any emoji as an icon!</a:t>
            </a:r>
            <a:br>
              <a:rPr lang="en" sz="1400"/>
            </a:br>
            <a:r>
              <a:rPr lang="en" sz="1400"/>
              <a:t>And of course it resizes without losing quality.</a:t>
            </a:r>
            <a:endParaRPr sz="1400"/>
          </a:p>
          <a:p>
            <a:pPr indent="0" lvl="0" marL="0" rtl="0" algn="l">
              <a:spcBef>
                <a:spcPts val="600"/>
              </a:spcBef>
              <a:spcAft>
                <a:spcPts val="600"/>
              </a:spcAft>
              <a:buNone/>
            </a:pPr>
            <a:r>
              <a:rPr lang="en" sz="1400"/>
              <a:t>How? Follow Google instructions </a:t>
            </a:r>
            <a:r>
              <a:rPr lang="en" sz="1400" u="sng">
                <a:hlinkClick r:id="rId3"/>
              </a:rPr>
              <a:t>https://twitter.com/googledocs/status/730087240156643328</a:t>
            </a:r>
            <a:endParaRPr sz="1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D966"/>
            </a:gs>
            <a:gs pos="100000">
              <a:srgbClr val="FF9900"/>
            </a:gs>
          </a:gsLst>
          <a:path path="circle">
            <a:fillToRect b="50%" l="50%" r="50%" t="50%"/>
          </a:path>
          <a:tileRect/>
        </a:gradFill>
      </p:bgPr>
    </p:bg>
    <p:spTree>
      <p:nvGrpSpPr>
        <p:cNvPr id="1385" name="Shape 1385"/>
        <p:cNvGrpSpPr/>
        <p:nvPr/>
      </p:nvGrpSpPr>
      <p:grpSpPr>
        <a:xfrm>
          <a:off x="0" y="0"/>
          <a:ext cx="0" cy="0"/>
          <a:chOff x="0" y="0"/>
          <a:chExt cx="0" cy="0"/>
        </a:xfrm>
      </p:grpSpPr>
      <p:pic>
        <p:nvPicPr>
          <p:cNvPr id="1386" name="Google Shape;1386;p40">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1387" name="Google Shape;1387;p40"/>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Free templates for all your presentation needs</a:t>
            </a:r>
            <a:endParaRPr b="1" sz="1800">
              <a:solidFill>
                <a:srgbClr val="434343"/>
              </a:solidFill>
              <a:latin typeface="Montserrat"/>
              <a:ea typeface="Montserrat"/>
              <a:cs typeface="Montserrat"/>
              <a:sym typeface="Montserrat"/>
            </a:endParaRPr>
          </a:p>
        </p:txBody>
      </p:sp>
      <p:grpSp>
        <p:nvGrpSpPr>
          <p:cNvPr id="1388" name="Google Shape;1388;p40"/>
          <p:cNvGrpSpPr/>
          <p:nvPr/>
        </p:nvGrpSpPr>
        <p:grpSpPr>
          <a:xfrm>
            <a:off x="690575" y="3290132"/>
            <a:ext cx="7762851" cy="892418"/>
            <a:chOff x="801125" y="3213932"/>
            <a:chExt cx="7762851" cy="892418"/>
          </a:xfrm>
        </p:grpSpPr>
        <p:grpSp>
          <p:nvGrpSpPr>
            <p:cNvPr id="1389" name="Google Shape;1389;p40"/>
            <p:cNvGrpSpPr/>
            <p:nvPr/>
          </p:nvGrpSpPr>
          <p:grpSpPr>
            <a:xfrm>
              <a:off x="4845759" y="3213932"/>
              <a:ext cx="1695900" cy="892418"/>
              <a:chOff x="4845759" y="3213932"/>
              <a:chExt cx="1695900" cy="892418"/>
            </a:xfrm>
          </p:grpSpPr>
          <p:sp>
            <p:nvSpPr>
              <p:cNvPr id="1390" name="Google Shape;1390;p40"/>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391" name="Google Shape;1391;p40"/>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392" name="Google Shape;1392;p40"/>
            <p:cNvGrpSpPr/>
            <p:nvPr/>
          </p:nvGrpSpPr>
          <p:grpSpPr>
            <a:xfrm>
              <a:off x="2823442" y="3214222"/>
              <a:ext cx="1695900" cy="892128"/>
              <a:chOff x="2823442" y="3214222"/>
              <a:chExt cx="1695900" cy="892128"/>
            </a:xfrm>
          </p:grpSpPr>
          <p:sp>
            <p:nvSpPr>
              <p:cNvPr id="1393" name="Google Shape;1393;p40"/>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394" name="Google Shape;1394;p40"/>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395" name="Google Shape;1395;p40"/>
            <p:cNvGrpSpPr/>
            <p:nvPr/>
          </p:nvGrpSpPr>
          <p:grpSpPr>
            <a:xfrm>
              <a:off x="6868076" y="3213932"/>
              <a:ext cx="1695900" cy="892418"/>
              <a:chOff x="6868076" y="3213932"/>
              <a:chExt cx="1695900" cy="892418"/>
            </a:xfrm>
          </p:grpSpPr>
          <p:sp>
            <p:nvSpPr>
              <p:cNvPr id="1396" name="Google Shape;1396;p40"/>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397" name="Google Shape;1397;p40"/>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398" name="Google Shape;1398;p40"/>
            <p:cNvGrpSpPr/>
            <p:nvPr/>
          </p:nvGrpSpPr>
          <p:grpSpPr>
            <a:xfrm>
              <a:off x="801125" y="3214206"/>
              <a:ext cx="1695900" cy="892144"/>
              <a:chOff x="801125" y="3214206"/>
              <a:chExt cx="1695900" cy="892144"/>
            </a:xfrm>
          </p:grpSpPr>
          <p:sp>
            <p:nvSpPr>
              <p:cNvPr id="1399" name="Google Shape;1399;p40"/>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400" name="Google Shape;1400;p40"/>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14"/>
          <p:cNvSpPr txBox="1"/>
          <p:nvPr>
            <p:ph idx="4294967295" type="ctrTitle"/>
          </p:nvPr>
        </p:nvSpPr>
        <p:spPr>
          <a:xfrm>
            <a:off x="1207775" y="1050000"/>
            <a:ext cx="3271200" cy="97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7200"/>
              <a:t>HELLO</a:t>
            </a:r>
            <a:r>
              <a:rPr lang="en" sz="7200"/>
              <a:t>!</a:t>
            </a:r>
            <a:endParaRPr sz="7200"/>
          </a:p>
        </p:txBody>
      </p:sp>
      <p:sp>
        <p:nvSpPr>
          <p:cNvPr id="221" name="Google Shape;221;p14"/>
          <p:cNvSpPr txBox="1"/>
          <p:nvPr>
            <p:ph idx="4294967295" type="subTitle"/>
          </p:nvPr>
        </p:nvSpPr>
        <p:spPr>
          <a:xfrm>
            <a:off x="1207775" y="1984148"/>
            <a:ext cx="3271200" cy="210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chemeClr val="accent4"/>
                </a:solidFill>
              </a:rPr>
              <a:t>I AM JAYDEN SMITH</a:t>
            </a:r>
            <a:endParaRPr b="1">
              <a:solidFill>
                <a:schemeClr val="accent4"/>
              </a:solidFill>
            </a:endParaRPr>
          </a:p>
          <a:p>
            <a:pPr indent="0" lvl="0" marL="0" rtl="0" algn="l">
              <a:spcBef>
                <a:spcPts val="600"/>
              </a:spcBef>
              <a:spcAft>
                <a:spcPts val="0"/>
              </a:spcAft>
              <a:buClr>
                <a:schemeClr val="dk1"/>
              </a:buClr>
              <a:buSzPts val="1100"/>
              <a:buFont typeface="Arial"/>
              <a:buNone/>
            </a:pPr>
            <a:r>
              <a:rPr lang="en"/>
              <a:t>I am here because I love to give presentations. </a:t>
            </a:r>
            <a:endParaRPr/>
          </a:p>
          <a:p>
            <a:pPr indent="0" lvl="0" marL="0" rtl="0" algn="l">
              <a:spcBef>
                <a:spcPts val="600"/>
              </a:spcBef>
              <a:spcAft>
                <a:spcPts val="600"/>
              </a:spcAft>
              <a:buClr>
                <a:schemeClr val="dk1"/>
              </a:buClr>
              <a:buSzPts val="1100"/>
              <a:buFont typeface="Arial"/>
              <a:buNone/>
            </a:pPr>
            <a:r>
              <a:rPr lang="en"/>
              <a:t>You can find me at @username</a:t>
            </a:r>
            <a:endParaRPr b="1"/>
          </a:p>
        </p:txBody>
      </p:sp>
      <p:sp>
        <p:nvSpPr>
          <p:cNvPr id="222" name="Google Shape;222;p14"/>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223" name="Google Shape;223;p14"/>
          <p:cNvPicPr preferRelativeResize="0"/>
          <p:nvPr/>
        </p:nvPicPr>
        <p:blipFill rotWithShape="1">
          <a:blip r:embed="rId3">
            <a:alphaModFix/>
          </a:blip>
          <a:srcRect b="25804" l="10732" r="7774" t="18316"/>
          <a:stretch/>
        </p:blipFill>
        <p:spPr>
          <a:xfrm rot="-5400000">
            <a:off x="4616700" y="1096175"/>
            <a:ext cx="3442800" cy="2951100"/>
          </a:xfrm>
          <a:prstGeom prst="hexagon">
            <a:avLst>
              <a:gd fmla="val 25093" name="adj"/>
              <a:gd fmla="val 115470" name="vf"/>
            </a:avLst>
          </a:prstGeom>
          <a:noFill/>
          <a:ln cap="flat" cmpd="sng" w="76200">
            <a:solidFill>
              <a:schemeClr val="accent4"/>
            </a:solidFill>
            <a:prstDash val="solid"/>
            <a:miter lim="8000"/>
            <a:headEnd len="sm" w="sm" type="none"/>
            <a:tailEnd len="sm" w="sm" type="none"/>
          </a:ln>
          <a:effectLst>
            <a:outerShdw blurRad="357188" rotWithShape="0" algn="bl" dir="5400000" dist="76200">
              <a:schemeClr val="lt1">
                <a:alpha val="50000"/>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15"/>
          <p:cNvSpPr txBox="1"/>
          <p:nvPr>
            <p:ph type="ctrTitle"/>
          </p:nvPr>
        </p:nvSpPr>
        <p:spPr>
          <a:xfrm>
            <a:off x="1823925" y="2066369"/>
            <a:ext cx="6634200" cy="608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TRANSITION HEADLINE</a:t>
            </a:r>
            <a:endParaRPr/>
          </a:p>
        </p:txBody>
      </p:sp>
      <p:sp>
        <p:nvSpPr>
          <p:cNvPr id="229" name="Google Shape;229;p15"/>
          <p:cNvSpPr txBox="1"/>
          <p:nvPr>
            <p:ph idx="1" type="subTitle"/>
          </p:nvPr>
        </p:nvSpPr>
        <p:spPr>
          <a:xfrm>
            <a:off x="1823925" y="2655065"/>
            <a:ext cx="6634200" cy="3864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Let’s start with the first set of slides</a:t>
            </a:r>
            <a:endParaRPr/>
          </a:p>
        </p:txBody>
      </p:sp>
      <p:sp>
        <p:nvSpPr>
          <p:cNvPr id="230" name="Google Shape;230;p15"/>
          <p:cNvSpPr txBox="1"/>
          <p:nvPr/>
        </p:nvSpPr>
        <p:spPr>
          <a:xfrm>
            <a:off x="708350" y="2046300"/>
            <a:ext cx="908700" cy="1051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4800">
                <a:solidFill>
                  <a:schemeClr val="dk1"/>
                </a:solidFill>
                <a:latin typeface="Saira Semi Condensed"/>
                <a:ea typeface="Saira Semi Condensed"/>
                <a:cs typeface="Saira Semi Condensed"/>
                <a:sym typeface="Saira Semi Condensed"/>
              </a:rPr>
              <a:t>1</a:t>
            </a:r>
            <a:endParaRPr b="1">
              <a:solidFill>
                <a:schemeClr val="dk1"/>
              </a:solidFill>
              <a:latin typeface="Saira Semi Condensed"/>
              <a:ea typeface="Saira Semi Condensed"/>
              <a:cs typeface="Saira Semi Condensed"/>
              <a:sym typeface="Saira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16"/>
          <p:cNvSpPr txBox="1"/>
          <p:nvPr>
            <p:ph idx="1" type="body"/>
          </p:nvPr>
        </p:nvSpPr>
        <p:spPr>
          <a:xfrm>
            <a:off x="1977950" y="1388450"/>
            <a:ext cx="5188200" cy="3042600"/>
          </a:xfrm>
          <a:prstGeom prst="rect">
            <a:avLst/>
          </a:prstGeom>
        </p:spPr>
        <p:txBody>
          <a:bodyPr anchorCtr="0" anchor="t" bIns="0" lIns="0" spcFirstLastPara="1" rIns="0" wrap="square" tIns="0">
            <a:noAutofit/>
          </a:bodyPr>
          <a:lstStyle/>
          <a:p>
            <a:pPr indent="0" lvl="0" marL="0" rtl="0" algn="ctr">
              <a:spcBef>
                <a:spcPts val="0"/>
              </a:spcBef>
              <a:spcAft>
                <a:spcPts val="600"/>
              </a:spcAft>
              <a:buNone/>
            </a:pPr>
            <a:r>
              <a:rPr lang="en"/>
              <a:t>Quotations are commonly printed as a means of inspiration and to invoke philosophical thoughts from the reader.</a:t>
            </a:r>
            <a:endParaRPr/>
          </a:p>
        </p:txBody>
      </p:sp>
      <p:sp>
        <p:nvSpPr>
          <p:cNvPr id="236" name="Google Shape;236;p16"/>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17"/>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THIS IS A SLIDE TITLE</a:t>
            </a:r>
            <a:endParaRPr/>
          </a:p>
        </p:txBody>
      </p:sp>
      <p:sp>
        <p:nvSpPr>
          <p:cNvPr id="242" name="Google Shape;242;p17"/>
          <p:cNvSpPr txBox="1"/>
          <p:nvPr>
            <p:ph idx="1" type="body"/>
          </p:nvPr>
        </p:nvSpPr>
        <p:spPr>
          <a:xfrm>
            <a:off x="1207850" y="1430148"/>
            <a:ext cx="6728400" cy="30339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
              <a:t>Here you have a list of items</a:t>
            </a:r>
            <a:endParaRPr/>
          </a:p>
          <a:p>
            <a:pPr indent="-342900" lvl="0" marL="457200" rtl="0" algn="l">
              <a:spcBef>
                <a:spcPts val="600"/>
              </a:spcBef>
              <a:spcAft>
                <a:spcPts val="0"/>
              </a:spcAft>
              <a:buSzPts val="1800"/>
              <a:buChar char="⬥"/>
            </a:pPr>
            <a:r>
              <a:rPr lang="en"/>
              <a:t>And some text</a:t>
            </a:r>
            <a:endParaRPr/>
          </a:p>
          <a:p>
            <a:pPr indent="-342900" lvl="0" marL="457200" rtl="0" algn="l">
              <a:spcBef>
                <a:spcPts val="600"/>
              </a:spcBef>
              <a:spcAft>
                <a:spcPts val="0"/>
              </a:spcAft>
              <a:buSzPts val="1800"/>
              <a:buChar char="⬥"/>
            </a:pPr>
            <a:r>
              <a:rPr lang="en"/>
              <a:t>But remember not to overload your slides with content</a:t>
            </a:r>
            <a:endParaRPr/>
          </a:p>
          <a:p>
            <a:pPr indent="0" lvl="0" marL="0" rtl="0" algn="l">
              <a:spcBef>
                <a:spcPts val="600"/>
              </a:spcBef>
              <a:spcAft>
                <a:spcPts val="600"/>
              </a:spcAft>
              <a:buNone/>
            </a:pPr>
            <a:r>
              <a:rPr lang="en"/>
              <a:t>Your audience will listen to you or read the content, but won’t do both. </a:t>
            </a:r>
            <a:endParaRPr/>
          </a:p>
        </p:txBody>
      </p:sp>
      <p:sp>
        <p:nvSpPr>
          <p:cNvPr id="243" name="Google Shape;243;p17"/>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18"/>
          <p:cNvSpPr txBox="1"/>
          <p:nvPr>
            <p:ph idx="4294967295" type="ctrTitle"/>
          </p:nvPr>
        </p:nvSpPr>
        <p:spPr>
          <a:xfrm>
            <a:off x="4326575" y="1069500"/>
            <a:ext cx="3979200" cy="1847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7200"/>
              <a:t>BIG CONCEPT</a:t>
            </a:r>
            <a:endParaRPr sz="7200"/>
          </a:p>
        </p:txBody>
      </p:sp>
      <p:sp>
        <p:nvSpPr>
          <p:cNvPr id="249" name="Google Shape;249;p18"/>
          <p:cNvSpPr txBox="1"/>
          <p:nvPr>
            <p:ph idx="4294967295" type="subTitle"/>
          </p:nvPr>
        </p:nvSpPr>
        <p:spPr>
          <a:xfrm>
            <a:off x="4326575" y="2899798"/>
            <a:ext cx="3979200" cy="1174200"/>
          </a:xfrm>
          <a:prstGeom prst="rect">
            <a:avLst/>
          </a:prstGeom>
        </p:spPr>
        <p:txBody>
          <a:bodyPr anchorCtr="0" anchor="t" bIns="0" lIns="0" spcFirstLastPara="1" rIns="0" wrap="square" tIns="0">
            <a:noAutofit/>
          </a:bodyPr>
          <a:lstStyle/>
          <a:p>
            <a:pPr indent="0" lvl="0" marL="0" rtl="0" algn="l">
              <a:spcBef>
                <a:spcPts val="0"/>
              </a:spcBef>
              <a:spcAft>
                <a:spcPts val="600"/>
              </a:spcAft>
              <a:buNone/>
            </a:pPr>
            <a:r>
              <a:rPr lang="en"/>
              <a:t>Bring the attention of your audience over a key concept using icons or illustrations</a:t>
            </a:r>
            <a:endParaRPr/>
          </a:p>
        </p:txBody>
      </p:sp>
      <p:grpSp>
        <p:nvGrpSpPr>
          <p:cNvPr id="250" name="Google Shape;250;p18"/>
          <p:cNvGrpSpPr/>
          <p:nvPr/>
        </p:nvGrpSpPr>
        <p:grpSpPr>
          <a:xfrm>
            <a:off x="1592631" y="1069666"/>
            <a:ext cx="1909532" cy="1909527"/>
            <a:chOff x="6643075" y="3664250"/>
            <a:chExt cx="407950" cy="407975"/>
          </a:xfrm>
        </p:grpSpPr>
        <p:sp>
          <p:nvSpPr>
            <p:cNvPr id="251" name="Google Shape;251;p18"/>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18"/>
          <p:cNvGrpSpPr/>
          <p:nvPr/>
        </p:nvGrpSpPr>
        <p:grpSpPr>
          <a:xfrm rot="-587471">
            <a:off x="1480628" y="3228160"/>
            <a:ext cx="785066" cy="785066"/>
            <a:chOff x="576250" y="4319400"/>
            <a:chExt cx="442075" cy="442050"/>
          </a:xfrm>
        </p:grpSpPr>
        <p:sp>
          <p:nvSpPr>
            <p:cNvPr id="254" name="Google Shape;254;p18"/>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8"/>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18"/>
          <p:cNvSpPr/>
          <p:nvPr/>
        </p:nvSpPr>
        <p:spPr>
          <a:xfrm>
            <a:off x="1135930" y="1510682"/>
            <a:ext cx="298471" cy="28499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p:nvPr/>
        </p:nvSpPr>
        <p:spPr>
          <a:xfrm rot="2697367">
            <a:off x="3102805" y="2969743"/>
            <a:ext cx="453095" cy="43263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8"/>
          <p:cNvSpPr/>
          <p:nvPr/>
        </p:nvSpPr>
        <p:spPr>
          <a:xfrm>
            <a:off x="3461249" y="2722766"/>
            <a:ext cx="181476" cy="17335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
          <p:cNvSpPr/>
          <p:nvPr/>
        </p:nvSpPr>
        <p:spPr>
          <a:xfrm rot="1280326">
            <a:off x="929130" y="2370325"/>
            <a:ext cx="181458" cy="17332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28575">
            <a:solidFill>
              <a:schemeClr val="accent4"/>
            </a:solidFill>
            <a:prstDash val="solid"/>
            <a:round/>
            <a:headEnd len="sm" w="sm" type="none"/>
            <a:tailEnd len="sm" w="sm" type="none"/>
          </a:ln>
          <a:effectLst>
            <a:outerShdw blurRad="42863" rotWithShape="0" algn="bl" dist="95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19"/>
          <p:cNvSpPr txBox="1"/>
          <p:nvPr>
            <p:ph idx="1" type="body"/>
          </p:nvPr>
        </p:nvSpPr>
        <p:spPr>
          <a:xfrm>
            <a:off x="1207774" y="1430150"/>
            <a:ext cx="3143700" cy="326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White</a:t>
            </a:r>
            <a:endParaRPr b="1"/>
          </a:p>
          <a:p>
            <a:pPr indent="0" lvl="0" marL="0" rtl="0" algn="l">
              <a:spcBef>
                <a:spcPts val="600"/>
              </a:spcBef>
              <a:spcAft>
                <a:spcPts val="600"/>
              </a:spcAft>
              <a:buNone/>
            </a:pPr>
            <a:r>
              <a:rPr lang="en"/>
              <a:t>Is the color of milk and fresh snow, the color produced by the combination of all the colors of the visible spectrum.</a:t>
            </a:r>
            <a:endParaRPr/>
          </a:p>
        </p:txBody>
      </p:sp>
      <p:sp>
        <p:nvSpPr>
          <p:cNvPr id="268" name="Google Shape;268;p19"/>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YOU CAN ALSO SPLIT YOUR CONTENT</a:t>
            </a:r>
            <a:endParaRPr/>
          </a:p>
        </p:txBody>
      </p:sp>
      <p:sp>
        <p:nvSpPr>
          <p:cNvPr id="269" name="Google Shape;269;p19"/>
          <p:cNvSpPr txBox="1"/>
          <p:nvPr>
            <p:ph idx="2" type="body"/>
          </p:nvPr>
        </p:nvSpPr>
        <p:spPr>
          <a:xfrm>
            <a:off x="4792488" y="1430150"/>
            <a:ext cx="3143700" cy="326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Black</a:t>
            </a:r>
            <a:endParaRPr b="1"/>
          </a:p>
          <a:p>
            <a:pPr indent="0" lvl="0" marL="0" rtl="0" algn="l">
              <a:spcBef>
                <a:spcPts val="600"/>
              </a:spcBef>
              <a:spcAft>
                <a:spcPts val="600"/>
              </a:spcAft>
              <a:buNone/>
            </a:pPr>
            <a:r>
              <a:rPr lang="en"/>
              <a:t>Is the color of ebony and of outer space. It has been the symbolic color of elegance, solemnity and authority.</a:t>
            </a:r>
            <a:endParaRPr/>
          </a:p>
        </p:txBody>
      </p:sp>
      <p:sp>
        <p:nvSpPr>
          <p:cNvPr id="270" name="Google Shape;270;p19"/>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20"/>
          <p:cNvSpPr txBox="1"/>
          <p:nvPr>
            <p:ph type="title"/>
          </p:nvPr>
        </p:nvSpPr>
        <p:spPr>
          <a:xfrm>
            <a:off x="1207850" y="855506"/>
            <a:ext cx="6728400" cy="35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 TWO OR THREE COLUMNS</a:t>
            </a:r>
            <a:endParaRPr/>
          </a:p>
        </p:txBody>
      </p:sp>
      <p:sp>
        <p:nvSpPr>
          <p:cNvPr id="276" name="Google Shape;276;p20"/>
          <p:cNvSpPr txBox="1"/>
          <p:nvPr>
            <p:ph idx="1" type="body"/>
          </p:nvPr>
        </p:nvSpPr>
        <p:spPr>
          <a:xfrm>
            <a:off x="1207850" y="1582550"/>
            <a:ext cx="2085900" cy="303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Yellow</a:t>
            </a:r>
            <a:endParaRPr b="1"/>
          </a:p>
          <a:p>
            <a:pPr indent="0" lvl="0" marL="0" rtl="0" algn="l">
              <a:spcBef>
                <a:spcPts val="600"/>
              </a:spcBef>
              <a:spcAft>
                <a:spcPts val="600"/>
              </a:spcAft>
              <a:buNone/>
            </a:pPr>
            <a:r>
              <a:rPr lang="en"/>
              <a:t>Is the color of gold, butter and ripe lemons. In the spectrum of visible light, yellow is found between green and orange.</a:t>
            </a:r>
            <a:endParaRPr/>
          </a:p>
        </p:txBody>
      </p:sp>
      <p:sp>
        <p:nvSpPr>
          <p:cNvPr id="277" name="Google Shape;277;p20"/>
          <p:cNvSpPr txBox="1"/>
          <p:nvPr>
            <p:ph idx="2" type="body"/>
          </p:nvPr>
        </p:nvSpPr>
        <p:spPr>
          <a:xfrm>
            <a:off x="3512976" y="1582550"/>
            <a:ext cx="2085900" cy="303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600"/>
              </a:spcBef>
              <a:spcAft>
                <a:spcPts val="600"/>
              </a:spcAft>
              <a:buNone/>
            </a:pPr>
            <a:r>
              <a:rPr lang="en"/>
              <a:t>Is the colour of the clear sky and the deep sea. It is located between violet and green on the optical spectrum.</a:t>
            </a:r>
            <a:endParaRPr/>
          </a:p>
        </p:txBody>
      </p:sp>
      <p:sp>
        <p:nvSpPr>
          <p:cNvPr id="278" name="Google Shape;278;p20"/>
          <p:cNvSpPr txBox="1"/>
          <p:nvPr>
            <p:ph idx="3" type="body"/>
          </p:nvPr>
        </p:nvSpPr>
        <p:spPr>
          <a:xfrm>
            <a:off x="5818102" y="1582550"/>
            <a:ext cx="2085900" cy="303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Red</a:t>
            </a:r>
            <a:endParaRPr b="1"/>
          </a:p>
          <a:p>
            <a:pPr indent="0" lvl="0" marL="0" rtl="0" algn="l">
              <a:spcBef>
                <a:spcPts val="600"/>
              </a:spcBef>
              <a:spcAft>
                <a:spcPts val="0"/>
              </a:spcAft>
              <a:buNone/>
            </a:pPr>
            <a:r>
              <a:rPr lang="en"/>
              <a:t>Is the color of blood, and because of this it has historically been associated with sacrifice, danger and courage. </a:t>
            </a:r>
            <a:endParaRPr/>
          </a:p>
          <a:p>
            <a:pPr indent="0" lvl="0" marL="0" rtl="0" algn="l">
              <a:spcBef>
                <a:spcPts val="600"/>
              </a:spcBef>
              <a:spcAft>
                <a:spcPts val="600"/>
              </a:spcAft>
              <a:buNone/>
            </a:pPr>
            <a:r>
              <a:t/>
            </a:r>
            <a:endParaRPr/>
          </a:p>
        </p:txBody>
      </p:sp>
      <p:sp>
        <p:nvSpPr>
          <p:cNvPr id="279" name="Google Shape;279;p20"/>
          <p:cNvSpPr txBox="1"/>
          <p:nvPr>
            <p:ph idx="12" type="sldNum"/>
          </p:nvPr>
        </p:nvSpPr>
        <p:spPr>
          <a:xfrm>
            <a:off x="8640175" y="4585800"/>
            <a:ext cx="351300" cy="4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