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Playfair Display"/>
      <p:regular r:id="rId35"/>
      <p:bold r:id="rId36"/>
      <p:italic r:id="rId37"/>
      <p:boldItalic r:id="rId38"/>
    </p:embeddedFont>
    <p:embeddedFont>
      <p:font typeface="Inter"/>
      <p:regular r:id="rId39"/>
      <p:bold r:id="rId40"/>
    </p:embeddedFont>
    <p:embeddedFont>
      <p:font typeface="Montserrat"/>
      <p:regular r:id="rId41"/>
      <p:bold r:id="rId42"/>
      <p:italic r:id="rId43"/>
      <p:boldItalic r:id="rId44"/>
    </p:embeddedFont>
    <p:embeddedFont>
      <p:font typeface="Playfair Display Regular"/>
      <p:regular r:id="rId45"/>
      <p:bold r:id="rId46"/>
      <p:italic r:id="rId47"/>
      <p:boldItalic r:id="rId48"/>
    </p:embeddedFont>
    <p:embeddedFont>
      <p:font typeface="Inter-Regular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ECD6F91-0A6A-479E-A406-A002B84079C4}">
  <a:tblStyle styleId="{BECD6F91-0A6A-479E-A406-A002B84079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-bold.fntdata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44" Type="http://schemas.openxmlformats.org/officeDocument/2006/relationships/font" Target="fonts/Montserrat-boldItalic.fntdata"/><Relationship Id="rId43" Type="http://schemas.openxmlformats.org/officeDocument/2006/relationships/font" Target="fonts/Montserrat-italic.fntdata"/><Relationship Id="rId46" Type="http://schemas.openxmlformats.org/officeDocument/2006/relationships/font" Target="fonts/PlayfairDisplayRegular-bold.fntdata"/><Relationship Id="rId45" Type="http://schemas.openxmlformats.org/officeDocument/2006/relationships/font" Target="fonts/PlayfairDisplayRegular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layfairDisplayRegular-boldItalic.fntdata"/><Relationship Id="rId47" Type="http://schemas.openxmlformats.org/officeDocument/2006/relationships/font" Target="fonts/PlayfairDisplayRegular-italic.fntdata"/><Relationship Id="rId49" Type="http://schemas.openxmlformats.org/officeDocument/2006/relationships/font" Target="fonts/Inter-Regula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PlayfairDisplay-regular.fntdata"/><Relationship Id="rId34" Type="http://schemas.openxmlformats.org/officeDocument/2006/relationships/slide" Target="slides/slide29.xml"/><Relationship Id="rId37" Type="http://schemas.openxmlformats.org/officeDocument/2006/relationships/font" Target="fonts/PlayfairDisplay-italic.fntdata"/><Relationship Id="rId36" Type="http://schemas.openxmlformats.org/officeDocument/2006/relationships/font" Target="fonts/PlayfairDisplay-bold.fntdata"/><Relationship Id="rId39" Type="http://schemas.openxmlformats.org/officeDocument/2006/relationships/font" Target="fonts/Inter-regular.fntdata"/><Relationship Id="rId38" Type="http://schemas.openxmlformats.org/officeDocument/2006/relationships/font" Target="fonts/PlayfairDisplay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Inter-Regula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7d137f743_0_6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87d137f743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576525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11150" y="0"/>
            <a:ext cx="4932849" cy="440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69375"/>
            <a:ext cx="3942300" cy="200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Illustration 2">
  <p:cSld name="BLANK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39187" y="0"/>
            <a:ext cx="3004805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Illustration 3">
  <p:cSld name="BLANK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216" y="0"/>
            <a:ext cx="2456794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Illustration 4">
  <p:cSld name="BLANK_1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0631" y="12"/>
            <a:ext cx="2253366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_1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731575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685800" y="2167338"/>
            <a:ext cx="4102500" cy="43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685800" y="2701363"/>
            <a:ext cx="4102500" cy="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74816" y="0"/>
            <a:ext cx="4269193" cy="4370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chemeClr val="accent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-5400000">
            <a:off x="690500" y="-806025"/>
            <a:ext cx="5541300" cy="5541300"/>
          </a:xfrm>
          <a:prstGeom prst="chord">
            <a:avLst>
              <a:gd fmla="val 2673960" name="adj1"/>
              <a:gd fmla="val 18921779" name="adj2"/>
            </a:avLst>
          </a:prstGeom>
          <a:solidFill>
            <a:srgbClr val="610B0B">
              <a:alpha val="20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8300" y="0"/>
            <a:ext cx="3635700" cy="45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219200" y="790200"/>
            <a:ext cx="4407300" cy="314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✓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4064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4064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4064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4064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4064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4064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4064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4064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721100" y="490575"/>
            <a:ext cx="4266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✓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3131" y="12"/>
            <a:ext cx="3430865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5527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27912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9113" y="0"/>
            <a:ext cx="3604894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55300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indent="-311150" lvl="1" marL="9144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indent="-311150" lvl="3" marL="18288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2811939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indent="-311150" lvl="1" marL="9144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indent="-311150" lvl="3" marL="18288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768578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indent="-311150" lvl="1" marL="9144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indent="-311150" lvl="3" marL="18288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216" y="0"/>
            <a:ext cx="2456794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8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6477" y="12"/>
            <a:ext cx="3377524" cy="437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0631" y="12"/>
            <a:ext cx="2253366" cy="437063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/>
          <p:nvPr/>
        </p:nvSpPr>
        <p:spPr>
          <a:xfrm rot="10800000">
            <a:off x="-223925" y="33977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855300" y="4011550"/>
            <a:ext cx="7831500" cy="3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Illustration 1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46989" y="0"/>
            <a:ext cx="2996999" cy="4370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✓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556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3556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3556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3556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556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3556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3556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3556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fresh-folk.com/" TargetMode="External"/><Relationship Id="rId4" Type="http://schemas.openxmlformats.org/officeDocument/2006/relationships/hyperlink" Target="https://www.lenikauffman.com/" TargetMode="External"/><Relationship Id="rId5" Type="http://schemas.openxmlformats.org/officeDocument/2006/relationships/hyperlink" Target="http://www.slidescarnival.com/?utm_source=template" TargetMode="External"/><Relationship Id="rId6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layfair-display" TargetMode="External"/><Relationship Id="rId4" Type="http://schemas.openxmlformats.org/officeDocument/2006/relationships/hyperlink" Target="https://www.fontsquirrel.com/fonts/inter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685800" y="1569375"/>
            <a:ext cx="3942300" cy="200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 rot="10800000">
            <a:off x="-576525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 txBox="1"/>
          <p:nvPr>
            <p:ph idx="4294967295" type="title"/>
          </p:nvPr>
        </p:nvSpPr>
        <p:spPr>
          <a:xfrm>
            <a:off x="855300" y="1278250"/>
            <a:ext cx="4427100" cy="85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3" name="Google Shape;153;p24"/>
          <p:cNvSpPr txBox="1"/>
          <p:nvPr>
            <p:ph idx="4294967295" type="body"/>
          </p:nvPr>
        </p:nvSpPr>
        <p:spPr>
          <a:xfrm>
            <a:off x="855300" y="2295949"/>
            <a:ext cx="4427100" cy="15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accent2"/>
                </a:solidFill>
              </a:rPr>
              <a:t>A complex idea can be conveyed with just a single still image, namely making it possible to absorb large amounts of data quickly.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7362" r="3938" t="0"/>
          <a:stretch/>
        </p:blipFill>
        <p:spPr>
          <a:xfrm>
            <a:off x="5737400" y="578825"/>
            <a:ext cx="3971700" cy="3971700"/>
          </a:xfrm>
          <a:prstGeom prst="chord">
            <a:avLst>
              <a:gd fmla="val 2658481" name="adj1"/>
              <a:gd fmla="val 18942614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rgbClr val="333A47">
              <a:alpha val="173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>
            <p:ph idx="4294967295" type="title"/>
          </p:nvPr>
        </p:nvSpPr>
        <p:spPr>
          <a:xfrm>
            <a:off x="504825" y="228600"/>
            <a:ext cx="4754100" cy="1528200"/>
          </a:xfrm>
          <a:prstGeom prst="rect">
            <a:avLst/>
          </a:prstGeom>
          <a:effectLst>
            <a:outerShdw blurRad="85725" rotWithShape="0" algn="bl" dist="19050">
              <a:schemeClr val="dk1">
                <a:alpha val="6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</a:rPr>
              <a:t>Want big impact?</a:t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Use big image.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8" name="Google Shape;168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6"/>
          <p:cNvSpPr/>
          <p:nvPr/>
        </p:nvSpPr>
        <p:spPr>
          <a:xfrm>
            <a:off x="2697736" y="1620175"/>
            <a:ext cx="1083600" cy="577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3944765" y="2794051"/>
            <a:ext cx="1083600" cy="577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1450707" y="2794051"/>
            <a:ext cx="1083600" cy="577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855300" y="3967927"/>
            <a:ext cx="1083600" cy="577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2046114" y="3967927"/>
            <a:ext cx="1083600" cy="577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3349363" y="3967927"/>
            <a:ext cx="1083600" cy="577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4540177" y="3967927"/>
            <a:ext cx="1083600" cy="577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cxnSp>
        <p:nvCxnSpPr>
          <p:cNvPr id="176" name="Google Shape;176;p26"/>
          <p:cNvCxnSpPr>
            <a:stCxn id="169" idx="2"/>
            <a:endCxn id="170" idx="0"/>
          </p:cNvCxnSpPr>
          <p:nvPr/>
        </p:nvCxnSpPr>
        <p:spPr>
          <a:xfrm flipH="1" rot="-5400000">
            <a:off x="3564736" y="1872175"/>
            <a:ext cx="596700" cy="1247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7" name="Google Shape;177;p26"/>
          <p:cNvCxnSpPr>
            <a:stCxn id="171" idx="0"/>
            <a:endCxn id="169" idx="2"/>
          </p:cNvCxnSpPr>
          <p:nvPr/>
        </p:nvCxnSpPr>
        <p:spPr>
          <a:xfrm rot="-5400000">
            <a:off x="2317707" y="1872151"/>
            <a:ext cx="596700" cy="1247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8" name="Google Shape;178;p26"/>
          <p:cNvCxnSpPr>
            <a:stCxn id="171" idx="2"/>
            <a:endCxn id="173" idx="0"/>
          </p:cNvCxnSpPr>
          <p:nvPr/>
        </p:nvCxnSpPr>
        <p:spPr>
          <a:xfrm flipH="1" rot="-5400000">
            <a:off x="1991907" y="3371851"/>
            <a:ext cx="596700" cy="595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9" name="Google Shape;179;p26"/>
          <p:cNvCxnSpPr>
            <a:stCxn id="172" idx="0"/>
            <a:endCxn id="171" idx="2"/>
          </p:cNvCxnSpPr>
          <p:nvPr/>
        </p:nvCxnSpPr>
        <p:spPr>
          <a:xfrm rot="-5400000">
            <a:off x="1396500" y="3371827"/>
            <a:ext cx="596700" cy="595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0" name="Google Shape;180;p26"/>
          <p:cNvCxnSpPr>
            <a:stCxn id="170" idx="2"/>
            <a:endCxn id="175" idx="0"/>
          </p:cNvCxnSpPr>
          <p:nvPr/>
        </p:nvCxnSpPr>
        <p:spPr>
          <a:xfrm flipH="1" rot="-5400000">
            <a:off x="4485965" y="3371851"/>
            <a:ext cx="596700" cy="595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1" name="Google Shape;181;p26"/>
          <p:cNvCxnSpPr>
            <a:stCxn id="174" idx="0"/>
            <a:endCxn id="170" idx="2"/>
          </p:cNvCxnSpPr>
          <p:nvPr/>
        </p:nvCxnSpPr>
        <p:spPr>
          <a:xfrm rot="-5400000">
            <a:off x="3890563" y="3371827"/>
            <a:ext cx="596700" cy="595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7" name="Google Shape;187;p27"/>
          <p:cNvGraphicFramePr/>
          <p:nvPr/>
        </p:nvGraphicFramePr>
        <p:xfrm>
          <a:off x="855300" y="1657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{BECD6F91-0A6A-479E-A406-A002B84079C4}</a:tableStyleId>
              </a:tblPr>
              <a:tblGrid>
                <a:gridCol w="1137375"/>
                <a:gridCol w="1137375"/>
                <a:gridCol w="1137375"/>
                <a:gridCol w="1137375"/>
              </a:tblGrid>
              <a:tr h="69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9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20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7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9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15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9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5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24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16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/>
          <p:nvPr/>
        </p:nvSpPr>
        <p:spPr>
          <a:xfrm>
            <a:off x="514725" y="951649"/>
            <a:ext cx="6996589" cy="3333021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8"/>
          <p:cNvSpPr txBox="1"/>
          <p:nvPr>
            <p:ph idx="4294967295" type="title"/>
          </p:nvPr>
        </p:nvSpPr>
        <p:spPr>
          <a:xfrm>
            <a:off x="855300" y="3903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Maps</a:t>
            </a:r>
            <a:endParaRPr sz="2400"/>
          </a:p>
        </p:txBody>
      </p:sp>
      <p:sp>
        <p:nvSpPr>
          <p:cNvPr id="195" name="Google Shape;195;p28"/>
          <p:cNvSpPr/>
          <p:nvPr/>
        </p:nvSpPr>
        <p:spPr>
          <a:xfrm>
            <a:off x="1781685" y="1752688"/>
            <a:ext cx="681900" cy="1731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our office</a:t>
            </a:r>
            <a:endParaRPr sz="700">
              <a:solidFill>
                <a:schemeClr val="lt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96" name="Google Shape;196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8"/>
          <p:cNvSpPr txBox="1"/>
          <p:nvPr>
            <p:ph idx="4294967295" type="body"/>
          </p:nvPr>
        </p:nvSpPr>
        <p:spPr>
          <a:xfrm>
            <a:off x="855300" y="4673650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2"/>
                </a:solidFill>
              </a:rPr>
              <a:t>Find more maps at </a:t>
            </a:r>
            <a:r>
              <a:rPr lang="en" sz="900" u="sng">
                <a:solidFill>
                  <a:schemeClr val="accent2"/>
                </a:solidFill>
                <a:hlinkClick r:id="rId3"/>
              </a:rPr>
              <a:t>slidescarnival.com/extra-free-resources-icons-and-maps</a:t>
            </a:r>
            <a:endParaRPr sz="9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>
              <a:solidFill>
                <a:schemeClr val="accent2"/>
              </a:solidFill>
            </a:endParaRPr>
          </a:p>
        </p:txBody>
      </p:sp>
      <p:grpSp>
        <p:nvGrpSpPr>
          <p:cNvPr id="198" name="Google Shape;198;p28"/>
          <p:cNvGrpSpPr/>
          <p:nvPr/>
        </p:nvGrpSpPr>
        <p:grpSpPr>
          <a:xfrm>
            <a:off x="1065375" y="1896383"/>
            <a:ext cx="144900" cy="183271"/>
            <a:chOff x="1265350" y="1434358"/>
            <a:chExt cx="144900" cy="183271"/>
          </a:xfrm>
        </p:grpSpPr>
        <p:sp>
          <p:nvSpPr>
            <p:cNvPr id="199" name="Google Shape;199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0" name="Google Shape;200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01" name="Google Shape;201;p28"/>
          <p:cNvGrpSpPr/>
          <p:nvPr/>
        </p:nvGrpSpPr>
        <p:grpSpPr>
          <a:xfrm>
            <a:off x="2463575" y="3303858"/>
            <a:ext cx="144900" cy="183271"/>
            <a:chOff x="1265350" y="1434358"/>
            <a:chExt cx="144900" cy="183271"/>
          </a:xfrm>
        </p:grpSpPr>
        <p:sp>
          <p:nvSpPr>
            <p:cNvPr id="202" name="Google Shape;202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3" name="Google Shape;203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04" name="Google Shape;204;p28"/>
          <p:cNvGrpSpPr/>
          <p:nvPr/>
        </p:nvGrpSpPr>
        <p:grpSpPr>
          <a:xfrm>
            <a:off x="3390675" y="1747621"/>
            <a:ext cx="144900" cy="183271"/>
            <a:chOff x="1265350" y="1434358"/>
            <a:chExt cx="144900" cy="183271"/>
          </a:xfrm>
        </p:grpSpPr>
        <p:sp>
          <p:nvSpPr>
            <p:cNvPr id="205" name="Google Shape;205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6" name="Google Shape;206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07" name="Google Shape;207;p28"/>
          <p:cNvGrpSpPr/>
          <p:nvPr/>
        </p:nvGrpSpPr>
        <p:grpSpPr>
          <a:xfrm>
            <a:off x="3998225" y="3546583"/>
            <a:ext cx="144900" cy="183271"/>
            <a:chOff x="1265350" y="1434358"/>
            <a:chExt cx="144900" cy="183271"/>
          </a:xfrm>
        </p:grpSpPr>
        <p:sp>
          <p:nvSpPr>
            <p:cNvPr id="208" name="Google Shape;208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9" name="Google Shape;209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10" name="Google Shape;210;p28"/>
          <p:cNvGrpSpPr/>
          <p:nvPr/>
        </p:nvGrpSpPr>
        <p:grpSpPr>
          <a:xfrm>
            <a:off x="5805625" y="2188783"/>
            <a:ext cx="144900" cy="183271"/>
            <a:chOff x="1265350" y="1434358"/>
            <a:chExt cx="144900" cy="183271"/>
          </a:xfrm>
        </p:grpSpPr>
        <p:sp>
          <p:nvSpPr>
            <p:cNvPr id="211" name="Google Shape;211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2" name="Google Shape;212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13" name="Google Shape;213;p28"/>
          <p:cNvGrpSpPr/>
          <p:nvPr/>
        </p:nvGrpSpPr>
        <p:grpSpPr>
          <a:xfrm>
            <a:off x="6440750" y="3623808"/>
            <a:ext cx="144900" cy="183271"/>
            <a:chOff x="1265350" y="1434358"/>
            <a:chExt cx="144900" cy="183271"/>
          </a:xfrm>
        </p:grpSpPr>
        <p:sp>
          <p:nvSpPr>
            <p:cNvPr id="214" name="Google Shape;214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5" name="Google Shape;215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idx="4294967295" type="ctrTitle"/>
          </p:nvPr>
        </p:nvSpPr>
        <p:spPr>
          <a:xfrm>
            <a:off x="685800" y="1583350"/>
            <a:ext cx="5796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89,526,124</a:t>
            </a:r>
            <a:endParaRPr sz="9600">
              <a:solidFill>
                <a:schemeClr val="accent2"/>
              </a:solidFill>
            </a:endParaRPr>
          </a:p>
        </p:txBody>
      </p:sp>
      <p:sp>
        <p:nvSpPr>
          <p:cNvPr id="221" name="Google Shape;221;p29"/>
          <p:cNvSpPr txBox="1"/>
          <p:nvPr>
            <p:ph idx="4294967295" type="subTitle"/>
          </p:nvPr>
        </p:nvSpPr>
        <p:spPr>
          <a:xfrm>
            <a:off x="685800" y="2840054"/>
            <a:ext cx="57963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22" name="Google Shape;222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idx="4294967295" type="ctrTitle"/>
          </p:nvPr>
        </p:nvSpPr>
        <p:spPr>
          <a:xfrm>
            <a:off x="685800" y="724200"/>
            <a:ext cx="4720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89,526,124$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28" name="Google Shape;228;p30"/>
          <p:cNvSpPr txBox="1"/>
          <p:nvPr>
            <p:ph idx="4294967295" type="subTitle"/>
          </p:nvPr>
        </p:nvSpPr>
        <p:spPr>
          <a:xfrm>
            <a:off x="685800" y="1411308"/>
            <a:ext cx="4720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That’s a lot of money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229" name="Google Shape;229;p30"/>
          <p:cNvSpPr txBox="1"/>
          <p:nvPr>
            <p:ph idx="4294967295" type="ctrTitle"/>
          </p:nvPr>
        </p:nvSpPr>
        <p:spPr>
          <a:xfrm>
            <a:off x="685800" y="3353094"/>
            <a:ext cx="4720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6"/>
                </a:solidFill>
              </a:rPr>
              <a:t>100%</a:t>
            </a:r>
            <a:endParaRPr sz="4800">
              <a:solidFill>
                <a:schemeClr val="accent6"/>
              </a:solidFill>
            </a:endParaRPr>
          </a:p>
        </p:txBody>
      </p:sp>
      <p:sp>
        <p:nvSpPr>
          <p:cNvPr id="230" name="Google Shape;230;p30"/>
          <p:cNvSpPr txBox="1"/>
          <p:nvPr>
            <p:ph idx="4294967295" type="subTitle"/>
          </p:nvPr>
        </p:nvSpPr>
        <p:spPr>
          <a:xfrm>
            <a:off x="685800" y="4040201"/>
            <a:ext cx="4720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solidFill>
                  <a:schemeClr val="accent5"/>
                </a:solidFill>
              </a:rPr>
              <a:t>Total success!</a:t>
            </a:r>
            <a:endParaRPr sz="2400">
              <a:solidFill>
                <a:schemeClr val="accent5"/>
              </a:solidFill>
            </a:endParaRPr>
          </a:p>
        </p:txBody>
      </p:sp>
      <p:sp>
        <p:nvSpPr>
          <p:cNvPr id="231" name="Google Shape;231;p30"/>
          <p:cNvSpPr txBox="1"/>
          <p:nvPr>
            <p:ph idx="4294967295" type="ctrTitle"/>
          </p:nvPr>
        </p:nvSpPr>
        <p:spPr>
          <a:xfrm>
            <a:off x="685800" y="2038647"/>
            <a:ext cx="4720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</a:rPr>
              <a:t>185,244 users</a:t>
            </a:r>
            <a:endParaRPr sz="4800">
              <a:solidFill>
                <a:schemeClr val="accent4"/>
              </a:solidFill>
            </a:endParaRPr>
          </a:p>
        </p:txBody>
      </p:sp>
      <p:sp>
        <p:nvSpPr>
          <p:cNvPr id="232" name="Google Shape;232;p30"/>
          <p:cNvSpPr txBox="1"/>
          <p:nvPr>
            <p:ph idx="4294967295" type="subTitle"/>
          </p:nvPr>
        </p:nvSpPr>
        <p:spPr>
          <a:xfrm>
            <a:off x="685800" y="2725754"/>
            <a:ext cx="4720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solidFill>
                  <a:schemeClr val="accent3"/>
                </a:solidFill>
              </a:rPr>
              <a:t>And a lot of users</a:t>
            </a:r>
            <a:endParaRPr sz="2400">
              <a:solidFill>
                <a:schemeClr val="accent3"/>
              </a:solidFill>
            </a:endParaRPr>
          </a:p>
        </p:txBody>
      </p:sp>
      <p:sp>
        <p:nvSpPr>
          <p:cNvPr id="233" name="Google Shape;233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idx="4294967295"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9" name="Google Shape;239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" name="Google Shape;240;p31"/>
          <p:cNvGrpSpPr/>
          <p:nvPr/>
        </p:nvGrpSpPr>
        <p:grpSpPr>
          <a:xfrm>
            <a:off x="702911" y="1395275"/>
            <a:ext cx="2726286" cy="2547000"/>
            <a:chOff x="1293736" y="1258050"/>
            <a:chExt cx="2726286" cy="2547000"/>
          </a:xfrm>
        </p:grpSpPr>
        <p:sp>
          <p:nvSpPr>
            <p:cNvPr id="241" name="Google Shape;241;p3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chemeClr val="accent2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Inter"/>
                  <a:ea typeface="Inter"/>
                  <a:cs typeface="Inter"/>
                  <a:sym typeface="Inter"/>
                </a:rPr>
                <a:t>1</a:t>
              </a:r>
              <a:endParaRPr b="1" sz="12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3" name="Google Shape;243;p3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layfair Display Regular"/>
                  <a:ea typeface="Playfair Display Regular"/>
                  <a:cs typeface="Playfair Display Regular"/>
                  <a:sym typeface="Playfair Display Regular"/>
                </a:rPr>
                <a:t>Vestibulum congue tempus</a:t>
              </a:r>
              <a:endParaRPr sz="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endParaRPr>
            </a:p>
          </p:txBody>
        </p:sp>
        <p:sp>
          <p:nvSpPr>
            <p:cNvPr id="244" name="Google Shape;244;p31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45" name="Google Shape;245;p31"/>
          <p:cNvGrpSpPr/>
          <p:nvPr/>
        </p:nvGrpSpPr>
        <p:grpSpPr>
          <a:xfrm>
            <a:off x="2613133" y="1395275"/>
            <a:ext cx="2726286" cy="2547000"/>
            <a:chOff x="3203958" y="1258050"/>
            <a:chExt cx="2726286" cy="2547000"/>
          </a:xfrm>
        </p:grpSpPr>
        <p:sp>
          <p:nvSpPr>
            <p:cNvPr id="246" name="Google Shape;246;p31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chemeClr val="accent4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4"/>
                  </a:solidFill>
                  <a:latin typeface="Inter"/>
                  <a:ea typeface="Inter"/>
                  <a:cs typeface="Inter"/>
                  <a:sym typeface="Inter"/>
                </a:rPr>
                <a:t>2</a:t>
              </a:r>
              <a:endParaRPr b="1" sz="12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8" name="Google Shape;248;p31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layfair Display Regular"/>
                  <a:ea typeface="Playfair Display Regular"/>
                  <a:cs typeface="Playfair Display Regular"/>
                  <a:sym typeface="Playfair Display Regular"/>
                </a:rPr>
                <a:t>Vestibulum congue tempus</a:t>
              </a:r>
              <a:endParaRPr sz="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endParaRPr>
            </a:p>
          </p:txBody>
        </p:sp>
        <p:sp>
          <p:nvSpPr>
            <p:cNvPr id="249" name="Google Shape;249;p31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50" name="Google Shape;250;p31"/>
          <p:cNvGrpSpPr/>
          <p:nvPr/>
        </p:nvGrpSpPr>
        <p:grpSpPr>
          <a:xfrm>
            <a:off x="4533152" y="1395275"/>
            <a:ext cx="2726286" cy="2547000"/>
            <a:chOff x="5123977" y="1258050"/>
            <a:chExt cx="2726286" cy="2547000"/>
          </a:xfrm>
        </p:grpSpPr>
        <p:sp>
          <p:nvSpPr>
            <p:cNvPr id="251" name="Google Shape;251;p31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chemeClr val="accent6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6"/>
                  </a:solidFill>
                  <a:latin typeface="Inter"/>
                  <a:ea typeface="Inter"/>
                  <a:cs typeface="Inter"/>
                  <a:sym typeface="Inter"/>
                </a:rPr>
                <a:t>3</a:t>
              </a:r>
              <a:endParaRPr b="1" sz="12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3" name="Google Shape;253;p31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layfair Display Regular"/>
                  <a:ea typeface="Playfair Display Regular"/>
                  <a:cs typeface="Playfair Display Regular"/>
                  <a:sym typeface="Playfair Display Regular"/>
                </a:rPr>
                <a:t>Vestibulum congue tempus</a:t>
              </a:r>
              <a:endParaRPr sz="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endParaRPr>
            </a:p>
          </p:txBody>
        </p:sp>
        <p:sp>
          <p:nvSpPr>
            <p:cNvPr id="254" name="Google Shape;254;p31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0" name="Google Shape;260;p32"/>
          <p:cNvSpPr txBox="1"/>
          <p:nvPr>
            <p:ph idx="1" type="body"/>
          </p:nvPr>
        </p:nvSpPr>
        <p:spPr>
          <a:xfrm>
            <a:off x="855300" y="1506350"/>
            <a:ext cx="1770600" cy="13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1" name="Google Shape;261;p32"/>
          <p:cNvSpPr txBox="1"/>
          <p:nvPr>
            <p:ph idx="2" type="body"/>
          </p:nvPr>
        </p:nvSpPr>
        <p:spPr>
          <a:xfrm>
            <a:off x="2811938" y="1506350"/>
            <a:ext cx="1770600" cy="13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62" name="Google Shape;262;p32"/>
          <p:cNvSpPr txBox="1"/>
          <p:nvPr>
            <p:ph idx="3" type="body"/>
          </p:nvPr>
        </p:nvSpPr>
        <p:spPr>
          <a:xfrm>
            <a:off x="4768575" y="1506350"/>
            <a:ext cx="1770600" cy="13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63" name="Google Shape;263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32"/>
          <p:cNvSpPr txBox="1"/>
          <p:nvPr>
            <p:ph idx="1" type="body"/>
          </p:nvPr>
        </p:nvSpPr>
        <p:spPr>
          <a:xfrm>
            <a:off x="855300" y="3135175"/>
            <a:ext cx="1770600" cy="13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5" name="Google Shape;265;p32"/>
          <p:cNvSpPr txBox="1"/>
          <p:nvPr>
            <p:ph idx="2" type="body"/>
          </p:nvPr>
        </p:nvSpPr>
        <p:spPr>
          <a:xfrm>
            <a:off x="2811938" y="3135175"/>
            <a:ext cx="1770600" cy="13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66" name="Google Shape;266;p32"/>
          <p:cNvSpPr txBox="1"/>
          <p:nvPr>
            <p:ph idx="3" type="body"/>
          </p:nvPr>
        </p:nvSpPr>
        <p:spPr>
          <a:xfrm>
            <a:off x="4768575" y="3135175"/>
            <a:ext cx="1770600" cy="13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/>
          <p:nvPr>
            <p:ph idx="1" type="body"/>
          </p:nvPr>
        </p:nvSpPr>
        <p:spPr>
          <a:xfrm>
            <a:off x="855300" y="4011550"/>
            <a:ext cx="7831500" cy="3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72" name="Google Shape;272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300" y="632200"/>
            <a:ext cx="5537226" cy="31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5" name="Google Shape;85;p16"/>
          <p:cNvSpPr txBox="1"/>
          <p:nvPr>
            <p:ph idx="2" type="body"/>
          </p:nvPr>
        </p:nvSpPr>
        <p:spPr>
          <a:xfrm>
            <a:off x="327912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POWERPOINT®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</a:t>
            </a:r>
            <a:r>
              <a:rPr b="1" lang="en" sz="1000"/>
              <a:t>"Download as PowerPoint template"</a:t>
            </a:r>
            <a:r>
              <a:rPr lang="en" sz="1000"/>
              <a:t>. You will get a .pptx file that you can edit in PowerPoint.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000"/>
              <a:t>)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85527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EDIT IN GOOGLE SLIDES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</a:t>
            </a:r>
            <a:r>
              <a:rPr b="1" lang="en" sz="1000"/>
              <a:t>"Use as Google Slides Theme"</a:t>
            </a:r>
            <a:r>
              <a:rPr lang="en" sz="1000"/>
              <a:t>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will get a copy of this document on your Google Drive and will be able to edit, add or delete slides.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You have to be signed in to your Google account.</a:t>
            </a:r>
            <a:endParaRPr sz="1400"/>
          </a:p>
        </p:txBody>
      </p:sp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855300" y="3873825"/>
            <a:ext cx="4549500" cy="4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2"/>
                </a:solidFill>
                <a:hlinkClick r:id="rId4"/>
              </a:rPr>
              <a:t>slidescarnival.com/help-use-presentation-template</a:t>
            </a:r>
            <a:endParaRPr b="1" sz="1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</a:rPr>
              <a:t>This template is free to use under </a:t>
            </a:r>
            <a:r>
              <a:rPr lang="en" sz="1000" u="sng">
                <a:solidFill>
                  <a:schemeClr val="accent2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/>
          <p:nvPr/>
        </p:nvSpPr>
        <p:spPr>
          <a:xfrm>
            <a:off x="2317025" y="316700"/>
            <a:ext cx="4509900" cy="450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79" name="Google Shape;279;p34"/>
          <p:cNvSpPr/>
          <p:nvPr/>
        </p:nvSpPr>
        <p:spPr>
          <a:xfrm rot="-5400000">
            <a:off x="1801350" y="-806025"/>
            <a:ext cx="5541300" cy="55413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4"/>
          <p:cNvSpPr txBox="1"/>
          <p:nvPr>
            <p:ph idx="4294967295" type="body"/>
          </p:nvPr>
        </p:nvSpPr>
        <p:spPr>
          <a:xfrm>
            <a:off x="702900" y="373575"/>
            <a:ext cx="24045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Mobile</a:t>
            </a:r>
            <a:r>
              <a:rPr lang="en"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 project</a:t>
            </a:r>
            <a:endParaRPr sz="4800">
              <a:solidFill>
                <a:schemeClr val="dk1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281" name="Google Shape;281;p34"/>
          <p:cNvSpPr/>
          <p:nvPr/>
        </p:nvSpPr>
        <p:spPr>
          <a:xfrm>
            <a:off x="3563173" y="771262"/>
            <a:ext cx="20235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Inter-Regular"/>
                <a:ea typeface="Inter-Regular"/>
                <a:cs typeface="Inter-Regular"/>
                <a:sym typeface="Inter-Regular"/>
              </a:rPr>
              <a:t>Place your screenshot here</a:t>
            </a:r>
            <a:endParaRPr sz="800">
              <a:solidFill>
                <a:schemeClr val="accent3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282" name="Google Shape;282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3" name="Google Shape;283;p34"/>
          <p:cNvGrpSpPr/>
          <p:nvPr/>
        </p:nvGrpSpPr>
        <p:grpSpPr>
          <a:xfrm>
            <a:off x="3503713" y="355681"/>
            <a:ext cx="2136974" cy="4431983"/>
            <a:chOff x="2547150" y="238125"/>
            <a:chExt cx="2525675" cy="5238750"/>
          </a:xfrm>
        </p:grpSpPr>
        <p:sp>
          <p:nvSpPr>
            <p:cNvPr id="284" name="Google Shape;284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8" name="Google Shape;288;p34"/>
          <p:cNvSpPr txBox="1"/>
          <p:nvPr>
            <p:ph idx="4294967295" type="body"/>
          </p:nvPr>
        </p:nvSpPr>
        <p:spPr>
          <a:xfrm>
            <a:off x="6036600" y="373575"/>
            <a:ext cx="24045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Show and explain your web, app or software projects using these gadget templates.</a:t>
            </a:r>
            <a:endParaRPr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/>
          <p:nvPr/>
        </p:nvSpPr>
        <p:spPr>
          <a:xfrm rot="-5400000">
            <a:off x="1801350" y="-806025"/>
            <a:ext cx="5541300" cy="55413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5"/>
          <p:cNvSpPr txBox="1"/>
          <p:nvPr>
            <p:ph idx="4294967295" type="body"/>
          </p:nvPr>
        </p:nvSpPr>
        <p:spPr>
          <a:xfrm>
            <a:off x="398100" y="373575"/>
            <a:ext cx="24045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Tablet</a:t>
            </a:r>
            <a:r>
              <a:rPr lang="en"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 project</a:t>
            </a:r>
            <a:endParaRPr sz="4800">
              <a:solidFill>
                <a:schemeClr val="dk1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295" name="Google Shape;295;p35"/>
          <p:cNvSpPr txBox="1"/>
          <p:nvPr>
            <p:ph idx="4294967295" type="body"/>
          </p:nvPr>
        </p:nvSpPr>
        <p:spPr>
          <a:xfrm>
            <a:off x="6341400" y="373575"/>
            <a:ext cx="24045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Show and explain your web, app or software projects using these gadget templates.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296" name="Google Shape;296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7" name="Google Shape;297;p35"/>
          <p:cNvGrpSpPr/>
          <p:nvPr/>
        </p:nvGrpSpPr>
        <p:grpSpPr>
          <a:xfrm>
            <a:off x="3203802" y="460534"/>
            <a:ext cx="2736410" cy="4222433"/>
            <a:chOff x="2112475" y="238125"/>
            <a:chExt cx="3395050" cy="5238750"/>
          </a:xfrm>
        </p:grpSpPr>
        <p:sp>
          <p:nvSpPr>
            <p:cNvPr id="298" name="Google Shape;298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2" name="Google Shape;302;p35"/>
          <p:cNvSpPr/>
          <p:nvPr/>
        </p:nvSpPr>
        <p:spPr>
          <a:xfrm>
            <a:off x="3289350" y="841300"/>
            <a:ext cx="25653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Inter-Regular"/>
                <a:ea typeface="Inter-Regular"/>
                <a:cs typeface="Inter-Regular"/>
                <a:sym typeface="Inter-Regular"/>
              </a:rPr>
              <a:t>Place your screenshot here</a:t>
            </a:r>
            <a:endParaRPr sz="800">
              <a:solidFill>
                <a:schemeClr val="accent3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/>
          <p:nvPr/>
        </p:nvSpPr>
        <p:spPr>
          <a:xfrm rot="-5400000">
            <a:off x="1801350" y="-806025"/>
            <a:ext cx="5541300" cy="55413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6"/>
          <p:cNvSpPr txBox="1"/>
          <p:nvPr>
            <p:ph idx="4294967295" type="body"/>
          </p:nvPr>
        </p:nvSpPr>
        <p:spPr>
          <a:xfrm>
            <a:off x="321900" y="373575"/>
            <a:ext cx="24045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Desktop</a:t>
            </a:r>
            <a:r>
              <a:rPr lang="en"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project</a:t>
            </a:r>
            <a:endParaRPr sz="4800">
              <a:solidFill>
                <a:schemeClr val="dk1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309" name="Google Shape;309;p36"/>
          <p:cNvSpPr txBox="1"/>
          <p:nvPr>
            <p:ph idx="4294967295" type="body"/>
          </p:nvPr>
        </p:nvSpPr>
        <p:spPr>
          <a:xfrm>
            <a:off x="6417600" y="373575"/>
            <a:ext cx="24045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Show and explain your web, app or software projects using these gadget templates.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310" name="Google Shape;310;p3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1" name="Google Shape;311;p36"/>
          <p:cNvGrpSpPr/>
          <p:nvPr/>
        </p:nvGrpSpPr>
        <p:grpSpPr>
          <a:xfrm>
            <a:off x="2571955" y="1095241"/>
            <a:ext cx="3999585" cy="2343309"/>
            <a:chOff x="1177450" y="241631"/>
            <a:chExt cx="6173152" cy="3616776"/>
          </a:xfrm>
        </p:grpSpPr>
        <p:sp>
          <p:nvSpPr>
            <p:cNvPr id="312" name="Google Shape;312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36"/>
          <p:cNvSpPr/>
          <p:nvPr/>
        </p:nvSpPr>
        <p:spPr>
          <a:xfrm>
            <a:off x="3027300" y="1227475"/>
            <a:ext cx="3089400" cy="19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Inter-Regular"/>
                <a:ea typeface="Inter-Regular"/>
                <a:cs typeface="Inter-Regular"/>
                <a:sym typeface="Inter-Regular"/>
              </a:rPr>
              <a:t>Place your screenshot here</a:t>
            </a:r>
            <a:endParaRPr sz="800">
              <a:solidFill>
                <a:schemeClr val="accent3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/>
          <p:nvPr/>
        </p:nvSpPr>
        <p:spPr>
          <a:xfrm rot="10800000">
            <a:off x="-348346" y="421850"/>
            <a:ext cx="2375400" cy="2375400"/>
          </a:xfrm>
          <a:prstGeom prst="chord">
            <a:avLst>
              <a:gd fmla="val 2673960" name="adj1"/>
              <a:gd fmla="val 18921779" name="adj2"/>
            </a:avLst>
          </a:prstGeom>
          <a:solidFill>
            <a:srgbClr val="FFF0ED">
              <a:alpha val="290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7"/>
          <p:cNvSpPr txBox="1"/>
          <p:nvPr>
            <p:ph idx="4294967295" type="ctrTitle"/>
          </p:nvPr>
        </p:nvSpPr>
        <p:spPr>
          <a:xfrm>
            <a:off x="685800" y="1105850"/>
            <a:ext cx="4644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Thanks!</a:t>
            </a:r>
            <a:endParaRPr sz="10000"/>
          </a:p>
        </p:txBody>
      </p:sp>
      <p:sp>
        <p:nvSpPr>
          <p:cNvPr id="323" name="Google Shape;323;p37"/>
          <p:cNvSpPr txBox="1"/>
          <p:nvPr>
            <p:ph idx="4294967295" type="subTitle"/>
          </p:nvPr>
        </p:nvSpPr>
        <p:spPr>
          <a:xfrm>
            <a:off x="685800" y="2305462"/>
            <a:ext cx="4644600" cy="173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Inter-Regular"/>
                <a:ea typeface="Inter-Regular"/>
                <a:cs typeface="Inter-Regular"/>
                <a:sym typeface="Inter-Regular"/>
              </a:rPr>
              <a:t>Any questions?</a:t>
            </a:r>
            <a:endParaRPr>
              <a:solidFill>
                <a:schemeClr val="accent6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You can find me at:</a:t>
            </a:r>
            <a:endParaRPr>
              <a:solidFill>
                <a:schemeClr val="accent6"/>
              </a:solidFill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✓"/>
            </a:pPr>
            <a:r>
              <a:rPr lang="en">
                <a:solidFill>
                  <a:schemeClr val="accent6"/>
                </a:solidFill>
              </a:rPr>
              <a:t>@username</a:t>
            </a:r>
            <a:endParaRPr>
              <a:solidFill>
                <a:schemeClr val="accent6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✓"/>
            </a:pPr>
            <a:r>
              <a:rPr lang="en">
                <a:solidFill>
                  <a:schemeClr val="accent6"/>
                </a:solidFill>
              </a:rPr>
              <a:t>user@mail.me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24" name="Google Shape;324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6"/>
                </a:solidFill>
              </a:rPr>
              <a:t>‹#›</a:t>
            </a:fld>
            <a:endParaRPr>
              <a:solidFill>
                <a:schemeClr val="accent6"/>
              </a:solidFill>
            </a:endParaRPr>
          </a:p>
        </p:txBody>
      </p:sp>
      <p:pic>
        <p:nvPicPr>
          <p:cNvPr id="325" name="Google Shape;325;p37"/>
          <p:cNvPicPr preferRelativeResize="0"/>
          <p:nvPr/>
        </p:nvPicPr>
        <p:blipFill rotWithShape="1">
          <a:blip r:embed="rId3">
            <a:alphaModFix/>
          </a:blip>
          <a:srcRect b="5384" l="790" r="16864" t="1782"/>
          <a:stretch/>
        </p:blipFill>
        <p:spPr>
          <a:xfrm>
            <a:off x="5737400" y="578825"/>
            <a:ext cx="3971700" cy="3971700"/>
          </a:xfrm>
          <a:prstGeom prst="chord">
            <a:avLst>
              <a:gd fmla="val 2658481" name="adj1"/>
              <a:gd fmla="val 18942614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1" name="Google Shape;331;p38"/>
          <p:cNvSpPr txBox="1"/>
          <p:nvPr>
            <p:ph idx="1" type="body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Special thanks to all the people who made and released these awesome resources for free: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✓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Fresh Folk</a:t>
            </a:r>
            <a:r>
              <a:rPr lang="en" sz="1700"/>
              <a:t> illustrations by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Leni Kauffman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✓"/>
            </a:pPr>
            <a:r>
              <a:rPr lang="en" sz="1700"/>
              <a:t>Presentation template by </a:t>
            </a:r>
            <a:r>
              <a:rPr lang="en" sz="1700" u="sng">
                <a:solidFill>
                  <a:schemeClr val="hlink"/>
                </a:solidFill>
                <a:hlinkClick r:id="rId5"/>
              </a:rPr>
              <a:t>SlidesCarnival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Char char="✓"/>
            </a:pPr>
            <a:r>
              <a:rPr lang="en" sz="1700"/>
              <a:t>Photographs by </a:t>
            </a:r>
            <a:r>
              <a:rPr lang="en" sz="1700" u="sng">
                <a:solidFill>
                  <a:schemeClr val="hlink"/>
                </a:solidFill>
                <a:hlinkClick r:id="rId6"/>
              </a:rPr>
              <a:t>Unsplash</a:t>
            </a:r>
            <a:endParaRPr sz="1700"/>
          </a:p>
        </p:txBody>
      </p:sp>
      <p:sp>
        <p:nvSpPr>
          <p:cNvPr id="332" name="Google Shape;332;p3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9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8" name="Google Shape;338;p39"/>
          <p:cNvSpPr txBox="1"/>
          <p:nvPr>
            <p:ph idx="1" type="body"/>
          </p:nvPr>
        </p:nvSpPr>
        <p:spPr>
          <a:xfrm>
            <a:off x="855300" y="1506350"/>
            <a:ext cx="4549500" cy="243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✓"/>
            </a:pPr>
            <a:r>
              <a:rPr lang="en" sz="1600"/>
              <a:t>Titles: Playfair Display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r>
              <a:rPr lang="en" sz="1600"/>
              <a:t>Body copy: Inter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/>
              <a:t>Download for free at:</a:t>
            </a:r>
            <a:br>
              <a:rPr lang="en" sz="1600"/>
            </a:b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https://www.fontsquirrel.com/fonts/playfair-display</a:t>
            </a:r>
            <a:br>
              <a:rPr lang="en" sz="1400"/>
            </a:b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https://www.fontsquirrel.com/fonts/inter</a:t>
            </a:r>
            <a:br>
              <a:rPr lang="en" sz="1600"/>
            </a:br>
            <a:endParaRPr b="1" sz="1600">
              <a:solidFill>
                <a:srgbClr val="3D85C6"/>
              </a:solidFill>
            </a:endParaRPr>
          </a:p>
        </p:txBody>
      </p:sp>
      <p:sp>
        <p:nvSpPr>
          <p:cNvPr id="339" name="Google Shape;339;p39"/>
          <p:cNvSpPr txBox="1"/>
          <p:nvPr/>
        </p:nvSpPr>
        <p:spPr>
          <a:xfrm>
            <a:off x="855300" y="4028375"/>
            <a:ext cx="48546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40" name="Google Shape;340;p3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0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0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0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0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0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0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0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0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0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0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0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0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0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0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0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0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0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0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0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0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0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0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0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0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0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0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0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0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0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0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0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0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0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0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0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0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0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0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0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0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0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0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0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0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0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0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0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0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0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0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0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0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0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0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0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0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0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0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0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0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0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0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0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0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0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0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0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0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0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0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0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0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0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0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0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0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0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0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0"/>
          <p:cNvSpPr/>
          <p:nvPr/>
        </p:nvSpPr>
        <p:spPr>
          <a:xfrm>
            <a:off x="6274792" y="21824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0"/>
          <p:cNvSpPr/>
          <p:nvPr/>
        </p:nvSpPr>
        <p:spPr>
          <a:xfrm>
            <a:off x="7168412" y="21823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0"/>
          <p:cNvSpPr/>
          <p:nvPr/>
        </p:nvSpPr>
        <p:spPr>
          <a:xfrm>
            <a:off x="6459508" y="23932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0"/>
          <p:cNvSpPr/>
          <p:nvPr/>
        </p:nvSpPr>
        <p:spPr>
          <a:xfrm>
            <a:off x="7613647" y="26906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40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✓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✓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✓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sp>
        <p:nvSpPr>
          <p:cNvPr id="431" name="Google Shape;431;p40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4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437" name="Google Shape;437;p4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4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444" name="Google Shape;444;p4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4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449" name="Google Shape;449;p4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4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453" name="Google Shape;453;p4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4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459" name="Google Shape;459;p4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4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463" name="Google Shape;463;p4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4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468" name="Google Shape;468;p4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4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74" name="Google Shape;474;p4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4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81" name="Google Shape;481;p4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4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84" name="Google Shape;484;p4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4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88" name="Google Shape;488;p4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4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95" name="Google Shape;495;p4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4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501" name="Google Shape;501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4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505" name="Google Shape;505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506" name="Google Shape;506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6" name="Google Shape;516;p4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" name="Google Shape;522;p4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523" name="Google Shape;523;p4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4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528" name="Google Shape;528;p4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4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534" name="Google Shape;534;p4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4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541" name="Google Shape;541;p4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5" name="Google Shape;545;p4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546" name="Google Shape;546;p4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0" name="Google Shape;550;p4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551" name="Google Shape;551;p4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6" name="Google Shape;556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57" name="Google Shape;557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7" name="Google Shape;567;p4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568" name="Google Shape;568;p4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1" name="Google Shape;571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72" name="Google Shape;572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2" name="Google Shape;582;p4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83" name="Google Shape;583;p4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7" name="Google Shape;587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88" name="Google Shape;588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8" name="Google Shape;598;p4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99" name="Google Shape;599;p4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4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607" name="Google Shape;607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1" name="Google Shape;611;p4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612" name="Google Shape;612;p4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4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617" name="Google Shape;617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4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623" name="Google Shape;623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4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630" name="Google Shape;630;p4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4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634" name="Google Shape;634;p4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4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640" name="Google Shape;640;p4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6" name="Google Shape;646;p4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647" name="Google Shape;647;p4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0" name="Google Shape;650;p4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651" name="Google Shape;651;p4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4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656" name="Google Shape;656;p4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2" name="Google Shape;662;p4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663" name="Google Shape;663;p4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4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671" name="Google Shape;671;p4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p4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676" name="Google Shape;676;p4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9" name="Google Shape;679;p4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680" name="Google Shape;680;p4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3" name="Google Shape;683;p4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84" name="Google Shape;684;p4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8" name="Google Shape;688;p4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89" name="Google Shape;689;p4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3" name="Google Shape;693;p4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94" name="Google Shape;694;p4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4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700" name="Google Shape;700;p4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4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707" name="Google Shape;707;p4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4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715" name="Google Shape;715;p4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4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728" name="Google Shape;728;p4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2" name="Google Shape;732;p4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733" name="Google Shape;733;p4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4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737" name="Google Shape;737;p4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4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744" name="Google Shape;744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2" name="Google Shape;752;p4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753" name="Google Shape;753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766" name="Google Shape;766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8" name="Google Shape;778;p4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779" name="Google Shape;779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4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92" name="Google Shape;792;p4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8" name="Google Shape;798;p4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799" name="Google Shape;799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4" name="Google Shape;814;p4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815" name="Google Shape;815;p4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4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821" name="Google Shape;821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822" name="Google Shape;822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5" name="Google Shape;825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826" name="Google Shape;826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830" name="Google Shape;830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3" name="Google Shape;833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834" name="Google Shape;834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7" name="Google Shape;837;p4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838" name="Google Shape;838;p4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4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847" name="Google Shape;847;p4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4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872" name="Google Shape;872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73" name="Google Shape;873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5" name="Google Shape;875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76" name="Google Shape;876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8" name="Google Shape;878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79" name="Google Shape;879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1" name="Google Shape;881;p4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882" name="Google Shape;882;p4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42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Inter-Regular"/>
                <a:ea typeface="Inter-Regular"/>
                <a:cs typeface="Inter-Regular"/>
                <a:sym typeface="Inter-Regular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888" name="Google Shape;888;p42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889" name="Google Shape;889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0" name="Google Shape;890;p42"/>
          <p:cNvSpPr txBox="1"/>
          <p:nvPr>
            <p:ph idx="4294967295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97" name="Google Shape;897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98" name="Google Shape;898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99" name="Google Shape;899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00" name="Google Shape;900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01" name="Google Shape;901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902" name="Google Shape;902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03" name="Google Shape;903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04" name="Google Shape;904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905" name="Google Shape;905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06" name="Google Shape;906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07" name="Google Shape;907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908" name="Google Shape;908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09" name="Google Shape;909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/>
        </p:nvSpPr>
        <p:spPr>
          <a:xfrm>
            <a:off x="505100" y="0"/>
            <a:ext cx="2396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chemeClr val="lt2"/>
                </a:solidFill>
                <a:latin typeface="Inter-Regular"/>
                <a:ea typeface="Inter-Regular"/>
                <a:cs typeface="Inter-Regular"/>
                <a:sym typeface="Inter-Regular"/>
              </a:rPr>
              <a:t>1</a:t>
            </a:r>
            <a:endParaRPr sz="30000">
              <a:solidFill>
                <a:schemeClr val="l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94" name="Google Shape;94;p17"/>
          <p:cNvSpPr txBox="1"/>
          <p:nvPr>
            <p:ph type="ctrTitle"/>
          </p:nvPr>
        </p:nvSpPr>
        <p:spPr>
          <a:xfrm>
            <a:off x="685800" y="2167338"/>
            <a:ext cx="4102500" cy="43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5" name="Google Shape;95;p17"/>
          <p:cNvSpPr txBox="1"/>
          <p:nvPr>
            <p:ph idx="1" type="subTitle"/>
          </p:nvPr>
        </p:nvSpPr>
        <p:spPr>
          <a:xfrm>
            <a:off x="685800" y="2701363"/>
            <a:ext cx="4102500" cy="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 rot="10800000">
            <a:off x="-348346" y="421850"/>
            <a:ext cx="2375400" cy="2375400"/>
          </a:xfrm>
          <a:prstGeom prst="chord">
            <a:avLst>
              <a:gd fmla="val 2673960" name="adj1"/>
              <a:gd fmla="val 18921779" name="adj2"/>
            </a:avLst>
          </a:prstGeom>
          <a:solidFill>
            <a:srgbClr val="FFF0ED">
              <a:alpha val="290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>
            <p:ph idx="4294967295" type="ctrTitle"/>
          </p:nvPr>
        </p:nvSpPr>
        <p:spPr>
          <a:xfrm>
            <a:off x="685800" y="1105838"/>
            <a:ext cx="44655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Hello!</a:t>
            </a:r>
            <a:endParaRPr sz="10000"/>
          </a:p>
        </p:txBody>
      </p:sp>
      <p:sp>
        <p:nvSpPr>
          <p:cNvPr id="102" name="Google Shape;102;p18"/>
          <p:cNvSpPr txBox="1"/>
          <p:nvPr>
            <p:ph idx="4294967295" type="subTitle"/>
          </p:nvPr>
        </p:nvSpPr>
        <p:spPr>
          <a:xfrm>
            <a:off x="685800" y="2305458"/>
            <a:ext cx="4465500" cy="173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rPr>
              <a:t>I am Jayden Smith</a:t>
            </a:r>
            <a:endParaRPr>
              <a:solidFill>
                <a:schemeClr val="accen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I am here because I love to give presentations. 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You can find me at @username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b="5384" l="790" r="16864" t="1782"/>
          <a:stretch/>
        </p:blipFill>
        <p:spPr>
          <a:xfrm>
            <a:off x="5737400" y="578825"/>
            <a:ext cx="3971700" cy="3971700"/>
          </a:xfrm>
          <a:prstGeom prst="chord">
            <a:avLst>
              <a:gd fmla="val 2658481" name="adj1"/>
              <a:gd fmla="val 18942614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1219200" y="790200"/>
            <a:ext cx="4407300" cy="314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✓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✓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✓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4294967295" type="ctrTitle"/>
          </p:nvPr>
        </p:nvSpPr>
        <p:spPr>
          <a:xfrm>
            <a:off x="685800" y="925588"/>
            <a:ext cx="4017000" cy="2049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Big </a:t>
            </a:r>
            <a:r>
              <a:rPr lang="en" sz="7200">
                <a:solidFill>
                  <a:schemeClr val="lt1"/>
                </a:solidFill>
              </a:rPr>
              <a:t>c</a:t>
            </a:r>
            <a:r>
              <a:rPr lang="en" sz="7200">
                <a:solidFill>
                  <a:schemeClr val="lt1"/>
                </a:solidFill>
              </a:rPr>
              <a:t>oncept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23" name="Google Shape;123;p21"/>
          <p:cNvSpPr txBox="1"/>
          <p:nvPr>
            <p:ph idx="4294967295" type="subTitle"/>
          </p:nvPr>
        </p:nvSpPr>
        <p:spPr>
          <a:xfrm>
            <a:off x="685800" y="3033812"/>
            <a:ext cx="4017000" cy="118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</a:rPr>
              <a:t>Bring the attention of your audience over a key concept using icons or illustrations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6923409" y="1611296"/>
            <a:ext cx="1799891" cy="1823854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27" name="Google Shape;127;p21"/>
          <p:cNvSpPr/>
          <p:nvPr/>
        </p:nvSpPr>
        <p:spPr>
          <a:xfrm rot="1473096">
            <a:off x="5286885" y="2521954"/>
            <a:ext cx="1052374" cy="1025082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6575291" y="1437000"/>
            <a:ext cx="460690" cy="44767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29" name="Google Shape;129;p21"/>
          <p:cNvSpPr/>
          <p:nvPr/>
        </p:nvSpPr>
        <p:spPr>
          <a:xfrm rot="2487177">
            <a:off x="6279019" y="3468403"/>
            <a:ext cx="327755" cy="31849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85527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36" name="Google Shape;136;p22"/>
          <p:cNvSpPr txBox="1"/>
          <p:nvPr>
            <p:ph idx="2" type="body"/>
          </p:nvPr>
        </p:nvSpPr>
        <p:spPr>
          <a:xfrm>
            <a:off x="327912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855300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4" name="Google Shape;144;p23"/>
          <p:cNvSpPr txBox="1"/>
          <p:nvPr>
            <p:ph idx="2" type="body"/>
          </p:nvPr>
        </p:nvSpPr>
        <p:spPr>
          <a:xfrm>
            <a:off x="2811939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5" name="Google Shape;145;p23"/>
          <p:cNvSpPr txBox="1"/>
          <p:nvPr>
            <p:ph idx="3" type="body"/>
          </p:nvPr>
        </p:nvSpPr>
        <p:spPr>
          <a:xfrm>
            <a:off x="4768578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eeble template">
  <a:themeElements>
    <a:clrScheme name="Custom 347">
      <a:dk1>
        <a:srgbClr val="333A47"/>
      </a:dk1>
      <a:lt1>
        <a:srgbClr val="FFFFFF"/>
      </a:lt1>
      <a:dk2>
        <a:srgbClr val="707379"/>
      </a:dk2>
      <a:lt2>
        <a:srgbClr val="FFF0ED"/>
      </a:lt2>
      <a:accent1>
        <a:srgbClr val="FFB9A7"/>
      </a:accent1>
      <a:accent2>
        <a:srgbClr val="D26A50"/>
      </a:accent2>
      <a:accent3>
        <a:srgbClr val="8BB0C4"/>
      </a:accent3>
      <a:accent4>
        <a:srgbClr val="5F759B"/>
      </a:accent4>
      <a:accent5>
        <a:srgbClr val="E2C7A1"/>
      </a:accent5>
      <a:accent6>
        <a:srgbClr val="B28F64"/>
      </a:accent6>
      <a:hlink>
        <a:srgbClr val="425C8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