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</p:sldIdLst>
  <p:sldSz cy="5143500" cx="9144000"/>
  <p:notesSz cx="6858000" cy="9144000"/>
  <p:embeddedFontLst>
    <p:embeddedFont>
      <p:font typeface="Montserrat"/>
      <p:regular r:id="rId47"/>
      <p:bold r:id="rId48"/>
      <p:italic r:id="rId49"/>
      <p:boldItalic r:id="rId50"/>
    </p:embeddedFont>
    <p:embeddedFont>
      <p:font typeface="Bebas Neue"/>
      <p:regular r:id="rId51"/>
    </p:embeddedFont>
    <p:embeddedFont>
      <p:font typeface="Della Respira"/>
      <p:regular r:id="rId5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font" Target="fonts/Montserrat-bold.fntdata"/><Relationship Id="rId47" Type="http://schemas.openxmlformats.org/officeDocument/2006/relationships/font" Target="fonts/Montserrat-regular.fntdata"/><Relationship Id="rId49" Type="http://schemas.openxmlformats.org/officeDocument/2006/relationships/font" Target="fonts/Montserra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font" Target="fonts/BebasNeue-regular.fntdata"/><Relationship Id="rId50" Type="http://schemas.openxmlformats.org/officeDocument/2006/relationships/font" Target="fonts/Montserrat-boldItalic.fntdata"/><Relationship Id="rId52" Type="http://schemas.openxmlformats.org/officeDocument/2006/relationships/font" Target="fonts/DellaRespira-regular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834a636a1_1_26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834a636a1_1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7834a636a1_1_2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7834a636a1_1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834a636a1_1_27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834a636a1_1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834a636a1_1_2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834a636a1_1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834a636a1_1_29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834a636a1_1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7834a636a1_1_29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7834a636a1_1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7834a636a1_1_30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7834a636a1_1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7834a636a1_1_3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7834a636a1_1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7834a636a1_1_32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7834a636a1_1_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7834a636a1_1_32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7834a636a1_1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7834a636a1_1_3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7834a636a1_1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7834a636a1_1_33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7834a636a1_1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834a636a1_1_3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834a636a1_1_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7834a636a1_1_35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7834a636a1_1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7834a636a1_1_3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7834a636a1_1_3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7834a636a1_1_36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7834a636a1_1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7834a636a1_1_36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7834a636a1_1_3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7834a636a1_1_37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7834a636a1_1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7834a636a1_1_38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7834a636a1_1_3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7834a636a1_0_2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7834a636a1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7834a636a1_1_3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7834a636a1_1_3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7834a636a1_1_39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7834a636a1_1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7834a636a1_1_3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7834a636a1_1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7834a636a1_1_40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7834a636a1_1_4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7834a636a1_1_89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7834a636a1_1_8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77ac4a4f4f_0_9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77ac4a4f4f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7834a636a1_1_8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7834a636a1_1_8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35694cd56_0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3" name="Google Shape;503;g35694cd5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7834a636a1_0_29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7834a636a1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7834a636a1_1_4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g7834a636a1_1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2" name="Shape 1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Google Shape;1243;g134fb1cf8c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4" name="Google Shape;1244;g134fb1cf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0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g41a98d525d_0_3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2" name="Google Shape;1252;g41a98d525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834a636a1_1_23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834a636a1_1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834a636a1_1_23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834a636a1_1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7834a636a1_1_24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7834a636a1_1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7834a636a1_1_24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7834a636a1_1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834a636a1_1_26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7834a636a1_1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ctrTitle"/>
          </p:nvPr>
        </p:nvSpPr>
        <p:spPr>
          <a:xfrm>
            <a:off x="685800" y="2694400"/>
            <a:ext cx="7772400" cy="607800"/>
          </a:xfrm>
          <a:prstGeom prst="rect">
            <a:avLst/>
          </a:prstGeom>
          <a:effectLst>
            <a:reflection blurRad="0" dir="0" dist="0" endA="0" endPos="60000" fadeDir="5400012" kx="0" rotWithShape="0" algn="bl" stA="25000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JEOPARTY Answer">
  <p:cSld name="TITLE_ONLY_1_1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1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94" name="Google Shape;194;p11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6" name="Google Shape;196;p11"/>
          <p:cNvSpPr txBox="1"/>
          <p:nvPr>
            <p:ph type="title"/>
          </p:nvPr>
        </p:nvSpPr>
        <p:spPr>
          <a:xfrm>
            <a:off x="1032075" y="998325"/>
            <a:ext cx="7081800" cy="3156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197" name="Google Shape;197;p11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8" name="Google Shape;198;p11">
            <a:hlinkClick action="ppaction://hlinksldjump" r:id="rId2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fmla="val 19553" name="adj1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JEOPARTY Answer (with category info)">
  <p:cSld name="TITLE_ONLY_1_1_1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12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201" name="Google Shape;201;p12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3" name="Google Shape;203;p1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204" name="Google Shape;204;p12">
            <a:hlinkClick action="ppaction://hlinksldjump" r:id="rId2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fmla="val 19553" name="adj1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b="0" sz="200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600"/>
              </a:spcBef>
              <a:spcAft>
                <a:spcPts val="0"/>
              </a:spcAft>
              <a:buNone/>
              <a:defRPr sz="2000"/>
            </a:lvl2pPr>
            <a:lvl3pPr lvl="2">
              <a:spcBef>
                <a:spcPts val="600"/>
              </a:spcBef>
              <a:spcAft>
                <a:spcPts val="0"/>
              </a:spcAft>
              <a:buNone/>
              <a:defRPr sz="2000"/>
            </a:lvl3pPr>
            <a:lvl4pPr lvl="3">
              <a:spcBef>
                <a:spcPts val="600"/>
              </a:spcBef>
              <a:spcAft>
                <a:spcPts val="0"/>
              </a:spcAft>
              <a:buNone/>
              <a:defRPr sz="2000"/>
            </a:lvl4pPr>
            <a:lvl5pPr lvl="4">
              <a:spcBef>
                <a:spcPts val="600"/>
              </a:spcBef>
              <a:spcAft>
                <a:spcPts val="0"/>
              </a:spcAft>
              <a:buNone/>
              <a:defRPr sz="2000"/>
            </a:lvl5pPr>
            <a:lvl6pPr lvl="5">
              <a:spcBef>
                <a:spcPts val="600"/>
              </a:spcBef>
              <a:spcAft>
                <a:spcPts val="0"/>
              </a:spcAft>
              <a:buNone/>
              <a:defRPr sz="2000"/>
            </a:lvl6pPr>
            <a:lvl7pPr lvl="6">
              <a:spcBef>
                <a:spcPts val="600"/>
              </a:spcBef>
              <a:spcAft>
                <a:spcPts val="0"/>
              </a:spcAft>
              <a:buNone/>
              <a:defRPr sz="2000"/>
            </a:lvl7pPr>
            <a:lvl8pPr lvl="7">
              <a:spcBef>
                <a:spcPts val="600"/>
              </a:spcBef>
              <a:spcAft>
                <a:spcPts val="0"/>
              </a:spcAft>
              <a:buNone/>
              <a:defRPr sz="2000"/>
            </a:lvl8pPr>
            <a:lvl9pPr lvl="8">
              <a:spcBef>
                <a:spcPts val="60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206" name="Google Shape;206;p12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3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209" name="Google Shape;209;p13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1" name="Google Shape;211;p13"/>
          <p:cNvSpPr txBox="1"/>
          <p:nvPr>
            <p:ph idx="1" type="body"/>
          </p:nvPr>
        </p:nvSpPr>
        <p:spPr>
          <a:xfrm>
            <a:off x="812975" y="4025300"/>
            <a:ext cx="75180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12" name="Google Shape;212;p13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ctrTitle"/>
          </p:nvPr>
        </p:nvSpPr>
        <p:spPr>
          <a:xfrm>
            <a:off x="685800" y="2675275"/>
            <a:ext cx="7772400" cy="605700"/>
          </a:xfrm>
          <a:prstGeom prst="rect">
            <a:avLst/>
          </a:prstGeom>
          <a:effectLst>
            <a:reflection blurRad="0" dir="0" dist="0" endA="0" endPos="47000" fadeDir="5400012" kx="0" rotWithShape="0" algn="bl" stA="35000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/>
        </p:txBody>
      </p:sp>
      <p:sp>
        <p:nvSpPr>
          <p:cNvPr id="103" name="Google Shape;103;p3"/>
          <p:cNvSpPr txBox="1"/>
          <p:nvPr>
            <p:ph idx="1" type="subTitle"/>
          </p:nvPr>
        </p:nvSpPr>
        <p:spPr>
          <a:xfrm>
            <a:off x="685800" y="3381833"/>
            <a:ext cx="7772400" cy="403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>
                <a:solidFill>
                  <a:schemeClr val="accent6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06" name="Google Shape;106;p4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1387050" y="2161800"/>
            <a:ext cx="6369900" cy="819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419100" lvl="0" marL="457200" rtl="0" algn="ctr">
              <a:spcBef>
                <a:spcPts val="600"/>
              </a:spcBef>
              <a:spcAft>
                <a:spcPts val="0"/>
              </a:spcAft>
              <a:buSzPts val="3000"/>
              <a:buChar char="➢"/>
              <a:defRPr sz="3000"/>
            </a:lvl1pPr>
            <a:lvl2pPr indent="-419100" lvl="1" marL="9144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109" name="Google Shape;109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“</a:t>
            </a:r>
            <a:endParaRPr sz="96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10" name="Google Shape;110;p4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5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13" name="Google Shape;113;p5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" name="Google Shape;115;p5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16" name="Google Shape;116;p5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➢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17" name="Google Shape;117;p5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6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0" name="Google Shape;120;p6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6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23" name="Google Shape;123;p6"/>
          <p:cNvSpPr txBox="1"/>
          <p:nvPr>
            <p:ph idx="1" type="body"/>
          </p:nvPr>
        </p:nvSpPr>
        <p:spPr>
          <a:xfrm>
            <a:off x="1022537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24" name="Google Shape;124;p6"/>
          <p:cNvSpPr txBox="1"/>
          <p:nvPr>
            <p:ph idx="2" type="body"/>
          </p:nvPr>
        </p:nvSpPr>
        <p:spPr>
          <a:xfrm>
            <a:off x="4804636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25" name="Google Shape;125;p6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7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8" name="Google Shape;128;p7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" name="Google Shape;130;p7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1006512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2" name="Google Shape;132;p7"/>
          <p:cNvSpPr txBox="1"/>
          <p:nvPr>
            <p:ph idx="2" type="body"/>
          </p:nvPr>
        </p:nvSpPr>
        <p:spPr>
          <a:xfrm>
            <a:off x="3450259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3" name="Google Shape;133;p7"/>
          <p:cNvSpPr txBox="1"/>
          <p:nvPr>
            <p:ph idx="3" type="body"/>
          </p:nvPr>
        </p:nvSpPr>
        <p:spPr>
          <a:xfrm>
            <a:off x="5894006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4" name="Google Shape;134;p7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37" name="Google Shape;137;p8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8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40" name="Google Shape;140;p8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JEOPARTY Panel">
  <p:cSld name="TITLE_ONLY_2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/>
          <p:nvPr/>
        </p:nvSpPr>
        <p:spPr>
          <a:xfrm>
            <a:off x="485311" y="484852"/>
            <a:ext cx="8177442" cy="4183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 txBox="1"/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/>
        </p:txBody>
      </p:sp>
      <p:grpSp>
        <p:nvGrpSpPr>
          <p:cNvPr id="144" name="Google Shape;144;p9"/>
          <p:cNvGrpSpPr/>
          <p:nvPr/>
        </p:nvGrpSpPr>
        <p:grpSpPr>
          <a:xfrm>
            <a:off x="572720" y="572673"/>
            <a:ext cx="1265739" cy="4018309"/>
            <a:chOff x="572700" y="572684"/>
            <a:chExt cx="1251349" cy="4018309"/>
          </a:xfrm>
        </p:grpSpPr>
        <p:sp>
          <p:nvSpPr>
            <p:cNvPr id="145" name="Google Shape;145;p9"/>
            <p:cNvSpPr/>
            <p:nvPr/>
          </p:nvSpPr>
          <p:spPr>
            <a:xfrm>
              <a:off x="572700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72700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572700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572700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572700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572700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1" name="Google Shape;151;p9"/>
          <p:cNvGrpSpPr/>
          <p:nvPr/>
        </p:nvGrpSpPr>
        <p:grpSpPr>
          <a:xfrm>
            <a:off x="1917802" y="572673"/>
            <a:ext cx="1265739" cy="4018309"/>
            <a:chOff x="1922099" y="572684"/>
            <a:chExt cx="1251349" cy="4018309"/>
          </a:xfrm>
        </p:grpSpPr>
        <p:sp>
          <p:nvSpPr>
            <p:cNvPr id="152" name="Google Shape;152;p9"/>
            <p:cNvSpPr/>
            <p:nvPr/>
          </p:nvSpPr>
          <p:spPr>
            <a:xfrm>
              <a:off x="1922099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922099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1922099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1922099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922099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922099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3262884" y="572673"/>
            <a:ext cx="1265739" cy="4018309"/>
            <a:chOff x="3271498" y="572684"/>
            <a:chExt cx="1251349" cy="4018309"/>
          </a:xfrm>
        </p:grpSpPr>
        <p:sp>
          <p:nvSpPr>
            <p:cNvPr id="159" name="Google Shape;159;p9"/>
            <p:cNvSpPr/>
            <p:nvPr/>
          </p:nvSpPr>
          <p:spPr>
            <a:xfrm>
              <a:off x="3271498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71498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71498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271498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271498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271498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5" name="Google Shape;165;p9"/>
          <p:cNvGrpSpPr/>
          <p:nvPr/>
        </p:nvGrpSpPr>
        <p:grpSpPr>
          <a:xfrm>
            <a:off x="4607967" y="572673"/>
            <a:ext cx="1265739" cy="4018309"/>
            <a:chOff x="4620897" y="572684"/>
            <a:chExt cx="1251349" cy="4018309"/>
          </a:xfrm>
        </p:grpSpPr>
        <p:sp>
          <p:nvSpPr>
            <p:cNvPr id="166" name="Google Shape;166;p9"/>
            <p:cNvSpPr/>
            <p:nvPr/>
          </p:nvSpPr>
          <p:spPr>
            <a:xfrm>
              <a:off x="4620897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4620897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4620897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4620897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4620897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4620897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9"/>
          <p:cNvGrpSpPr/>
          <p:nvPr/>
        </p:nvGrpSpPr>
        <p:grpSpPr>
          <a:xfrm>
            <a:off x="5953049" y="572673"/>
            <a:ext cx="1265739" cy="4018309"/>
            <a:chOff x="5970296" y="572684"/>
            <a:chExt cx="1251349" cy="4018309"/>
          </a:xfrm>
        </p:grpSpPr>
        <p:sp>
          <p:nvSpPr>
            <p:cNvPr id="173" name="Google Shape;173;p9"/>
            <p:cNvSpPr/>
            <p:nvPr/>
          </p:nvSpPr>
          <p:spPr>
            <a:xfrm>
              <a:off x="59702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59702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59702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59702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59702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59702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9" name="Google Shape;179;p9"/>
          <p:cNvGrpSpPr/>
          <p:nvPr/>
        </p:nvGrpSpPr>
        <p:grpSpPr>
          <a:xfrm>
            <a:off x="7298131" y="572673"/>
            <a:ext cx="1265739" cy="4018309"/>
            <a:chOff x="7319696" y="572684"/>
            <a:chExt cx="1251349" cy="4018309"/>
          </a:xfrm>
        </p:grpSpPr>
        <p:sp>
          <p:nvSpPr>
            <p:cNvPr id="180" name="Google Shape;180;p9"/>
            <p:cNvSpPr/>
            <p:nvPr/>
          </p:nvSpPr>
          <p:spPr>
            <a:xfrm>
              <a:off x="73196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73196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73196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73196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73196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73196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JEOPARTY Category">
  <p:cSld name="TITLE_ONLY_1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88" name="Google Shape;188;p10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0" name="Google Shape;190;p10"/>
          <p:cNvSpPr txBox="1"/>
          <p:nvPr>
            <p:ph type="title"/>
          </p:nvPr>
        </p:nvSpPr>
        <p:spPr>
          <a:xfrm>
            <a:off x="1517025" y="1499475"/>
            <a:ext cx="6111900" cy="68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191" name="Google Shape;191;p10"/>
          <p:cNvSpPr txBox="1"/>
          <p:nvPr>
            <p:ph idx="1" type="subTitle"/>
          </p:nvPr>
        </p:nvSpPr>
        <p:spPr>
          <a:xfrm>
            <a:off x="1517025" y="1998450"/>
            <a:ext cx="6123600" cy="157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gradFill>
          <a:gsLst>
            <a:gs pos="0">
              <a:schemeClr val="accent1"/>
            </a:gs>
            <a:gs pos="19000">
              <a:schemeClr val="accent2"/>
            </a:gs>
            <a:gs pos="39000">
              <a:schemeClr val="accent4"/>
            </a:gs>
            <a:gs pos="52999">
              <a:schemeClr val="accent5"/>
            </a:gs>
            <a:gs pos="63000">
              <a:schemeClr val="accent6"/>
            </a:gs>
            <a:gs pos="65000">
              <a:schemeClr val="accent5"/>
            </a:gs>
            <a:gs pos="71000">
              <a:schemeClr val="accent4"/>
            </a:gs>
            <a:gs pos="82000">
              <a:schemeClr val="accent2"/>
            </a:gs>
            <a:gs pos="95000">
              <a:schemeClr val="accent3"/>
            </a:gs>
            <a:gs pos="100000">
              <a:schemeClr val="accent3"/>
            </a:gs>
          </a:gsLst>
          <a:lin ang="5400012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8224" y="-233576"/>
            <a:ext cx="9239574" cy="3010917"/>
            <a:chOff x="-118224" y="-233576"/>
            <a:chExt cx="9239574" cy="3010917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431407" y="-101026"/>
              <a:ext cx="1032685" cy="1032685"/>
              <a:chOff x="4937822" y="2270799"/>
              <a:chExt cx="2311809" cy="2311809"/>
            </a:xfrm>
          </p:grpSpPr>
          <p:sp>
            <p:nvSpPr>
              <p:cNvPr id="8" name="Google Shape;8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9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50307" y="-233576"/>
              <a:ext cx="1032685" cy="1032685"/>
              <a:chOff x="4937822" y="2270799"/>
              <a:chExt cx="2311809" cy="2311809"/>
            </a:xfrm>
          </p:grpSpPr>
          <p:sp>
            <p:nvSpPr>
              <p:cNvPr id="11" name="Google Shape;11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3;p1"/>
            <p:cNvGrpSpPr/>
            <p:nvPr/>
          </p:nvGrpSpPr>
          <p:grpSpPr>
            <a:xfrm>
              <a:off x="7125382" y="371399"/>
              <a:ext cx="1032685" cy="1032685"/>
              <a:chOff x="4937822" y="2270799"/>
              <a:chExt cx="2311809" cy="2311809"/>
            </a:xfrm>
          </p:grpSpPr>
          <p:sp>
            <p:nvSpPr>
              <p:cNvPr id="14" name="Google Shape;14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" name="Google Shape;16;p1"/>
            <p:cNvGrpSpPr/>
            <p:nvPr/>
          </p:nvGrpSpPr>
          <p:grpSpPr>
            <a:xfrm>
              <a:off x="-118224" y="419163"/>
              <a:ext cx="803354" cy="803354"/>
              <a:chOff x="4937822" y="2270799"/>
              <a:chExt cx="2311809" cy="2311809"/>
            </a:xfrm>
          </p:grpSpPr>
          <p:sp>
            <p:nvSpPr>
              <p:cNvPr id="17" name="Google Shape;17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1"/>
            <p:cNvGrpSpPr/>
            <p:nvPr/>
          </p:nvGrpSpPr>
          <p:grpSpPr>
            <a:xfrm>
              <a:off x="2717107" y="1008374"/>
              <a:ext cx="1032685" cy="1032685"/>
              <a:chOff x="4937822" y="2270799"/>
              <a:chExt cx="2311809" cy="2311809"/>
            </a:xfrm>
          </p:grpSpPr>
          <p:sp>
            <p:nvSpPr>
              <p:cNvPr id="20" name="Google Shape;20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1"/>
            <p:cNvGrpSpPr/>
            <p:nvPr/>
          </p:nvGrpSpPr>
          <p:grpSpPr>
            <a:xfrm>
              <a:off x="6613501" y="128288"/>
              <a:ext cx="803354" cy="803354"/>
              <a:chOff x="4937822" y="2270799"/>
              <a:chExt cx="2311809" cy="2311809"/>
            </a:xfrm>
          </p:grpSpPr>
          <p:sp>
            <p:nvSpPr>
              <p:cNvPr id="23" name="Google Shape;23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" name="Google Shape;25;p1"/>
            <p:cNvGrpSpPr/>
            <p:nvPr/>
          </p:nvGrpSpPr>
          <p:grpSpPr>
            <a:xfrm>
              <a:off x="3610901" y="-101034"/>
              <a:ext cx="733075" cy="733075"/>
              <a:chOff x="4937822" y="2270799"/>
              <a:chExt cx="2311809" cy="2311809"/>
            </a:xfrm>
          </p:grpSpPr>
          <p:sp>
            <p:nvSpPr>
              <p:cNvPr id="26" name="Google Shape;26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" name="Google Shape;28;p1"/>
            <p:cNvGrpSpPr/>
            <p:nvPr/>
          </p:nvGrpSpPr>
          <p:grpSpPr>
            <a:xfrm>
              <a:off x="50301" y="1973988"/>
              <a:ext cx="803354" cy="803354"/>
              <a:chOff x="4937822" y="2270799"/>
              <a:chExt cx="2311809" cy="2311809"/>
            </a:xfrm>
          </p:grpSpPr>
          <p:sp>
            <p:nvSpPr>
              <p:cNvPr id="29" name="Google Shape;29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Google Shape;31;p1"/>
            <p:cNvSpPr/>
            <p:nvPr/>
          </p:nvSpPr>
          <p:spPr>
            <a:xfrm>
              <a:off x="4911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5368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5521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1306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58258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4682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352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3844650" y="906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692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43780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235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701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9396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2444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1682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177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1482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1025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014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2538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156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225650" y="1668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59782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5878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5878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9782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9020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7426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578450" y="68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730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45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82642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84166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690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8738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8645250" y="678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8416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118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81880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7214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1024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8035650" y="754325"/>
              <a:ext cx="18900" cy="18900"/>
            </a:xfrm>
            <a:prstGeom prst="ellipse">
              <a:avLst/>
            </a:prstGeom>
            <a:solidFill>
              <a:srgbClr val="FFFFFF">
                <a:alpha val="553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8850" y="1059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59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3592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054450" y="678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5292450" y="830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835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9876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3018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6828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701650" y="297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2854050" y="906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311250" y="1211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3874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863450" y="220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092050" y="982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2549250" y="1744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634850" y="1440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949050" y="11353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7204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4918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966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08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-25" y="3000500"/>
            <a:ext cx="9144047" cy="2139958"/>
          </a:xfrm>
          <a:custGeom>
            <a:rect b="b" l="l" r="r" t="t"/>
            <a:pathLst>
              <a:path extrusionOk="0" h="2641923" w="12192063">
                <a:moveTo>
                  <a:pt x="12192063" y="451106"/>
                </a:moveTo>
                <a:lnTo>
                  <a:pt x="12192063" y="441541"/>
                </a:lnTo>
                <a:cubicBezTo>
                  <a:pt x="11982259" y="421143"/>
                  <a:pt x="11772456" y="403152"/>
                  <a:pt x="11562715" y="387568"/>
                </a:cubicBezTo>
                <a:cubicBezTo>
                  <a:pt x="11768709" y="376419"/>
                  <a:pt x="11977433" y="370232"/>
                  <a:pt x="12188888" y="369007"/>
                </a:cubicBezTo>
                <a:lnTo>
                  <a:pt x="12188888" y="359505"/>
                </a:lnTo>
                <a:cubicBezTo>
                  <a:pt x="11952097" y="360815"/>
                  <a:pt x="11718671" y="368395"/>
                  <a:pt x="11488610" y="382247"/>
                </a:cubicBezTo>
                <a:cubicBezTo>
                  <a:pt x="10787126" y="331949"/>
                  <a:pt x="10087610" y="308426"/>
                  <a:pt x="9390062" y="311678"/>
                </a:cubicBezTo>
                <a:cubicBezTo>
                  <a:pt x="10252075" y="193091"/>
                  <a:pt x="11189398" y="152675"/>
                  <a:pt x="12188698" y="191317"/>
                </a:cubicBezTo>
                <a:lnTo>
                  <a:pt x="12189079" y="181815"/>
                </a:lnTo>
                <a:cubicBezTo>
                  <a:pt x="11161840" y="141716"/>
                  <a:pt x="10200005" y="185426"/>
                  <a:pt x="9318117" y="311741"/>
                </a:cubicBezTo>
                <a:cubicBezTo>
                  <a:pt x="8591868" y="317062"/>
                  <a:pt x="7870317" y="351460"/>
                  <a:pt x="7157212" y="415061"/>
                </a:cubicBezTo>
                <a:cubicBezTo>
                  <a:pt x="6968617" y="431954"/>
                  <a:pt x="6780594" y="450810"/>
                  <a:pt x="6593142" y="471631"/>
                </a:cubicBezTo>
                <a:cubicBezTo>
                  <a:pt x="7049707" y="331118"/>
                  <a:pt x="7514971" y="220531"/>
                  <a:pt x="7986014" y="140576"/>
                </a:cubicBezTo>
                <a:lnTo>
                  <a:pt x="7984363" y="131200"/>
                </a:lnTo>
                <a:cubicBezTo>
                  <a:pt x="7497001" y="213886"/>
                  <a:pt x="7015798" y="329444"/>
                  <a:pt x="6544057" y="477079"/>
                </a:cubicBezTo>
                <a:cubicBezTo>
                  <a:pt x="6349321" y="499208"/>
                  <a:pt x="6155074" y="523492"/>
                  <a:pt x="5961317" y="549929"/>
                </a:cubicBezTo>
                <a:cubicBezTo>
                  <a:pt x="5671376" y="508499"/>
                  <a:pt x="5379276" y="473405"/>
                  <a:pt x="5085017" y="444645"/>
                </a:cubicBezTo>
                <a:cubicBezTo>
                  <a:pt x="5051870" y="441414"/>
                  <a:pt x="5018596" y="438310"/>
                  <a:pt x="4985449" y="435333"/>
                </a:cubicBezTo>
                <a:cubicBezTo>
                  <a:pt x="5201984" y="366199"/>
                  <a:pt x="5422945" y="305554"/>
                  <a:pt x="5648325" y="253398"/>
                </a:cubicBezTo>
                <a:cubicBezTo>
                  <a:pt x="6088126" y="215389"/>
                  <a:pt x="6489573" y="203290"/>
                  <a:pt x="6848475" y="216720"/>
                </a:cubicBezTo>
                <a:lnTo>
                  <a:pt x="6848857" y="207217"/>
                </a:lnTo>
                <a:cubicBezTo>
                  <a:pt x="6508115" y="194548"/>
                  <a:pt x="6128957" y="204937"/>
                  <a:pt x="5715127" y="238258"/>
                </a:cubicBezTo>
                <a:cubicBezTo>
                  <a:pt x="5883701" y="200798"/>
                  <a:pt x="6054363" y="168259"/>
                  <a:pt x="6227128" y="140639"/>
                </a:cubicBezTo>
                <a:lnTo>
                  <a:pt x="6225604" y="131263"/>
                </a:lnTo>
                <a:cubicBezTo>
                  <a:pt x="6030233" y="162431"/>
                  <a:pt x="5837384" y="199996"/>
                  <a:pt x="5647055" y="243959"/>
                </a:cubicBezTo>
                <a:cubicBezTo>
                  <a:pt x="5329047" y="271368"/>
                  <a:pt x="4991481" y="311952"/>
                  <a:pt x="4634357" y="365713"/>
                </a:cubicBezTo>
                <a:cubicBezTo>
                  <a:pt x="4575093" y="374582"/>
                  <a:pt x="4515466" y="383852"/>
                  <a:pt x="4455478" y="393523"/>
                </a:cubicBezTo>
                <a:cubicBezTo>
                  <a:pt x="4140517" y="372703"/>
                  <a:pt x="3823481" y="359062"/>
                  <a:pt x="3504375" y="352600"/>
                </a:cubicBezTo>
                <a:cubicBezTo>
                  <a:pt x="3837305" y="244197"/>
                  <a:pt x="4176059" y="154461"/>
                  <a:pt x="4519041" y="83816"/>
                </a:cubicBezTo>
                <a:lnTo>
                  <a:pt x="4517136" y="74567"/>
                </a:lnTo>
                <a:cubicBezTo>
                  <a:pt x="4164851" y="147083"/>
                  <a:pt x="3817042" y="239745"/>
                  <a:pt x="3475419" y="352094"/>
                </a:cubicBezTo>
                <a:cubicBezTo>
                  <a:pt x="3181033" y="346519"/>
                  <a:pt x="2885142" y="347047"/>
                  <a:pt x="2587752" y="353677"/>
                </a:cubicBezTo>
                <a:cubicBezTo>
                  <a:pt x="2806256" y="318646"/>
                  <a:pt x="3033586" y="285072"/>
                  <a:pt x="3267773" y="254918"/>
                </a:cubicBezTo>
                <a:lnTo>
                  <a:pt x="3266504" y="245543"/>
                </a:lnTo>
                <a:cubicBezTo>
                  <a:pt x="3007487" y="279117"/>
                  <a:pt x="2756789" y="316365"/>
                  <a:pt x="2517204" y="355451"/>
                </a:cubicBezTo>
                <a:cubicBezTo>
                  <a:pt x="2220405" y="363053"/>
                  <a:pt x="1922399" y="376693"/>
                  <a:pt x="1623187" y="396374"/>
                </a:cubicBezTo>
                <a:cubicBezTo>
                  <a:pt x="1883759" y="305486"/>
                  <a:pt x="2148891" y="228161"/>
                  <a:pt x="2417509" y="164711"/>
                </a:cubicBezTo>
                <a:cubicBezTo>
                  <a:pt x="2903665" y="51255"/>
                  <a:pt x="3361436" y="-436"/>
                  <a:pt x="3778314" y="11093"/>
                </a:cubicBezTo>
                <a:lnTo>
                  <a:pt x="3778314" y="1591"/>
                </a:lnTo>
                <a:cubicBezTo>
                  <a:pt x="3360928" y="-10002"/>
                  <a:pt x="2902014" y="41816"/>
                  <a:pt x="2415350" y="155526"/>
                </a:cubicBezTo>
                <a:cubicBezTo>
                  <a:pt x="2135054" y="221849"/>
                  <a:pt x="1858537" y="303157"/>
                  <a:pt x="1586992" y="399098"/>
                </a:cubicBezTo>
                <a:cubicBezTo>
                  <a:pt x="1060704" y="434488"/>
                  <a:pt x="531728" y="488714"/>
                  <a:pt x="64" y="561775"/>
                </a:cubicBezTo>
                <a:lnTo>
                  <a:pt x="64" y="571340"/>
                </a:lnTo>
                <a:cubicBezTo>
                  <a:pt x="520086" y="499757"/>
                  <a:pt x="1037927" y="446207"/>
                  <a:pt x="1553591" y="410690"/>
                </a:cubicBezTo>
                <a:cubicBezTo>
                  <a:pt x="1498810" y="430159"/>
                  <a:pt x="1443780" y="450262"/>
                  <a:pt x="1388491" y="470997"/>
                </a:cubicBezTo>
                <a:cubicBezTo>
                  <a:pt x="928922" y="501658"/>
                  <a:pt x="466111" y="546698"/>
                  <a:pt x="64" y="606118"/>
                </a:cubicBezTo>
                <a:lnTo>
                  <a:pt x="64" y="615684"/>
                </a:lnTo>
                <a:cubicBezTo>
                  <a:pt x="455316" y="557615"/>
                  <a:pt x="907796" y="513271"/>
                  <a:pt x="1357503" y="482653"/>
                </a:cubicBezTo>
                <a:cubicBezTo>
                  <a:pt x="1305687" y="502375"/>
                  <a:pt x="1253725" y="522647"/>
                  <a:pt x="1201611" y="543467"/>
                </a:cubicBezTo>
                <a:lnTo>
                  <a:pt x="1184783" y="550245"/>
                </a:lnTo>
                <a:cubicBezTo>
                  <a:pt x="794004" y="572206"/>
                  <a:pt x="399098" y="603542"/>
                  <a:pt x="64" y="644253"/>
                </a:cubicBezTo>
                <a:lnTo>
                  <a:pt x="64" y="653755"/>
                </a:lnTo>
                <a:cubicBezTo>
                  <a:pt x="389530" y="613889"/>
                  <a:pt x="775316" y="583102"/>
                  <a:pt x="1157415" y="561395"/>
                </a:cubicBezTo>
                <a:cubicBezTo>
                  <a:pt x="1093534" y="587325"/>
                  <a:pt x="1031602" y="613213"/>
                  <a:pt x="971614" y="639059"/>
                </a:cubicBezTo>
                <a:cubicBezTo>
                  <a:pt x="651701" y="648308"/>
                  <a:pt x="327851" y="662751"/>
                  <a:pt x="64" y="682389"/>
                </a:cubicBezTo>
                <a:lnTo>
                  <a:pt x="64" y="691891"/>
                </a:lnTo>
                <a:cubicBezTo>
                  <a:pt x="319723" y="672677"/>
                  <a:pt x="635718" y="658443"/>
                  <a:pt x="948055" y="649194"/>
                </a:cubicBezTo>
                <a:cubicBezTo>
                  <a:pt x="924433" y="659457"/>
                  <a:pt x="901148" y="669656"/>
                  <a:pt x="878205" y="679791"/>
                </a:cubicBezTo>
                <a:cubicBezTo>
                  <a:pt x="336614" y="805980"/>
                  <a:pt x="8636" y="902522"/>
                  <a:pt x="1905" y="904486"/>
                </a:cubicBezTo>
                <a:lnTo>
                  <a:pt x="4572" y="913608"/>
                </a:lnTo>
                <a:cubicBezTo>
                  <a:pt x="10922" y="911644"/>
                  <a:pt x="319723" y="820930"/>
                  <a:pt x="831787" y="700379"/>
                </a:cubicBezTo>
                <a:cubicBezTo>
                  <a:pt x="599631" y="804523"/>
                  <a:pt x="405067" y="901888"/>
                  <a:pt x="262446" y="977019"/>
                </a:cubicBezTo>
                <a:cubicBezTo>
                  <a:pt x="175154" y="972667"/>
                  <a:pt x="87694" y="968891"/>
                  <a:pt x="64" y="965680"/>
                </a:cubicBezTo>
                <a:lnTo>
                  <a:pt x="64" y="975182"/>
                </a:lnTo>
                <a:cubicBezTo>
                  <a:pt x="82190" y="978305"/>
                  <a:pt x="164168" y="981814"/>
                  <a:pt x="245999" y="985698"/>
                </a:cubicBezTo>
                <a:cubicBezTo>
                  <a:pt x="197612" y="1011353"/>
                  <a:pt x="155639" y="1034159"/>
                  <a:pt x="120650" y="1053480"/>
                </a:cubicBezTo>
                <a:cubicBezTo>
                  <a:pt x="80518" y="1051244"/>
                  <a:pt x="40301" y="1049128"/>
                  <a:pt x="0" y="1047145"/>
                </a:cubicBezTo>
                <a:lnTo>
                  <a:pt x="0" y="1056647"/>
                </a:lnTo>
                <a:cubicBezTo>
                  <a:pt x="35052" y="1058376"/>
                  <a:pt x="70041" y="1060195"/>
                  <a:pt x="104966" y="1062095"/>
                </a:cubicBezTo>
                <a:cubicBezTo>
                  <a:pt x="45593" y="1095099"/>
                  <a:pt x="9716" y="1116447"/>
                  <a:pt x="0" y="1122022"/>
                </a:cubicBezTo>
                <a:lnTo>
                  <a:pt x="0" y="1127596"/>
                </a:lnTo>
                <a:lnTo>
                  <a:pt x="2477" y="1131651"/>
                </a:lnTo>
                <a:cubicBezTo>
                  <a:pt x="3874" y="1130827"/>
                  <a:pt x="46228" y="1105488"/>
                  <a:pt x="123126" y="1063109"/>
                </a:cubicBezTo>
                <a:cubicBezTo>
                  <a:pt x="467254" y="1082195"/>
                  <a:pt x="808038" y="1109859"/>
                  <a:pt x="1145477" y="1146094"/>
                </a:cubicBezTo>
                <a:cubicBezTo>
                  <a:pt x="1051370" y="1172827"/>
                  <a:pt x="961943" y="1198609"/>
                  <a:pt x="877189" y="1223442"/>
                </a:cubicBezTo>
                <a:cubicBezTo>
                  <a:pt x="588772" y="1193035"/>
                  <a:pt x="296397" y="1168753"/>
                  <a:pt x="64" y="1150592"/>
                </a:cubicBezTo>
                <a:lnTo>
                  <a:pt x="64" y="1159967"/>
                </a:lnTo>
                <a:cubicBezTo>
                  <a:pt x="287930" y="1177749"/>
                  <a:pt x="572114" y="1201270"/>
                  <a:pt x="852614" y="1230537"/>
                </a:cubicBezTo>
                <a:cubicBezTo>
                  <a:pt x="711264" y="1272029"/>
                  <a:pt x="584264" y="1310291"/>
                  <a:pt x="474155" y="1343992"/>
                </a:cubicBezTo>
                <a:cubicBezTo>
                  <a:pt x="429916" y="1339431"/>
                  <a:pt x="385466" y="1334997"/>
                  <a:pt x="340805" y="1330689"/>
                </a:cubicBezTo>
                <a:cubicBezTo>
                  <a:pt x="227944" y="1294879"/>
                  <a:pt x="114364" y="1260183"/>
                  <a:pt x="64" y="1226609"/>
                </a:cubicBezTo>
                <a:lnTo>
                  <a:pt x="64" y="1236428"/>
                </a:lnTo>
                <a:cubicBezTo>
                  <a:pt x="98997" y="1265612"/>
                  <a:pt x="197464" y="1295550"/>
                  <a:pt x="295466" y="1326255"/>
                </a:cubicBezTo>
                <a:cubicBezTo>
                  <a:pt x="197591" y="1316924"/>
                  <a:pt x="99124" y="1308264"/>
                  <a:pt x="64" y="1300282"/>
                </a:cubicBezTo>
                <a:lnTo>
                  <a:pt x="64" y="1309721"/>
                </a:lnTo>
                <a:cubicBezTo>
                  <a:pt x="113856" y="1319014"/>
                  <a:pt x="226865" y="1329106"/>
                  <a:pt x="339090" y="1340001"/>
                </a:cubicBezTo>
                <a:cubicBezTo>
                  <a:pt x="363347" y="1347730"/>
                  <a:pt x="387541" y="1355395"/>
                  <a:pt x="411734" y="1363187"/>
                </a:cubicBezTo>
                <a:cubicBezTo>
                  <a:pt x="308356" y="1394861"/>
                  <a:pt x="222441" y="1422227"/>
                  <a:pt x="156401" y="1443385"/>
                </a:cubicBezTo>
                <a:cubicBezTo>
                  <a:pt x="104458" y="1425901"/>
                  <a:pt x="52345" y="1408689"/>
                  <a:pt x="64" y="1391756"/>
                </a:cubicBezTo>
                <a:lnTo>
                  <a:pt x="64" y="1401765"/>
                </a:lnTo>
                <a:cubicBezTo>
                  <a:pt x="47181" y="1417096"/>
                  <a:pt x="94191" y="1432597"/>
                  <a:pt x="141097" y="1448263"/>
                </a:cubicBezTo>
                <a:cubicBezTo>
                  <a:pt x="52642" y="1476642"/>
                  <a:pt x="3937" y="1492606"/>
                  <a:pt x="1714" y="1493683"/>
                </a:cubicBezTo>
                <a:lnTo>
                  <a:pt x="4763" y="1502678"/>
                </a:lnTo>
                <a:cubicBezTo>
                  <a:pt x="7049" y="1501918"/>
                  <a:pt x="60198" y="1484181"/>
                  <a:pt x="156337" y="1453394"/>
                </a:cubicBezTo>
                <a:cubicBezTo>
                  <a:pt x="233002" y="1479157"/>
                  <a:pt x="309202" y="1505466"/>
                  <a:pt x="384937" y="1532325"/>
                </a:cubicBezTo>
                <a:cubicBezTo>
                  <a:pt x="574421" y="1599303"/>
                  <a:pt x="754634" y="1666876"/>
                  <a:pt x="925576" y="1735038"/>
                </a:cubicBezTo>
                <a:cubicBezTo>
                  <a:pt x="871601" y="1779888"/>
                  <a:pt x="820312" y="1823896"/>
                  <a:pt x="771716" y="1867055"/>
                </a:cubicBezTo>
                <a:cubicBezTo>
                  <a:pt x="566230" y="1779508"/>
                  <a:pt x="342964" y="1690758"/>
                  <a:pt x="102362" y="1603338"/>
                </a:cubicBezTo>
                <a:cubicBezTo>
                  <a:pt x="68390" y="1590985"/>
                  <a:pt x="34227" y="1578886"/>
                  <a:pt x="64" y="1566723"/>
                </a:cubicBezTo>
                <a:lnTo>
                  <a:pt x="64" y="1576859"/>
                </a:lnTo>
                <a:cubicBezTo>
                  <a:pt x="32957" y="1588514"/>
                  <a:pt x="65850" y="1600171"/>
                  <a:pt x="98489" y="1612017"/>
                </a:cubicBezTo>
                <a:cubicBezTo>
                  <a:pt x="337693" y="1698930"/>
                  <a:pt x="559499" y="1787046"/>
                  <a:pt x="763842" y="1874086"/>
                </a:cubicBezTo>
                <a:lnTo>
                  <a:pt x="751777" y="1884792"/>
                </a:lnTo>
                <a:cubicBezTo>
                  <a:pt x="659702" y="1922123"/>
                  <a:pt x="575670" y="1957116"/>
                  <a:pt x="499682" y="1989759"/>
                </a:cubicBezTo>
                <a:cubicBezTo>
                  <a:pt x="345504" y="1923307"/>
                  <a:pt x="178943" y="1855652"/>
                  <a:pt x="64" y="1787996"/>
                </a:cubicBezTo>
                <a:lnTo>
                  <a:pt x="64" y="1798132"/>
                </a:lnTo>
                <a:cubicBezTo>
                  <a:pt x="174371" y="1864077"/>
                  <a:pt x="336614" y="1930085"/>
                  <a:pt x="487617" y="1994954"/>
                </a:cubicBezTo>
                <a:cubicBezTo>
                  <a:pt x="198374" y="2119115"/>
                  <a:pt x="31306" y="2203621"/>
                  <a:pt x="64" y="2219711"/>
                </a:cubicBezTo>
                <a:lnTo>
                  <a:pt x="64" y="2230417"/>
                </a:lnTo>
                <a:cubicBezTo>
                  <a:pt x="14034" y="2223132"/>
                  <a:pt x="186182" y="2134445"/>
                  <a:pt x="499618" y="2000085"/>
                </a:cubicBezTo>
                <a:cubicBezTo>
                  <a:pt x="528998" y="2012754"/>
                  <a:pt x="557932" y="2025424"/>
                  <a:pt x="586423" y="2038093"/>
                </a:cubicBezTo>
                <a:cubicBezTo>
                  <a:pt x="227203" y="2383465"/>
                  <a:pt x="58738" y="2632485"/>
                  <a:pt x="56452" y="2635906"/>
                </a:cubicBezTo>
                <a:lnTo>
                  <a:pt x="64326" y="2641227"/>
                </a:lnTo>
                <a:cubicBezTo>
                  <a:pt x="65151" y="2640023"/>
                  <a:pt x="145606" y="2520359"/>
                  <a:pt x="312420" y="2334181"/>
                </a:cubicBezTo>
                <a:cubicBezTo>
                  <a:pt x="383794" y="2254616"/>
                  <a:pt x="478219" y="2154907"/>
                  <a:pt x="595694" y="2042211"/>
                </a:cubicBezTo>
                <a:cubicBezTo>
                  <a:pt x="876999" y="2166816"/>
                  <a:pt x="1114362" y="2286226"/>
                  <a:pt x="1308608" y="2392207"/>
                </a:cubicBezTo>
                <a:cubicBezTo>
                  <a:pt x="1021461" y="2538350"/>
                  <a:pt x="872553" y="2633372"/>
                  <a:pt x="870458" y="2634576"/>
                </a:cubicBezTo>
                <a:lnTo>
                  <a:pt x="875094" y="2641734"/>
                </a:lnTo>
                <a:lnTo>
                  <a:pt x="876935" y="2641734"/>
                </a:lnTo>
                <a:cubicBezTo>
                  <a:pt x="891731" y="2632358"/>
                  <a:pt x="1041464" y="2538477"/>
                  <a:pt x="1318578" y="2397718"/>
                </a:cubicBezTo>
                <a:cubicBezTo>
                  <a:pt x="1428433" y="2457899"/>
                  <a:pt x="1524064" y="2513328"/>
                  <a:pt x="1606233" y="2563056"/>
                </a:cubicBezTo>
                <a:cubicBezTo>
                  <a:pt x="1627949" y="2576232"/>
                  <a:pt x="1648905" y="2589092"/>
                  <a:pt x="1669288" y="2601761"/>
                </a:cubicBezTo>
                <a:cubicBezTo>
                  <a:pt x="1652968" y="2623109"/>
                  <a:pt x="1644523" y="2634956"/>
                  <a:pt x="1643888" y="2635716"/>
                </a:cubicBezTo>
                <a:lnTo>
                  <a:pt x="1651635" y="2641164"/>
                </a:lnTo>
                <a:cubicBezTo>
                  <a:pt x="1651953" y="2640784"/>
                  <a:pt x="1660462" y="2628494"/>
                  <a:pt x="1677035" y="2606829"/>
                </a:cubicBezTo>
                <a:cubicBezTo>
                  <a:pt x="1696041" y="2618694"/>
                  <a:pt x="1714417" y="2630287"/>
                  <a:pt x="1732153" y="2641607"/>
                </a:cubicBezTo>
                <a:lnTo>
                  <a:pt x="1749806" y="2641607"/>
                </a:lnTo>
                <a:cubicBezTo>
                  <a:pt x="1728280" y="2627797"/>
                  <a:pt x="1706055" y="2613734"/>
                  <a:pt x="1682877" y="2599227"/>
                </a:cubicBezTo>
                <a:cubicBezTo>
                  <a:pt x="1714056" y="2558685"/>
                  <a:pt x="1768729" y="2490460"/>
                  <a:pt x="1847024" y="2402279"/>
                </a:cubicBezTo>
                <a:cubicBezTo>
                  <a:pt x="1929530" y="2448441"/>
                  <a:pt x="2004358" y="2491707"/>
                  <a:pt x="2071497" y="2532079"/>
                </a:cubicBezTo>
                <a:cubicBezTo>
                  <a:pt x="2135632" y="2570385"/>
                  <a:pt x="2194897" y="2606892"/>
                  <a:pt x="2249297" y="2641607"/>
                </a:cubicBezTo>
                <a:lnTo>
                  <a:pt x="2267014" y="2641607"/>
                </a:lnTo>
                <a:cubicBezTo>
                  <a:pt x="2209102" y="2604739"/>
                  <a:pt x="2145602" y="2565590"/>
                  <a:pt x="2076514" y="2524160"/>
                </a:cubicBezTo>
                <a:cubicBezTo>
                  <a:pt x="2009712" y="2484188"/>
                  <a:pt x="1935226" y="2440922"/>
                  <a:pt x="1853184" y="2395058"/>
                </a:cubicBezTo>
                <a:cubicBezTo>
                  <a:pt x="1873841" y="2371873"/>
                  <a:pt x="1896091" y="2347420"/>
                  <a:pt x="1919923" y="2321701"/>
                </a:cubicBezTo>
                <a:cubicBezTo>
                  <a:pt x="1948688" y="2290787"/>
                  <a:pt x="1980946" y="2256896"/>
                  <a:pt x="2016506" y="2220345"/>
                </a:cubicBezTo>
                <a:cubicBezTo>
                  <a:pt x="2233676" y="2328543"/>
                  <a:pt x="2418906" y="2428442"/>
                  <a:pt x="2570353" y="2514278"/>
                </a:cubicBezTo>
                <a:cubicBezTo>
                  <a:pt x="2589530" y="2525174"/>
                  <a:pt x="2608371" y="2535943"/>
                  <a:pt x="2626868" y="2546586"/>
                </a:cubicBezTo>
                <a:cubicBezTo>
                  <a:pt x="2520569" y="2601191"/>
                  <a:pt x="2465197" y="2633435"/>
                  <a:pt x="2464054" y="2634069"/>
                </a:cubicBezTo>
                <a:lnTo>
                  <a:pt x="2468309" y="2641354"/>
                </a:lnTo>
                <a:lnTo>
                  <a:pt x="2470468" y="2641354"/>
                </a:lnTo>
                <a:cubicBezTo>
                  <a:pt x="2480056" y="2635842"/>
                  <a:pt x="2536190" y="2603725"/>
                  <a:pt x="2636647" y="2552224"/>
                </a:cubicBezTo>
                <a:cubicBezTo>
                  <a:pt x="2690794" y="2583308"/>
                  <a:pt x="2741467" y="2613101"/>
                  <a:pt x="2788666" y="2641607"/>
                </a:cubicBezTo>
                <a:lnTo>
                  <a:pt x="2807081" y="2641607"/>
                </a:lnTo>
                <a:cubicBezTo>
                  <a:pt x="2757380" y="2611580"/>
                  <a:pt x="2704129" y="2580160"/>
                  <a:pt x="2647315" y="2547346"/>
                </a:cubicBezTo>
                <a:cubicBezTo>
                  <a:pt x="2720086" y="2510161"/>
                  <a:pt x="2814701" y="2463537"/>
                  <a:pt x="2930398" y="2410008"/>
                </a:cubicBezTo>
                <a:cubicBezTo>
                  <a:pt x="2991993" y="2442486"/>
                  <a:pt x="3049778" y="2473546"/>
                  <a:pt x="3103753" y="2503192"/>
                </a:cubicBezTo>
                <a:cubicBezTo>
                  <a:pt x="3132709" y="2519112"/>
                  <a:pt x="3160903" y="2534721"/>
                  <a:pt x="3188335" y="2550006"/>
                </a:cubicBezTo>
                <a:cubicBezTo>
                  <a:pt x="3145346" y="2603915"/>
                  <a:pt x="3124264" y="2634576"/>
                  <a:pt x="3123502" y="2635779"/>
                </a:cubicBezTo>
                <a:lnTo>
                  <a:pt x="3131376" y="2641100"/>
                </a:lnTo>
                <a:cubicBezTo>
                  <a:pt x="3131820" y="2640467"/>
                  <a:pt x="3153029" y="2609427"/>
                  <a:pt x="3196590" y="2554631"/>
                </a:cubicBezTo>
                <a:cubicBezTo>
                  <a:pt x="3250394" y="2584784"/>
                  <a:pt x="3301194" y="2613778"/>
                  <a:pt x="3348990" y="2641607"/>
                </a:cubicBezTo>
                <a:lnTo>
                  <a:pt x="3368040" y="2641607"/>
                </a:lnTo>
                <a:cubicBezTo>
                  <a:pt x="3316478" y="2611536"/>
                  <a:pt x="3261443" y="2580033"/>
                  <a:pt x="3202940" y="2547092"/>
                </a:cubicBezTo>
                <a:cubicBezTo>
                  <a:pt x="3244850" y="2494894"/>
                  <a:pt x="3305747" y="2422994"/>
                  <a:pt x="3387090" y="2336778"/>
                </a:cubicBezTo>
                <a:cubicBezTo>
                  <a:pt x="3442907" y="2277484"/>
                  <a:pt x="3512693" y="2206915"/>
                  <a:pt x="3596640" y="2128174"/>
                </a:cubicBezTo>
                <a:cubicBezTo>
                  <a:pt x="3686810" y="2093161"/>
                  <a:pt x="3783184" y="2056971"/>
                  <a:pt x="3885756" y="2019596"/>
                </a:cubicBezTo>
                <a:cubicBezTo>
                  <a:pt x="4023887" y="2061830"/>
                  <a:pt x="4159714" y="2105812"/>
                  <a:pt x="4293235" y="2151549"/>
                </a:cubicBezTo>
                <a:cubicBezTo>
                  <a:pt x="4470610" y="2212192"/>
                  <a:pt x="4636815" y="2273006"/>
                  <a:pt x="4791837" y="2333991"/>
                </a:cubicBezTo>
                <a:cubicBezTo>
                  <a:pt x="4778502" y="2348624"/>
                  <a:pt x="4765866" y="2362814"/>
                  <a:pt x="4753737" y="2376560"/>
                </a:cubicBezTo>
                <a:lnTo>
                  <a:pt x="4745673" y="2379728"/>
                </a:lnTo>
                <a:cubicBezTo>
                  <a:pt x="4369372" y="2528278"/>
                  <a:pt x="4162870" y="2633119"/>
                  <a:pt x="4160838" y="2634195"/>
                </a:cubicBezTo>
                <a:lnTo>
                  <a:pt x="4164648" y="2641607"/>
                </a:lnTo>
                <a:lnTo>
                  <a:pt x="4167251" y="2641607"/>
                </a:lnTo>
                <a:cubicBezTo>
                  <a:pt x="4189095" y="2630648"/>
                  <a:pt x="4389501" y="2530875"/>
                  <a:pt x="4740085" y="2392207"/>
                </a:cubicBezTo>
                <a:cubicBezTo>
                  <a:pt x="4610164" y="2540947"/>
                  <a:pt x="4553014" y="2634766"/>
                  <a:pt x="4552125" y="2635969"/>
                </a:cubicBezTo>
                <a:lnTo>
                  <a:pt x="4560253" y="2640910"/>
                </a:lnTo>
                <a:cubicBezTo>
                  <a:pt x="4561015" y="2639643"/>
                  <a:pt x="4621657" y="2540631"/>
                  <a:pt x="4758817" y="2384542"/>
                </a:cubicBezTo>
                <a:cubicBezTo>
                  <a:pt x="4784598" y="2374406"/>
                  <a:pt x="4811567" y="2363846"/>
                  <a:pt x="4839716" y="2352868"/>
                </a:cubicBezTo>
                <a:cubicBezTo>
                  <a:pt x="5090097" y="2452197"/>
                  <a:pt x="5310632" y="2549816"/>
                  <a:pt x="5502021" y="2641417"/>
                </a:cubicBezTo>
                <a:lnTo>
                  <a:pt x="5523992" y="2641417"/>
                </a:lnTo>
                <a:cubicBezTo>
                  <a:pt x="5330762" y="2548423"/>
                  <a:pt x="5107242" y="2449030"/>
                  <a:pt x="4852797" y="2347864"/>
                </a:cubicBezTo>
                <a:cubicBezTo>
                  <a:pt x="4939729" y="2314543"/>
                  <a:pt x="5037519" y="2278181"/>
                  <a:pt x="5145278" y="2240173"/>
                </a:cubicBezTo>
                <a:cubicBezTo>
                  <a:pt x="5467604" y="2368008"/>
                  <a:pt x="5748528" y="2494640"/>
                  <a:pt x="5987796" y="2611644"/>
                </a:cubicBezTo>
                <a:cubicBezTo>
                  <a:pt x="5975096" y="2626910"/>
                  <a:pt x="5968746" y="2635272"/>
                  <a:pt x="5968429" y="2635652"/>
                </a:cubicBezTo>
                <a:lnTo>
                  <a:pt x="5976049" y="2641354"/>
                </a:lnTo>
                <a:cubicBezTo>
                  <a:pt x="5976049" y="2641037"/>
                  <a:pt x="5983097" y="2632168"/>
                  <a:pt x="5996559" y="2616015"/>
                </a:cubicBezTo>
                <a:lnTo>
                  <a:pt x="6033707" y="2634322"/>
                </a:lnTo>
                <a:lnTo>
                  <a:pt x="6037263" y="2641734"/>
                </a:lnTo>
                <a:lnTo>
                  <a:pt x="6040184" y="2641734"/>
                </a:lnTo>
                <a:lnTo>
                  <a:pt x="6044565" y="2639707"/>
                </a:lnTo>
                <a:lnTo>
                  <a:pt x="6048629" y="2641734"/>
                </a:lnTo>
                <a:lnTo>
                  <a:pt x="6069902" y="2641734"/>
                </a:lnTo>
                <a:lnTo>
                  <a:pt x="6055614" y="2634576"/>
                </a:lnTo>
                <a:cubicBezTo>
                  <a:pt x="6117400" y="2606259"/>
                  <a:pt x="6209411" y="2567807"/>
                  <a:pt x="6328093" y="2522767"/>
                </a:cubicBezTo>
                <a:cubicBezTo>
                  <a:pt x="6416612" y="2563480"/>
                  <a:pt x="6500495" y="2603136"/>
                  <a:pt x="6579807" y="2641734"/>
                </a:cubicBezTo>
                <a:lnTo>
                  <a:pt x="6601524" y="2641734"/>
                </a:lnTo>
                <a:cubicBezTo>
                  <a:pt x="6519482" y="2601742"/>
                  <a:pt x="6432487" y="2560522"/>
                  <a:pt x="6340539" y="2518079"/>
                </a:cubicBezTo>
                <a:cubicBezTo>
                  <a:pt x="6426391" y="2485708"/>
                  <a:pt x="6525705" y="2450107"/>
                  <a:pt x="6637211" y="2412542"/>
                </a:cubicBezTo>
                <a:cubicBezTo>
                  <a:pt x="6821805" y="2492170"/>
                  <a:pt x="6990398" y="2569201"/>
                  <a:pt x="7142353" y="2641734"/>
                </a:cubicBezTo>
                <a:lnTo>
                  <a:pt x="7164388" y="2641734"/>
                </a:lnTo>
                <a:cubicBezTo>
                  <a:pt x="7010337" y="2567934"/>
                  <a:pt x="6838887" y="2489319"/>
                  <a:pt x="6650673" y="2407981"/>
                </a:cubicBezTo>
                <a:cubicBezTo>
                  <a:pt x="6927342" y="2315240"/>
                  <a:pt x="7277545" y="2210843"/>
                  <a:pt x="7682611" y="2114174"/>
                </a:cubicBezTo>
                <a:cubicBezTo>
                  <a:pt x="7880732" y="2066834"/>
                  <a:pt x="8082280" y="2023441"/>
                  <a:pt x="8287321" y="1983994"/>
                </a:cubicBezTo>
                <a:cubicBezTo>
                  <a:pt x="7784592" y="2341592"/>
                  <a:pt x="7471855" y="2630965"/>
                  <a:pt x="7467664" y="2635272"/>
                </a:cubicBezTo>
                <a:lnTo>
                  <a:pt x="7474014" y="2641924"/>
                </a:lnTo>
                <a:lnTo>
                  <a:pt x="7474585" y="2641924"/>
                </a:lnTo>
                <a:cubicBezTo>
                  <a:pt x="7486206" y="2631155"/>
                  <a:pt x="7803960" y="2338488"/>
                  <a:pt x="8309991" y="1979940"/>
                </a:cubicBezTo>
                <a:cubicBezTo>
                  <a:pt x="8517636" y="1940284"/>
                  <a:pt x="8728202" y="1904702"/>
                  <a:pt x="8941753" y="1873199"/>
                </a:cubicBezTo>
                <a:cubicBezTo>
                  <a:pt x="9204706" y="1987732"/>
                  <a:pt x="9423336" y="2096056"/>
                  <a:pt x="9598216" y="2189938"/>
                </a:cubicBezTo>
                <a:cubicBezTo>
                  <a:pt x="9326880" y="2387139"/>
                  <a:pt x="9130220" y="2557355"/>
                  <a:pt x="9048877" y="2635462"/>
                </a:cubicBezTo>
                <a:lnTo>
                  <a:pt x="9055227" y="2641797"/>
                </a:lnTo>
                <a:lnTo>
                  <a:pt x="9055735" y="2641797"/>
                </a:lnTo>
                <a:cubicBezTo>
                  <a:pt x="9137523" y="2563119"/>
                  <a:pt x="9335135" y="2392461"/>
                  <a:pt x="9607550" y="2194689"/>
                </a:cubicBezTo>
                <a:cubicBezTo>
                  <a:pt x="9659493" y="2222606"/>
                  <a:pt x="9707562" y="2249168"/>
                  <a:pt x="9751695" y="2274380"/>
                </a:cubicBezTo>
                <a:cubicBezTo>
                  <a:pt x="10121202" y="2484441"/>
                  <a:pt x="10301795" y="2633119"/>
                  <a:pt x="10312209" y="2641797"/>
                </a:cubicBezTo>
                <a:lnTo>
                  <a:pt x="10313162" y="2641797"/>
                </a:lnTo>
                <a:lnTo>
                  <a:pt x="10318877" y="2635019"/>
                </a:lnTo>
                <a:cubicBezTo>
                  <a:pt x="10317099" y="2633499"/>
                  <a:pt x="10136378" y="2482161"/>
                  <a:pt x="9756902" y="2266398"/>
                </a:cubicBezTo>
                <a:cubicBezTo>
                  <a:pt x="9713722" y="2241820"/>
                  <a:pt x="9666795" y="2215847"/>
                  <a:pt x="9616059" y="2188481"/>
                </a:cubicBezTo>
                <a:cubicBezTo>
                  <a:pt x="9686417" y="2137803"/>
                  <a:pt x="9761665" y="2084971"/>
                  <a:pt x="9841103" y="2031695"/>
                </a:cubicBezTo>
                <a:cubicBezTo>
                  <a:pt x="9984867" y="2103722"/>
                  <a:pt x="10110025" y="2170744"/>
                  <a:pt x="10216134" y="2230164"/>
                </a:cubicBezTo>
                <a:cubicBezTo>
                  <a:pt x="10501503" y="2390053"/>
                  <a:pt x="10693781" y="2519663"/>
                  <a:pt x="10792778" y="2590295"/>
                </a:cubicBezTo>
                <a:cubicBezTo>
                  <a:pt x="10765219" y="2618675"/>
                  <a:pt x="10750804" y="2635019"/>
                  <a:pt x="10750359" y="2635526"/>
                </a:cubicBezTo>
                <a:lnTo>
                  <a:pt x="10757598" y="2641861"/>
                </a:lnTo>
                <a:cubicBezTo>
                  <a:pt x="10757980" y="2641417"/>
                  <a:pt x="10772584" y="2624757"/>
                  <a:pt x="10800588" y="2595997"/>
                </a:cubicBezTo>
                <a:cubicBezTo>
                  <a:pt x="10831258" y="2617978"/>
                  <a:pt x="10851959" y="2633625"/>
                  <a:pt x="10862818" y="2641924"/>
                </a:cubicBezTo>
                <a:lnTo>
                  <a:pt x="10877169" y="2641924"/>
                </a:lnTo>
                <a:lnTo>
                  <a:pt x="10877613" y="2641354"/>
                </a:lnTo>
                <a:cubicBezTo>
                  <a:pt x="10876915" y="2640847"/>
                  <a:pt x="10853357" y="2622349"/>
                  <a:pt x="10807319" y="2589155"/>
                </a:cubicBezTo>
                <a:cubicBezTo>
                  <a:pt x="10853420" y="2542151"/>
                  <a:pt x="10931081" y="2467147"/>
                  <a:pt x="11037824" y="2377700"/>
                </a:cubicBezTo>
                <a:cubicBezTo>
                  <a:pt x="11279569" y="2517889"/>
                  <a:pt x="11421808" y="2615825"/>
                  <a:pt x="11458893" y="2641924"/>
                </a:cubicBezTo>
                <a:lnTo>
                  <a:pt x="11473879" y="2641924"/>
                </a:lnTo>
                <a:lnTo>
                  <a:pt x="11474323" y="2641227"/>
                </a:lnTo>
                <a:cubicBezTo>
                  <a:pt x="11472418" y="2639833"/>
                  <a:pt x="11326432" y="2534169"/>
                  <a:pt x="11045634" y="2371239"/>
                </a:cubicBezTo>
                <a:cubicBezTo>
                  <a:pt x="11071860" y="2349403"/>
                  <a:pt x="11099736" y="2326788"/>
                  <a:pt x="11129391" y="2303394"/>
                </a:cubicBezTo>
                <a:cubicBezTo>
                  <a:pt x="11174285" y="2268109"/>
                  <a:pt x="11225022" y="2229910"/>
                  <a:pt x="11281283" y="2189875"/>
                </a:cubicBezTo>
                <a:cubicBezTo>
                  <a:pt x="11775567" y="2444912"/>
                  <a:pt x="12045632" y="2628874"/>
                  <a:pt x="12064619" y="2641924"/>
                </a:cubicBezTo>
                <a:lnTo>
                  <a:pt x="12066207" y="2641924"/>
                </a:lnTo>
                <a:lnTo>
                  <a:pt x="12071159" y="2634892"/>
                </a:lnTo>
                <a:cubicBezTo>
                  <a:pt x="12068429" y="2632992"/>
                  <a:pt x="11798109" y="2446179"/>
                  <a:pt x="11290109" y="2183666"/>
                </a:cubicBezTo>
                <a:cubicBezTo>
                  <a:pt x="11556111" y="1995106"/>
                  <a:pt x="11843448" y="1838383"/>
                  <a:pt x="12146153" y="1716730"/>
                </a:cubicBezTo>
                <a:lnTo>
                  <a:pt x="12188634" y="1718631"/>
                </a:lnTo>
                <a:lnTo>
                  <a:pt x="12189143" y="1709128"/>
                </a:lnTo>
                <a:lnTo>
                  <a:pt x="12167933" y="1708178"/>
                </a:lnTo>
                <a:cubicBezTo>
                  <a:pt x="12175490" y="1705264"/>
                  <a:pt x="12182983" y="1702224"/>
                  <a:pt x="12190603" y="1699310"/>
                </a:cubicBezTo>
                <a:lnTo>
                  <a:pt x="12187174" y="1690441"/>
                </a:lnTo>
                <a:cubicBezTo>
                  <a:pt x="12172886" y="1695971"/>
                  <a:pt x="12158726" y="1701546"/>
                  <a:pt x="12144566" y="1707165"/>
                </a:cubicBezTo>
                <a:cubicBezTo>
                  <a:pt x="11545887" y="1680679"/>
                  <a:pt x="10946257" y="1684904"/>
                  <a:pt x="10348023" y="1719834"/>
                </a:cubicBezTo>
                <a:cubicBezTo>
                  <a:pt x="10535920" y="1613980"/>
                  <a:pt x="10726737" y="1517122"/>
                  <a:pt x="10918634" y="1429955"/>
                </a:cubicBezTo>
                <a:cubicBezTo>
                  <a:pt x="11010646" y="1388228"/>
                  <a:pt x="11102975" y="1348807"/>
                  <a:pt x="11195621" y="1311685"/>
                </a:cubicBezTo>
                <a:cubicBezTo>
                  <a:pt x="11527092" y="1320129"/>
                  <a:pt x="11858054" y="1337613"/>
                  <a:pt x="12188507" y="1364137"/>
                </a:cubicBezTo>
                <a:lnTo>
                  <a:pt x="12189270" y="1354635"/>
                </a:lnTo>
                <a:cubicBezTo>
                  <a:pt x="11866245" y="1328491"/>
                  <a:pt x="11542395" y="1311197"/>
                  <a:pt x="11217720" y="1302753"/>
                </a:cubicBezTo>
                <a:cubicBezTo>
                  <a:pt x="11464481" y="1204285"/>
                  <a:pt x="11717210" y="1121369"/>
                  <a:pt x="11974385" y="1054493"/>
                </a:cubicBezTo>
                <a:cubicBezTo>
                  <a:pt x="12045632" y="1060277"/>
                  <a:pt x="12116943" y="1066358"/>
                  <a:pt x="12188317" y="1072737"/>
                </a:cubicBezTo>
                <a:lnTo>
                  <a:pt x="12189206" y="1063235"/>
                </a:lnTo>
                <a:cubicBezTo>
                  <a:pt x="12126976" y="1057661"/>
                  <a:pt x="12064809" y="1052339"/>
                  <a:pt x="12002643" y="1047272"/>
                </a:cubicBezTo>
                <a:cubicBezTo>
                  <a:pt x="12065127" y="1031435"/>
                  <a:pt x="12127484" y="1016656"/>
                  <a:pt x="12189778" y="1002928"/>
                </a:cubicBezTo>
                <a:lnTo>
                  <a:pt x="12187745" y="993679"/>
                </a:lnTo>
                <a:cubicBezTo>
                  <a:pt x="12116498" y="1009263"/>
                  <a:pt x="12045124" y="1026322"/>
                  <a:pt x="11973560" y="1044864"/>
                </a:cubicBezTo>
                <a:cubicBezTo>
                  <a:pt x="11356848" y="995010"/>
                  <a:pt x="10743311" y="970811"/>
                  <a:pt x="10136251" y="972204"/>
                </a:cubicBezTo>
                <a:cubicBezTo>
                  <a:pt x="10247503" y="928621"/>
                  <a:pt x="10357866" y="888858"/>
                  <a:pt x="10467340" y="852921"/>
                </a:cubicBezTo>
                <a:cubicBezTo>
                  <a:pt x="10623677" y="801609"/>
                  <a:pt x="10777919" y="758260"/>
                  <a:pt x="10930065" y="722868"/>
                </a:cubicBezTo>
                <a:cubicBezTo>
                  <a:pt x="11346688" y="744831"/>
                  <a:pt x="11766106" y="776986"/>
                  <a:pt x="12188254" y="819346"/>
                </a:cubicBezTo>
                <a:lnTo>
                  <a:pt x="12189270" y="809844"/>
                </a:lnTo>
                <a:cubicBezTo>
                  <a:pt x="11778297" y="768668"/>
                  <a:pt x="11369802" y="736994"/>
                  <a:pt x="10963720" y="714823"/>
                </a:cubicBezTo>
                <a:cubicBezTo>
                  <a:pt x="11392408" y="618091"/>
                  <a:pt x="11802682" y="584960"/>
                  <a:pt x="12188444" y="616317"/>
                </a:cubicBezTo>
                <a:lnTo>
                  <a:pt x="12189206" y="606815"/>
                </a:lnTo>
                <a:cubicBezTo>
                  <a:pt x="11792839" y="574571"/>
                  <a:pt x="11370628" y="610299"/>
                  <a:pt x="10929239" y="712986"/>
                </a:cubicBezTo>
                <a:cubicBezTo>
                  <a:pt x="10463594" y="688407"/>
                  <a:pt x="10002139" y="676516"/>
                  <a:pt x="9544939" y="677321"/>
                </a:cubicBezTo>
                <a:cubicBezTo>
                  <a:pt x="10155619" y="528390"/>
                  <a:pt x="10806367" y="432925"/>
                  <a:pt x="11488674" y="392256"/>
                </a:cubicBezTo>
                <a:cubicBezTo>
                  <a:pt x="11723053" y="408769"/>
                  <a:pt x="11957495" y="428385"/>
                  <a:pt x="12192063" y="451106"/>
                </a:cubicBezTo>
                <a:close/>
                <a:moveTo>
                  <a:pt x="6546088" y="486771"/>
                </a:moveTo>
                <a:cubicBezTo>
                  <a:pt x="6749288" y="463712"/>
                  <a:pt x="6953377" y="443061"/>
                  <a:pt x="7158292" y="424817"/>
                </a:cubicBezTo>
                <a:cubicBezTo>
                  <a:pt x="7848346" y="363243"/>
                  <a:pt x="8545385" y="329035"/>
                  <a:pt x="9249410" y="322194"/>
                </a:cubicBezTo>
                <a:cubicBezTo>
                  <a:pt x="8978900" y="362483"/>
                  <a:pt x="8716073" y="410564"/>
                  <a:pt x="8460994" y="466436"/>
                </a:cubicBezTo>
                <a:cubicBezTo>
                  <a:pt x="8077327" y="549851"/>
                  <a:pt x="7698931" y="656042"/>
                  <a:pt x="7327964" y="784442"/>
                </a:cubicBezTo>
                <a:cubicBezTo>
                  <a:pt x="7315835" y="785645"/>
                  <a:pt x="7303770" y="786912"/>
                  <a:pt x="7291642" y="788053"/>
                </a:cubicBezTo>
                <a:cubicBezTo>
                  <a:pt x="6943345" y="712922"/>
                  <a:pt x="6590602" y="647275"/>
                  <a:pt x="6233414" y="591105"/>
                </a:cubicBezTo>
                <a:cubicBezTo>
                  <a:pt x="6336284" y="554827"/>
                  <a:pt x="6440488" y="520049"/>
                  <a:pt x="6546088" y="486771"/>
                </a:cubicBezTo>
                <a:close/>
                <a:moveTo>
                  <a:pt x="9814941" y="1759237"/>
                </a:moveTo>
                <a:cubicBezTo>
                  <a:pt x="9599041" y="1666496"/>
                  <a:pt x="9359836" y="1570270"/>
                  <a:pt x="9098597" y="1474172"/>
                </a:cubicBezTo>
                <a:cubicBezTo>
                  <a:pt x="9163241" y="1437050"/>
                  <a:pt x="9227757" y="1401151"/>
                  <a:pt x="9292209" y="1366481"/>
                </a:cubicBezTo>
                <a:lnTo>
                  <a:pt x="9326817" y="1363567"/>
                </a:lnTo>
                <a:cubicBezTo>
                  <a:pt x="9677273" y="1484371"/>
                  <a:pt x="9994392" y="1606759"/>
                  <a:pt x="10275507" y="1723952"/>
                </a:cubicBezTo>
                <a:cubicBezTo>
                  <a:pt x="10121138" y="1733537"/>
                  <a:pt x="9967595" y="1745300"/>
                  <a:pt x="9814941" y="1759237"/>
                </a:cubicBezTo>
                <a:close/>
                <a:moveTo>
                  <a:pt x="10295255" y="1731997"/>
                </a:moveTo>
                <a:lnTo>
                  <a:pt x="10301605" y="1734658"/>
                </a:lnTo>
                <a:cubicBezTo>
                  <a:pt x="10224008" y="1779001"/>
                  <a:pt x="10146982" y="1824865"/>
                  <a:pt x="10070529" y="1872249"/>
                </a:cubicBezTo>
                <a:cubicBezTo>
                  <a:pt x="9994773" y="1837832"/>
                  <a:pt x="9915652" y="1802883"/>
                  <a:pt x="9833229" y="1767408"/>
                </a:cubicBezTo>
                <a:cubicBezTo>
                  <a:pt x="9986391" y="1753428"/>
                  <a:pt x="10140379" y="1741626"/>
                  <a:pt x="10295255" y="1731997"/>
                </a:cubicBezTo>
                <a:close/>
                <a:moveTo>
                  <a:pt x="2138045" y="2013831"/>
                </a:moveTo>
                <a:cubicBezTo>
                  <a:pt x="1894205" y="1904176"/>
                  <a:pt x="1622933" y="1789834"/>
                  <a:pt x="1325944" y="1675428"/>
                </a:cubicBezTo>
                <a:cubicBezTo>
                  <a:pt x="1458024" y="1627619"/>
                  <a:pt x="1601641" y="1577619"/>
                  <a:pt x="1756791" y="1525420"/>
                </a:cubicBezTo>
                <a:cubicBezTo>
                  <a:pt x="2043729" y="1573311"/>
                  <a:pt x="2324208" y="1626821"/>
                  <a:pt x="2598230" y="1685943"/>
                </a:cubicBezTo>
                <a:cubicBezTo>
                  <a:pt x="2480501" y="1779571"/>
                  <a:pt x="2373884" y="1870602"/>
                  <a:pt x="2278380" y="1957008"/>
                </a:cubicBezTo>
                <a:cubicBezTo>
                  <a:pt x="2230203" y="1976184"/>
                  <a:pt x="2183429" y="1995124"/>
                  <a:pt x="2138045" y="2013831"/>
                </a:cubicBezTo>
                <a:close/>
                <a:moveTo>
                  <a:pt x="2258187" y="1975316"/>
                </a:moveTo>
                <a:cubicBezTo>
                  <a:pt x="2235073" y="1996430"/>
                  <a:pt x="2212613" y="2017208"/>
                  <a:pt x="2190814" y="2037650"/>
                </a:cubicBezTo>
                <a:lnTo>
                  <a:pt x="2149983" y="2019216"/>
                </a:lnTo>
                <a:cubicBezTo>
                  <a:pt x="2185245" y="2004690"/>
                  <a:pt x="2221313" y="1990057"/>
                  <a:pt x="2258187" y="1975316"/>
                </a:cubicBezTo>
                <a:close/>
                <a:moveTo>
                  <a:pt x="5040694" y="1641663"/>
                </a:moveTo>
                <a:cubicBezTo>
                  <a:pt x="4941716" y="1669112"/>
                  <a:pt x="4845495" y="1696712"/>
                  <a:pt x="4752023" y="1724459"/>
                </a:cubicBezTo>
                <a:cubicBezTo>
                  <a:pt x="4590396" y="1676866"/>
                  <a:pt x="4427411" y="1631464"/>
                  <a:pt x="4263073" y="1588261"/>
                </a:cubicBezTo>
                <a:cubicBezTo>
                  <a:pt x="4482465" y="1434440"/>
                  <a:pt x="4710157" y="1292750"/>
                  <a:pt x="4945126" y="1163831"/>
                </a:cubicBezTo>
                <a:cubicBezTo>
                  <a:pt x="5259026" y="1095752"/>
                  <a:pt x="5577923" y="1034792"/>
                  <a:pt x="5901817" y="980947"/>
                </a:cubicBezTo>
                <a:cubicBezTo>
                  <a:pt x="6115476" y="1020222"/>
                  <a:pt x="6325299" y="1062747"/>
                  <a:pt x="6531293" y="1108529"/>
                </a:cubicBezTo>
                <a:cubicBezTo>
                  <a:pt x="6388862" y="1175804"/>
                  <a:pt x="6250877" y="1246456"/>
                  <a:pt x="6117273" y="1320490"/>
                </a:cubicBezTo>
                <a:cubicBezTo>
                  <a:pt x="6059697" y="1352500"/>
                  <a:pt x="6003989" y="1384490"/>
                  <a:pt x="5950141" y="1416462"/>
                </a:cubicBezTo>
                <a:cubicBezTo>
                  <a:pt x="5642039" y="1484162"/>
                  <a:pt x="5338890" y="1559229"/>
                  <a:pt x="5040694" y="1641663"/>
                </a:cubicBezTo>
                <a:close/>
                <a:moveTo>
                  <a:pt x="5924614" y="1432046"/>
                </a:moveTo>
                <a:cubicBezTo>
                  <a:pt x="5696801" y="1568205"/>
                  <a:pt x="5478685" y="1719904"/>
                  <a:pt x="5271834" y="1886059"/>
                </a:cubicBezTo>
                <a:lnTo>
                  <a:pt x="5218494" y="1868765"/>
                </a:lnTo>
                <a:cubicBezTo>
                  <a:pt x="5069777" y="1820412"/>
                  <a:pt x="4919917" y="1773952"/>
                  <a:pt x="4768914" y="1729400"/>
                </a:cubicBezTo>
                <a:cubicBezTo>
                  <a:pt x="4857814" y="1703091"/>
                  <a:pt x="4949273" y="1676929"/>
                  <a:pt x="5043297" y="1650912"/>
                </a:cubicBezTo>
                <a:cubicBezTo>
                  <a:pt x="5332051" y="1570923"/>
                  <a:pt x="5625827" y="1497972"/>
                  <a:pt x="5924614" y="1432046"/>
                </a:cubicBezTo>
                <a:close/>
                <a:moveTo>
                  <a:pt x="2143379" y="1400372"/>
                </a:moveTo>
                <a:cubicBezTo>
                  <a:pt x="2225212" y="1374779"/>
                  <a:pt x="2309432" y="1349016"/>
                  <a:pt x="2396046" y="1323088"/>
                </a:cubicBezTo>
                <a:cubicBezTo>
                  <a:pt x="2580113" y="1355522"/>
                  <a:pt x="2762822" y="1390616"/>
                  <a:pt x="2944178" y="1428371"/>
                </a:cubicBezTo>
                <a:cubicBezTo>
                  <a:pt x="2896851" y="1461439"/>
                  <a:pt x="2850007" y="1495013"/>
                  <a:pt x="2803652" y="1529094"/>
                </a:cubicBezTo>
                <a:cubicBezTo>
                  <a:pt x="2586736" y="1482261"/>
                  <a:pt x="2366709" y="1439223"/>
                  <a:pt x="2143570" y="1399992"/>
                </a:cubicBezTo>
                <a:close/>
                <a:moveTo>
                  <a:pt x="2793492" y="1536633"/>
                </a:moveTo>
                <a:cubicBezTo>
                  <a:pt x="2776728" y="1548922"/>
                  <a:pt x="2759964" y="1561212"/>
                  <a:pt x="2743391" y="1573691"/>
                </a:cubicBezTo>
                <a:cubicBezTo>
                  <a:pt x="2696572" y="1608830"/>
                  <a:pt x="2651335" y="1643735"/>
                  <a:pt x="2607691" y="1678405"/>
                </a:cubicBezTo>
                <a:cubicBezTo>
                  <a:pt x="2336756" y="1619872"/>
                  <a:pt x="2059476" y="1566786"/>
                  <a:pt x="1775841" y="1519149"/>
                </a:cubicBezTo>
                <a:cubicBezTo>
                  <a:pt x="1886248" y="1482280"/>
                  <a:pt x="2002199" y="1444760"/>
                  <a:pt x="2123694" y="1406580"/>
                </a:cubicBezTo>
                <a:cubicBezTo>
                  <a:pt x="2350091" y="1445900"/>
                  <a:pt x="2573420" y="1489204"/>
                  <a:pt x="2793683" y="1536506"/>
                </a:cubicBezTo>
                <a:close/>
                <a:moveTo>
                  <a:pt x="3638614" y="549802"/>
                </a:moveTo>
                <a:cubicBezTo>
                  <a:pt x="3919665" y="564118"/>
                  <a:pt x="4197395" y="583925"/>
                  <a:pt x="4471797" y="609222"/>
                </a:cubicBezTo>
                <a:cubicBezTo>
                  <a:pt x="4371893" y="648878"/>
                  <a:pt x="4273125" y="690478"/>
                  <a:pt x="4175506" y="734017"/>
                </a:cubicBezTo>
                <a:cubicBezTo>
                  <a:pt x="3830276" y="701285"/>
                  <a:pt x="3477749" y="676054"/>
                  <a:pt x="3117914" y="658317"/>
                </a:cubicBezTo>
                <a:cubicBezTo>
                  <a:pt x="3294317" y="619759"/>
                  <a:pt x="3467881" y="583587"/>
                  <a:pt x="3638614" y="549802"/>
                </a:cubicBezTo>
                <a:close/>
                <a:moveTo>
                  <a:pt x="3081592" y="656479"/>
                </a:moveTo>
                <a:cubicBezTo>
                  <a:pt x="2968352" y="651032"/>
                  <a:pt x="2854408" y="646344"/>
                  <a:pt x="2739771" y="642416"/>
                </a:cubicBezTo>
                <a:cubicBezTo>
                  <a:pt x="2831338" y="602634"/>
                  <a:pt x="2924048" y="564266"/>
                  <a:pt x="3017901" y="527313"/>
                </a:cubicBezTo>
                <a:cubicBezTo>
                  <a:pt x="3213227" y="531537"/>
                  <a:pt x="3407092" y="538399"/>
                  <a:pt x="3599498" y="547901"/>
                </a:cubicBezTo>
                <a:cubicBezTo>
                  <a:pt x="3429870" y="581729"/>
                  <a:pt x="3257214" y="617922"/>
                  <a:pt x="3081528" y="656479"/>
                </a:cubicBezTo>
                <a:close/>
                <a:moveTo>
                  <a:pt x="6837236" y="972521"/>
                </a:moveTo>
                <a:cubicBezTo>
                  <a:pt x="6717856" y="945155"/>
                  <a:pt x="6597460" y="918973"/>
                  <a:pt x="6476111" y="893970"/>
                </a:cubicBezTo>
                <a:cubicBezTo>
                  <a:pt x="6606033" y="876106"/>
                  <a:pt x="6736588" y="859363"/>
                  <a:pt x="6867779" y="843735"/>
                </a:cubicBezTo>
                <a:cubicBezTo>
                  <a:pt x="6930327" y="857121"/>
                  <a:pt x="6992620" y="870804"/>
                  <a:pt x="7054723" y="884785"/>
                </a:cubicBezTo>
                <a:cubicBezTo>
                  <a:pt x="6981254" y="913247"/>
                  <a:pt x="6908737" y="942494"/>
                  <a:pt x="6837172" y="972521"/>
                </a:cubicBezTo>
                <a:close/>
                <a:moveTo>
                  <a:pt x="7071424" y="888522"/>
                </a:moveTo>
                <a:cubicBezTo>
                  <a:pt x="7350570" y="951616"/>
                  <a:pt x="7625906" y="1021109"/>
                  <a:pt x="7897369" y="1097000"/>
                </a:cubicBezTo>
                <a:cubicBezTo>
                  <a:pt x="7769543" y="1111316"/>
                  <a:pt x="7642225" y="1126817"/>
                  <a:pt x="7515416" y="1143497"/>
                </a:cubicBezTo>
                <a:cubicBezTo>
                  <a:pt x="7298309" y="1083525"/>
                  <a:pt x="7077520" y="1027741"/>
                  <a:pt x="6853047" y="976132"/>
                </a:cubicBezTo>
                <a:cubicBezTo>
                  <a:pt x="6924866" y="946188"/>
                  <a:pt x="6997637" y="916984"/>
                  <a:pt x="7071360" y="888522"/>
                </a:cubicBezTo>
                <a:close/>
                <a:moveTo>
                  <a:pt x="6822313" y="978793"/>
                </a:moveTo>
                <a:cubicBezTo>
                  <a:pt x="6728396" y="1018531"/>
                  <a:pt x="6636258" y="1059624"/>
                  <a:pt x="6545770" y="1102067"/>
                </a:cubicBezTo>
                <a:cubicBezTo>
                  <a:pt x="6344222" y="1057090"/>
                  <a:pt x="6138907" y="1015237"/>
                  <a:pt x="5929821" y="976512"/>
                </a:cubicBezTo>
                <a:cubicBezTo>
                  <a:pt x="6101188" y="948259"/>
                  <a:pt x="6273781" y="922052"/>
                  <a:pt x="6447600" y="897898"/>
                </a:cubicBezTo>
                <a:cubicBezTo>
                  <a:pt x="6573520" y="923617"/>
                  <a:pt x="6698425" y="950584"/>
                  <a:pt x="6822250" y="978793"/>
                </a:cubicBezTo>
                <a:close/>
                <a:moveTo>
                  <a:pt x="5902262" y="971444"/>
                </a:moveTo>
                <a:cubicBezTo>
                  <a:pt x="5761209" y="945516"/>
                  <a:pt x="5618525" y="921039"/>
                  <a:pt x="5474208" y="898024"/>
                </a:cubicBezTo>
                <a:cubicBezTo>
                  <a:pt x="5554263" y="861283"/>
                  <a:pt x="5635371" y="825491"/>
                  <a:pt x="5717540" y="790650"/>
                </a:cubicBezTo>
                <a:lnTo>
                  <a:pt x="5761228" y="772342"/>
                </a:lnTo>
                <a:cubicBezTo>
                  <a:pt x="5983523" y="808495"/>
                  <a:pt x="6202953" y="848442"/>
                  <a:pt x="6419533" y="892196"/>
                </a:cubicBezTo>
                <a:cubicBezTo>
                  <a:pt x="6245841" y="916604"/>
                  <a:pt x="6073394" y="943020"/>
                  <a:pt x="5902198" y="971444"/>
                </a:cubicBezTo>
                <a:close/>
                <a:moveTo>
                  <a:pt x="5874576" y="976069"/>
                </a:moveTo>
                <a:cubicBezTo>
                  <a:pt x="5570538" y="1027000"/>
                  <a:pt x="5270691" y="1084267"/>
                  <a:pt x="4975035" y="1147868"/>
                </a:cubicBezTo>
                <a:cubicBezTo>
                  <a:pt x="5131372" y="1062811"/>
                  <a:pt x="5292598" y="981916"/>
                  <a:pt x="5458714" y="905183"/>
                </a:cubicBezTo>
                <a:cubicBezTo>
                  <a:pt x="5598751" y="927481"/>
                  <a:pt x="5737352" y="951110"/>
                  <a:pt x="5874512" y="976069"/>
                </a:cubicBezTo>
                <a:close/>
                <a:moveTo>
                  <a:pt x="5713476" y="782035"/>
                </a:moveTo>
                <a:cubicBezTo>
                  <a:pt x="5626862" y="818650"/>
                  <a:pt x="5541474" y="856424"/>
                  <a:pt x="5457317" y="895364"/>
                </a:cubicBezTo>
                <a:cubicBezTo>
                  <a:pt x="5229651" y="859255"/>
                  <a:pt x="4998066" y="826714"/>
                  <a:pt x="4762564" y="797745"/>
                </a:cubicBezTo>
                <a:cubicBezTo>
                  <a:pt x="4714767" y="791835"/>
                  <a:pt x="4666787" y="786108"/>
                  <a:pt x="4618609" y="780578"/>
                </a:cubicBezTo>
                <a:cubicBezTo>
                  <a:pt x="4795393" y="746497"/>
                  <a:pt x="4973193" y="714272"/>
                  <a:pt x="5152009" y="683909"/>
                </a:cubicBezTo>
                <a:cubicBezTo>
                  <a:pt x="5351190" y="709248"/>
                  <a:pt x="5548332" y="737774"/>
                  <a:pt x="5743448" y="769492"/>
                </a:cubicBezTo>
                <a:cubicBezTo>
                  <a:pt x="5733479" y="773673"/>
                  <a:pt x="5723382" y="777790"/>
                  <a:pt x="5713413" y="782035"/>
                </a:cubicBezTo>
                <a:close/>
                <a:moveTo>
                  <a:pt x="4587304" y="777030"/>
                </a:moveTo>
                <a:cubicBezTo>
                  <a:pt x="4457637" y="762207"/>
                  <a:pt x="4326846" y="748460"/>
                  <a:pt x="4194937" y="735791"/>
                </a:cubicBezTo>
                <a:cubicBezTo>
                  <a:pt x="4293026" y="692334"/>
                  <a:pt x="4392340" y="650778"/>
                  <a:pt x="4492879" y="611122"/>
                </a:cubicBezTo>
                <a:cubicBezTo>
                  <a:pt x="4604893" y="621596"/>
                  <a:pt x="4716355" y="632914"/>
                  <a:pt x="4827270" y="645077"/>
                </a:cubicBezTo>
                <a:cubicBezTo>
                  <a:pt x="4925143" y="655928"/>
                  <a:pt x="5022514" y="667502"/>
                  <a:pt x="5119370" y="679791"/>
                </a:cubicBezTo>
                <a:cubicBezTo>
                  <a:pt x="4941189" y="710407"/>
                  <a:pt x="4763815" y="742822"/>
                  <a:pt x="4587240" y="777030"/>
                </a:cubicBezTo>
                <a:close/>
                <a:moveTo>
                  <a:pt x="4177094" y="743709"/>
                </a:moveTo>
                <a:cubicBezTo>
                  <a:pt x="4304557" y="755790"/>
                  <a:pt x="4430986" y="768922"/>
                  <a:pt x="4556379" y="783112"/>
                </a:cubicBezTo>
                <a:cubicBezTo>
                  <a:pt x="4279900" y="837166"/>
                  <a:pt x="4005917" y="895725"/>
                  <a:pt x="3734435" y="958775"/>
                </a:cubicBezTo>
                <a:cubicBezTo>
                  <a:pt x="3877945" y="883264"/>
                  <a:pt x="4024357" y="812080"/>
                  <a:pt x="4173665" y="745230"/>
                </a:cubicBezTo>
                <a:close/>
                <a:moveTo>
                  <a:pt x="4587685" y="786596"/>
                </a:moveTo>
                <a:cubicBezTo>
                  <a:pt x="4645724" y="793266"/>
                  <a:pt x="4703553" y="800108"/>
                  <a:pt x="4761167" y="807120"/>
                </a:cubicBezTo>
                <a:cubicBezTo>
                  <a:pt x="4991627" y="835373"/>
                  <a:pt x="5218576" y="867174"/>
                  <a:pt x="5442014" y="902522"/>
                </a:cubicBezTo>
                <a:cubicBezTo>
                  <a:pt x="5270310" y="982087"/>
                  <a:pt x="5103749" y="1066232"/>
                  <a:pt x="4942332" y="1154963"/>
                </a:cubicBezTo>
                <a:cubicBezTo>
                  <a:pt x="4546937" y="1240818"/>
                  <a:pt x="4160158" y="1337955"/>
                  <a:pt x="3781997" y="1446362"/>
                </a:cubicBezTo>
                <a:lnTo>
                  <a:pt x="3739579" y="1458588"/>
                </a:lnTo>
                <a:cubicBezTo>
                  <a:pt x="3533032" y="1410571"/>
                  <a:pt x="3324816" y="1365892"/>
                  <a:pt x="3114929" y="1324545"/>
                </a:cubicBezTo>
                <a:cubicBezTo>
                  <a:pt x="3303607" y="1200383"/>
                  <a:pt x="3499041" y="1084393"/>
                  <a:pt x="3701225" y="976576"/>
                </a:cubicBezTo>
                <a:cubicBezTo>
                  <a:pt x="3993534" y="907989"/>
                  <a:pt x="4289000" y="844667"/>
                  <a:pt x="4587621" y="786596"/>
                </a:cubicBezTo>
                <a:close/>
                <a:moveTo>
                  <a:pt x="4912741" y="1171180"/>
                </a:moveTo>
                <a:cubicBezTo>
                  <a:pt x="4685049" y="1297305"/>
                  <a:pt x="4464279" y="1435498"/>
                  <a:pt x="4251389" y="1585157"/>
                </a:cubicBezTo>
                <a:cubicBezTo>
                  <a:pt x="4088194" y="1542207"/>
                  <a:pt x="3923837" y="1501411"/>
                  <a:pt x="3758311" y="1462769"/>
                </a:cubicBezTo>
                <a:lnTo>
                  <a:pt x="3784473" y="1455231"/>
                </a:lnTo>
                <a:cubicBezTo>
                  <a:pt x="4151840" y="1350029"/>
                  <a:pt x="4527912" y="1255350"/>
                  <a:pt x="4912678" y="1171180"/>
                </a:cubicBezTo>
                <a:close/>
                <a:moveTo>
                  <a:pt x="3101277" y="1321694"/>
                </a:moveTo>
                <a:cubicBezTo>
                  <a:pt x="2958910" y="1293739"/>
                  <a:pt x="2815844" y="1267342"/>
                  <a:pt x="2672080" y="1242509"/>
                </a:cubicBezTo>
                <a:cubicBezTo>
                  <a:pt x="2874982" y="1184819"/>
                  <a:pt x="3088913" y="1127514"/>
                  <a:pt x="3313875" y="1070584"/>
                </a:cubicBezTo>
                <a:cubicBezTo>
                  <a:pt x="3430632" y="1041019"/>
                  <a:pt x="3547955" y="1012411"/>
                  <a:pt x="3665855" y="984747"/>
                </a:cubicBezTo>
                <a:cubicBezTo>
                  <a:pt x="3471628" y="1089227"/>
                  <a:pt x="3283439" y="1201542"/>
                  <a:pt x="3101277" y="1321694"/>
                </a:cubicBezTo>
                <a:close/>
                <a:moveTo>
                  <a:pt x="3089910" y="1329169"/>
                </a:moveTo>
                <a:cubicBezTo>
                  <a:pt x="3044527" y="1359196"/>
                  <a:pt x="2999594" y="1389729"/>
                  <a:pt x="2955100" y="1420770"/>
                </a:cubicBezTo>
                <a:cubicBezTo>
                  <a:pt x="2776963" y="1383648"/>
                  <a:pt x="2597487" y="1349016"/>
                  <a:pt x="2416683" y="1316880"/>
                </a:cubicBezTo>
                <a:cubicBezTo>
                  <a:pt x="2492883" y="1294157"/>
                  <a:pt x="2571033" y="1271377"/>
                  <a:pt x="2651125" y="1248527"/>
                </a:cubicBezTo>
                <a:cubicBezTo>
                  <a:pt x="2798064" y="1273740"/>
                  <a:pt x="2944324" y="1300618"/>
                  <a:pt x="3089910" y="1329169"/>
                </a:cubicBezTo>
                <a:close/>
                <a:moveTo>
                  <a:pt x="2395665" y="1313269"/>
                </a:moveTo>
                <a:cubicBezTo>
                  <a:pt x="2158937" y="1271586"/>
                  <a:pt x="1920094" y="1234337"/>
                  <a:pt x="1679131" y="1201523"/>
                </a:cubicBezTo>
                <a:cubicBezTo>
                  <a:pt x="1721466" y="1174873"/>
                  <a:pt x="1764201" y="1148565"/>
                  <a:pt x="1807337" y="1122592"/>
                </a:cubicBezTo>
                <a:cubicBezTo>
                  <a:pt x="2083435" y="1157687"/>
                  <a:pt x="2357438" y="1198438"/>
                  <a:pt x="2629345" y="1244853"/>
                </a:cubicBezTo>
                <a:cubicBezTo>
                  <a:pt x="2549671" y="1267658"/>
                  <a:pt x="2471782" y="1290464"/>
                  <a:pt x="2395665" y="1313269"/>
                </a:cubicBezTo>
                <a:close/>
                <a:moveTo>
                  <a:pt x="2957195" y="1430905"/>
                </a:moveTo>
                <a:cubicBezTo>
                  <a:pt x="3124918" y="1465956"/>
                  <a:pt x="3291351" y="1503267"/>
                  <a:pt x="3456496" y="1542841"/>
                </a:cubicBezTo>
                <a:cubicBezTo>
                  <a:pt x="3371831" y="1568940"/>
                  <a:pt x="3289173" y="1595122"/>
                  <a:pt x="3208528" y="1621392"/>
                </a:cubicBezTo>
                <a:cubicBezTo>
                  <a:pt x="3078944" y="1590098"/>
                  <a:pt x="2948178" y="1560154"/>
                  <a:pt x="2816225" y="1531565"/>
                </a:cubicBezTo>
                <a:cubicBezTo>
                  <a:pt x="2862707" y="1497484"/>
                  <a:pt x="2909697" y="1463929"/>
                  <a:pt x="2957195" y="1430905"/>
                </a:cubicBezTo>
                <a:close/>
                <a:moveTo>
                  <a:pt x="2967927" y="1423430"/>
                </a:moveTo>
                <a:cubicBezTo>
                  <a:pt x="3012631" y="1392472"/>
                  <a:pt x="3057735" y="1361920"/>
                  <a:pt x="3103245" y="1331766"/>
                </a:cubicBezTo>
                <a:cubicBezTo>
                  <a:pt x="3310681" y="1372518"/>
                  <a:pt x="3516522" y="1416506"/>
                  <a:pt x="3720783" y="1463719"/>
                </a:cubicBezTo>
                <a:cubicBezTo>
                  <a:pt x="3636753" y="1488089"/>
                  <a:pt x="3554584" y="1512624"/>
                  <a:pt x="3474276" y="1537329"/>
                </a:cubicBezTo>
                <a:cubicBezTo>
                  <a:pt x="3306845" y="1497040"/>
                  <a:pt x="3138062" y="1459076"/>
                  <a:pt x="2967927" y="1423430"/>
                </a:cubicBezTo>
                <a:close/>
                <a:moveTo>
                  <a:pt x="3739579" y="1468154"/>
                </a:moveTo>
                <a:cubicBezTo>
                  <a:pt x="3907898" y="1507303"/>
                  <a:pt x="4075113" y="1548688"/>
                  <a:pt x="4241229" y="1592315"/>
                </a:cubicBezTo>
                <a:cubicBezTo>
                  <a:pt x="4231069" y="1599474"/>
                  <a:pt x="4220718" y="1606632"/>
                  <a:pt x="4210558" y="1613917"/>
                </a:cubicBezTo>
                <a:cubicBezTo>
                  <a:pt x="4170763" y="1642341"/>
                  <a:pt x="4132155" y="1670613"/>
                  <a:pt x="4094734" y="1698740"/>
                </a:cubicBezTo>
                <a:cubicBezTo>
                  <a:pt x="3896151" y="1643165"/>
                  <a:pt x="3695427" y="1590814"/>
                  <a:pt x="3492564" y="1541701"/>
                </a:cubicBezTo>
                <a:cubicBezTo>
                  <a:pt x="3572999" y="1517039"/>
                  <a:pt x="3655333" y="1492524"/>
                  <a:pt x="3739579" y="1468154"/>
                </a:cubicBezTo>
                <a:close/>
                <a:moveTo>
                  <a:pt x="4216464" y="1621265"/>
                </a:moveTo>
                <a:cubicBezTo>
                  <a:pt x="4228592" y="1612587"/>
                  <a:pt x="4240911" y="1604098"/>
                  <a:pt x="4253167" y="1595419"/>
                </a:cubicBezTo>
                <a:cubicBezTo>
                  <a:pt x="4414965" y="1638071"/>
                  <a:pt x="4575639" y="1682732"/>
                  <a:pt x="4735195" y="1729400"/>
                </a:cubicBezTo>
                <a:cubicBezTo>
                  <a:pt x="4645197" y="1756215"/>
                  <a:pt x="4557859" y="1783036"/>
                  <a:pt x="4473194" y="1809852"/>
                </a:cubicBezTo>
                <a:cubicBezTo>
                  <a:pt x="4351700" y="1772603"/>
                  <a:pt x="4229354" y="1736704"/>
                  <a:pt x="4106164" y="1702160"/>
                </a:cubicBezTo>
                <a:cubicBezTo>
                  <a:pt x="4141851" y="1675428"/>
                  <a:pt x="4178617" y="1648460"/>
                  <a:pt x="4216464" y="1621265"/>
                </a:cubicBezTo>
                <a:close/>
                <a:moveTo>
                  <a:pt x="6122099" y="1328916"/>
                </a:moveTo>
                <a:cubicBezTo>
                  <a:pt x="6258878" y="1252898"/>
                  <a:pt x="6400419" y="1180618"/>
                  <a:pt x="6546723" y="1112076"/>
                </a:cubicBezTo>
                <a:cubicBezTo>
                  <a:pt x="6698615" y="1145860"/>
                  <a:pt x="6848285" y="1181550"/>
                  <a:pt x="6995669" y="1219134"/>
                </a:cubicBezTo>
                <a:cubicBezTo>
                  <a:pt x="6652324" y="1274037"/>
                  <a:pt x="6313824" y="1337702"/>
                  <a:pt x="5980240" y="1410127"/>
                </a:cubicBezTo>
                <a:cubicBezTo>
                  <a:pt x="6029960" y="1380987"/>
                  <a:pt x="6077458" y="1353748"/>
                  <a:pt x="6122162" y="1328916"/>
                </a:cubicBezTo>
                <a:close/>
                <a:moveTo>
                  <a:pt x="6560694" y="1105488"/>
                </a:moveTo>
                <a:cubicBezTo>
                  <a:pt x="6651371" y="1063254"/>
                  <a:pt x="6743827" y="1022249"/>
                  <a:pt x="6837998" y="982467"/>
                </a:cubicBezTo>
                <a:cubicBezTo>
                  <a:pt x="7059169" y="1033145"/>
                  <a:pt x="7276846" y="1087896"/>
                  <a:pt x="7490969" y="1146728"/>
                </a:cubicBezTo>
                <a:cubicBezTo>
                  <a:pt x="7332917" y="1167841"/>
                  <a:pt x="7175691" y="1190710"/>
                  <a:pt x="7019417" y="1215333"/>
                </a:cubicBezTo>
                <a:cubicBezTo>
                  <a:pt x="6868922" y="1176900"/>
                  <a:pt x="6716014" y="1140285"/>
                  <a:pt x="6560757" y="1105488"/>
                </a:cubicBezTo>
                <a:close/>
                <a:moveTo>
                  <a:pt x="7514654" y="1152936"/>
                </a:moveTo>
                <a:cubicBezTo>
                  <a:pt x="7634288" y="1186003"/>
                  <a:pt x="7752715" y="1220338"/>
                  <a:pt x="7869936" y="1255939"/>
                </a:cubicBezTo>
                <a:cubicBezTo>
                  <a:pt x="7784846" y="1296564"/>
                  <a:pt x="7701026" y="1338437"/>
                  <a:pt x="7618540" y="1381557"/>
                </a:cubicBezTo>
                <a:cubicBezTo>
                  <a:pt x="7430770" y="1324969"/>
                  <a:pt x="7238873" y="1271459"/>
                  <a:pt x="7042785" y="1221034"/>
                </a:cubicBezTo>
                <a:cubicBezTo>
                  <a:pt x="7199058" y="1196753"/>
                  <a:pt x="7356348" y="1174049"/>
                  <a:pt x="7514654" y="1152936"/>
                </a:cubicBezTo>
                <a:close/>
                <a:moveTo>
                  <a:pt x="7538847" y="1149768"/>
                </a:moveTo>
                <a:cubicBezTo>
                  <a:pt x="7665847" y="1133171"/>
                  <a:pt x="7793483" y="1117797"/>
                  <a:pt x="7921816" y="1103651"/>
                </a:cubicBezTo>
                <a:cubicBezTo>
                  <a:pt x="7979601" y="1119868"/>
                  <a:pt x="8037195" y="1136383"/>
                  <a:pt x="8094536" y="1153189"/>
                </a:cubicBezTo>
                <a:cubicBezTo>
                  <a:pt x="8023035" y="1184527"/>
                  <a:pt x="7952423" y="1216746"/>
                  <a:pt x="7882636" y="1249858"/>
                </a:cubicBezTo>
                <a:cubicBezTo>
                  <a:pt x="7769098" y="1215479"/>
                  <a:pt x="7654481" y="1182202"/>
                  <a:pt x="7538847" y="1150022"/>
                </a:cubicBezTo>
                <a:close/>
                <a:moveTo>
                  <a:pt x="8108696" y="1157370"/>
                </a:moveTo>
                <a:cubicBezTo>
                  <a:pt x="8240649" y="1196139"/>
                  <a:pt x="8371586" y="1236428"/>
                  <a:pt x="8501570" y="1278237"/>
                </a:cubicBezTo>
                <a:cubicBezTo>
                  <a:pt x="8624316" y="1317722"/>
                  <a:pt x="8743252" y="1357612"/>
                  <a:pt x="8858377" y="1397901"/>
                </a:cubicBezTo>
                <a:cubicBezTo>
                  <a:pt x="8729917" y="1411755"/>
                  <a:pt x="8601710" y="1427060"/>
                  <a:pt x="8473821" y="1443828"/>
                </a:cubicBezTo>
                <a:cubicBezTo>
                  <a:pt x="8391716" y="1414815"/>
                  <a:pt x="8307388" y="1385948"/>
                  <a:pt x="8220837" y="1357232"/>
                </a:cubicBezTo>
                <a:cubicBezTo>
                  <a:pt x="8113649" y="1321713"/>
                  <a:pt x="8005382" y="1287296"/>
                  <a:pt x="7896098" y="1253975"/>
                </a:cubicBezTo>
                <a:cubicBezTo>
                  <a:pt x="7966075" y="1221034"/>
                  <a:pt x="8037069" y="1188917"/>
                  <a:pt x="8109014" y="1157623"/>
                </a:cubicBezTo>
                <a:close/>
                <a:moveTo>
                  <a:pt x="8108061" y="1147234"/>
                </a:moveTo>
                <a:cubicBezTo>
                  <a:pt x="8054595" y="1131524"/>
                  <a:pt x="8000937" y="1116067"/>
                  <a:pt x="7947152" y="1100864"/>
                </a:cubicBezTo>
                <a:cubicBezTo>
                  <a:pt x="7997571" y="1095333"/>
                  <a:pt x="8048054" y="1089987"/>
                  <a:pt x="8098600" y="1084837"/>
                </a:cubicBezTo>
                <a:cubicBezTo>
                  <a:pt x="8166354" y="1077995"/>
                  <a:pt x="8234299" y="1071489"/>
                  <a:pt x="8302562" y="1065326"/>
                </a:cubicBezTo>
                <a:cubicBezTo>
                  <a:pt x="8237030" y="1092103"/>
                  <a:pt x="8172196" y="1119488"/>
                  <a:pt x="8108061" y="1147488"/>
                </a:cubicBezTo>
                <a:close/>
                <a:moveTo>
                  <a:pt x="8097647" y="1075398"/>
                </a:moveTo>
                <a:cubicBezTo>
                  <a:pt x="8039164" y="1081353"/>
                  <a:pt x="7980808" y="1087542"/>
                  <a:pt x="7922641" y="1093959"/>
                </a:cubicBezTo>
                <a:cubicBezTo>
                  <a:pt x="7648321" y="1016928"/>
                  <a:pt x="7369937" y="946314"/>
                  <a:pt x="7087489" y="882124"/>
                </a:cubicBezTo>
                <a:cubicBezTo>
                  <a:pt x="7160133" y="854333"/>
                  <a:pt x="7233730" y="827347"/>
                  <a:pt x="7308215" y="801166"/>
                </a:cubicBezTo>
                <a:cubicBezTo>
                  <a:pt x="7653338" y="875960"/>
                  <a:pt x="7993698" y="959997"/>
                  <a:pt x="8329358" y="1053290"/>
                </a:cubicBezTo>
                <a:cubicBezTo>
                  <a:pt x="8251952" y="1060594"/>
                  <a:pt x="8174736" y="1068050"/>
                  <a:pt x="8097647" y="1075651"/>
                </a:cubicBezTo>
                <a:close/>
                <a:moveTo>
                  <a:pt x="7070662" y="878387"/>
                </a:moveTo>
                <a:cubicBezTo>
                  <a:pt x="7012877" y="865337"/>
                  <a:pt x="6954965" y="852667"/>
                  <a:pt x="6896926" y="840378"/>
                </a:cubicBezTo>
                <a:cubicBezTo>
                  <a:pt x="7027291" y="825130"/>
                  <a:pt x="7158228" y="810966"/>
                  <a:pt x="7289673" y="797872"/>
                </a:cubicBezTo>
                <a:cubicBezTo>
                  <a:pt x="7215759" y="824015"/>
                  <a:pt x="7142734" y="850938"/>
                  <a:pt x="7070662" y="878640"/>
                </a:cubicBezTo>
                <a:close/>
                <a:moveTo>
                  <a:pt x="6868224" y="834043"/>
                </a:moveTo>
                <a:cubicBezTo>
                  <a:pt x="6585839" y="773736"/>
                  <a:pt x="6300108" y="719998"/>
                  <a:pt x="6010974" y="672823"/>
                </a:cubicBezTo>
                <a:cubicBezTo>
                  <a:pt x="6078284" y="647104"/>
                  <a:pt x="6146273" y="622061"/>
                  <a:pt x="6214936" y="597693"/>
                </a:cubicBezTo>
                <a:cubicBezTo>
                  <a:pt x="6567678" y="652850"/>
                  <a:pt x="6916483" y="717312"/>
                  <a:pt x="7261225" y="791093"/>
                </a:cubicBezTo>
                <a:cubicBezTo>
                  <a:pt x="7129590" y="804270"/>
                  <a:pt x="6998589" y="818605"/>
                  <a:pt x="6868224" y="834106"/>
                </a:cubicBezTo>
                <a:close/>
                <a:moveTo>
                  <a:pt x="6838950" y="837591"/>
                </a:moveTo>
                <a:cubicBezTo>
                  <a:pt x="6707950" y="853301"/>
                  <a:pt x="6577584" y="870196"/>
                  <a:pt x="6447917" y="888269"/>
                </a:cubicBezTo>
                <a:cubicBezTo>
                  <a:pt x="6227782" y="843336"/>
                  <a:pt x="6004389" y="802388"/>
                  <a:pt x="5777738" y="765438"/>
                </a:cubicBezTo>
                <a:cubicBezTo>
                  <a:pt x="5848731" y="736127"/>
                  <a:pt x="5920486" y="707538"/>
                  <a:pt x="5993003" y="679665"/>
                </a:cubicBezTo>
                <a:cubicBezTo>
                  <a:pt x="6278245" y="725991"/>
                  <a:pt x="6560249" y="778658"/>
                  <a:pt x="6839014" y="837654"/>
                </a:cubicBezTo>
                <a:close/>
                <a:moveTo>
                  <a:pt x="5760022" y="762524"/>
                </a:moveTo>
                <a:cubicBezTo>
                  <a:pt x="5569947" y="731737"/>
                  <a:pt x="5377923" y="703718"/>
                  <a:pt x="5183950" y="678461"/>
                </a:cubicBezTo>
                <a:cubicBezTo>
                  <a:pt x="5312728" y="656752"/>
                  <a:pt x="5441842" y="635999"/>
                  <a:pt x="5571300" y="616190"/>
                </a:cubicBezTo>
                <a:cubicBezTo>
                  <a:pt x="5706256" y="634941"/>
                  <a:pt x="5840559" y="655086"/>
                  <a:pt x="5974207" y="676624"/>
                </a:cubicBezTo>
                <a:cubicBezTo>
                  <a:pt x="5902071" y="704497"/>
                  <a:pt x="5830678" y="733130"/>
                  <a:pt x="5760022" y="762524"/>
                </a:cubicBezTo>
                <a:close/>
                <a:moveTo>
                  <a:pt x="5151755" y="674280"/>
                </a:moveTo>
                <a:cubicBezTo>
                  <a:pt x="5044612" y="660597"/>
                  <a:pt x="4936916" y="647737"/>
                  <a:pt x="4828667" y="635701"/>
                </a:cubicBezTo>
                <a:cubicBezTo>
                  <a:pt x="4723848" y="624088"/>
                  <a:pt x="4618482" y="613319"/>
                  <a:pt x="4512564" y="603394"/>
                </a:cubicBezTo>
                <a:cubicBezTo>
                  <a:pt x="4587113" y="574254"/>
                  <a:pt x="4662253" y="546191"/>
                  <a:pt x="4737989" y="519205"/>
                </a:cubicBezTo>
                <a:cubicBezTo>
                  <a:pt x="4793615" y="524399"/>
                  <a:pt x="4849114" y="529847"/>
                  <a:pt x="4904486" y="535549"/>
                </a:cubicBezTo>
                <a:cubicBezTo>
                  <a:pt x="5117256" y="557467"/>
                  <a:pt x="5328622" y="582806"/>
                  <a:pt x="5538597" y="611566"/>
                </a:cubicBezTo>
                <a:cubicBezTo>
                  <a:pt x="5409267" y="631584"/>
                  <a:pt x="5280324" y="652489"/>
                  <a:pt x="5151755" y="674280"/>
                </a:cubicBezTo>
                <a:close/>
                <a:moveTo>
                  <a:pt x="4491482" y="601810"/>
                </a:moveTo>
                <a:cubicBezTo>
                  <a:pt x="4223468" y="576471"/>
                  <a:pt x="3952050" y="556601"/>
                  <a:pt x="3677222" y="542200"/>
                </a:cubicBezTo>
                <a:cubicBezTo>
                  <a:pt x="3810953" y="515974"/>
                  <a:pt x="3942715" y="491269"/>
                  <a:pt x="4072509" y="468083"/>
                </a:cubicBezTo>
                <a:cubicBezTo>
                  <a:pt x="4288155" y="481217"/>
                  <a:pt x="4502468" y="497561"/>
                  <a:pt x="4715447" y="517114"/>
                </a:cubicBezTo>
                <a:cubicBezTo>
                  <a:pt x="4640218" y="544016"/>
                  <a:pt x="4565568" y="572248"/>
                  <a:pt x="4491482" y="601810"/>
                </a:cubicBezTo>
                <a:close/>
                <a:moveTo>
                  <a:pt x="3637852" y="540300"/>
                </a:moveTo>
                <a:cubicBezTo>
                  <a:pt x="3440411" y="530207"/>
                  <a:pt x="3241440" y="522879"/>
                  <a:pt x="3040952" y="518318"/>
                </a:cubicBezTo>
                <a:cubicBezTo>
                  <a:pt x="3113932" y="489896"/>
                  <a:pt x="3187529" y="462445"/>
                  <a:pt x="3261741" y="435966"/>
                </a:cubicBezTo>
                <a:cubicBezTo>
                  <a:pt x="3520269" y="440950"/>
                  <a:pt x="3777126" y="450853"/>
                  <a:pt x="4032314" y="465676"/>
                </a:cubicBezTo>
                <a:cubicBezTo>
                  <a:pt x="3902818" y="488861"/>
                  <a:pt x="3771329" y="513736"/>
                  <a:pt x="3637852" y="540300"/>
                </a:cubicBezTo>
                <a:close/>
                <a:moveTo>
                  <a:pt x="3016314" y="517748"/>
                </a:moveTo>
                <a:cubicBezTo>
                  <a:pt x="2556066" y="507655"/>
                  <a:pt x="2088280" y="511877"/>
                  <a:pt x="1612964" y="530417"/>
                </a:cubicBezTo>
                <a:cubicBezTo>
                  <a:pt x="1751565" y="502460"/>
                  <a:pt x="1896764" y="474524"/>
                  <a:pt x="2048574" y="446608"/>
                </a:cubicBezTo>
                <a:cubicBezTo>
                  <a:pt x="2447227" y="431828"/>
                  <a:pt x="2842724" y="428027"/>
                  <a:pt x="3235071" y="435206"/>
                </a:cubicBezTo>
                <a:cubicBezTo>
                  <a:pt x="3161494" y="461812"/>
                  <a:pt x="3088577" y="489326"/>
                  <a:pt x="3016314" y="517748"/>
                </a:cubicBezTo>
                <a:close/>
                <a:moveTo>
                  <a:pt x="2993581" y="526807"/>
                </a:moveTo>
                <a:cubicBezTo>
                  <a:pt x="2900445" y="563675"/>
                  <a:pt x="2808478" y="601980"/>
                  <a:pt x="2717673" y="641719"/>
                </a:cubicBezTo>
                <a:cubicBezTo>
                  <a:pt x="2197227" y="624235"/>
                  <a:pt x="1663637" y="622124"/>
                  <a:pt x="1116902" y="635385"/>
                </a:cubicBezTo>
                <a:cubicBezTo>
                  <a:pt x="1253046" y="605041"/>
                  <a:pt x="1399477" y="573684"/>
                  <a:pt x="1555052" y="542010"/>
                </a:cubicBezTo>
                <a:cubicBezTo>
                  <a:pt x="2041970" y="521908"/>
                  <a:pt x="2521414" y="516840"/>
                  <a:pt x="2993390" y="526807"/>
                </a:cubicBezTo>
                <a:close/>
                <a:moveTo>
                  <a:pt x="2719515" y="651285"/>
                </a:moveTo>
                <a:cubicBezTo>
                  <a:pt x="2828989" y="654959"/>
                  <a:pt x="2937891" y="659311"/>
                  <a:pt x="3046222" y="664335"/>
                </a:cubicBezTo>
                <a:cubicBezTo>
                  <a:pt x="2837307" y="710452"/>
                  <a:pt x="2624626" y="759863"/>
                  <a:pt x="2408174" y="812568"/>
                </a:cubicBezTo>
                <a:lnTo>
                  <a:pt x="2340928" y="829039"/>
                </a:lnTo>
                <a:cubicBezTo>
                  <a:pt x="2386775" y="806024"/>
                  <a:pt x="2432895" y="783384"/>
                  <a:pt x="2479294" y="761130"/>
                </a:cubicBezTo>
                <a:cubicBezTo>
                  <a:pt x="2558288" y="723375"/>
                  <a:pt x="2638298" y="686760"/>
                  <a:pt x="2719324" y="651285"/>
                </a:cubicBezTo>
                <a:close/>
                <a:moveTo>
                  <a:pt x="2410524" y="821817"/>
                </a:moveTo>
                <a:cubicBezTo>
                  <a:pt x="2638616" y="766280"/>
                  <a:pt x="2862625" y="714360"/>
                  <a:pt x="3082544" y="666045"/>
                </a:cubicBezTo>
                <a:cubicBezTo>
                  <a:pt x="3448387" y="683573"/>
                  <a:pt x="3806889" y="708912"/>
                  <a:pt x="4158044" y="742062"/>
                </a:cubicBezTo>
                <a:cubicBezTo>
                  <a:pt x="4001408" y="812296"/>
                  <a:pt x="3847973" y="887445"/>
                  <a:pt x="3697732" y="967517"/>
                </a:cubicBezTo>
                <a:cubicBezTo>
                  <a:pt x="3568319" y="997797"/>
                  <a:pt x="3439541" y="1029072"/>
                  <a:pt x="3311398" y="1061335"/>
                </a:cubicBezTo>
                <a:cubicBezTo>
                  <a:pt x="3079623" y="1119824"/>
                  <a:pt x="2859488" y="1178952"/>
                  <a:pt x="2650998" y="1238708"/>
                </a:cubicBezTo>
                <a:cubicBezTo>
                  <a:pt x="2376253" y="1191704"/>
                  <a:pt x="2099393" y="1150446"/>
                  <a:pt x="1820418" y="1114927"/>
                </a:cubicBezTo>
                <a:cubicBezTo>
                  <a:pt x="1976419" y="1021299"/>
                  <a:pt x="2137048" y="932504"/>
                  <a:pt x="2302320" y="848550"/>
                </a:cubicBezTo>
                <a:cubicBezTo>
                  <a:pt x="2338051" y="839510"/>
                  <a:pt x="2374056" y="830603"/>
                  <a:pt x="2410333" y="821817"/>
                </a:cubicBezTo>
                <a:close/>
                <a:moveTo>
                  <a:pt x="1805432" y="1112710"/>
                </a:moveTo>
                <a:cubicBezTo>
                  <a:pt x="1687278" y="1097760"/>
                  <a:pt x="1568749" y="1083804"/>
                  <a:pt x="1449832" y="1070837"/>
                </a:cubicBezTo>
                <a:cubicBezTo>
                  <a:pt x="1699514" y="1002295"/>
                  <a:pt x="1972691" y="930205"/>
                  <a:pt x="2262188" y="858242"/>
                </a:cubicBezTo>
                <a:cubicBezTo>
                  <a:pt x="2105768" y="938611"/>
                  <a:pt x="1953451" y="1023434"/>
                  <a:pt x="1805242" y="1112710"/>
                </a:cubicBezTo>
                <a:close/>
                <a:moveTo>
                  <a:pt x="1792351" y="1120692"/>
                </a:moveTo>
                <a:cubicBezTo>
                  <a:pt x="1749425" y="1146664"/>
                  <a:pt x="1706753" y="1172827"/>
                  <a:pt x="1664526" y="1199559"/>
                </a:cubicBezTo>
                <a:cubicBezTo>
                  <a:pt x="1527620" y="1180980"/>
                  <a:pt x="1390034" y="1163850"/>
                  <a:pt x="1251776" y="1148184"/>
                </a:cubicBezTo>
                <a:cubicBezTo>
                  <a:pt x="1232726" y="1146031"/>
                  <a:pt x="1213676" y="1144067"/>
                  <a:pt x="1194626" y="1141850"/>
                </a:cubicBezTo>
                <a:cubicBezTo>
                  <a:pt x="1268794" y="1120736"/>
                  <a:pt x="1345546" y="1099324"/>
                  <a:pt x="1424877" y="1077615"/>
                </a:cubicBezTo>
                <a:lnTo>
                  <a:pt x="1430401" y="1078185"/>
                </a:lnTo>
                <a:cubicBezTo>
                  <a:pt x="1551349" y="1091279"/>
                  <a:pt x="1671936" y="1105444"/>
                  <a:pt x="1792161" y="1120692"/>
                </a:cubicBezTo>
                <a:close/>
                <a:moveTo>
                  <a:pt x="1666748" y="1209378"/>
                </a:moveTo>
                <a:cubicBezTo>
                  <a:pt x="1905000" y="1241686"/>
                  <a:pt x="2141239" y="1278320"/>
                  <a:pt x="2375472" y="1319287"/>
                </a:cubicBezTo>
                <a:cubicBezTo>
                  <a:pt x="2289029" y="1345215"/>
                  <a:pt x="2204974" y="1370997"/>
                  <a:pt x="2123313" y="1396634"/>
                </a:cubicBezTo>
                <a:cubicBezTo>
                  <a:pt x="1925574" y="1362255"/>
                  <a:pt x="1725613" y="1330898"/>
                  <a:pt x="1523429" y="1302563"/>
                </a:cubicBezTo>
                <a:cubicBezTo>
                  <a:pt x="1570419" y="1271142"/>
                  <a:pt x="1618126" y="1240102"/>
                  <a:pt x="1666558" y="1209442"/>
                </a:cubicBezTo>
                <a:close/>
                <a:moveTo>
                  <a:pt x="2103565" y="1402842"/>
                </a:moveTo>
                <a:cubicBezTo>
                  <a:pt x="1982280" y="1440851"/>
                  <a:pt x="1866500" y="1478435"/>
                  <a:pt x="1756220" y="1515601"/>
                </a:cubicBezTo>
                <a:cubicBezTo>
                  <a:pt x="1610424" y="1491320"/>
                  <a:pt x="1463186" y="1468515"/>
                  <a:pt x="1314514" y="1447186"/>
                </a:cubicBezTo>
                <a:cubicBezTo>
                  <a:pt x="1379157" y="1400733"/>
                  <a:pt x="1444771" y="1355186"/>
                  <a:pt x="1511364" y="1310545"/>
                </a:cubicBezTo>
                <a:cubicBezTo>
                  <a:pt x="1710754" y="1338291"/>
                  <a:pt x="1908092" y="1369078"/>
                  <a:pt x="2103374" y="1402906"/>
                </a:cubicBezTo>
                <a:close/>
                <a:moveTo>
                  <a:pt x="1736789" y="1522126"/>
                </a:moveTo>
                <a:cubicBezTo>
                  <a:pt x="1584389" y="1573393"/>
                  <a:pt x="1442930" y="1622767"/>
                  <a:pt x="1312418" y="1670233"/>
                </a:cubicBezTo>
                <a:cubicBezTo>
                  <a:pt x="1247775" y="1645318"/>
                  <a:pt x="1181926" y="1620486"/>
                  <a:pt x="1114870" y="1595736"/>
                </a:cubicBezTo>
                <a:cubicBezTo>
                  <a:pt x="1176509" y="1548054"/>
                  <a:pt x="1239266" y="1501202"/>
                  <a:pt x="1303147" y="1455168"/>
                </a:cubicBezTo>
                <a:cubicBezTo>
                  <a:pt x="1449280" y="1476072"/>
                  <a:pt x="1593831" y="1498390"/>
                  <a:pt x="1736789" y="1522126"/>
                </a:cubicBezTo>
                <a:close/>
                <a:moveTo>
                  <a:pt x="1298639" y="1675174"/>
                </a:moveTo>
                <a:cubicBezTo>
                  <a:pt x="1206989" y="1708451"/>
                  <a:pt x="1121175" y="1740403"/>
                  <a:pt x="1041210" y="1771019"/>
                </a:cubicBezTo>
                <a:cubicBezTo>
                  <a:pt x="1009206" y="1758052"/>
                  <a:pt x="976865" y="1745047"/>
                  <a:pt x="944181" y="1731997"/>
                </a:cubicBezTo>
                <a:cubicBezTo>
                  <a:pt x="992905" y="1691708"/>
                  <a:pt x="1043857" y="1650830"/>
                  <a:pt x="1097026" y="1609356"/>
                </a:cubicBezTo>
                <a:lnTo>
                  <a:pt x="1105853" y="1602578"/>
                </a:lnTo>
                <a:cubicBezTo>
                  <a:pt x="1171340" y="1626732"/>
                  <a:pt x="1235647" y="1650931"/>
                  <a:pt x="1298766" y="1675174"/>
                </a:cubicBezTo>
                <a:close/>
                <a:moveTo>
                  <a:pt x="1847152" y="2137613"/>
                </a:moveTo>
                <a:cubicBezTo>
                  <a:pt x="1760157" y="2175919"/>
                  <a:pt x="1680655" y="2211983"/>
                  <a:pt x="1608646" y="2245810"/>
                </a:cubicBezTo>
                <a:lnTo>
                  <a:pt x="1591691" y="2253729"/>
                </a:lnTo>
                <a:cubicBezTo>
                  <a:pt x="1366838" y="2136409"/>
                  <a:pt x="1101154" y="2008130"/>
                  <a:pt x="795719" y="1877317"/>
                </a:cubicBezTo>
                <a:lnTo>
                  <a:pt x="861060" y="1851281"/>
                </a:lnTo>
                <a:cubicBezTo>
                  <a:pt x="917194" y="1829154"/>
                  <a:pt x="977328" y="1805797"/>
                  <a:pt x="1041464" y="1781218"/>
                </a:cubicBezTo>
                <a:cubicBezTo>
                  <a:pt x="1341374" y="1903099"/>
                  <a:pt x="1610614" y="2023903"/>
                  <a:pt x="1847279" y="2137549"/>
                </a:cubicBezTo>
                <a:close/>
                <a:moveTo>
                  <a:pt x="1054164" y="1776277"/>
                </a:moveTo>
                <a:cubicBezTo>
                  <a:pt x="1134345" y="1745743"/>
                  <a:pt x="1220362" y="1713772"/>
                  <a:pt x="1312228" y="1680369"/>
                </a:cubicBezTo>
                <a:cubicBezTo>
                  <a:pt x="1609725" y="1794711"/>
                  <a:pt x="1881505" y="1909054"/>
                  <a:pt x="2125917" y="2018836"/>
                </a:cubicBezTo>
                <a:cubicBezTo>
                  <a:pt x="2030413" y="2058156"/>
                  <a:pt x="1941341" y="2096056"/>
                  <a:pt x="1858709" y="2132545"/>
                </a:cubicBezTo>
                <a:cubicBezTo>
                  <a:pt x="1622616" y="2018899"/>
                  <a:pt x="1353884" y="1898221"/>
                  <a:pt x="1054164" y="1776277"/>
                </a:cubicBezTo>
                <a:close/>
                <a:moveTo>
                  <a:pt x="2609914" y="1688540"/>
                </a:moveTo>
                <a:cubicBezTo>
                  <a:pt x="2690730" y="1706025"/>
                  <a:pt x="2770969" y="1723996"/>
                  <a:pt x="2850642" y="1742449"/>
                </a:cubicBezTo>
                <a:cubicBezTo>
                  <a:pt x="2652141" y="1812132"/>
                  <a:pt x="2469642" y="1881118"/>
                  <a:pt x="2303272" y="1946999"/>
                </a:cubicBezTo>
                <a:cubicBezTo>
                  <a:pt x="2394966" y="1865154"/>
                  <a:pt x="2497201" y="1778178"/>
                  <a:pt x="2610231" y="1688540"/>
                </a:cubicBezTo>
                <a:close/>
                <a:moveTo>
                  <a:pt x="2619566" y="1680939"/>
                </a:moveTo>
                <a:cubicBezTo>
                  <a:pt x="2661431" y="1647871"/>
                  <a:pt x="2704700" y="1614531"/>
                  <a:pt x="2749360" y="1580913"/>
                </a:cubicBezTo>
                <a:cubicBezTo>
                  <a:pt x="2768029" y="1566850"/>
                  <a:pt x="2786888" y="1552976"/>
                  <a:pt x="2805748" y="1539103"/>
                </a:cubicBezTo>
                <a:cubicBezTo>
                  <a:pt x="2935288" y="1567021"/>
                  <a:pt x="3063685" y="1596325"/>
                  <a:pt x="3190939" y="1627030"/>
                </a:cubicBezTo>
                <a:cubicBezTo>
                  <a:pt x="3078925" y="1663645"/>
                  <a:pt x="2971083" y="1700152"/>
                  <a:pt x="2867406" y="1736558"/>
                </a:cubicBezTo>
                <a:cubicBezTo>
                  <a:pt x="2785663" y="1717509"/>
                  <a:pt x="2703151" y="1698974"/>
                  <a:pt x="2619883" y="1680939"/>
                </a:cubicBezTo>
                <a:close/>
                <a:moveTo>
                  <a:pt x="3208592" y="1631274"/>
                </a:moveTo>
                <a:cubicBezTo>
                  <a:pt x="3454127" y="1690694"/>
                  <a:pt x="3695275" y="1755100"/>
                  <a:pt x="3932047" y="1824485"/>
                </a:cubicBezTo>
                <a:cubicBezTo>
                  <a:pt x="3869608" y="1874529"/>
                  <a:pt x="3811060" y="1923307"/>
                  <a:pt x="3756406" y="1970818"/>
                </a:cubicBezTo>
                <a:cubicBezTo>
                  <a:pt x="3474847" y="1887408"/>
                  <a:pt x="3184271" y="1810675"/>
                  <a:pt x="2884678" y="1740612"/>
                </a:cubicBezTo>
                <a:cubicBezTo>
                  <a:pt x="2988647" y="1704333"/>
                  <a:pt x="3096724" y="1667889"/>
                  <a:pt x="3208909" y="1631274"/>
                </a:cubicBezTo>
                <a:close/>
                <a:moveTo>
                  <a:pt x="3225864" y="1625636"/>
                </a:moveTo>
                <a:cubicBezTo>
                  <a:pt x="3306553" y="1599493"/>
                  <a:pt x="3389357" y="1573355"/>
                  <a:pt x="3474276" y="1547212"/>
                </a:cubicBezTo>
                <a:cubicBezTo>
                  <a:pt x="3680098" y="1596876"/>
                  <a:pt x="3883704" y="1649791"/>
                  <a:pt x="4085082" y="1705961"/>
                </a:cubicBezTo>
                <a:cubicBezTo>
                  <a:pt x="4035127" y="1743545"/>
                  <a:pt x="3987248" y="1780648"/>
                  <a:pt x="3941445" y="1817263"/>
                </a:cubicBezTo>
                <a:cubicBezTo>
                  <a:pt x="3707467" y="1748512"/>
                  <a:pt x="3469050" y="1684632"/>
                  <a:pt x="3226181" y="1625636"/>
                </a:cubicBezTo>
                <a:close/>
                <a:moveTo>
                  <a:pt x="4096322" y="1709192"/>
                </a:moveTo>
                <a:cubicBezTo>
                  <a:pt x="4217353" y="1743229"/>
                  <a:pt x="4337577" y="1778494"/>
                  <a:pt x="4457002" y="1814983"/>
                </a:cubicBezTo>
                <a:cubicBezTo>
                  <a:pt x="4370134" y="1842602"/>
                  <a:pt x="4286168" y="1870051"/>
                  <a:pt x="4205097" y="1897335"/>
                </a:cubicBezTo>
                <a:cubicBezTo>
                  <a:pt x="4121487" y="1871064"/>
                  <a:pt x="4037222" y="1845408"/>
                  <a:pt x="3952304" y="1820367"/>
                </a:cubicBezTo>
                <a:cubicBezTo>
                  <a:pt x="3998278" y="1783961"/>
                  <a:pt x="4046391" y="1746903"/>
                  <a:pt x="4096639" y="1709192"/>
                </a:cubicBezTo>
                <a:close/>
                <a:moveTo>
                  <a:pt x="4472940" y="1819924"/>
                </a:moveTo>
                <a:cubicBezTo>
                  <a:pt x="4596003" y="1857679"/>
                  <a:pt x="4718177" y="1896720"/>
                  <a:pt x="4839462" y="1937054"/>
                </a:cubicBezTo>
                <a:cubicBezTo>
                  <a:pt x="4929588" y="1967080"/>
                  <a:pt x="5017624" y="1997297"/>
                  <a:pt x="5103559" y="2027704"/>
                </a:cubicBezTo>
                <a:cubicBezTo>
                  <a:pt x="5051533" y="2073777"/>
                  <a:pt x="5004308" y="2117468"/>
                  <a:pt x="4961890" y="2158771"/>
                </a:cubicBezTo>
                <a:cubicBezTo>
                  <a:pt x="4833239" y="2110075"/>
                  <a:pt x="4698683" y="2061513"/>
                  <a:pt x="4558221" y="2013071"/>
                </a:cubicBezTo>
                <a:cubicBezTo>
                  <a:pt x="4446969" y="1975062"/>
                  <a:pt x="4334510" y="1938112"/>
                  <a:pt x="4220845" y="1902212"/>
                </a:cubicBezTo>
                <a:cubicBezTo>
                  <a:pt x="4302081" y="1875017"/>
                  <a:pt x="4386218" y="1847588"/>
                  <a:pt x="4473258" y="1819924"/>
                </a:cubicBezTo>
                <a:close/>
                <a:moveTo>
                  <a:pt x="4842891" y="1928185"/>
                </a:moveTo>
                <a:cubicBezTo>
                  <a:pt x="4725842" y="1889163"/>
                  <a:pt x="4608049" y="1851388"/>
                  <a:pt x="4489514" y="1814856"/>
                </a:cubicBezTo>
                <a:cubicBezTo>
                  <a:pt x="4574432" y="1787996"/>
                  <a:pt x="4662024" y="1761156"/>
                  <a:pt x="4752277" y="1734341"/>
                </a:cubicBezTo>
                <a:cubicBezTo>
                  <a:pt x="4907852" y="1780160"/>
                  <a:pt x="5062220" y="1827887"/>
                  <a:pt x="5215382" y="1877507"/>
                </a:cubicBezTo>
                <a:lnTo>
                  <a:pt x="5263261" y="1893154"/>
                </a:lnTo>
                <a:cubicBezTo>
                  <a:pt x="5208861" y="1937117"/>
                  <a:pt x="5158486" y="1979668"/>
                  <a:pt x="5112131" y="2020799"/>
                </a:cubicBezTo>
                <a:cubicBezTo>
                  <a:pt x="5024628" y="1989677"/>
                  <a:pt x="4934985" y="1958801"/>
                  <a:pt x="4843209" y="1928185"/>
                </a:cubicBezTo>
                <a:close/>
                <a:moveTo>
                  <a:pt x="5273294" y="1896511"/>
                </a:moveTo>
                <a:cubicBezTo>
                  <a:pt x="5421884" y="1945371"/>
                  <a:pt x="5565267" y="1994637"/>
                  <a:pt x="5703443" y="2044301"/>
                </a:cubicBezTo>
                <a:cubicBezTo>
                  <a:pt x="5605272" y="2074791"/>
                  <a:pt x="5511800" y="2104799"/>
                  <a:pt x="5423027" y="2134319"/>
                </a:cubicBezTo>
                <a:cubicBezTo>
                  <a:pt x="5325663" y="2097533"/>
                  <a:pt x="5225288" y="2060753"/>
                  <a:pt x="5121910" y="2023967"/>
                </a:cubicBezTo>
                <a:cubicBezTo>
                  <a:pt x="5172285" y="1980086"/>
                  <a:pt x="5222856" y="1937643"/>
                  <a:pt x="5273612" y="1896638"/>
                </a:cubicBezTo>
                <a:close/>
                <a:moveTo>
                  <a:pt x="5718302" y="2049686"/>
                </a:moveTo>
                <a:cubicBezTo>
                  <a:pt x="5929376" y="2125703"/>
                  <a:pt x="6127941" y="2201720"/>
                  <a:pt x="6313488" y="2277104"/>
                </a:cubicBezTo>
                <a:lnTo>
                  <a:pt x="6307138" y="2283059"/>
                </a:lnTo>
                <a:cubicBezTo>
                  <a:pt x="6247003" y="2337982"/>
                  <a:pt x="6195251" y="2388216"/>
                  <a:pt x="6151499" y="2432560"/>
                </a:cubicBezTo>
                <a:cubicBezTo>
                  <a:pt x="5936361" y="2337538"/>
                  <a:pt x="5697919" y="2238652"/>
                  <a:pt x="5437315" y="2139703"/>
                </a:cubicBezTo>
                <a:cubicBezTo>
                  <a:pt x="5526297" y="2110310"/>
                  <a:pt x="5620068" y="2080346"/>
                  <a:pt x="5718620" y="2049813"/>
                </a:cubicBezTo>
                <a:close/>
                <a:moveTo>
                  <a:pt x="5733415" y="2044998"/>
                </a:moveTo>
                <a:cubicBezTo>
                  <a:pt x="5934139" y="1983171"/>
                  <a:pt x="6153912" y="1919950"/>
                  <a:pt x="6390958" y="1858122"/>
                </a:cubicBezTo>
                <a:cubicBezTo>
                  <a:pt x="6618224" y="1799000"/>
                  <a:pt x="6847904" y="1744331"/>
                  <a:pt x="7080123" y="1694115"/>
                </a:cubicBezTo>
                <a:cubicBezTo>
                  <a:pt x="6739383" y="1913298"/>
                  <a:pt x="6487224" y="2119622"/>
                  <a:pt x="6321298" y="2270009"/>
                </a:cubicBezTo>
                <a:cubicBezTo>
                  <a:pt x="6138228" y="2195829"/>
                  <a:pt x="5942140" y="2120319"/>
                  <a:pt x="5733733" y="2045125"/>
                </a:cubicBezTo>
                <a:close/>
                <a:moveTo>
                  <a:pt x="6388227" y="1849000"/>
                </a:moveTo>
                <a:cubicBezTo>
                  <a:pt x="6146864" y="1912221"/>
                  <a:pt x="5922899" y="1976456"/>
                  <a:pt x="5718874" y="2039804"/>
                </a:cubicBezTo>
                <a:cubicBezTo>
                  <a:pt x="5578793" y="1989379"/>
                  <a:pt x="5433314" y="1939290"/>
                  <a:pt x="5282438" y="1889543"/>
                </a:cubicBezTo>
                <a:cubicBezTo>
                  <a:pt x="5495290" y="1719442"/>
                  <a:pt x="5719756" y="1564328"/>
                  <a:pt x="5954205" y="1425331"/>
                </a:cubicBezTo>
                <a:cubicBezTo>
                  <a:pt x="6303410" y="1348807"/>
                  <a:pt x="6658357" y="1281975"/>
                  <a:pt x="7019036" y="1224835"/>
                </a:cubicBezTo>
                <a:cubicBezTo>
                  <a:pt x="7219125" y="1275938"/>
                  <a:pt x="7414895" y="1330290"/>
                  <a:pt x="7606475" y="1387892"/>
                </a:cubicBezTo>
                <a:cubicBezTo>
                  <a:pt x="7533195" y="1426452"/>
                  <a:pt x="7460996" y="1466000"/>
                  <a:pt x="7389876" y="1506543"/>
                </a:cubicBezTo>
                <a:cubicBezTo>
                  <a:pt x="7288276" y="1564442"/>
                  <a:pt x="7193026" y="1622342"/>
                  <a:pt x="7103301" y="1679418"/>
                </a:cubicBezTo>
                <a:cubicBezTo>
                  <a:pt x="6862636" y="1731028"/>
                  <a:pt x="6624383" y="1787597"/>
                  <a:pt x="6388545" y="1849127"/>
                </a:cubicBezTo>
                <a:close/>
                <a:moveTo>
                  <a:pt x="7394829" y="1514524"/>
                </a:moveTo>
                <a:cubicBezTo>
                  <a:pt x="7468426" y="1472588"/>
                  <a:pt x="7543229" y="1431710"/>
                  <a:pt x="7619175" y="1391883"/>
                </a:cubicBezTo>
                <a:cubicBezTo>
                  <a:pt x="7733158" y="1426262"/>
                  <a:pt x="7845552" y="1461756"/>
                  <a:pt x="7956423" y="1498371"/>
                </a:cubicBezTo>
                <a:lnTo>
                  <a:pt x="7999349" y="1512624"/>
                </a:lnTo>
                <a:cubicBezTo>
                  <a:pt x="7706995" y="1559077"/>
                  <a:pt x="7417182" y="1612796"/>
                  <a:pt x="7129844" y="1673781"/>
                </a:cubicBezTo>
                <a:cubicBezTo>
                  <a:pt x="7226364" y="1612967"/>
                  <a:pt x="7316089" y="1559755"/>
                  <a:pt x="7395146" y="1514651"/>
                </a:cubicBezTo>
                <a:close/>
                <a:moveTo>
                  <a:pt x="7959979" y="1489565"/>
                </a:moveTo>
                <a:cubicBezTo>
                  <a:pt x="7851902" y="1453837"/>
                  <a:pt x="7742238" y="1419186"/>
                  <a:pt x="7631049" y="1385612"/>
                </a:cubicBezTo>
                <a:cubicBezTo>
                  <a:pt x="7713663" y="1342535"/>
                  <a:pt x="7797610" y="1300726"/>
                  <a:pt x="7882890" y="1260183"/>
                </a:cubicBezTo>
                <a:cubicBezTo>
                  <a:pt x="7995285" y="1294391"/>
                  <a:pt x="8106601" y="1329720"/>
                  <a:pt x="8216773" y="1366164"/>
                </a:cubicBezTo>
                <a:cubicBezTo>
                  <a:pt x="8297228" y="1392814"/>
                  <a:pt x="8375777" y="1419648"/>
                  <a:pt x="8452421" y="1446679"/>
                </a:cubicBezTo>
                <a:cubicBezTo>
                  <a:pt x="8307642" y="1465810"/>
                  <a:pt x="8163307" y="1486715"/>
                  <a:pt x="8019415" y="1509393"/>
                </a:cubicBezTo>
                <a:close/>
                <a:moveTo>
                  <a:pt x="8472297" y="1453711"/>
                </a:moveTo>
                <a:cubicBezTo>
                  <a:pt x="8609965" y="1502406"/>
                  <a:pt x="8741346" y="1551266"/>
                  <a:pt x="8866505" y="1600297"/>
                </a:cubicBezTo>
                <a:cubicBezTo>
                  <a:pt x="8790686" y="1646750"/>
                  <a:pt x="8717217" y="1693102"/>
                  <a:pt x="8646096" y="1739345"/>
                </a:cubicBezTo>
                <a:cubicBezTo>
                  <a:pt x="8461248" y="1665482"/>
                  <a:pt x="8258746" y="1590288"/>
                  <a:pt x="8038846" y="1515918"/>
                </a:cubicBezTo>
                <a:cubicBezTo>
                  <a:pt x="8182991" y="1493537"/>
                  <a:pt x="8327645" y="1472842"/>
                  <a:pt x="8472805" y="1453837"/>
                </a:cubicBezTo>
                <a:close/>
                <a:moveTo>
                  <a:pt x="8493061" y="1450987"/>
                </a:moveTo>
                <a:cubicBezTo>
                  <a:pt x="8621332" y="1434345"/>
                  <a:pt x="8749919" y="1419123"/>
                  <a:pt x="8878760" y="1405313"/>
                </a:cubicBezTo>
                <a:cubicBezTo>
                  <a:pt x="8945753" y="1428796"/>
                  <a:pt x="9011412" y="1452336"/>
                  <a:pt x="9075610" y="1475946"/>
                </a:cubicBezTo>
                <a:cubicBezTo>
                  <a:pt x="9033955" y="1500018"/>
                  <a:pt x="8992235" y="1524514"/>
                  <a:pt x="8950452" y="1549429"/>
                </a:cubicBezTo>
                <a:cubicBezTo>
                  <a:pt x="8925623" y="1564252"/>
                  <a:pt x="8901049" y="1579031"/>
                  <a:pt x="8876602" y="1593772"/>
                </a:cubicBezTo>
                <a:cubicBezTo>
                  <a:pt x="8755126" y="1546388"/>
                  <a:pt x="8627428" y="1498833"/>
                  <a:pt x="8493570" y="1451113"/>
                </a:cubicBezTo>
                <a:close/>
                <a:moveTo>
                  <a:pt x="8900732" y="1402969"/>
                </a:moveTo>
                <a:lnTo>
                  <a:pt x="8926132" y="1400308"/>
                </a:lnTo>
                <a:cubicBezTo>
                  <a:pt x="9040050" y="1388399"/>
                  <a:pt x="9154160" y="1377649"/>
                  <a:pt x="9268523" y="1368064"/>
                </a:cubicBezTo>
                <a:cubicBezTo>
                  <a:pt x="9208198" y="1401050"/>
                  <a:pt x="9147683" y="1434915"/>
                  <a:pt x="9086913" y="1469674"/>
                </a:cubicBezTo>
                <a:cubicBezTo>
                  <a:pt x="9026271" y="1447502"/>
                  <a:pt x="8964358" y="1425312"/>
                  <a:pt x="8901240" y="1403096"/>
                </a:cubicBezTo>
                <a:close/>
                <a:moveTo>
                  <a:pt x="8955659" y="1557474"/>
                </a:moveTo>
                <a:cubicBezTo>
                  <a:pt x="8999665" y="1531166"/>
                  <a:pt x="9043543" y="1505402"/>
                  <a:pt x="9087421" y="1480190"/>
                </a:cubicBezTo>
                <a:cubicBezTo>
                  <a:pt x="9344850" y="1574768"/>
                  <a:pt x="9580944" y="1669473"/>
                  <a:pt x="9794557" y="1760947"/>
                </a:cubicBezTo>
                <a:cubicBezTo>
                  <a:pt x="9735058" y="1766477"/>
                  <a:pt x="9675812" y="1772286"/>
                  <a:pt x="9616757" y="1778368"/>
                </a:cubicBezTo>
                <a:cubicBezTo>
                  <a:pt x="9538271" y="1786559"/>
                  <a:pt x="9459976" y="1795281"/>
                  <a:pt x="9381807" y="1804530"/>
                </a:cubicBezTo>
                <a:cubicBezTo>
                  <a:pt x="9230233" y="1737255"/>
                  <a:pt x="9065514" y="1668079"/>
                  <a:pt x="8887968" y="1598460"/>
                </a:cubicBezTo>
                <a:cubicBezTo>
                  <a:pt x="8910510" y="1584859"/>
                  <a:pt x="8933244" y="1571240"/>
                  <a:pt x="8956167" y="1557601"/>
                </a:cubicBezTo>
                <a:close/>
                <a:moveTo>
                  <a:pt x="8875776" y="1215016"/>
                </a:moveTo>
                <a:cubicBezTo>
                  <a:pt x="9020746" y="1260456"/>
                  <a:pt x="9160891" y="1306408"/>
                  <a:pt x="9296209" y="1352861"/>
                </a:cubicBezTo>
                <a:lnTo>
                  <a:pt x="9288907" y="1356788"/>
                </a:lnTo>
                <a:cubicBezTo>
                  <a:pt x="9167241" y="1366924"/>
                  <a:pt x="9045829" y="1378282"/>
                  <a:pt x="8924607" y="1390870"/>
                </a:cubicBezTo>
                <a:lnTo>
                  <a:pt x="8880157" y="1395684"/>
                </a:lnTo>
                <a:cubicBezTo>
                  <a:pt x="8759254" y="1353241"/>
                  <a:pt x="8634095" y="1311159"/>
                  <a:pt x="8504745" y="1269432"/>
                </a:cubicBezTo>
                <a:cubicBezTo>
                  <a:pt x="8378127" y="1228680"/>
                  <a:pt x="8250555" y="1189380"/>
                  <a:pt x="8121968" y="1151542"/>
                </a:cubicBezTo>
                <a:cubicBezTo>
                  <a:pt x="8192262" y="1121008"/>
                  <a:pt x="8263383" y="1091298"/>
                  <a:pt x="8335328" y="1062412"/>
                </a:cubicBezTo>
                <a:lnTo>
                  <a:pt x="8354886" y="1060638"/>
                </a:lnTo>
                <a:cubicBezTo>
                  <a:pt x="8530272" y="1109751"/>
                  <a:pt x="8704072" y="1161253"/>
                  <a:pt x="8876284" y="1215143"/>
                </a:cubicBezTo>
                <a:close/>
                <a:moveTo>
                  <a:pt x="8382064" y="1058484"/>
                </a:moveTo>
                <a:cubicBezTo>
                  <a:pt x="8942197" y="1009789"/>
                  <a:pt x="9510205" y="984070"/>
                  <a:pt x="10085959" y="981327"/>
                </a:cubicBezTo>
                <a:cubicBezTo>
                  <a:pt x="9820021" y="1088555"/>
                  <a:pt x="9560306" y="1210582"/>
                  <a:pt x="9308084" y="1346843"/>
                </a:cubicBezTo>
                <a:cubicBezTo>
                  <a:pt x="9170289" y="1299586"/>
                  <a:pt x="9027414" y="1252708"/>
                  <a:pt x="8879522" y="1206211"/>
                </a:cubicBezTo>
                <a:cubicBezTo>
                  <a:pt x="8715184" y="1154646"/>
                  <a:pt x="8549386" y="1105406"/>
                  <a:pt x="8382064" y="1058484"/>
                </a:cubicBezTo>
                <a:close/>
                <a:moveTo>
                  <a:pt x="8345615" y="1048285"/>
                </a:moveTo>
                <a:cubicBezTo>
                  <a:pt x="8010525" y="954784"/>
                  <a:pt x="7670420" y="870487"/>
                  <a:pt x="7325296" y="795401"/>
                </a:cubicBezTo>
                <a:lnTo>
                  <a:pt x="7329995" y="793817"/>
                </a:lnTo>
                <a:cubicBezTo>
                  <a:pt x="8026718" y="726035"/>
                  <a:pt x="8740077" y="690497"/>
                  <a:pt x="9465691" y="686886"/>
                </a:cubicBezTo>
                <a:cubicBezTo>
                  <a:pt x="9415844" y="699556"/>
                  <a:pt x="9366250" y="712498"/>
                  <a:pt x="9316910" y="725718"/>
                </a:cubicBezTo>
                <a:cubicBezTo>
                  <a:pt x="8987155" y="814348"/>
                  <a:pt x="8662860" y="922052"/>
                  <a:pt x="8345678" y="1048285"/>
                </a:cubicBezTo>
                <a:close/>
                <a:moveTo>
                  <a:pt x="6496812" y="492409"/>
                </a:moveTo>
                <a:cubicBezTo>
                  <a:pt x="6401308" y="523112"/>
                  <a:pt x="6306966" y="554975"/>
                  <a:pt x="6213793" y="588001"/>
                </a:cubicBezTo>
                <a:cubicBezTo>
                  <a:pt x="6141149" y="576682"/>
                  <a:pt x="6068397" y="565745"/>
                  <a:pt x="5995543" y="555186"/>
                </a:cubicBezTo>
                <a:cubicBezTo>
                  <a:pt x="6162040" y="532719"/>
                  <a:pt x="6329128" y="511793"/>
                  <a:pt x="6496812" y="492409"/>
                </a:cubicBezTo>
                <a:close/>
                <a:moveTo>
                  <a:pt x="6194997" y="594652"/>
                </a:moveTo>
                <a:cubicBezTo>
                  <a:pt x="6126753" y="619020"/>
                  <a:pt x="6059024" y="644082"/>
                  <a:pt x="5991797" y="669846"/>
                </a:cubicBezTo>
                <a:cubicBezTo>
                  <a:pt x="5863317" y="649023"/>
                  <a:pt x="5734196" y="629472"/>
                  <a:pt x="5604447" y="611186"/>
                </a:cubicBezTo>
                <a:cubicBezTo>
                  <a:pt x="5722982" y="593279"/>
                  <a:pt x="5841810" y="576175"/>
                  <a:pt x="5960936" y="559874"/>
                </a:cubicBezTo>
                <a:cubicBezTo>
                  <a:pt x="6039250" y="570939"/>
                  <a:pt x="6117273" y="582532"/>
                  <a:pt x="6194997" y="594652"/>
                </a:cubicBezTo>
                <a:close/>
                <a:moveTo>
                  <a:pt x="5083747" y="454400"/>
                </a:moveTo>
                <a:cubicBezTo>
                  <a:pt x="5366785" y="482020"/>
                  <a:pt x="5647881" y="515531"/>
                  <a:pt x="5927027" y="554933"/>
                </a:cubicBezTo>
                <a:cubicBezTo>
                  <a:pt x="5808199" y="571361"/>
                  <a:pt x="5689664" y="588571"/>
                  <a:pt x="5571427" y="606561"/>
                </a:cubicBezTo>
                <a:cubicBezTo>
                  <a:pt x="5351291" y="576028"/>
                  <a:pt x="5129422" y="549211"/>
                  <a:pt x="4905820" y="526110"/>
                </a:cubicBezTo>
                <a:cubicBezTo>
                  <a:pt x="4857134" y="521126"/>
                  <a:pt x="4808455" y="516291"/>
                  <a:pt x="4759770" y="511603"/>
                </a:cubicBezTo>
                <a:cubicBezTo>
                  <a:pt x="4826953" y="487911"/>
                  <a:pt x="4894688" y="465043"/>
                  <a:pt x="4962970" y="442998"/>
                </a:cubicBezTo>
                <a:cubicBezTo>
                  <a:pt x="5002721" y="446735"/>
                  <a:pt x="5043170" y="450409"/>
                  <a:pt x="5083556" y="454400"/>
                </a:cubicBezTo>
                <a:close/>
                <a:moveTo>
                  <a:pt x="4635564" y="375089"/>
                </a:moveTo>
                <a:cubicBezTo>
                  <a:pt x="4967586" y="325128"/>
                  <a:pt x="5282965" y="286676"/>
                  <a:pt x="5581714" y="259733"/>
                </a:cubicBezTo>
                <a:cubicBezTo>
                  <a:pt x="5371230" y="309946"/>
                  <a:pt x="5164392" y="367888"/>
                  <a:pt x="4961192" y="433559"/>
                </a:cubicBezTo>
                <a:cubicBezTo>
                  <a:pt x="4807268" y="419496"/>
                  <a:pt x="4652753" y="407185"/>
                  <a:pt x="4497642" y="396627"/>
                </a:cubicBezTo>
                <a:cubicBezTo>
                  <a:pt x="4544041" y="389152"/>
                  <a:pt x="4590015" y="381973"/>
                  <a:pt x="4635564" y="375089"/>
                </a:cubicBezTo>
                <a:close/>
                <a:moveTo>
                  <a:pt x="4455668" y="403089"/>
                </a:moveTo>
                <a:cubicBezTo>
                  <a:pt x="4617085" y="413731"/>
                  <a:pt x="4777950" y="426295"/>
                  <a:pt x="4938268" y="440780"/>
                </a:cubicBezTo>
                <a:cubicBezTo>
                  <a:pt x="4870533" y="462910"/>
                  <a:pt x="4803312" y="485821"/>
                  <a:pt x="4736592" y="509513"/>
                </a:cubicBezTo>
                <a:cubicBezTo>
                  <a:pt x="4529754" y="490044"/>
                  <a:pt x="4321601" y="473869"/>
                  <a:pt x="4112133" y="460988"/>
                </a:cubicBezTo>
                <a:cubicBezTo>
                  <a:pt x="4228548" y="440421"/>
                  <a:pt x="4343146" y="421122"/>
                  <a:pt x="4455922" y="403089"/>
                </a:cubicBezTo>
                <a:close/>
                <a:moveTo>
                  <a:pt x="3476879" y="361659"/>
                </a:moveTo>
                <a:cubicBezTo>
                  <a:pt x="3790823" y="367614"/>
                  <a:pt x="4102970" y="380516"/>
                  <a:pt x="4413314" y="400365"/>
                </a:cubicBezTo>
                <a:cubicBezTo>
                  <a:pt x="4301300" y="418525"/>
                  <a:pt x="4187615" y="437909"/>
                  <a:pt x="4072255" y="458518"/>
                </a:cubicBezTo>
                <a:cubicBezTo>
                  <a:pt x="3812331" y="443018"/>
                  <a:pt x="3550603" y="432461"/>
                  <a:pt x="3287078" y="426844"/>
                </a:cubicBezTo>
                <a:cubicBezTo>
                  <a:pt x="3349771" y="404461"/>
                  <a:pt x="3413043" y="382733"/>
                  <a:pt x="3476879" y="361659"/>
                </a:cubicBezTo>
                <a:close/>
                <a:moveTo>
                  <a:pt x="2518029" y="364890"/>
                </a:moveTo>
                <a:cubicBezTo>
                  <a:pt x="2829604" y="356992"/>
                  <a:pt x="3139631" y="355725"/>
                  <a:pt x="3448114" y="361089"/>
                </a:cubicBezTo>
                <a:cubicBezTo>
                  <a:pt x="3385039" y="382205"/>
                  <a:pt x="3322384" y="403891"/>
                  <a:pt x="3260154" y="426147"/>
                </a:cubicBezTo>
                <a:cubicBezTo>
                  <a:pt x="2880932" y="418630"/>
                  <a:pt x="2498427" y="421438"/>
                  <a:pt x="2112645" y="434572"/>
                </a:cubicBezTo>
                <a:cubicBezTo>
                  <a:pt x="2243709" y="410923"/>
                  <a:pt x="2378856" y="387695"/>
                  <a:pt x="2518093" y="364890"/>
                </a:cubicBezTo>
                <a:close/>
                <a:moveTo>
                  <a:pt x="1588961" y="408220"/>
                </a:moveTo>
                <a:cubicBezTo>
                  <a:pt x="1876444" y="388751"/>
                  <a:pt x="2162893" y="374941"/>
                  <a:pt x="2448306" y="366790"/>
                </a:cubicBezTo>
                <a:cubicBezTo>
                  <a:pt x="2310511" y="389680"/>
                  <a:pt x="2176799" y="413118"/>
                  <a:pt x="2047177" y="437106"/>
                </a:cubicBezTo>
                <a:cubicBezTo>
                  <a:pt x="1839405" y="444624"/>
                  <a:pt x="1630851" y="455181"/>
                  <a:pt x="1421511" y="468780"/>
                </a:cubicBezTo>
                <a:cubicBezTo>
                  <a:pt x="1477474" y="447918"/>
                  <a:pt x="1533290" y="427731"/>
                  <a:pt x="1588961" y="408220"/>
                </a:cubicBezTo>
                <a:close/>
                <a:moveTo>
                  <a:pt x="1390714" y="480373"/>
                </a:moveTo>
                <a:cubicBezTo>
                  <a:pt x="1588370" y="467196"/>
                  <a:pt x="1785366" y="456638"/>
                  <a:pt x="1981708" y="448699"/>
                </a:cubicBezTo>
                <a:cubicBezTo>
                  <a:pt x="1832610" y="476529"/>
                  <a:pt x="1689907" y="504339"/>
                  <a:pt x="1553591" y="532128"/>
                </a:cubicBezTo>
                <a:cubicBezTo>
                  <a:pt x="1440771" y="536900"/>
                  <a:pt x="1327766" y="542411"/>
                  <a:pt x="1214565" y="548662"/>
                </a:cubicBezTo>
                <a:cubicBezTo>
                  <a:pt x="1273448" y="524970"/>
                  <a:pt x="1332167" y="502207"/>
                  <a:pt x="1390714" y="480373"/>
                </a:cubicBezTo>
                <a:close/>
                <a:moveTo>
                  <a:pt x="1186879" y="559747"/>
                </a:moveTo>
                <a:cubicBezTo>
                  <a:pt x="1289749" y="554004"/>
                  <a:pt x="1392320" y="548894"/>
                  <a:pt x="1494600" y="544417"/>
                </a:cubicBezTo>
                <a:cubicBezTo>
                  <a:pt x="1342835" y="576091"/>
                  <a:pt x="1200087" y="606688"/>
                  <a:pt x="1067562" y="636462"/>
                </a:cubicBezTo>
                <a:lnTo>
                  <a:pt x="997395" y="638362"/>
                </a:lnTo>
                <a:cubicBezTo>
                  <a:pt x="1058564" y="612263"/>
                  <a:pt x="1121728" y="586058"/>
                  <a:pt x="1186879" y="559747"/>
                </a:cubicBezTo>
                <a:close/>
                <a:moveTo>
                  <a:pt x="973709" y="648434"/>
                </a:moveTo>
                <a:lnTo>
                  <a:pt x="1019683" y="647167"/>
                </a:lnTo>
                <a:cubicBezTo>
                  <a:pt x="988651" y="654218"/>
                  <a:pt x="958196" y="661186"/>
                  <a:pt x="928306" y="668072"/>
                </a:cubicBezTo>
                <a:close/>
                <a:moveTo>
                  <a:pt x="881189" y="688787"/>
                </a:moveTo>
                <a:cubicBezTo>
                  <a:pt x="941134" y="674806"/>
                  <a:pt x="1003662" y="660489"/>
                  <a:pt x="1068769" y="645837"/>
                </a:cubicBezTo>
                <a:cubicBezTo>
                  <a:pt x="1624648" y="631605"/>
                  <a:pt x="2167528" y="633167"/>
                  <a:pt x="2697417" y="650525"/>
                </a:cubicBezTo>
                <a:cubicBezTo>
                  <a:pt x="2622442" y="683592"/>
                  <a:pt x="2548211" y="717629"/>
                  <a:pt x="2474722" y="752641"/>
                </a:cubicBezTo>
                <a:cubicBezTo>
                  <a:pt x="2415458" y="780894"/>
                  <a:pt x="2356866" y="809762"/>
                  <a:pt x="2298954" y="839238"/>
                </a:cubicBezTo>
                <a:cubicBezTo>
                  <a:pt x="1985899" y="916649"/>
                  <a:pt x="1691196" y="994440"/>
                  <a:pt x="1423988" y="1067986"/>
                </a:cubicBezTo>
                <a:cubicBezTo>
                  <a:pt x="1046461" y="1027399"/>
                  <a:pt x="665461" y="997372"/>
                  <a:pt x="280988" y="977906"/>
                </a:cubicBezTo>
                <a:cubicBezTo>
                  <a:pt x="431864" y="898975"/>
                  <a:pt x="636842" y="796795"/>
                  <a:pt x="881189" y="688850"/>
                </a:cubicBezTo>
                <a:close/>
                <a:moveTo>
                  <a:pt x="138557" y="1054493"/>
                </a:moveTo>
                <a:cubicBezTo>
                  <a:pt x="174181" y="1034855"/>
                  <a:pt x="216345" y="1012050"/>
                  <a:pt x="264541" y="986648"/>
                </a:cubicBezTo>
                <a:cubicBezTo>
                  <a:pt x="645839" y="1005779"/>
                  <a:pt x="1023938" y="1035235"/>
                  <a:pt x="1398842" y="1075018"/>
                </a:cubicBezTo>
                <a:cubicBezTo>
                  <a:pt x="1319848" y="1096809"/>
                  <a:pt x="1243374" y="1118202"/>
                  <a:pt x="1169416" y="1139189"/>
                </a:cubicBezTo>
                <a:cubicBezTo>
                  <a:pt x="829354" y="1102194"/>
                  <a:pt x="485732" y="1073960"/>
                  <a:pt x="138557" y="1054493"/>
                </a:cubicBezTo>
                <a:close/>
                <a:moveTo>
                  <a:pt x="1170178" y="1148818"/>
                </a:moveTo>
                <a:cubicBezTo>
                  <a:pt x="1196975" y="1151732"/>
                  <a:pt x="1223772" y="1154583"/>
                  <a:pt x="1250442" y="1157623"/>
                </a:cubicBezTo>
                <a:cubicBezTo>
                  <a:pt x="1384891" y="1172827"/>
                  <a:pt x="1518749" y="1189443"/>
                  <a:pt x="1652016" y="1207478"/>
                </a:cubicBezTo>
                <a:cubicBezTo>
                  <a:pt x="1603883" y="1238056"/>
                  <a:pt x="1556239" y="1269096"/>
                  <a:pt x="1509078" y="1300599"/>
                </a:cubicBezTo>
                <a:cubicBezTo>
                  <a:pt x="1397908" y="1285142"/>
                  <a:pt x="1286085" y="1270617"/>
                  <a:pt x="1173607" y="1257016"/>
                </a:cubicBezTo>
                <a:cubicBezTo>
                  <a:pt x="1083393" y="1246038"/>
                  <a:pt x="992740" y="1235731"/>
                  <a:pt x="901637" y="1226102"/>
                </a:cubicBezTo>
                <a:cubicBezTo>
                  <a:pt x="986409" y="1201333"/>
                  <a:pt x="1076135" y="1175487"/>
                  <a:pt x="1170178" y="1148818"/>
                </a:cubicBezTo>
                <a:close/>
                <a:moveTo>
                  <a:pt x="877697" y="1233070"/>
                </a:moveTo>
                <a:cubicBezTo>
                  <a:pt x="976249" y="1243459"/>
                  <a:pt x="1074357" y="1254564"/>
                  <a:pt x="1172020" y="1266391"/>
                </a:cubicBezTo>
                <a:cubicBezTo>
                  <a:pt x="1280941" y="1279568"/>
                  <a:pt x="1389272" y="1293631"/>
                  <a:pt x="1497013" y="1308581"/>
                </a:cubicBezTo>
                <a:cubicBezTo>
                  <a:pt x="1430547" y="1353178"/>
                  <a:pt x="1365104" y="1398725"/>
                  <a:pt x="1300671" y="1445222"/>
                </a:cubicBezTo>
                <a:cubicBezTo>
                  <a:pt x="1236110" y="1436055"/>
                  <a:pt x="1171258" y="1427105"/>
                  <a:pt x="1106107" y="1418362"/>
                </a:cubicBezTo>
                <a:cubicBezTo>
                  <a:pt x="906336" y="1391756"/>
                  <a:pt x="703771" y="1367792"/>
                  <a:pt x="498412" y="1346463"/>
                </a:cubicBezTo>
                <a:cubicBezTo>
                  <a:pt x="609283" y="1312635"/>
                  <a:pt x="736664" y="1274436"/>
                  <a:pt x="877697" y="1233070"/>
                </a:cubicBezTo>
                <a:close/>
                <a:moveTo>
                  <a:pt x="475107" y="1353431"/>
                </a:moveTo>
                <a:cubicBezTo>
                  <a:pt x="687705" y="1375349"/>
                  <a:pt x="897426" y="1400036"/>
                  <a:pt x="1104265" y="1427485"/>
                </a:cubicBezTo>
                <a:cubicBezTo>
                  <a:pt x="1166324" y="1435929"/>
                  <a:pt x="1228109" y="1444379"/>
                  <a:pt x="1289622" y="1452824"/>
                </a:cubicBezTo>
                <a:cubicBezTo>
                  <a:pt x="1226801" y="1498181"/>
                  <a:pt x="1165035" y="1544380"/>
                  <a:pt x="1104329" y="1591429"/>
                </a:cubicBezTo>
                <a:cubicBezTo>
                  <a:pt x="994264" y="1550842"/>
                  <a:pt x="881189" y="1510489"/>
                  <a:pt x="765112" y="1470371"/>
                </a:cubicBezTo>
                <a:cubicBezTo>
                  <a:pt x="658476" y="1433547"/>
                  <a:pt x="551223" y="1397648"/>
                  <a:pt x="443357" y="1362680"/>
                </a:cubicBezTo>
                <a:close/>
                <a:moveTo>
                  <a:pt x="384112" y="1344182"/>
                </a:moveTo>
                <a:lnTo>
                  <a:pt x="450914" y="1351151"/>
                </a:lnTo>
                <a:lnTo>
                  <a:pt x="427736" y="1358246"/>
                </a:lnTo>
                <a:close/>
                <a:moveTo>
                  <a:pt x="388874" y="1523330"/>
                </a:moveTo>
                <a:cubicBezTo>
                  <a:pt x="316908" y="1497991"/>
                  <a:pt x="244496" y="1472968"/>
                  <a:pt x="171641" y="1448263"/>
                </a:cubicBezTo>
                <a:cubicBezTo>
                  <a:pt x="238760" y="1427041"/>
                  <a:pt x="324866" y="1399992"/>
                  <a:pt x="427609" y="1368318"/>
                </a:cubicBezTo>
                <a:cubicBezTo>
                  <a:pt x="539539" y="1404426"/>
                  <a:pt x="650856" y="1441548"/>
                  <a:pt x="761556" y="1479683"/>
                </a:cubicBezTo>
                <a:cubicBezTo>
                  <a:pt x="875856" y="1519168"/>
                  <a:pt x="987152" y="1558868"/>
                  <a:pt x="1095439" y="1598777"/>
                </a:cubicBezTo>
                <a:lnTo>
                  <a:pt x="1090930" y="1602198"/>
                </a:lnTo>
                <a:cubicBezTo>
                  <a:pt x="1036365" y="1644767"/>
                  <a:pt x="984104" y="1686704"/>
                  <a:pt x="934149" y="1728006"/>
                </a:cubicBezTo>
                <a:cubicBezTo>
                  <a:pt x="761892" y="1659591"/>
                  <a:pt x="580136" y="1591429"/>
                  <a:pt x="388874" y="1523520"/>
                </a:cubicBezTo>
                <a:close/>
                <a:moveTo>
                  <a:pt x="935927" y="1738712"/>
                </a:moveTo>
                <a:cubicBezTo>
                  <a:pt x="967042" y="1751046"/>
                  <a:pt x="997839" y="1763399"/>
                  <a:pt x="1028319" y="1775770"/>
                </a:cubicBezTo>
                <a:cubicBezTo>
                  <a:pt x="967785" y="1798956"/>
                  <a:pt x="910762" y="1821172"/>
                  <a:pt x="857250" y="1842412"/>
                </a:cubicBezTo>
                <a:cubicBezTo>
                  <a:pt x="832104" y="1852377"/>
                  <a:pt x="807485" y="1862196"/>
                  <a:pt x="783400" y="1871869"/>
                </a:cubicBezTo>
                <a:lnTo>
                  <a:pt x="781431" y="1870982"/>
                </a:lnTo>
                <a:cubicBezTo>
                  <a:pt x="830072" y="1828077"/>
                  <a:pt x="881571" y="1784050"/>
                  <a:pt x="935927" y="1738902"/>
                </a:cubicBezTo>
                <a:close/>
                <a:moveTo>
                  <a:pt x="593852" y="2030872"/>
                </a:moveTo>
                <a:cubicBezTo>
                  <a:pt x="566885" y="2018962"/>
                  <a:pt x="539496" y="2006990"/>
                  <a:pt x="511683" y="1994954"/>
                </a:cubicBezTo>
                <a:cubicBezTo>
                  <a:pt x="578569" y="1966403"/>
                  <a:pt x="651637" y="1935932"/>
                  <a:pt x="730885" y="1903543"/>
                </a:cubicBezTo>
                <a:cubicBezTo>
                  <a:pt x="682415" y="1947208"/>
                  <a:pt x="636734" y="1989651"/>
                  <a:pt x="593852" y="2030872"/>
                </a:cubicBezTo>
                <a:close/>
                <a:moveTo>
                  <a:pt x="603123" y="2034989"/>
                </a:moveTo>
                <a:cubicBezTo>
                  <a:pt x="650621" y="1989588"/>
                  <a:pt x="701866" y="1942267"/>
                  <a:pt x="756857" y="1893027"/>
                </a:cubicBezTo>
                <a:lnTo>
                  <a:pt x="783273" y="1882321"/>
                </a:lnTo>
                <a:cubicBezTo>
                  <a:pt x="1089279" y="2013261"/>
                  <a:pt x="1355471" y="2141160"/>
                  <a:pt x="1581214" y="2258797"/>
                </a:cubicBezTo>
                <a:cubicBezTo>
                  <a:pt x="1484122" y="2304534"/>
                  <a:pt x="1396683" y="2347484"/>
                  <a:pt x="1319086" y="2386886"/>
                </a:cubicBezTo>
                <a:cubicBezTo>
                  <a:pt x="1124014" y="2280525"/>
                  <a:pt x="885889" y="2160164"/>
                  <a:pt x="603314" y="2034989"/>
                </a:cubicBezTo>
                <a:close/>
                <a:moveTo>
                  <a:pt x="1675067" y="2594223"/>
                </a:moveTo>
                <a:cubicBezTo>
                  <a:pt x="1654620" y="2581553"/>
                  <a:pt x="1633455" y="2568567"/>
                  <a:pt x="1611567" y="2555264"/>
                </a:cubicBezTo>
                <a:cubicBezTo>
                  <a:pt x="1530795" y="2506233"/>
                  <a:pt x="1436561" y="2451437"/>
                  <a:pt x="1328865" y="2392397"/>
                </a:cubicBezTo>
                <a:cubicBezTo>
                  <a:pt x="1406652" y="2352995"/>
                  <a:pt x="1494282" y="2310045"/>
                  <a:pt x="1591501" y="2264308"/>
                </a:cubicBezTo>
                <a:cubicBezTo>
                  <a:pt x="1680401" y="2310761"/>
                  <a:pt x="1762951" y="2355231"/>
                  <a:pt x="1839151" y="2397718"/>
                </a:cubicBezTo>
                <a:cubicBezTo>
                  <a:pt x="1760601" y="2486025"/>
                  <a:pt x="1706182" y="2553934"/>
                  <a:pt x="1675067" y="2594223"/>
                </a:cubicBezTo>
                <a:close/>
                <a:moveTo>
                  <a:pt x="1845564" y="2390497"/>
                </a:moveTo>
                <a:cubicBezTo>
                  <a:pt x="1770761" y="2348687"/>
                  <a:pt x="1689716" y="2304914"/>
                  <a:pt x="1602423" y="2259177"/>
                </a:cubicBezTo>
                <a:lnTo>
                  <a:pt x="1612773" y="2254362"/>
                </a:lnTo>
                <a:cubicBezTo>
                  <a:pt x="1686687" y="2219775"/>
                  <a:pt x="1768602" y="2182653"/>
                  <a:pt x="1858518" y="2142997"/>
                </a:cubicBezTo>
                <a:cubicBezTo>
                  <a:pt x="1910080" y="2167747"/>
                  <a:pt x="1960055" y="2192174"/>
                  <a:pt x="2008442" y="2216290"/>
                </a:cubicBezTo>
                <a:cubicBezTo>
                  <a:pt x="1946021" y="2280145"/>
                  <a:pt x="1891792" y="2338678"/>
                  <a:pt x="1845564" y="2390497"/>
                </a:cubicBezTo>
                <a:close/>
                <a:moveTo>
                  <a:pt x="2015427" y="2209195"/>
                </a:moveTo>
                <a:cubicBezTo>
                  <a:pt x="1968437" y="2185839"/>
                  <a:pt x="1919967" y="2162084"/>
                  <a:pt x="1870012" y="2137929"/>
                </a:cubicBezTo>
                <a:cubicBezTo>
                  <a:pt x="1952733" y="2101694"/>
                  <a:pt x="2042033" y="2063686"/>
                  <a:pt x="2137918" y="2023903"/>
                </a:cubicBezTo>
                <a:lnTo>
                  <a:pt x="2183321" y="2044428"/>
                </a:lnTo>
                <a:cubicBezTo>
                  <a:pt x="2122043" y="2102455"/>
                  <a:pt x="2066099" y="2157504"/>
                  <a:pt x="2015427" y="2209195"/>
                </a:cubicBezTo>
                <a:close/>
                <a:moveTo>
                  <a:pt x="2637727" y="2541644"/>
                </a:moveTo>
                <a:lnTo>
                  <a:pt x="2576132" y="2506486"/>
                </a:lnTo>
                <a:cubicBezTo>
                  <a:pt x="2425129" y="2420840"/>
                  <a:pt x="2240598" y="2321321"/>
                  <a:pt x="2024253" y="2213440"/>
                </a:cubicBezTo>
                <a:cubicBezTo>
                  <a:pt x="2073974" y="2162762"/>
                  <a:pt x="2130171" y="2107649"/>
                  <a:pt x="2192719" y="2048736"/>
                </a:cubicBezTo>
                <a:cubicBezTo>
                  <a:pt x="2474087" y="2176761"/>
                  <a:pt x="2717419" y="2297692"/>
                  <a:pt x="2919984" y="2404307"/>
                </a:cubicBezTo>
                <a:cubicBezTo>
                  <a:pt x="2804160" y="2457899"/>
                  <a:pt x="2709736" y="2504713"/>
                  <a:pt x="2637536" y="2541644"/>
                </a:cubicBezTo>
                <a:close/>
                <a:moveTo>
                  <a:pt x="3194558" y="2542531"/>
                </a:moveTo>
                <a:cubicBezTo>
                  <a:pt x="3166745" y="2526948"/>
                  <a:pt x="3138170" y="2511111"/>
                  <a:pt x="3108833" y="2495020"/>
                </a:cubicBezTo>
                <a:cubicBezTo>
                  <a:pt x="3056681" y="2466470"/>
                  <a:pt x="3000864" y="2436443"/>
                  <a:pt x="2941384" y="2404940"/>
                </a:cubicBezTo>
                <a:cubicBezTo>
                  <a:pt x="2999378" y="2378163"/>
                  <a:pt x="3062459" y="2349783"/>
                  <a:pt x="3130614" y="2319801"/>
                </a:cubicBezTo>
                <a:cubicBezTo>
                  <a:pt x="3253804" y="2265955"/>
                  <a:pt x="3401759" y="2204001"/>
                  <a:pt x="3573018" y="2137106"/>
                </a:cubicBezTo>
                <a:cubicBezTo>
                  <a:pt x="3388678" y="2312199"/>
                  <a:pt x="3264662" y="2455175"/>
                  <a:pt x="3194114" y="2542531"/>
                </a:cubicBezTo>
                <a:close/>
                <a:moveTo>
                  <a:pt x="3591751" y="2119749"/>
                </a:moveTo>
                <a:cubicBezTo>
                  <a:pt x="3411029" y="2190001"/>
                  <a:pt x="3255582" y="2254933"/>
                  <a:pt x="3127121" y="2311122"/>
                </a:cubicBezTo>
                <a:cubicBezTo>
                  <a:pt x="3056128" y="2342162"/>
                  <a:pt x="2990704" y="2371575"/>
                  <a:pt x="2930843" y="2399365"/>
                </a:cubicBezTo>
                <a:cubicBezTo>
                  <a:pt x="2727643" y="2292371"/>
                  <a:pt x="2483231" y="2170680"/>
                  <a:pt x="2200212" y="2041831"/>
                </a:cubicBezTo>
                <a:cubicBezTo>
                  <a:pt x="2226837" y="2016916"/>
                  <a:pt x="2254587" y="1991406"/>
                  <a:pt x="2283460" y="1965307"/>
                </a:cubicBezTo>
                <a:cubicBezTo>
                  <a:pt x="2459800" y="1894991"/>
                  <a:pt x="2655062" y="1821317"/>
                  <a:pt x="2868486" y="1746440"/>
                </a:cubicBezTo>
                <a:cubicBezTo>
                  <a:pt x="3170663" y="1816839"/>
                  <a:pt x="3463970" y="1894085"/>
                  <a:pt x="3748405" y="1978166"/>
                </a:cubicBezTo>
                <a:cubicBezTo>
                  <a:pt x="3692144" y="2027153"/>
                  <a:pt x="3639865" y="2074347"/>
                  <a:pt x="3591560" y="2119749"/>
                </a:cubicBezTo>
                <a:close/>
                <a:moveTo>
                  <a:pt x="3614928" y="2110753"/>
                </a:moveTo>
                <a:cubicBezTo>
                  <a:pt x="3659207" y="2069621"/>
                  <a:pt x="3707276" y="2026501"/>
                  <a:pt x="3759137" y="1981397"/>
                </a:cubicBezTo>
                <a:cubicBezTo>
                  <a:pt x="3796430" y="1992502"/>
                  <a:pt x="3833514" y="2003695"/>
                  <a:pt x="3870389" y="2014971"/>
                </a:cubicBezTo>
                <a:cubicBezTo>
                  <a:pt x="3780346" y="2047659"/>
                  <a:pt x="3695129" y="2079586"/>
                  <a:pt x="3614738" y="2110753"/>
                </a:cubicBezTo>
                <a:close/>
                <a:moveTo>
                  <a:pt x="3885184" y="2009397"/>
                </a:moveTo>
                <a:cubicBezTo>
                  <a:pt x="3846195" y="1997487"/>
                  <a:pt x="3807016" y="1985660"/>
                  <a:pt x="3767646" y="1973922"/>
                </a:cubicBezTo>
                <a:cubicBezTo>
                  <a:pt x="3822129" y="1926791"/>
                  <a:pt x="3880822" y="1878014"/>
                  <a:pt x="3943731" y="1827589"/>
                </a:cubicBezTo>
                <a:cubicBezTo>
                  <a:pt x="4026535" y="1851997"/>
                  <a:pt x="4108748" y="1876981"/>
                  <a:pt x="4190365" y="1902529"/>
                </a:cubicBezTo>
                <a:cubicBezTo>
                  <a:pt x="4083260" y="1938764"/>
                  <a:pt x="3981469" y="1974429"/>
                  <a:pt x="3884994" y="2009523"/>
                </a:cubicBezTo>
                <a:close/>
                <a:moveTo>
                  <a:pt x="4296728" y="2142427"/>
                </a:moveTo>
                <a:cubicBezTo>
                  <a:pt x="4166851" y="2097957"/>
                  <a:pt x="4034708" y="2055089"/>
                  <a:pt x="3900297" y="2013831"/>
                </a:cubicBezTo>
                <a:cubicBezTo>
                  <a:pt x="3996900" y="1978863"/>
                  <a:pt x="4098715" y="1943281"/>
                  <a:pt x="4205732" y="1907090"/>
                </a:cubicBezTo>
                <a:cubicBezTo>
                  <a:pt x="4323252" y="1944041"/>
                  <a:pt x="4439666" y="1982221"/>
                  <a:pt x="4554982" y="2021623"/>
                </a:cubicBezTo>
                <a:cubicBezTo>
                  <a:pt x="4694047" y="2069260"/>
                  <a:pt x="4827397" y="2117278"/>
                  <a:pt x="4955032" y="2165676"/>
                </a:cubicBezTo>
                <a:cubicBezTo>
                  <a:pt x="4935982" y="2183983"/>
                  <a:pt x="4918266" y="2201657"/>
                  <a:pt x="4901375" y="2218698"/>
                </a:cubicBezTo>
                <a:cubicBezTo>
                  <a:pt x="4863910" y="2256453"/>
                  <a:pt x="4829747" y="2292352"/>
                  <a:pt x="4798886" y="2326389"/>
                </a:cubicBezTo>
                <a:cubicBezTo>
                  <a:pt x="4642377" y="2265366"/>
                  <a:pt x="4474928" y="2204172"/>
                  <a:pt x="4296537" y="2142807"/>
                </a:cubicBezTo>
                <a:close/>
                <a:moveTo>
                  <a:pt x="4772978" y="2368515"/>
                </a:moveTo>
                <a:cubicBezTo>
                  <a:pt x="4782058" y="2358379"/>
                  <a:pt x="4791393" y="2347990"/>
                  <a:pt x="4801108" y="2337348"/>
                </a:cubicBezTo>
                <a:lnTo>
                  <a:pt x="4827016" y="2347547"/>
                </a:lnTo>
                <a:cubicBezTo>
                  <a:pt x="4808220" y="2355085"/>
                  <a:pt x="4790123" y="2362054"/>
                  <a:pt x="4772660" y="2369212"/>
                </a:cubicBezTo>
                <a:close/>
                <a:moveTo>
                  <a:pt x="4840097" y="2342479"/>
                </a:moveTo>
                <a:lnTo>
                  <a:pt x="4807966" y="2329810"/>
                </a:lnTo>
                <a:cubicBezTo>
                  <a:pt x="4838192" y="2296913"/>
                  <a:pt x="4871447" y="2262110"/>
                  <a:pt x="4907725" y="2225412"/>
                </a:cubicBezTo>
                <a:cubicBezTo>
                  <a:pt x="4926775" y="2206408"/>
                  <a:pt x="4945444" y="2187911"/>
                  <a:pt x="4964494" y="2169413"/>
                </a:cubicBezTo>
                <a:cubicBezTo>
                  <a:pt x="5021599" y="2191078"/>
                  <a:pt x="5077505" y="2212743"/>
                  <a:pt x="5132197" y="2234408"/>
                </a:cubicBezTo>
                <a:cubicBezTo>
                  <a:pt x="5023993" y="2273240"/>
                  <a:pt x="4926457" y="2309538"/>
                  <a:pt x="4839780" y="2342859"/>
                </a:cubicBezTo>
                <a:close/>
                <a:moveTo>
                  <a:pt x="4972050" y="2162128"/>
                </a:moveTo>
                <a:cubicBezTo>
                  <a:pt x="5018831" y="2117025"/>
                  <a:pt x="5066284" y="2073296"/>
                  <a:pt x="5114417" y="2030935"/>
                </a:cubicBezTo>
                <a:cubicBezTo>
                  <a:pt x="5215636" y="2066790"/>
                  <a:pt x="5313979" y="2102689"/>
                  <a:pt x="5409438" y="2138626"/>
                </a:cubicBezTo>
                <a:cubicBezTo>
                  <a:pt x="5315884" y="2169749"/>
                  <a:pt x="5228000" y="2199966"/>
                  <a:pt x="5145786" y="2229277"/>
                </a:cubicBezTo>
                <a:cubicBezTo>
                  <a:pt x="5088935" y="2207276"/>
                  <a:pt x="5030915" y="2185016"/>
                  <a:pt x="4971733" y="2162508"/>
                </a:cubicBezTo>
                <a:close/>
                <a:moveTo>
                  <a:pt x="5994400" y="2603662"/>
                </a:moveTo>
                <a:cubicBezTo>
                  <a:pt x="5757228" y="2487545"/>
                  <a:pt x="5478463" y="2361864"/>
                  <a:pt x="5159248" y="2234851"/>
                </a:cubicBezTo>
                <a:cubicBezTo>
                  <a:pt x="5241627" y="2205629"/>
                  <a:pt x="5329701" y="2175387"/>
                  <a:pt x="5423472" y="2144137"/>
                </a:cubicBezTo>
                <a:cubicBezTo>
                  <a:pt x="5686870" y="2243910"/>
                  <a:pt x="5927662" y="2343619"/>
                  <a:pt x="6144768" y="2439528"/>
                </a:cubicBezTo>
                <a:cubicBezTo>
                  <a:pt x="6071299" y="2514405"/>
                  <a:pt x="6021515" y="2571291"/>
                  <a:pt x="5994083" y="2604042"/>
                </a:cubicBezTo>
                <a:close/>
                <a:moveTo>
                  <a:pt x="6045200" y="2628621"/>
                </a:moveTo>
                <a:lnTo>
                  <a:pt x="6003354" y="2607969"/>
                </a:lnTo>
                <a:cubicBezTo>
                  <a:pt x="6031294" y="2574775"/>
                  <a:pt x="6081268" y="2517826"/>
                  <a:pt x="6154293" y="2443645"/>
                </a:cubicBezTo>
                <a:cubicBezTo>
                  <a:pt x="6209919" y="2468269"/>
                  <a:pt x="6263977" y="2492632"/>
                  <a:pt x="6316472" y="2516749"/>
                </a:cubicBezTo>
                <a:cubicBezTo>
                  <a:pt x="6196775" y="2562486"/>
                  <a:pt x="6105144" y="2601001"/>
                  <a:pt x="6044692" y="2628938"/>
                </a:cubicBezTo>
                <a:close/>
                <a:moveTo>
                  <a:pt x="6328474" y="2512378"/>
                </a:moveTo>
                <a:cubicBezTo>
                  <a:pt x="6274327" y="2487501"/>
                  <a:pt x="6218473" y="2462314"/>
                  <a:pt x="6160897" y="2436804"/>
                </a:cubicBezTo>
                <a:cubicBezTo>
                  <a:pt x="6204141" y="2393094"/>
                  <a:pt x="6255068" y="2343746"/>
                  <a:pt x="6314059" y="2289837"/>
                </a:cubicBezTo>
                <a:lnTo>
                  <a:pt x="6323584" y="2281222"/>
                </a:lnTo>
                <a:cubicBezTo>
                  <a:pt x="6427978" y="2323456"/>
                  <a:pt x="6528182" y="2365303"/>
                  <a:pt x="6624130" y="2406777"/>
                </a:cubicBezTo>
                <a:cubicBezTo>
                  <a:pt x="6512814" y="2444469"/>
                  <a:pt x="6413564" y="2480070"/>
                  <a:pt x="6328474" y="2512378"/>
                </a:cubicBezTo>
                <a:close/>
                <a:moveTo>
                  <a:pt x="8305864" y="1970691"/>
                </a:moveTo>
                <a:cubicBezTo>
                  <a:pt x="8093837" y="2011234"/>
                  <a:pt x="7885176" y="2055957"/>
                  <a:pt x="7680007" y="2104862"/>
                </a:cubicBezTo>
                <a:cubicBezTo>
                  <a:pt x="7269861" y="2202797"/>
                  <a:pt x="6915976" y="2308525"/>
                  <a:pt x="6637528" y="2402216"/>
                </a:cubicBezTo>
                <a:cubicBezTo>
                  <a:pt x="6539929" y="2359982"/>
                  <a:pt x="6437884" y="2317286"/>
                  <a:pt x="6331331" y="2274127"/>
                </a:cubicBezTo>
                <a:cubicBezTo>
                  <a:pt x="6592761" y="2037586"/>
                  <a:pt x="6869303" y="1840195"/>
                  <a:pt x="7107111" y="1688540"/>
                </a:cubicBezTo>
                <a:cubicBezTo>
                  <a:pt x="7407974" y="1624179"/>
                  <a:pt x="7711948" y="1567755"/>
                  <a:pt x="8019034" y="1519275"/>
                </a:cubicBezTo>
                <a:cubicBezTo>
                  <a:pt x="8243062" y="1594659"/>
                  <a:pt x="8448929" y="1670867"/>
                  <a:pt x="8636762" y="1745807"/>
                </a:cubicBezTo>
                <a:cubicBezTo>
                  <a:pt x="8519414" y="1822268"/>
                  <a:pt x="8408797" y="1897841"/>
                  <a:pt x="8305864" y="1970691"/>
                </a:cubicBezTo>
                <a:close/>
                <a:moveTo>
                  <a:pt x="8328407" y="1966447"/>
                </a:moveTo>
                <a:cubicBezTo>
                  <a:pt x="8427974" y="1896194"/>
                  <a:pt x="8534654" y="1823598"/>
                  <a:pt x="8647557" y="1750178"/>
                </a:cubicBezTo>
                <a:cubicBezTo>
                  <a:pt x="8744903" y="1789156"/>
                  <a:pt x="8837422" y="1827671"/>
                  <a:pt x="8924988" y="1865724"/>
                </a:cubicBezTo>
                <a:cubicBezTo>
                  <a:pt x="8723884" y="1895624"/>
                  <a:pt x="8525066" y="1929199"/>
                  <a:pt x="8328470" y="1966447"/>
                </a:cubicBezTo>
                <a:close/>
                <a:moveTo>
                  <a:pt x="8657336" y="1743843"/>
                </a:moveTo>
                <a:cubicBezTo>
                  <a:pt x="8728520" y="1697682"/>
                  <a:pt x="8802116" y="1651336"/>
                  <a:pt x="8878062" y="1604795"/>
                </a:cubicBezTo>
                <a:cubicBezTo>
                  <a:pt x="9052370" y="1673020"/>
                  <a:pt x="9214231" y="1740802"/>
                  <a:pt x="9363520" y="1806874"/>
                </a:cubicBezTo>
                <a:cubicBezTo>
                  <a:pt x="9222359" y="1823769"/>
                  <a:pt x="9082087" y="1842495"/>
                  <a:pt x="8942769" y="1863064"/>
                </a:cubicBezTo>
                <a:cubicBezTo>
                  <a:pt x="8852853" y="1823915"/>
                  <a:pt x="8757730" y="1784177"/>
                  <a:pt x="8657399" y="1743843"/>
                </a:cubicBezTo>
                <a:close/>
                <a:moveTo>
                  <a:pt x="9606534" y="2183286"/>
                </a:moveTo>
                <a:cubicBezTo>
                  <a:pt x="9433814" y="2090545"/>
                  <a:pt x="9218295" y="1983551"/>
                  <a:pt x="8959279" y="1870285"/>
                </a:cubicBezTo>
                <a:cubicBezTo>
                  <a:pt x="9098724" y="1849887"/>
                  <a:pt x="9239186" y="1831263"/>
                  <a:pt x="9380601" y="1814413"/>
                </a:cubicBezTo>
                <a:cubicBezTo>
                  <a:pt x="9546654" y="1888149"/>
                  <a:pt x="9696895" y="1959542"/>
                  <a:pt x="9831070" y="2026564"/>
                </a:cubicBezTo>
                <a:cubicBezTo>
                  <a:pt x="9751822" y="2079839"/>
                  <a:pt x="9676765" y="2132481"/>
                  <a:pt x="9606597" y="2183286"/>
                </a:cubicBezTo>
                <a:close/>
                <a:moveTo>
                  <a:pt x="9840150" y="2020483"/>
                </a:moveTo>
                <a:cubicBezTo>
                  <a:pt x="9708579" y="1954664"/>
                  <a:pt x="9561449" y="1884602"/>
                  <a:pt x="9399143" y="1812259"/>
                </a:cubicBezTo>
                <a:cubicBezTo>
                  <a:pt x="9471914" y="1803814"/>
                  <a:pt x="9544875" y="1795706"/>
                  <a:pt x="9618091" y="1787933"/>
                </a:cubicBezTo>
                <a:cubicBezTo>
                  <a:pt x="9682988" y="1781218"/>
                  <a:pt x="9748075" y="1774883"/>
                  <a:pt x="9813354" y="1768929"/>
                </a:cubicBezTo>
                <a:cubicBezTo>
                  <a:pt x="9899586" y="1805968"/>
                  <a:pt x="9982136" y="1842412"/>
                  <a:pt x="10061004" y="1878267"/>
                </a:cubicBezTo>
                <a:cubicBezTo>
                  <a:pt x="10014458" y="1907027"/>
                  <a:pt x="9968294" y="1936312"/>
                  <a:pt x="9922637" y="1966130"/>
                </a:cubicBezTo>
                <a:cubicBezTo>
                  <a:pt x="9894633" y="1984330"/>
                  <a:pt x="9867202" y="2002555"/>
                  <a:pt x="9840214" y="2020799"/>
                </a:cubicBezTo>
                <a:close/>
                <a:moveTo>
                  <a:pt x="10799000" y="2583200"/>
                </a:moveTo>
                <a:cubicBezTo>
                  <a:pt x="10700068" y="2512568"/>
                  <a:pt x="10507282" y="2382515"/>
                  <a:pt x="10220706" y="2222118"/>
                </a:cubicBezTo>
                <a:cubicBezTo>
                  <a:pt x="10115550" y="2163205"/>
                  <a:pt x="9991725" y="2096880"/>
                  <a:pt x="9849675" y="2025740"/>
                </a:cubicBezTo>
                <a:cubicBezTo>
                  <a:pt x="9875075" y="2008637"/>
                  <a:pt x="9901047" y="1991488"/>
                  <a:pt x="9927590" y="1974302"/>
                </a:cubicBezTo>
                <a:cubicBezTo>
                  <a:pt x="9975088" y="1943388"/>
                  <a:pt x="10022904" y="1913064"/>
                  <a:pt x="10070973" y="1883335"/>
                </a:cubicBezTo>
                <a:cubicBezTo>
                  <a:pt x="10326433" y="1999515"/>
                  <a:pt x="10541698" y="2107269"/>
                  <a:pt x="10714037" y="2198617"/>
                </a:cubicBezTo>
                <a:cubicBezTo>
                  <a:pt x="10832592" y="2261457"/>
                  <a:pt x="10937494" y="2319927"/>
                  <a:pt x="11028617" y="2372633"/>
                </a:cubicBezTo>
                <a:cubicBezTo>
                  <a:pt x="10922445" y="2461636"/>
                  <a:pt x="10845102" y="2536450"/>
                  <a:pt x="10799318" y="2583200"/>
                </a:cubicBezTo>
                <a:close/>
                <a:moveTo>
                  <a:pt x="11122850" y="2295792"/>
                </a:moveTo>
                <a:cubicBezTo>
                  <a:pt x="11092244" y="2319864"/>
                  <a:pt x="11063415" y="2343220"/>
                  <a:pt x="11036427" y="2365854"/>
                </a:cubicBezTo>
                <a:cubicBezTo>
                  <a:pt x="10944606" y="2312706"/>
                  <a:pt x="10838688" y="2253602"/>
                  <a:pt x="10718927" y="2190128"/>
                </a:cubicBezTo>
                <a:cubicBezTo>
                  <a:pt x="10547477" y="2099351"/>
                  <a:pt x="10334117" y="1992356"/>
                  <a:pt x="10080752" y="1877000"/>
                </a:cubicBezTo>
                <a:cubicBezTo>
                  <a:pt x="10157460" y="1829616"/>
                  <a:pt x="10234740" y="1783708"/>
                  <a:pt x="10312527" y="1739282"/>
                </a:cubicBezTo>
                <a:cubicBezTo>
                  <a:pt x="10694289" y="1899679"/>
                  <a:pt x="11007916" y="2049686"/>
                  <a:pt x="11246421" y="2171820"/>
                </a:cubicBezTo>
                <a:lnTo>
                  <a:pt x="11271313" y="2184490"/>
                </a:lnTo>
                <a:cubicBezTo>
                  <a:pt x="11216704" y="2223512"/>
                  <a:pt x="11167110" y="2261521"/>
                  <a:pt x="11123105" y="2295792"/>
                </a:cubicBezTo>
                <a:close/>
                <a:moveTo>
                  <a:pt x="12123103" y="1715400"/>
                </a:moveTo>
                <a:cubicBezTo>
                  <a:pt x="11825160" y="1836838"/>
                  <a:pt x="11542205" y="1992198"/>
                  <a:pt x="11280013" y="2178409"/>
                </a:cubicBezTo>
                <a:lnTo>
                  <a:pt x="11251120" y="2163585"/>
                </a:lnTo>
                <a:cubicBezTo>
                  <a:pt x="11013757" y="2042021"/>
                  <a:pt x="10702099" y="1892900"/>
                  <a:pt x="10322941" y="1733391"/>
                </a:cubicBezTo>
                <a:lnTo>
                  <a:pt x="10329291" y="1729843"/>
                </a:lnTo>
                <a:cubicBezTo>
                  <a:pt x="10926699" y="1694343"/>
                  <a:pt x="11525504" y="1689522"/>
                  <a:pt x="12123357" y="1715400"/>
                </a:cubicBezTo>
                <a:close/>
                <a:moveTo>
                  <a:pt x="10914253" y="1420833"/>
                </a:moveTo>
                <a:cubicBezTo>
                  <a:pt x="10716450" y="1510533"/>
                  <a:pt x="10519855" y="1610876"/>
                  <a:pt x="10326307" y="1720531"/>
                </a:cubicBezTo>
                <a:lnTo>
                  <a:pt x="10296652" y="1722368"/>
                </a:lnTo>
                <a:cubicBezTo>
                  <a:pt x="10016490" y="1605112"/>
                  <a:pt x="9700133" y="1482534"/>
                  <a:pt x="9350502" y="1361286"/>
                </a:cubicBezTo>
                <a:cubicBezTo>
                  <a:pt x="9956292" y="1313142"/>
                  <a:pt x="10564178" y="1296228"/>
                  <a:pt x="11171682" y="1310608"/>
                </a:cubicBezTo>
                <a:cubicBezTo>
                  <a:pt x="11085703" y="1345367"/>
                  <a:pt x="10999978" y="1382109"/>
                  <a:pt x="10914507" y="1420833"/>
                </a:cubicBezTo>
                <a:close/>
                <a:moveTo>
                  <a:pt x="11945620" y="1051579"/>
                </a:moveTo>
                <a:cubicBezTo>
                  <a:pt x="11690096" y="1119273"/>
                  <a:pt x="11439017" y="1202759"/>
                  <a:pt x="11193907" y="1301549"/>
                </a:cubicBezTo>
                <a:cubicBezTo>
                  <a:pt x="10571544" y="1286168"/>
                  <a:pt x="9948735" y="1303570"/>
                  <a:pt x="9328213" y="1353685"/>
                </a:cubicBezTo>
                <a:lnTo>
                  <a:pt x="9320594" y="1351087"/>
                </a:lnTo>
                <a:cubicBezTo>
                  <a:pt x="9577197" y="1212723"/>
                  <a:pt x="9841547" y="1089227"/>
                  <a:pt x="10112375" y="981200"/>
                </a:cubicBezTo>
                <a:cubicBezTo>
                  <a:pt x="10717847" y="979109"/>
                  <a:pt x="11330115" y="1002548"/>
                  <a:pt x="11945620" y="1051579"/>
                </a:cubicBezTo>
                <a:close/>
                <a:moveTo>
                  <a:pt x="10896219" y="720587"/>
                </a:moveTo>
                <a:cubicBezTo>
                  <a:pt x="10754106" y="754668"/>
                  <a:pt x="10610152" y="795591"/>
                  <a:pt x="10464419" y="843355"/>
                </a:cubicBezTo>
                <a:cubicBezTo>
                  <a:pt x="10347516" y="881744"/>
                  <a:pt x="10229469" y="924523"/>
                  <a:pt x="10110407" y="971698"/>
                </a:cubicBezTo>
                <a:cubicBezTo>
                  <a:pt x="9521761" y="973807"/>
                  <a:pt x="8940356" y="1000014"/>
                  <a:pt x="8366189" y="1050312"/>
                </a:cubicBezTo>
                <a:cubicBezTo>
                  <a:pt x="8677783" y="927133"/>
                  <a:pt x="8996172" y="821804"/>
                  <a:pt x="9319832" y="734841"/>
                </a:cubicBezTo>
                <a:cubicBezTo>
                  <a:pt x="9381299" y="718243"/>
                  <a:pt x="9443212" y="702216"/>
                  <a:pt x="9505506" y="686760"/>
                </a:cubicBezTo>
                <a:cubicBezTo>
                  <a:pt x="9964547" y="685030"/>
                  <a:pt x="10428160" y="696306"/>
                  <a:pt x="10896219" y="720587"/>
                </a:cubicBezTo>
                <a:close/>
                <a:moveTo>
                  <a:pt x="9504362" y="677258"/>
                </a:moveTo>
                <a:cubicBezTo>
                  <a:pt x="8778431" y="679665"/>
                  <a:pt x="8064818" y="714126"/>
                  <a:pt x="7367588" y="780704"/>
                </a:cubicBezTo>
                <a:cubicBezTo>
                  <a:pt x="7726553" y="658177"/>
                  <a:pt x="8092313" y="556334"/>
                  <a:pt x="8463026" y="475685"/>
                </a:cubicBezTo>
                <a:cubicBezTo>
                  <a:pt x="8738997" y="415125"/>
                  <a:pt x="9024239" y="363750"/>
                  <a:pt x="9318816" y="321560"/>
                </a:cubicBezTo>
                <a:cubicBezTo>
                  <a:pt x="10015093" y="316492"/>
                  <a:pt x="10714609" y="338115"/>
                  <a:pt x="11417363" y="386428"/>
                </a:cubicBezTo>
                <a:cubicBezTo>
                  <a:pt x="10745978" y="430771"/>
                  <a:pt x="10105581" y="528010"/>
                  <a:pt x="9504362" y="677258"/>
                </a:cubicBezTo>
                <a:close/>
              </a:path>
            </a:pathLst>
          </a:custGeom>
          <a:gradFill>
            <a:gsLst>
              <a:gs pos="0">
                <a:srgbClr val="E3E8FB">
                  <a:alpha val="0"/>
                </a:srgbClr>
              </a:gs>
              <a:gs pos="100000">
                <a:srgbClr val="E3E8FB">
                  <a:alpha val="59215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  <a:noFill/>
          <a:ln>
            <a:noFill/>
          </a:ln>
          <a:effectLst>
            <a:outerShdw blurRad="28575" rotWithShape="0" algn="bl" dir="2700000" dist="38100">
              <a:schemeClr val="dk1">
                <a:alpha val="91000"/>
              </a:schemeClr>
            </a:outerShdw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97" name="Google Shape;97;p1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  <a:noFill/>
          <a:ln>
            <a:noFill/>
          </a:ln>
          <a:effectLst>
            <a:outerShdw blurRad="14288" rotWithShape="0" algn="bl" dir="2700000" dist="28575">
              <a:schemeClr val="dk1">
                <a:alpha val="91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➢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98" name="Google Shape;98;p1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www.slidescarnival.com/copyright-and-legal-information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21.xml"/><Relationship Id="rId22" Type="http://schemas.openxmlformats.org/officeDocument/2006/relationships/slide" Target="/ppt/slides/slide23.xml"/><Relationship Id="rId21" Type="http://schemas.openxmlformats.org/officeDocument/2006/relationships/slide" Target="/ppt/slides/slide22.xml"/><Relationship Id="rId24" Type="http://schemas.openxmlformats.org/officeDocument/2006/relationships/slide" Target="/ppt/slides/slide25.xml"/><Relationship Id="rId23" Type="http://schemas.openxmlformats.org/officeDocument/2006/relationships/slide" Target="/ppt/slides/slide24.xml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10.xml"/><Relationship Id="rId26" Type="http://schemas.openxmlformats.org/officeDocument/2006/relationships/slide" Target="/ppt/slides/slide27.xml"/><Relationship Id="rId25" Type="http://schemas.openxmlformats.org/officeDocument/2006/relationships/slide" Target="/ppt/slides/slide26.xml"/><Relationship Id="rId28" Type="http://schemas.openxmlformats.org/officeDocument/2006/relationships/slide" Target="/ppt/slides/slide29.xml"/><Relationship Id="rId27" Type="http://schemas.openxmlformats.org/officeDocument/2006/relationships/slide" Target="/ppt/slides/slide28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29" Type="http://schemas.openxmlformats.org/officeDocument/2006/relationships/slide" Target="/ppt/slides/slide30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Relationship Id="rId31" Type="http://schemas.openxmlformats.org/officeDocument/2006/relationships/slide" Target="/ppt/slides/slide32.xml"/><Relationship Id="rId30" Type="http://schemas.openxmlformats.org/officeDocument/2006/relationships/slide" Target="/ppt/slides/slide31.xml"/><Relationship Id="rId11" Type="http://schemas.openxmlformats.org/officeDocument/2006/relationships/slide" Target="/ppt/slides/slide12.xml"/><Relationship Id="rId10" Type="http://schemas.openxmlformats.org/officeDocument/2006/relationships/slide" Target="/ppt/slides/slide11.xml"/><Relationship Id="rId32" Type="http://schemas.openxmlformats.org/officeDocument/2006/relationships/slide" Target="/ppt/slides/slide33.xml"/><Relationship Id="rId13" Type="http://schemas.openxmlformats.org/officeDocument/2006/relationships/slide" Target="/ppt/slides/slide14.xml"/><Relationship Id="rId12" Type="http://schemas.openxmlformats.org/officeDocument/2006/relationships/slide" Target="/ppt/slides/slide13.xml"/><Relationship Id="rId15" Type="http://schemas.openxmlformats.org/officeDocument/2006/relationships/slide" Target="/ppt/slides/slide16.xml"/><Relationship Id="rId14" Type="http://schemas.openxmlformats.org/officeDocument/2006/relationships/slide" Target="/ppt/slides/slide15.xml"/><Relationship Id="rId17" Type="http://schemas.openxmlformats.org/officeDocument/2006/relationships/slide" Target="/ppt/slides/slide18.xml"/><Relationship Id="rId16" Type="http://schemas.openxmlformats.org/officeDocument/2006/relationships/slide" Target="/ppt/slides/slide17.xml"/><Relationship Id="rId19" Type="http://schemas.openxmlformats.org/officeDocument/2006/relationships/slide" Target="/ppt/slides/slide20.xml"/><Relationship Id="rId18" Type="http://schemas.openxmlformats.org/officeDocument/2006/relationships/slide" Target="/ppt/slides/slide19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://www.slidescarnival.com/?utm_source=template" TargetMode="Externa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Relationship Id="rId3" Type="http://schemas.openxmlformats.org/officeDocument/2006/relationships/hyperlink" Target="https://www.fontsquirrel.com/fonts/bebas-neue" TargetMode="External"/><Relationship Id="rId4" Type="http://schemas.openxmlformats.org/officeDocument/2006/relationships/hyperlink" Target="https://www.1001fonts.com/della-respira-font.html" TargetMode="Externa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9.xml"/><Relationship Id="rId3" Type="http://schemas.openxmlformats.org/officeDocument/2006/relationships/hyperlink" Target="https://www.slidescarnival.com/extra-free-resources-icons-and-maps/?utm_source=template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1.xml"/><Relationship Id="rId3" Type="http://schemas.openxmlformats.org/officeDocument/2006/relationships/hyperlink" Target="https://twitter.com/googledocs/status/730087240156643328" TargetMode="Externa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2.xml"/><Relationship Id="rId3" Type="http://schemas.openxmlformats.org/officeDocument/2006/relationships/hyperlink" Target="https://www.slidescarnival.com/?utm_source=template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15"/>
          <p:cNvGrpSpPr/>
          <p:nvPr/>
        </p:nvGrpSpPr>
        <p:grpSpPr>
          <a:xfrm>
            <a:off x="1685054" y="1701955"/>
            <a:ext cx="5633635" cy="1588540"/>
            <a:chOff x="1685054" y="1701955"/>
            <a:chExt cx="5633635" cy="1588540"/>
          </a:xfrm>
        </p:grpSpPr>
        <p:sp>
          <p:nvSpPr>
            <p:cNvPr id="220" name="Google Shape;220;p15"/>
            <p:cNvSpPr/>
            <p:nvPr/>
          </p:nvSpPr>
          <p:spPr>
            <a:xfrm>
              <a:off x="1685054" y="1701955"/>
              <a:ext cx="5633635" cy="1588540"/>
            </a:xfrm>
            <a:custGeom>
              <a:rect b="b" l="l" r="r" t="t"/>
              <a:pathLst>
                <a:path extrusionOk="0" h="3241918" w="11497214">
                  <a:moveTo>
                    <a:pt x="787024" y="2781311"/>
                  </a:moveTo>
                  <a:cubicBezTo>
                    <a:pt x="786661" y="2828882"/>
                    <a:pt x="747700" y="2867155"/>
                    <a:pt x="700002" y="2866794"/>
                  </a:cubicBezTo>
                  <a:cubicBezTo>
                    <a:pt x="699776" y="2866794"/>
                    <a:pt x="699550" y="2866785"/>
                    <a:pt x="699323" y="2866785"/>
                  </a:cubicBezTo>
                  <a:lnTo>
                    <a:pt x="503353" y="2866785"/>
                  </a:lnTo>
                  <a:cubicBezTo>
                    <a:pt x="455659" y="2867516"/>
                    <a:pt x="416397" y="2829556"/>
                    <a:pt x="415659" y="2781986"/>
                  </a:cubicBezTo>
                  <a:cubicBezTo>
                    <a:pt x="415656" y="2781767"/>
                    <a:pt x="415654" y="2781539"/>
                    <a:pt x="415652" y="2781311"/>
                  </a:cubicBezTo>
                  <a:lnTo>
                    <a:pt x="415652" y="1920782"/>
                  </a:lnTo>
                  <a:lnTo>
                    <a:pt x="0" y="1920782"/>
                  </a:lnTo>
                  <a:lnTo>
                    <a:pt x="0" y="3005822"/>
                  </a:lnTo>
                  <a:cubicBezTo>
                    <a:pt x="-158" y="3135115"/>
                    <a:pt x="104803" y="3240048"/>
                    <a:pt x="234440" y="3240210"/>
                  </a:cubicBezTo>
                  <a:cubicBezTo>
                    <a:pt x="234789" y="3240210"/>
                    <a:pt x="235139" y="3240210"/>
                    <a:pt x="235488" y="3240210"/>
                  </a:cubicBezTo>
                  <a:lnTo>
                    <a:pt x="983090" y="3240210"/>
                  </a:lnTo>
                  <a:cubicBezTo>
                    <a:pt x="1112727" y="3240789"/>
                    <a:pt x="1218283" y="3136445"/>
                    <a:pt x="1218864" y="3007152"/>
                  </a:cubicBezTo>
                  <a:cubicBezTo>
                    <a:pt x="1218864" y="3006715"/>
                    <a:pt x="1218864" y="3006268"/>
                    <a:pt x="1218864" y="3005822"/>
                  </a:cubicBezTo>
                  <a:lnTo>
                    <a:pt x="1218864" y="0"/>
                  </a:lnTo>
                  <a:lnTo>
                    <a:pt x="787024" y="0"/>
                  </a:lnTo>
                  <a:close/>
                  <a:moveTo>
                    <a:pt x="1842198" y="0"/>
                  </a:moveTo>
                  <a:cubicBezTo>
                    <a:pt x="1604139" y="0"/>
                    <a:pt x="1413120" y="110926"/>
                    <a:pt x="1413120" y="248728"/>
                  </a:cubicBezTo>
                  <a:lnTo>
                    <a:pt x="1413120" y="2969733"/>
                  </a:lnTo>
                  <a:cubicBezTo>
                    <a:pt x="1413120" y="3107535"/>
                    <a:pt x="1521199" y="3240210"/>
                    <a:pt x="1758972" y="3240210"/>
                  </a:cubicBezTo>
                  <a:lnTo>
                    <a:pt x="2567041" y="3240210"/>
                  </a:lnTo>
                  <a:lnTo>
                    <a:pt x="2567041" y="2866500"/>
                  </a:lnTo>
                  <a:lnTo>
                    <a:pt x="1954657" y="2866500"/>
                  </a:lnTo>
                  <a:cubicBezTo>
                    <a:pt x="1893285" y="2866500"/>
                    <a:pt x="1843531" y="2816878"/>
                    <a:pt x="1843531" y="2755669"/>
                  </a:cubicBezTo>
                  <a:cubicBezTo>
                    <a:pt x="1843531" y="2755546"/>
                    <a:pt x="1843531" y="2755413"/>
                    <a:pt x="1843531" y="2755289"/>
                  </a:cubicBezTo>
                  <a:lnTo>
                    <a:pt x="1843531" y="2409216"/>
                  </a:lnTo>
                  <a:cubicBezTo>
                    <a:pt x="1843474" y="2348008"/>
                    <a:pt x="1893190" y="2298347"/>
                    <a:pt x="1954562" y="2298290"/>
                  </a:cubicBezTo>
                  <a:cubicBezTo>
                    <a:pt x="1954590" y="2298290"/>
                    <a:pt x="1954628" y="2298290"/>
                    <a:pt x="1954657" y="2298290"/>
                  </a:cubicBezTo>
                  <a:lnTo>
                    <a:pt x="2567041" y="2298290"/>
                  </a:lnTo>
                  <a:lnTo>
                    <a:pt x="2567041" y="1928475"/>
                  </a:lnTo>
                  <a:lnTo>
                    <a:pt x="1961608" y="1928475"/>
                  </a:lnTo>
                  <a:cubicBezTo>
                    <a:pt x="1896294" y="1928370"/>
                    <a:pt x="1843426" y="1875471"/>
                    <a:pt x="1843531" y="1810331"/>
                  </a:cubicBezTo>
                  <a:cubicBezTo>
                    <a:pt x="1843531" y="1810265"/>
                    <a:pt x="1843531" y="1810208"/>
                    <a:pt x="1843531" y="1810141"/>
                  </a:cubicBezTo>
                  <a:lnTo>
                    <a:pt x="1843531" y="1441655"/>
                  </a:lnTo>
                  <a:cubicBezTo>
                    <a:pt x="1843322" y="1376514"/>
                    <a:pt x="1896104" y="1323530"/>
                    <a:pt x="1961418" y="1323321"/>
                  </a:cubicBezTo>
                  <a:cubicBezTo>
                    <a:pt x="1961485" y="1323321"/>
                    <a:pt x="1961542" y="1323321"/>
                    <a:pt x="1961608" y="1323321"/>
                  </a:cubicBezTo>
                  <a:lnTo>
                    <a:pt x="2566850" y="1323321"/>
                  </a:lnTo>
                  <a:lnTo>
                    <a:pt x="2566850" y="0"/>
                  </a:lnTo>
                  <a:close/>
                  <a:moveTo>
                    <a:pt x="10513457" y="1364824"/>
                  </a:moveTo>
                  <a:lnTo>
                    <a:pt x="10513457" y="1905397"/>
                  </a:lnTo>
                  <a:lnTo>
                    <a:pt x="10214836" y="1905397"/>
                  </a:lnTo>
                  <a:cubicBezTo>
                    <a:pt x="10172367" y="1905397"/>
                    <a:pt x="10138657" y="1865034"/>
                    <a:pt x="10138657" y="1814890"/>
                  </a:cubicBezTo>
                  <a:lnTo>
                    <a:pt x="10138657" y="0"/>
                  </a:lnTo>
                  <a:lnTo>
                    <a:pt x="9727005" y="0"/>
                  </a:lnTo>
                  <a:lnTo>
                    <a:pt x="9727005" y="1923821"/>
                  </a:lnTo>
                  <a:cubicBezTo>
                    <a:pt x="9727005" y="2115377"/>
                    <a:pt x="9878411" y="2269704"/>
                    <a:pt x="10066478" y="2269704"/>
                  </a:cubicBezTo>
                  <a:lnTo>
                    <a:pt x="10514029" y="2269704"/>
                  </a:lnTo>
                  <a:lnTo>
                    <a:pt x="10514029" y="2793658"/>
                  </a:lnTo>
                  <a:cubicBezTo>
                    <a:pt x="10514029" y="2825568"/>
                    <a:pt x="10480701" y="2850640"/>
                    <a:pt x="10439184" y="2850640"/>
                  </a:cubicBezTo>
                  <a:lnTo>
                    <a:pt x="10081523" y="2850640"/>
                  </a:lnTo>
                  <a:lnTo>
                    <a:pt x="10081523" y="3240020"/>
                  </a:lnTo>
                  <a:lnTo>
                    <a:pt x="10572877" y="3240020"/>
                  </a:lnTo>
                  <a:cubicBezTo>
                    <a:pt x="10758469" y="3240020"/>
                    <a:pt x="10907874" y="3132323"/>
                    <a:pt x="10907874" y="2998509"/>
                  </a:cubicBezTo>
                  <a:lnTo>
                    <a:pt x="10907874" y="0"/>
                  </a:lnTo>
                  <a:lnTo>
                    <a:pt x="10514029" y="0"/>
                  </a:lnTo>
                  <a:close/>
                  <a:moveTo>
                    <a:pt x="11112605" y="0"/>
                  </a:moveTo>
                  <a:lnTo>
                    <a:pt x="11112605" y="2269799"/>
                  </a:lnTo>
                  <a:lnTo>
                    <a:pt x="11497214" y="2269799"/>
                  </a:lnTo>
                  <a:lnTo>
                    <a:pt x="11497214" y="0"/>
                  </a:lnTo>
                  <a:close/>
                  <a:moveTo>
                    <a:pt x="8024406" y="2116801"/>
                  </a:moveTo>
                  <a:cubicBezTo>
                    <a:pt x="8100585" y="2040825"/>
                    <a:pt x="8146768" y="2012999"/>
                    <a:pt x="8146768" y="1924106"/>
                  </a:cubicBezTo>
                  <a:lnTo>
                    <a:pt x="8146768" y="292035"/>
                  </a:lnTo>
                  <a:cubicBezTo>
                    <a:pt x="8146768" y="130205"/>
                    <a:pt x="7989268" y="0"/>
                    <a:pt x="7793584" y="0"/>
                  </a:cubicBezTo>
                  <a:lnTo>
                    <a:pt x="6958281" y="0"/>
                  </a:lnTo>
                  <a:lnTo>
                    <a:pt x="6958281" y="3240210"/>
                  </a:lnTo>
                  <a:lnTo>
                    <a:pt x="7355079" y="3240210"/>
                  </a:lnTo>
                  <a:lnTo>
                    <a:pt x="7355079" y="2291168"/>
                  </a:lnTo>
                  <a:lnTo>
                    <a:pt x="7583044" y="2291168"/>
                  </a:lnTo>
                  <a:cubicBezTo>
                    <a:pt x="7682553" y="2298765"/>
                    <a:pt x="7766540" y="2376641"/>
                    <a:pt x="7773492" y="2472182"/>
                  </a:cubicBezTo>
                  <a:lnTo>
                    <a:pt x="7831959" y="3240115"/>
                  </a:lnTo>
                  <a:lnTo>
                    <a:pt x="8271512" y="3240115"/>
                  </a:lnTo>
                  <a:lnTo>
                    <a:pt x="8179811" y="2438372"/>
                  </a:lnTo>
                  <a:cubicBezTo>
                    <a:pt x="8160671" y="2269799"/>
                    <a:pt x="8105251" y="2197432"/>
                    <a:pt x="8024406" y="2116801"/>
                  </a:cubicBezTo>
                  <a:close/>
                  <a:moveTo>
                    <a:pt x="7724547" y="1782220"/>
                  </a:moveTo>
                  <a:cubicBezTo>
                    <a:pt x="7724547" y="1854777"/>
                    <a:pt x="7675602" y="1913184"/>
                    <a:pt x="7614753" y="1913184"/>
                  </a:cubicBezTo>
                  <a:lnTo>
                    <a:pt x="7355079" y="1913184"/>
                  </a:lnTo>
                  <a:lnTo>
                    <a:pt x="7355079" y="1308031"/>
                  </a:lnTo>
                  <a:lnTo>
                    <a:pt x="7614753" y="1308031"/>
                  </a:lnTo>
                  <a:cubicBezTo>
                    <a:pt x="7675602" y="1308031"/>
                    <a:pt x="7724547" y="1366438"/>
                    <a:pt x="7724547" y="1438996"/>
                  </a:cubicBezTo>
                  <a:close/>
                  <a:moveTo>
                    <a:pt x="6238486" y="0"/>
                  </a:moveTo>
                  <a:lnTo>
                    <a:pt x="5932437" y="0"/>
                  </a:lnTo>
                  <a:cubicBezTo>
                    <a:pt x="5794458" y="0"/>
                    <a:pt x="5675333" y="94306"/>
                    <a:pt x="5664477" y="211595"/>
                  </a:cubicBezTo>
                  <a:lnTo>
                    <a:pt x="5396327" y="3240210"/>
                  </a:lnTo>
                  <a:lnTo>
                    <a:pt x="5813883" y="3240210"/>
                  </a:lnTo>
                  <a:lnTo>
                    <a:pt x="5901394" y="2295631"/>
                  </a:lnTo>
                  <a:lnTo>
                    <a:pt x="6277051" y="2295631"/>
                  </a:lnTo>
                  <a:lnTo>
                    <a:pt x="6364562" y="3240210"/>
                  </a:lnTo>
                  <a:lnTo>
                    <a:pt x="6823826" y="3240210"/>
                  </a:lnTo>
                  <a:lnTo>
                    <a:pt x="6509587" y="211595"/>
                  </a:lnTo>
                  <a:cubicBezTo>
                    <a:pt x="6497684" y="94306"/>
                    <a:pt x="6376655" y="0"/>
                    <a:pt x="6238486" y="0"/>
                  </a:cubicBezTo>
                  <a:close/>
                  <a:moveTo>
                    <a:pt x="5936246" y="1919452"/>
                  </a:moveTo>
                  <a:lnTo>
                    <a:pt x="5986904" y="1372516"/>
                  </a:lnTo>
                  <a:cubicBezTo>
                    <a:pt x="5989666" y="1342411"/>
                    <a:pt x="6027660" y="1318193"/>
                    <a:pt x="6072034" y="1318193"/>
                  </a:cubicBezTo>
                  <a:lnTo>
                    <a:pt x="6106411" y="1318193"/>
                  </a:lnTo>
                  <a:cubicBezTo>
                    <a:pt x="6150784" y="1318193"/>
                    <a:pt x="6188779" y="1342411"/>
                    <a:pt x="6191541" y="1372516"/>
                  </a:cubicBezTo>
                  <a:lnTo>
                    <a:pt x="6242200" y="1919452"/>
                  </a:lnTo>
                  <a:close/>
                  <a:moveTo>
                    <a:pt x="3729913" y="0"/>
                  </a:moveTo>
                  <a:lnTo>
                    <a:pt x="3013545" y="0"/>
                  </a:lnTo>
                  <a:cubicBezTo>
                    <a:pt x="2888421" y="0"/>
                    <a:pt x="2787769" y="104468"/>
                    <a:pt x="2787769" y="234388"/>
                  </a:cubicBezTo>
                  <a:lnTo>
                    <a:pt x="2787769" y="3005822"/>
                  </a:lnTo>
                  <a:cubicBezTo>
                    <a:pt x="2787769" y="3135647"/>
                    <a:pt x="2888421" y="3240210"/>
                    <a:pt x="3013545" y="3240210"/>
                  </a:cubicBezTo>
                  <a:lnTo>
                    <a:pt x="3729913" y="3240210"/>
                  </a:lnTo>
                  <a:cubicBezTo>
                    <a:pt x="3855036" y="3240210"/>
                    <a:pt x="3955688" y="3135742"/>
                    <a:pt x="3955688" y="3005822"/>
                  </a:cubicBezTo>
                  <a:lnTo>
                    <a:pt x="3955688" y="234388"/>
                  </a:lnTo>
                  <a:cubicBezTo>
                    <a:pt x="3955688" y="104468"/>
                    <a:pt x="3855036" y="0"/>
                    <a:pt x="3729913" y="0"/>
                  </a:cubicBezTo>
                  <a:close/>
                  <a:moveTo>
                    <a:pt x="3524134" y="2754909"/>
                  </a:moveTo>
                  <a:cubicBezTo>
                    <a:pt x="3524134" y="2816735"/>
                    <a:pt x="3468142" y="2866500"/>
                    <a:pt x="3398629" y="2866500"/>
                  </a:cubicBezTo>
                  <a:lnTo>
                    <a:pt x="3344828" y="2866500"/>
                  </a:lnTo>
                  <a:cubicBezTo>
                    <a:pt x="3275314" y="2866500"/>
                    <a:pt x="3219323" y="2816735"/>
                    <a:pt x="3219323" y="2754909"/>
                  </a:cubicBezTo>
                  <a:lnTo>
                    <a:pt x="3219323" y="1434817"/>
                  </a:lnTo>
                  <a:cubicBezTo>
                    <a:pt x="3219323" y="1372896"/>
                    <a:pt x="3275314" y="1323132"/>
                    <a:pt x="3344828" y="1323132"/>
                  </a:cubicBezTo>
                  <a:lnTo>
                    <a:pt x="3398629" y="1323132"/>
                  </a:lnTo>
                  <a:cubicBezTo>
                    <a:pt x="3468142" y="1323132"/>
                    <a:pt x="3524134" y="1372896"/>
                    <a:pt x="3524134" y="1434817"/>
                  </a:cubicBezTo>
                  <a:close/>
                  <a:moveTo>
                    <a:pt x="4961155" y="0"/>
                  </a:moveTo>
                  <a:lnTo>
                    <a:pt x="4170798" y="0"/>
                  </a:lnTo>
                  <a:lnTo>
                    <a:pt x="4170798" y="3240210"/>
                  </a:lnTo>
                  <a:lnTo>
                    <a:pt x="4588545" y="3240210"/>
                  </a:lnTo>
                  <a:lnTo>
                    <a:pt x="4588545" y="2306458"/>
                  </a:lnTo>
                  <a:lnTo>
                    <a:pt x="5049237" y="2306458"/>
                  </a:lnTo>
                  <a:cubicBezTo>
                    <a:pt x="5209594" y="2306458"/>
                    <a:pt x="5338717" y="2206834"/>
                    <a:pt x="5338717" y="2082992"/>
                  </a:cubicBezTo>
                  <a:lnTo>
                    <a:pt x="5338717" y="292035"/>
                  </a:lnTo>
                  <a:cubicBezTo>
                    <a:pt x="5339288" y="130205"/>
                    <a:pt x="5170647" y="0"/>
                    <a:pt x="4961155" y="0"/>
                  </a:cubicBezTo>
                  <a:close/>
                  <a:moveTo>
                    <a:pt x="4923065" y="1816504"/>
                  </a:moveTo>
                  <a:cubicBezTo>
                    <a:pt x="4923065" y="1878520"/>
                    <a:pt x="4883833" y="1928475"/>
                    <a:pt x="4835174" y="1928475"/>
                  </a:cubicBezTo>
                  <a:lnTo>
                    <a:pt x="4589116" y="1928475"/>
                  </a:lnTo>
                  <a:lnTo>
                    <a:pt x="4589116" y="1329590"/>
                  </a:lnTo>
                  <a:lnTo>
                    <a:pt x="4835841" y="1329590"/>
                  </a:lnTo>
                  <a:cubicBezTo>
                    <a:pt x="4884500" y="1329590"/>
                    <a:pt x="4923732" y="1379544"/>
                    <a:pt x="4923732" y="1441560"/>
                  </a:cubicBezTo>
                  <a:close/>
                  <a:moveTo>
                    <a:pt x="8421107" y="1304517"/>
                  </a:moveTo>
                  <a:lnTo>
                    <a:pt x="8619554" y="1304517"/>
                  </a:lnTo>
                  <a:cubicBezTo>
                    <a:pt x="8720319" y="1304517"/>
                    <a:pt x="8802002" y="1385983"/>
                    <a:pt x="8802002" y="1486481"/>
                  </a:cubicBezTo>
                  <a:lnTo>
                    <a:pt x="8802002" y="3241919"/>
                  </a:lnTo>
                  <a:lnTo>
                    <a:pt x="9201942" y="3241919"/>
                  </a:lnTo>
                  <a:lnTo>
                    <a:pt x="9201942" y="1486481"/>
                  </a:lnTo>
                  <a:cubicBezTo>
                    <a:pt x="9201942" y="1385983"/>
                    <a:pt x="9283625" y="1304517"/>
                    <a:pt x="9384391" y="1304517"/>
                  </a:cubicBezTo>
                  <a:lnTo>
                    <a:pt x="9573314" y="1304517"/>
                  </a:lnTo>
                  <a:lnTo>
                    <a:pt x="9573314" y="3419"/>
                  </a:lnTo>
                  <a:lnTo>
                    <a:pt x="8421107" y="341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rotWithShape="0" algn="bl" dir="5400000" dist="19050">
                <a:schemeClr val="accent1">
                  <a:alpha val="78000"/>
                </a:schemeClr>
              </a:outerShdw>
              <a:reflection blurRad="0" dir="0" dist="0" endA="0" endPos="60000" fadeDir="5400012" kx="0" rotWithShape="0" algn="bl" stA="25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7125107" y="2898232"/>
              <a:ext cx="191700" cy="1917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rotWithShape="0" algn="bl" dir="5400000" dist="19050">
                <a:schemeClr val="accent1">
                  <a:alpha val="78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2" name="Google Shape;222;p15"/>
          <p:cNvSpPr txBox="1"/>
          <p:nvPr>
            <p:ph type="ctrTitle"/>
          </p:nvPr>
        </p:nvSpPr>
        <p:spPr>
          <a:xfrm>
            <a:off x="685800" y="3456400"/>
            <a:ext cx="7772400" cy="607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14" name="Google Shape;314;p2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2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20" name="Google Shape;320;p2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2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26" name="Google Shape;326;p2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2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32" name="Google Shape;332;p2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2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38" name="Google Shape;338;p2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3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44" name="Google Shape;344;p2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3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50" name="Google Shape;350;p3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3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56" name="Google Shape;356;p3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3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62" name="Google Shape;362;p3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3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68" name="Google Shape;368;p3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4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228" name="Google Shape;228;p16"/>
          <p:cNvSpPr txBox="1"/>
          <p:nvPr>
            <p:ph idx="2" type="body"/>
          </p:nvPr>
        </p:nvSpPr>
        <p:spPr>
          <a:xfrm>
            <a:off x="4804636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EDIT IN POWERPOINT®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Click on the button under the presentation preview that says </a:t>
            </a:r>
            <a:r>
              <a:rPr b="1" lang="en" sz="1200"/>
              <a:t>"Download as PowerPoint template"</a:t>
            </a:r>
            <a:r>
              <a:rPr lang="en" sz="1200"/>
              <a:t>. You will get a .pptx file that you can edit in PowerPoint. 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Remember to download and install the fonts used in this presentation (you’ll find the links to the font files needed in the </a:t>
            </a:r>
            <a:r>
              <a:rPr lang="en" sz="1200" u="sng">
                <a:solidFill>
                  <a:schemeClr val="hlink"/>
                </a:solidFill>
                <a:hlinkClick action="ppaction://hlinksldjump" r:id="rId3"/>
              </a:rPr>
              <a:t>Presentation design slide</a:t>
            </a:r>
            <a:r>
              <a:rPr lang="en" sz="1200"/>
              <a:t>)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/>
          </a:p>
        </p:txBody>
      </p:sp>
      <p:sp>
        <p:nvSpPr>
          <p:cNvPr id="229" name="Google Shape;229;p16"/>
          <p:cNvSpPr txBox="1"/>
          <p:nvPr>
            <p:ph idx="1" type="body"/>
          </p:nvPr>
        </p:nvSpPr>
        <p:spPr>
          <a:xfrm>
            <a:off x="1022537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/>
              <a:t>EDIT IN GOOGLE SLIDES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Click on the button under the presentation preview that says </a:t>
            </a:r>
            <a:r>
              <a:rPr b="1" lang="en" sz="1200"/>
              <a:t>"Use as Google Slides Theme"</a:t>
            </a:r>
            <a:r>
              <a:rPr lang="en" sz="1200"/>
              <a:t>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You will get a copy of this document on your Google Drive and will be able to edit, add or delete slides.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/>
              <a:t>You have to be signed in to your Google account.</a:t>
            </a:r>
            <a:endParaRPr/>
          </a:p>
        </p:txBody>
      </p:sp>
      <p:sp>
        <p:nvSpPr>
          <p:cNvPr id="230" name="Google Shape;230;p16"/>
          <p:cNvSpPr txBox="1"/>
          <p:nvPr>
            <p:ph idx="2" type="body"/>
          </p:nvPr>
        </p:nvSpPr>
        <p:spPr>
          <a:xfrm>
            <a:off x="1022525" y="3524925"/>
            <a:ext cx="7098900" cy="618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/>
              <a:t>More info on how to use this template at </a:t>
            </a:r>
            <a:r>
              <a:rPr b="1" lang="en" sz="1200" u="sng">
                <a:hlinkClick r:id="rId4"/>
              </a:rPr>
              <a:t>slidescarnival.com/help-use-presentation-template</a:t>
            </a:r>
            <a:endParaRPr b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This template is free to use under </a:t>
            </a:r>
            <a:r>
              <a:rPr lang="en" sz="1200" u="sng">
                <a:hlinkClick r:id="rId5"/>
              </a:rPr>
              <a:t>Creative Commons Attribution license</a:t>
            </a:r>
            <a:r>
              <a:rPr lang="en" sz="1200"/>
              <a:t>. You can keep the Credits slide or mention SlidesCarnival and other resources used in a slide footer.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31" name="Google Shape;231;p16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74" name="Google Shape;374;p3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4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80" name="Google Shape;380;p3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4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86" name="Google Shape;386;p3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4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92" name="Google Shape;392;p3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4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98" name="Google Shape;398;p3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5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04" name="Google Shape;404;p3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5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10" name="Google Shape;410;p4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5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16" name="Google Shape;416;p4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5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22" name="Google Shape;422;p4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5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28" name="Google Shape;428;p4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6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/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Panel</a:t>
            </a:r>
            <a:endParaRPr/>
          </a:p>
        </p:txBody>
      </p:sp>
      <p:sp>
        <p:nvSpPr>
          <p:cNvPr id="237" name="Google Shape;237;p17"/>
          <p:cNvSpPr txBox="1"/>
          <p:nvPr/>
        </p:nvSpPr>
        <p:spPr>
          <a:xfrm>
            <a:off x="5727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1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91780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2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3262888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3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4607963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4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595305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5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72981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Category 6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3" name="Google Shape;243;p17">
            <a:hlinkClick action="ppaction://hlinksldjump" r:id="rId3"/>
          </p:cNvPr>
          <p:cNvSpPr txBox="1"/>
          <p:nvPr/>
        </p:nvSpPr>
        <p:spPr>
          <a:xfrm>
            <a:off x="576450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4" name="Google Shape;244;p17">
            <a:hlinkClick action="ppaction://hlinksldjump" r:id="rId4"/>
          </p:cNvPr>
          <p:cNvSpPr txBox="1"/>
          <p:nvPr/>
        </p:nvSpPr>
        <p:spPr>
          <a:xfrm>
            <a:off x="576450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5" name="Google Shape;245;p17">
            <a:hlinkClick action="ppaction://hlinksldjump" r:id="rId5"/>
          </p:cNvPr>
          <p:cNvSpPr txBox="1"/>
          <p:nvPr/>
        </p:nvSpPr>
        <p:spPr>
          <a:xfrm>
            <a:off x="576450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6" name="Google Shape;246;p17">
            <a:hlinkClick action="ppaction://hlinksldjump" r:id="rId6"/>
          </p:cNvPr>
          <p:cNvSpPr txBox="1"/>
          <p:nvPr/>
        </p:nvSpPr>
        <p:spPr>
          <a:xfrm>
            <a:off x="576450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7" name="Google Shape;247;p17">
            <a:hlinkClick action="ppaction://hlinksldjump" r:id="rId7"/>
          </p:cNvPr>
          <p:cNvSpPr txBox="1"/>
          <p:nvPr/>
        </p:nvSpPr>
        <p:spPr>
          <a:xfrm>
            <a:off x="576450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17">
            <a:hlinkClick action="ppaction://hlinksldjump" r:id="rId8"/>
          </p:cNvPr>
          <p:cNvSpPr txBox="1"/>
          <p:nvPr/>
        </p:nvSpPr>
        <p:spPr>
          <a:xfrm>
            <a:off x="1919663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9" name="Google Shape;249;p17">
            <a:hlinkClick action="ppaction://hlinksldjump" r:id="rId9"/>
          </p:cNvPr>
          <p:cNvSpPr txBox="1"/>
          <p:nvPr/>
        </p:nvSpPr>
        <p:spPr>
          <a:xfrm>
            <a:off x="1919663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0" name="Google Shape;250;p17">
            <a:hlinkClick action="ppaction://hlinksldjump" r:id="rId10"/>
          </p:cNvPr>
          <p:cNvSpPr txBox="1"/>
          <p:nvPr/>
        </p:nvSpPr>
        <p:spPr>
          <a:xfrm>
            <a:off x="1919663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1" name="Google Shape;251;p17">
            <a:hlinkClick action="ppaction://hlinksldjump" r:id="rId11"/>
          </p:cNvPr>
          <p:cNvSpPr txBox="1"/>
          <p:nvPr/>
        </p:nvSpPr>
        <p:spPr>
          <a:xfrm>
            <a:off x="1919663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2" name="Google Shape;252;p17">
            <a:hlinkClick action="ppaction://hlinksldjump" r:id="rId12"/>
          </p:cNvPr>
          <p:cNvSpPr txBox="1"/>
          <p:nvPr/>
        </p:nvSpPr>
        <p:spPr>
          <a:xfrm>
            <a:off x="1919663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3" name="Google Shape;253;p17">
            <a:hlinkClick action="ppaction://hlinksldjump" r:id="rId13"/>
          </p:cNvPr>
          <p:cNvSpPr txBox="1"/>
          <p:nvPr/>
        </p:nvSpPr>
        <p:spPr>
          <a:xfrm>
            <a:off x="3262881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4" name="Google Shape;254;p17">
            <a:hlinkClick action="ppaction://hlinksldjump" r:id="rId14"/>
          </p:cNvPr>
          <p:cNvSpPr txBox="1"/>
          <p:nvPr/>
        </p:nvSpPr>
        <p:spPr>
          <a:xfrm>
            <a:off x="3262881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5" name="Google Shape;255;p17">
            <a:hlinkClick action="ppaction://hlinksldjump" r:id="rId15"/>
          </p:cNvPr>
          <p:cNvSpPr txBox="1"/>
          <p:nvPr/>
        </p:nvSpPr>
        <p:spPr>
          <a:xfrm>
            <a:off x="3262881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6" name="Google Shape;256;p17">
            <a:hlinkClick action="ppaction://hlinksldjump" r:id="rId16"/>
          </p:cNvPr>
          <p:cNvSpPr txBox="1"/>
          <p:nvPr/>
        </p:nvSpPr>
        <p:spPr>
          <a:xfrm>
            <a:off x="3262881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7" name="Google Shape;257;p17">
            <a:hlinkClick action="ppaction://hlinksldjump" r:id="rId17"/>
          </p:cNvPr>
          <p:cNvSpPr txBox="1"/>
          <p:nvPr/>
        </p:nvSpPr>
        <p:spPr>
          <a:xfrm>
            <a:off x="3262881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8" name="Google Shape;258;p17">
            <a:hlinkClick action="ppaction://hlinksldjump" r:id="rId18"/>
          </p:cNvPr>
          <p:cNvSpPr txBox="1"/>
          <p:nvPr/>
        </p:nvSpPr>
        <p:spPr>
          <a:xfrm>
            <a:off x="4607975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9" name="Google Shape;259;p17">
            <a:hlinkClick action="ppaction://hlinksldjump" r:id="rId19"/>
          </p:cNvPr>
          <p:cNvSpPr txBox="1"/>
          <p:nvPr/>
        </p:nvSpPr>
        <p:spPr>
          <a:xfrm>
            <a:off x="4607975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0" name="Google Shape;260;p17">
            <a:hlinkClick action="ppaction://hlinksldjump" r:id="rId20"/>
          </p:cNvPr>
          <p:cNvSpPr txBox="1"/>
          <p:nvPr/>
        </p:nvSpPr>
        <p:spPr>
          <a:xfrm>
            <a:off x="4607975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1" name="Google Shape;261;p17">
            <a:hlinkClick action="ppaction://hlinksldjump" r:id="rId21"/>
          </p:cNvPr>
          <p:cNvSpPr txBox="1"/>
          <p:nvPr/>
        </p:nvSpPr>
        <p:spPr>
          <a:xfrm>
            <a:off x="4607975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2" name="Google Shape;262;p17">
            <a:hlinkClick action="ppaction://hlinksldjump" r:id="rId22"/>
          </p:cNvPr>
          <p:cNvSpPr txBox="1"/>
          <p:nvPr/>
        </p:nvSpPr>
        <p:spPr>
          <a:xfrm>
            <a:off x="4607975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3" name="Google Shape;263;p17">
            <a:hlinkClick action="ppaction://hlinksldjump" r:id="rId23"/>
          </p:cNvPr>
          <p:cNvSpPr txBox="1"/>
          <p:nvPr/>
        </p:nvSpPr>
        <p:spPr>
          <a:xfrm>
            <a:off x="5949425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4" name="Google Shape;264;p17">
            <a:hlinkClick action="ppaction://hlinksldjump" r:id="rId24"/>
          </p:cNvPr>
          <p:cNvSpPr txBox="1"/>
          <p:nvPr/>
        </p:nvSpPr>
        <p:spPr>
          <a:xfrm>
            <a:off x="5949425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5" name="Google Shape;265;p17">
            <a:hlinkClick action="ppaction://hlinksldjump" r:id="rId25"/>
          </p:cNvPr>
          <p:cNvSpPr txBox="1"/>
          <p:nvPr/>
        </p:nvSpPr>
        <p:spPr>
          <a:xfrm>
            <a:off x="5949425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6" name="Google Shape;266;p17">
            <a:hlinkClick action="ppaction://hlinksldjump" r:id="rId26"/>
          </p:cNvPr>
          <p:cNvSpPr txBox="1"/>
          <p:nvPr/>
        </p:nvSpPr>
        <p:spPr>
          <a:xfrm>
            <a:off x="5949425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7" name="Google Shape;267;p17">
            <a:hlinkClick action="ppaction://hlinksldjump" r:id="rId27"/>
          </p:cNvPr>
          <p:cNvSpPr txBox="1"/>
          <p:nvPr/>
        </p:nvSpPr>
        <p:spPr>
          <a:xfrm>
            <a:off x="5949425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8" name="Google Shape;268;p17">
            <a:hlinkClick action="ppaction://hlinksldjump" r:id="rId28"/>
          </p:cNvPr>
          <p:cNvSpPr txBox="1"/>
          <p:nvPr/>
        </p:nvSpPr>
        <p:spPr>
          <a:xfrm>
            <a:off x="7298243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9" name="Google Shape;269;p17">
            <a:hlinkClick action="ppaction://hlinksldjump" r:id="rId29"/>
          </p:cNvPr>
          <p:cNvSpPr txBox="1"/>
          <p:nvPr/>
        </p:nvSpPr>
        <p:spPr>
          <a:xfrm>
            <a:off x="7298243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0" name="Google Shape;270;p17">
            <a:hlinkClick action="ppaction://hlinksldjump" r:id="rId30"/>
          </p:cNvPr>
          <p:cNvSpPr txBox="1"/>
          <p:nvPr/>
        </p:nvSpPr>
        <p:spPr>
          <a:xfrm>
            <a:off x="7298243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1" name="Google Shape;271;p17">
            <a:hlinkClick action="ppaction://hlinksldjump" r:id="rId31"/>
          </p:cNvPr>
          <p:cNvSpPr txBox="1"/>
          <p:nvPr/>
        </p:nvSpPr>
        <p:spPr>
          <a:xfrm>
            <a:off x="7298243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2" name="Google Shape;272;p17">
            <a:hlinkClick action="ppaction://hlinksldjump" r:id="rId32"/>
          </p:cNvPr>
          <p:cNvSpPr txBox="1"/>
          <p:nvPr/>
        </p:nvSpPr>
        <p:spPr>
          <a:xfrm>
            <a:off x="7298243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34" name="Google Shape;434;p4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6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40" name="Google Shape;440;p4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6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46" name="Google Shape;446;p4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6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452" name="Google Shape;452;p4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6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8"/>
          <p:cNvSpPr/>
          <p:nvPr/>
        </p:nvSpPr>
        <p:spPr>
          <a:xfrm>
            <a:off x="2428664" y="2024965"/>
            <a:ext cx="4286664" cy="124343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chemeClr val="lt1"/>
                    </a:gs>
                    <a:gs pos="3000">
                      <a:schemeClr val="dk2"/>
                    </a:gs>
                    <a:gs pos="68000">
                      <a:schemeClr val="dk2"/>
                    </a:gs>
                    <a:gs pos="100000">
                      <a:schemeClr val="lt2"/>
                    </a:gs>
                  </a:gsLst>
                  <a:lin ang="5400012" scaled="0"/>
                </a:gradFill>
                <a:latin typeface="Bebas Neue"/>
              </a:rPr>
              <a:t>Winner!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49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463" name="Google Shape;463;p49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➢"/>
            </a:pPr>
            <a:r>
              <a:rPr lang="en" sz="2400"/>
              <a:t>Presentation template by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SlidesCarnival</a:t>
            </a:r>
            <a:endParaRPr sz="2400"/>
          </a:p>
        </p:txBody>
      </p:sp>
      <p:sp>
        <p:nvSpPr>
          <p:cNvPr id="464" name="Google Shape;464;p49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0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470" name="Google Shape;470;p50"/>
          <p:cNvSpPr txBox="1"/>
          <p:nvPr>
            <p:ph idx="1" type="body"/>
          </p:nvPr>
        </p:nvSpPr>
        <p:spPr>
          <a:xfrm>
            <a:off x="1022525" y="1475824"/>
            <a:ext cx="7098900" cy="214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This presentation uses the following typographies: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➢"/>
            </a:pPr>
            <a:r>
              <a:rPr lang="en" sz="1800"/>
              <a:t>Titles: Bebas Neue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 sz="1800"/>
              <a:t>Body copy: Della Respira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Download for free at:</a:t>
            </a:r>
            <a:br>
              <a:rPr lang="en" sz="1800"/>
            </a:br>
            <a:r>
              <a:rPr lang="en" sz="1800" u="sng">
                <a:solidFill>
                  <a:schemeClr val="hlink"/>
                </a:solidFill>
                <a:hlinkClick r:id="rId3"/>
              </a:rPr>
              <a:t>https://www.fontsquirrel.com/fonts/bebas-neue</a:t>
            </a:r>
            <a:br>
              <a:rPr lang="en" sz="1800"/>
            </a:br>
            <a:r>
              <a:rPr lang="en" sz="1800" u="sng">
                <a:solidFill>
                  <a:schemeClr val="hlink"/>
                </a:solidFill>
                <a:hlinkClick r:id="rId4"/>
              </a:rPr>
              <a:t>https://www.1001fonts.com/della-respira-font.html</a:t>
            </a:r>
            <a:br>
              <a:rPr lang="en" sz="1800"/>
            </a:br>
            <a:endParaRPr b="1" sz="1800">
              <a:solidFill>
                <a:srgbClr val="3D85C6"/>
              </a:solidFill>
            </a:endParaRPr>
          </a:p>
        </p:txBody>
      </p:sp>
      <p:sp>
        <p:nvSpPr>
          <p:cNvPr id="471" name="Google Shape;471;p50"/>
          <p:cNvSpPr txBox="1"/>
          <p:nvPr/>
        </p:nvSpPr>
        <p:spPr>
          <a:xfrm>
            <a:off x="1022525" y="3714050"/>
            <a:ext cx="7098900" cy="4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2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472" name="Google Shape;472;p50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1"/>
        </a:solidFill>
      </p:bgPr>
    </p:bg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1"/>
          <p:cNvSpPr txBox="1"/>
          <p:nvPr>
            <p:ph idx="4294967295" type="title"/>
          </p:nvPr>
        </p:nvSpPr>
        <p:spPr>
          <a:xfrm>
            <a:off x="855300" y="249075"/>
            <a:ext cx="7433400" cy="39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MAP</a:t>
            </a:r>
            <a:endParaRPr sz="2000"/>
          </a:p>
        </p:txBody>
      </p:sp>
      <p:sp>
        <p:nvSpPr>
          <p:cNvPr id="478" name="Google Shape;478;p51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9" name="Google Shape;479;p51"/>
          <p:cNvSpPr/>
          <p:nvPr/>
        </p:nvSpPr>
        <p:spPr>
          <a:xfrm>
            <a:off x="972601" y="1084500"/>
            <a:ext cx="7255907" cy="3456554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14288" rotWithShape="0" algn="bl" dir="2700000" dist="38100">
              <a:schemeClr val="dk1">
                <a:alpha val="88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1"/>
        </a:solidFill>
      </p:bgPr>
    </p:bg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2"/>
          <p:cNvSpPr txBox="1"/>
          <p:nvPr>
            <p:ph idx="4294967295" type="title"/>
          </p:nvPr>
        </p:nvSpPr>
        <p:spPr>
          <a:xfrm>
            <a:off x="855300" y="249075"/>
            <a:ext cx="7433400" cy="39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GADGETS</a:t>
            </a:r>
            <a:endParaRPr sz="2000"/>
          </a:p>
        </p:txBody>
      </p:sp>
      <p:sp>
        <p:nvSpPr>
          <p:cNvPr id="485" name="Google Shape;485;p52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6" name="Google Shape;486;p52"/>
          <p:cNvGrpSpPr/>
          <p:nvPr/>
        </p:nvGrpSpPr>
        <p:grpSpPr>
          <a:xfrm>
            <a:off x="798583" y="2154381"/>
            <a:ext cx="923892" cy="1916335"/>
            <a:chOff x="2547150" y="238125"/>
            <a:chExt cx="2525675" cy="5238750"/>
          </a:xfrm>
        </p:grpSpPr>
        <p:sp>
          <p:nvSpPr>
            <p:cNvPr id="487" name="Google Shape;487;p52"/>
            <p:cNvSpPr/>
            <p:nvPr/>
          </p:nvSpPr>
          <p:spPr>
            <a:xfrm>
              <a:off x="2547150" y="238125"/>
              <a:ext cx="2525675" cy="5238750"/>
            </a:xfrm>
            <a:custGeom>
              <a:rect b="b" l="l" r="r" t="t"/>
              <a:pathLst>
                <a:path extrusionOk="0" h="209550" w="101027">
                  <a:moveTo>
                    <a:pt x="98629" y="18886"/>
                  </a:moveTo>
                  <a:lnTo>
                    <a:pt x="98629" y="190364"/>
                  </a:lnTo>
                  <a:lnTo>
                    <a:pt x="2398" y="190364"/>
                  </a:lnTo>
                  <a:lnTo>
                    <a:pt x="2398" y="18886"/>
                  </a:lnTo>
                  <a:close/>
                  <a:moveTo>
                    <a:pt x="10343" y="0"/>
                  </a:moveTo>
                  <a:lnTo>
                    <a:pt x="9293" y="75"/>
                  </a:lnTo>
                  <a:lnTo>
                    <a:pt x="8244" y="225"/>
                  </a:lnTo>
                  <a:lnTo>
                    <a:pt x="7270" y="450"/>
                  </a:lnTo>
                  <a:lnTo>
                    <a:pt x="6295" y="824"/>
                  </a:lnTo>
                  <a:lnTo>
                    <a:pt x="5396" y="1274"/>
                  </a:lnTo>
                  <a:lnTo>
                    <a:pt x="4572" y="1799"/>
                  </a:lnTo>
                  <a:lnTo>
                    <a:pt x="3747" y="2398"/>
                  </a:lnTo>
                  <a:lnTo>
                    <a:pt x="2998" y="3073"/>
                  </a:lnTo>
                  <a:lnTo>
                    <a:pt x="2323" y="3747"/>
                  </a:lnTo>
                  <a:lnTo>
                    <a:pt x="1724" y="4572"/>
                  </a:lnTo>
                  <a:lnTo>
                    <a:pt x="1199" y="5396"/>
                  </a:lnTo>
                  <a:lnTo>
                    <a:pt x="824" y="6370"/>
                  </a:lnTo>
                  <a:lnTo>
                    <a:pt x="450" y="7270"/>
                  </a:lnTo>
                  <a:lnTo>
                    <a:pt x="225" y="8319"/>
                  </a:lnTo>
                  <a:lnTo>
                    <a:pt x="0" y="9293"/>
                  </a:lnTo>
                  <a:lnTo>
                    <a:pt x="0" y="10343"/>
                  </a:lnTo>
                  <a:lnTo>
                    <a:pt x="0" y="199207"/>
                  </a:lnTo>
                  <a:lnTo>
                    <a:pt x="0" y="200257"/>
                  </a:lnTo>
                  <a:lnTo>
                    <a:pt x="225" y="201231"/>
                  </a:lnTo>
                  <a:lnTo>
                    <a:pt x="450" y="202280"/>
                  </a:lnTo>
                  <a:lnTo>
                    <a:pt x="824" y="203180"/>
                  </a:lnTo>
                  <a:lnTo>
                    <a:pt x="1199" y="204154"/>
                  </a:lnTo>
                  <a:lnTo>
                    <a:pt x="1724" y="204978"/>
                  </a:lnTo>
                  <a:lnTo>
                    <a:pt x="2323" y="205803"/>
                  </a:lnTo>
                  <a:lnTo>
                    <a:pt x="2998" y="206477"/>
                  </a:lnTo>
                  <a:lnTo>
                    <a:pt x="3747" y="207152"/>
                  </a:lnTo>
                  <a:lnTo>
                    <a:pt x="4572" y="207751"/>
                  </a:lnTo>
                  <a:lnTo>
                    <a:pt x="5396" y="208276"/>
                  </a:lnTo>
                  <a:lnTo>
                    <a:pt x="6295" y="208726"/>
                  </a:lnTo>
                  <a:lnTo>
                    <a:pt x="7270" y="209100"/>
                  </a:lnTo>
                  <a:lnTo>
                    <a:pt x="8244" y="209325"/>
                  </a:lnTo>
                  <a:lnTo>
                    <a:pt x="9293" y="209475"/>
                  </a:lnTo>
                  <a:lnTo>
                    <a:pt x="10343" y="209550"/>
                  </a:lnTo>
                  <a:lnTo>
                    <a:pt x="90610" y="209550"/>
                  </a:lnTo>
                  <a:lnTo>
                    <a:pt x="91659" y="209475"/>
                  </a:lnTo>
                  <a:lnTo>
                    <a:pt x="92708" y="209325"/>
                  </a:lnTo>
                  <a:lnTo>
                    <a:pt x="93682" y="209100"/>
                  </a:lnTo>
                  <a:lnTo>
                    <a:pt x="94657" y="208726"/>
                  </a:lnTo>
                  <a:lnTo>
                    <a:pt x="95556" y="208276"/>
                  </a:lnTo>
                  <a:lnTo>
                    <a:pt x="96455" y="207751"/>
                  </a:lnTo>
                  <a:lnTo>
                    <a:pt x="97205" y="207152"/>
                  </a:lnTo>
                  <a:lnTo>
                    <a:pt x="97954" y="206477"/>
                  </a:lnTo>
                  <a:lnTo>
                    <a:pt x="98629" y="205803"/>
                  </a:lnTo>
                  <a:lnTo>
                    <a:pt x="99228" y="204978"/>
                  </a:lnTo>
                  <a:lnTo>
                    <a:pt x="99753" y="204154"/>
                  </a:lnTo>
                  <a:lnTo>
                    <a:pt x="100203" y="203180"/>
                  </a:lnTo>
                  <a:lnTo>
                    <a:pt x="100577" y="202280"/>
                  </a:lnTo>
                  <a:lnTo>
                    <a:pt x="100802" y="201231"/>
                  </a:lnTo>
                  <a:lnTo>
                    <a:pt x="100952" y="200257"/>
                  </a:lnTo>
                  <a:lnTo>
                    <a:pt x="101027" y="199207"/>
                  </a:lnTo>
                  <a:lnTo>
                    <a:pt x="101027" y="10343"/>
                  </a:lnTo>
                  <a:lnTo>
                    <a:pt x="100952" y="9293"/>
                  </a:lnTo>
                  <a:lnTo>
                    <a:pt x="100802" y="8319"/>
                  </a:lnTo>
                  <a:lnTo>
                    <a:pt x="100577" y="7270"/>
                  </a:lnTo>
                  <a:lnTo>
                    <a:pt x="100203" y="6370"/>
                  </a:lnTo>
                  <a:lnTo>
                    <a:pt x="99753" y="5396"/>
                  </a:lnTo>
                  <a:lnTo>
                    <a:pt x="99228" y="4572"/>
                  </a:lnTo>
                  <a:lnTo>
                    <a:pt x="98629" y="3747"/>
                  </a:lnTo>
                  <a:lnTo>
                    <a:pt x="97954" y="3073"/>
                  </a:lnTo>
                  <a:lnTo>
                    <a:pt x="97205" y="2398"/>
                  </a:lnTo>
                  <a:lnTo>
                    <a:pt x="96455" y="1799"/>
                  </a:lnTo>
                  <a:lnTo>
                    <a:pt x="95556" y="1274"/>
                  </a:lnTo>
                  <a:lnTo>
                    <a:pt x="94657" y="824"/>
                  </a:lnTo>
                  <a:lnTo>
                    <a:pt x="93682" y="450"/>
                  </a:lnTo>
                  <a:lnTo>
                    <a:pt x="92708" y="225"/>
                  </a:lnTo>
                  <a:lnTo>
                    <a:pt x="91659" y="75"/>
                  </a:lnTo>
                  <a:lnTo>
                    <a:pt x="906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4288" rotWithShape="0" algn="bl" dir="2700000" dist="38100">
                <a:schemeClr val="dk1">
                  <a:alpha val="86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52"/>
            <p:cNvSpPr/>
            <p:nvPr/>
          </p:nvSpPr>
          <p:spPr>
            <a:xfrm>
              <a:off x="3557025" y="5147100"/>
              <a:ext cx="504050" cy="179900"/>
            </a:xfrm>
            <a:custGeom>
              <a:rect b="b" l="l" r="r" t="t"/>
              <a:pathLst>
                <a:path extrusionOk="0" h="7196" w="20162">
                  <a:moveTo>
                    <a:pt x="3598" y="0"/>
                  </a:moveTo>
                  <a:lnTo>
                    <a:pt x="2849" y="75"/>
                  </a:lnTo>
                  <a:lnTo>
                    <a:pt x="2174" y="300"/>
                  </a:lnTo>
                  <a:lnTo>
                    <a:pt x="1575" y="600"/>
                  </a:lnTo>
                  <a:lnTo>
                    <a:pt x="1050" y="1050"/>
                  </a:lnTo>
                  <a:lnTo>
                    <a:pt x="600" y="1574"/>
                  </a:lnTo>
                  <a:lnTo>
                    <a:pt x="301" y="2174"/>
                  </a:lnTo>
                  <a:lnTo>
                    <a:pt x="76" y="2848"/>
                  </a:lnTo>
                  <a:lnTo>
                    <a:pt x="1" y="3598"/>
                  </a:lnTo>
                  <a:lnTo>
                    <a:pt x="76" y="4347"/>
                  </a:lnTo>
                  <a:lnTo>
                    <a:pt x="301" y="5022"/>
                  </a:lnTo>
                  <a:lnTo>
                    <a:pt x="600" y="5621"/>
                  </a:lnTo>
                  <a:lnTo>
                    <a:pt x="1050" y="6146"/>
                  </a:lnTo>
                  <a:lnTo>
                    <a:pt x="1575" y="6596"/>
                  </a:lnTo>
                  <a:lnTo>
                    <a:pt x="2174" y="6896"/>
                  </a:lnTo>
                  <a:lnTo>
                    <a:pt x="2849" y="7120"/>
                  </a:lnTo>
                  <a:lnTo>
                    <a:pt x="3598" y="7195"/>
                  </a:lnTo>
                  <a:lnTo>
                    <a:pt x="16639" y="7195"/>
                  </a:lnTo>
                  <a:lnTo>
                    <a:pt x="17313" y="7120"/>
                  </a:lnTo>
                  <a:lnTo>
                    <a:pt x="17988" y="6896"/>
                  </a:lnTo>
                  <a:lnTo>
                    <a:pt x="18587" y="6596"/>
                  </a:lnTo>
                  <a:lnTo>
                    <a:pt x="19112" y="6146"/>
                  </a:lnTo>
                  <a:lnTo>
                    <a:pt x="19562" y="5621"/>
                  </a:lnTo>
                  <a:lnTo>
                    <a:pt x="19861" y="5022"/>
                  </a:lnTo>
                  <a:lnTo>
                    <a:pt x="20086" y="4347"/>
                  </a:lnTo>
                  <a:lnTo>
                    <a:pt x="20161" y="3598"/>
                  </a:lnTo>
                  <a:lnTo>
                    <a:pt x="20086" y="2848"/>
                  </a:lnTo>
                  <a:lnTo>
                    <a:pt x="19861" y="2174"/>
                  </a:lnTo>
                  <a:lnTo>
                    <a:pt x="19562" y="1574"/>
                  </a:lnTo>
                  <a:lnTo>
                    <a:pt x="19112" y="1050"/>
                  </a:lnTo>
                  <a:lnTo>
                    <a:pt x="18587" y="600"/>
                  </a:lnTo>
                  <a:lnTo>
                    <a:pt x="17988" y="300"/>
                  </a:lnTo>
                  <a:lnTo>
                    <a:pt x="17313" y="75"/>
                  </a:lnTo>
                  <a:lnTo>
                    <a:pt x="166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52"/>
            <p:cNvSpPr/>
            <p:nvPr/>
          </p:nvSpPr>
          <p:spPr>
            <a:xfrm>
              <a:off x="3008050" y="423600"/>
              <a:ext cx="99325" cy="99325"/>
            </a:xfrm>
            <a:custGeom>
              <a:rect b="b" l="l" r="r" t="t"/>
              <a:pathLst>
                <a:path extrusionOk="0" h="3973" w="3973">
                  <a:moveTo>
                    <a:pt x="2024" y="1"/>
                  </a:moveTo>
                  <a:lnTo>
                    <a:pt x="1575" y="76"/>
                  </a:lnTo>
                  <a:lnTo>
                    <a:pt x="1200" y="151"/>
                  </a:lnTo>
                  <a:lnTo>
                    <a:pt x="900" y="375"/>
                  </a:lnTo>
                  <a:lnTo>
                    <a:pt x="600" y="600"/>
                  </a:lnTo>
                  <a:lnTo>
                    <a:pt x="375" y="900"/>
                  </a:lnTo>
                  <a:lnTo>
                    <a:pt x="151" y="1200"/>
                  </a:lnTo>
                  <a:lnTo>
                    <a:pt x="76" y="1575"/>
                  </a:lnTo>
                  <a:lnTo>
                    <a:pt x="1" y="2024"/>
                  </a:lnTo>
                  <a:lnTo>
                    <a:pt x="76" y="2399"/>
                  </a:lnTo>
                  <a:lnTo>
                    <a:pt x="151" y="2774"/>
                  </a:lnTo>
                  <a:lnTo>
                    <a:pt x="375" y="3073"/>
                  </a:lnTo>
                  <a:lnTo>
                    <a:pt x="600" y="3373"/>
                  </a:lnTo>
                  <a:lnTo>
                    <a:pt x="900" y="3673"/>
                  </a:lnTo>
                  <a:lnTo>
                    <a:pt x="1200" y="3823"/>
                  </a:lnTo>
                  <a:lnTo>
                    <a:pt x="1575" y="3973"/>
                  </a:lnTo>
                  <a:lnTo>
                    <a:pt x="2399" y="3973"/>
                  </a:lnTo>
                  <a:lnTo>
                    <a:pt x="2774" y="3823"/>
                  </a:lnTo>
                  <a:lnTo>
                    <a:pt x="3073" y="3673"/>
                  </a:lnTo>
                  <a:lnTo>
                    <a:pt x="3373" y="3373"/>
                  </a:lnTo>
                  <a:lnTo>
                    <a:pt x="3598" y="3073"/>
                  </a:lnTo>
                  <a:lnTo>
                    <a:pt x="3823" y="2774"/>
                  </a:lnTo>
                  <a:lnTo>
                    <a:pt x="3898" y="2399"/>
                  </a:lnTo>
                  <a:lnTo>
                    <a:pt x="3973" y="2024"/>
                  </a:lnTo>
                  <a:lnTo>
                    <a:pt x="3898" y="1575"/>
                  </a:lnTo>
                  <a:lnTo>
                    <a:pt x="3823" y="1200"/>
                  </a:lnTo>
                  <a:lnTo>
                    <a:pt x="3598" y="900"/>
                  </a:lnTo>
                  <a:lnTo>
                    <a:pt x="3373" y="600"/>
                  </a:lnTo>
                  <a:lnTo>
                    <a:pt x="3073" y="375"/>
                  </a:lnTo>
                  <a:lnTo>
                    <a:pt x="2774" y="151"/>
                  </a:lnTo>
                  <a:lnTo>
                    <a:pt x="2399" y="76"/>
                  </a:lnTo>
                  <a:lnTo>
                    <a:pt x="202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52"/>
            <p:cNvSpPr/>
            <p:nvPr/>
          </p:nvSpPr>
          <p:spPr>
            <a:xfrm>
              <a:off x="3566400" y="434850"/>
              <a:ext cx="487175" cy="76850"/>
            </a:xfrm>
            <a:custGeom>
              <a:rect b="b" l="l" r="r" t="t"/>
              <a:pathLst>
                <a:path extrusionOk="0" h="3074" w="19487">
                  <a:moveTo>
                    <a:pt x="1275" y="0"/>
                  </a:moveTo>
                  <a:lnTo>
                    <a:pt x="1050" y="75"/>
                  </a:lnTo>
                  <a:lnTo>
                    <a:pt x="750" y="150"/>
                  </a:lnTo>
                  <a:lnTo>
                    <a:pt x="525" y="300"/>
                  </a:lnTo>
                  <a:lnTo>
                    <a:pt x="375" y="450"/>
                  </a:lnTo>
                  <a:lnTo>
                    <a:pt x="225" y="675"/>
                  </a:lnTo>
                  <a:lnTo>
                    <a:pt x="75" y="975"/>
                  </a:lnTo>
                  <a:lnTo>
                    <a:pt x="1" y="1274"/>
                  </a:lnTo>
                  <a:lnTo>
                    <a:pt x="1" y="1574"/>
                  </a:lnTo>
                  <a:lnTo>
                    <a:pt x="1" y="1874"/>
                  </a:lnTo>
                  <a:lnTo>
                    <a:pt x="75" y="2174"/>
                  </a:lnTo>
                  <a:lnTo>
                    <a:pt x="225" y="2399"/>
                  </a:lnTo>
                  <a:lnTo>
                    <a:pt x="375" y="2623"/>
                  </a:lnTo>
                  <a:lnTo>
                    <a:pt x="525" y="2773"/>
                  </a:lnTo>
                  <a:lnTo>
                    <a:pt x="750" y="2923"/>
                  </a:lnTo>
                  <a:lnTo>
                    <a:pt x="1050" y="2998"/>
                  </a:lnTo>
                  <a:lnTo>
                    <a:pt x="1275" y="3073"/>
                  </a:lnTo>
                  <a:lnTo>
                    <a:pt x="18137" y="3073"/>
                  </a:lnTo>
                  <a:lnTo>
                    <a:pt x="18437" y="2998"/>
                  </a:lnTo>
                  <a:lnTo>
                    <a:pt x="18662" y="2923"/>
                  </a:lnTo>
                  <a:lnTo>
                    <a:pt x="18887" y="2773"/>
                  </a:lnTo>
                  <a:lnTo>
                    <a:pt x="19112" y="2623"/>
                  </a:lnTo>
                  <a:lnTo>
                    <a:pt x="19262" y="2399"/>
                  </a:lnTo>
                  <a:lnTo>
                    <a:pt x="19337" y="2174"/>
                  </a:lnTo>
                  <a:lnTo>
                    <a:pt x="19412" y="1874"/>
                  </a:lnTo>
                  <a:lnTo>
                    <a:pt x="19486" y="1574"/>
                  </a:lnTo>
                  <a:lnTo>
                    <a:pt x="19412" y="1274"/>
                  </a:lnTo>
                  <a:lnTo>
                    <a:pt x="19337" y="975"/>
                  </a:lnTo>
                  <a:lnTo>
                    <a:pt x="19262" y="675"/>
                  </a:lnTo>
                  <a:lnTo>
                    <a:pt x="19112" y="450"/>
                  </a:lnTo>
                  <a:lnTo>
                    <a:pt x="18887" y="300"/>
                  </a:lnTo>
                  <a:lnTo>
                    <a:pt x="18662" y="150"/>
                  </a:lnTo>
                  <a:lnTo>
                    <a:pt x="18437" y="75"/>
                  </a:lnTo>
                  <a:lnTo>
                    <a:pt x="18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1" name="Google Shape;491;p52"/>
          <p:cNvGrpSpPr/>
          <p:nvPr/>
        </p:nvGrpSpPr>
        <p:grpSpPr>
          <a:xfrm>
            <a:off x="2087360" y="1515777"/>
            <a:ext cx="1655766" cy="2554938"/>
            <a:chOff x="2112475" y="238125"/>
            <a:chExt cx="3395050" cy="5238750"/>
          </a:xfrm>
        </p:grpSpPr>
        <p:sp>
          <p:nvSpPr>
            <p:cNvPr id="492" name="Google Shape;492;p52"/>
            <p:cNvSpPr/>
            <p:nvPr/>
          </p:nvSpPr>
          <p:spPr>
            <a:xfrm>
              <a:off x="2112475" y="238125"/>
              <a:ext cx="3395050" cy="5238750"/>
            </a:xfrm>
            <a:custGeom>
              <a:rect b="b" l="l" r="r" t="t"/>
              <a:pathLst>
                <a:path extrusionOk="0" h="209550" w="135802">
                  <a:moveTo>
                    <a:pt x="132205" y="18886"/>
                  </a:moveTo>
                  <a:lnTo>
                    <a:pt x="132205" y="190364"/>
                  </a:lnTo>
                  <a:lnTo>
                    <a:pt x="3597" y="190364"/>
                  </a:lnTo>
                  <a:lnTo>
                    <a:pt x="3597" y="18886"/>
                  </a:lnTo>
                  <a:close/>
                  <a:moveTo>
                    <a:pt x="8019" y="0"/>
                  </a:moveTo>
                  <a:lnTo>
                    <a:pt x="7270" y="75"/>
                  </a:lnTo>
                  <a:lnTo>
                    <a:pt x="6445" y="150"/>
                  </a:lnTo>
                  <a:lnTo>
                    <a:pt x="5696" y="375"/>
                  </a:lnTo>
                  <a:lnTo>
                    <a:pt x="4946" y="600"/>
                  </a:lnTo>
                  <a:lnTo>
                    <a:pt x="4197" y="974"/>
                  </a:lnTo>
                  <a:lnTo>
                    <a:pt x="3522" y="1349"/>
                  </a:lnTo>
                  <a:lnTo>
                    <a:pt x="2923" y="1874"/>
                  </a:lnTo>
                  <a:lnTo>
                    <a:pt x="2323" y="2323"/>
                  </a:lnTo>
                  <a:lnTo>
                    <a:pt x="1874" y="2923"/>
                  </a:lnTo>
                  <a:lnTo>
                    <a:pt x="1349" y="3522"/>
                  </a:lnTo>
                  <a:lnTo>
                    <a:pt x="974" y="4197"/>
                  </a:lnTo>
                  <a:lnTo>
                    <a:pt x="600" y="4946"/>
                  </a:lnTo>
                  <a:lnTo>
                    <a:pt x="375" y="5696"/>
                  </a:lnTo>
                  <a:lnTo>
                    <a:pt x="150" y="6445"/>
                  </a:lnTo>
                  <a:lnTo>
                    <a:pt x="75" y="7270"/>
                  </a:lnTo>
                  <a:lnTo>
                    <a:pt x="0" y="8019"/>
                  </a:lnTo>
                  <a:lnTo>
                    <a:pt x="0" y="201531"/>
                  </a:lnTo>
                  <a:lnTo>
                    <a:pt x="75" y="202280"/>
                  </a:lnTo>
                  <a:lnTo>
                    <a:pt x="150" y="203105"/>
                  </a:lnTo>
                  <a:lnTo>
                    <a:pt x="375" y="203854"/>
                  </a:lnTo>
                  <a:lnTo>
                    <a:pt x="600" y="204604"/>
                  </a:lnTo>
                  <a:lnTo>
                    <a:pt x="974" y="205353"/>
                  </a:lnTo>
                  <a:lnTo>
                    <a:pt x="1349" y="206028"/>
                  </a:lnTo>
                  <a:lnTo>
                    <a:pt x="1874" y="206627"/>
                  </a:lnTo>
                  <a:lnTo>
                    <a:pt x="2323" y="207227"/>
                  </a:lnTo>
                  <a:lnTo>
                    <a:pt x="2923" y="207676"/>
                  </a:lnTo>
                  <a:lnTo>
                    <a:pt x="3522" y="208201"/>
                  </a:lnTo>
                  <a:lnTo>
                    <a:pt x="4197" y="208576"/>
                  </a:lnTo>
                  <a:lnTo>
                    <a:pt x="4946" y="208950"/>
                  </a:lnTo>
                  <a:lnTo>
                    <a:pt x="5696" y="209175"/>
                  </a:lnTo>
                  <a:lnTo>
                    <a:pt x="6445" y="209400"/>
                  </a:lnTo>
                  <a:lnTo>
                    <a:pt x="7270" y="209475"/>
                  </a:lnTo>
                  <a:lnTo>
                    <a:pt x="8019" y="209550"/>
                  </a:lnTo>
                  <a:lnTo>
                    <a:pt x="127783" y="209550"/>
                  </a:lnTo>
                  <a:lnTo>
                    <a:pt x="128532" y="209475"/>
                  </a:lnTo>
                  <a:lnTo>
                    <a:pt x="129357" y="209400"/>
                  </a:lnTo>
                  <a:lnTo>
                    <a:pt x="130106" y="209175"/>
                  </a:lnTo>
                  <a:lnTo>
                    <a:pt x="130856" y="208950"/>
                  </a:lnTo>
                  <a:lnTo>
                    <a:pt x="131605" y="208576"/>
                  </a:lnTo>
                  <a:lnTo>
                    <a:pt x="132280" y="208201"/>
                  </a:lnTo>
                  <a:lnTo>
                    <a:pt x="132879" y="207676"/>
                  </a:lnTo>
                  <a:lnTo>
                    <a:pt x="133479" y="207227"/>
                  </a:lnTo>
                  <a:lnTo>
                    <a:pt x="133928" y="206627"/>
                  </a:lnTo>
                  <a:lnTo>
                    <a:pt x="134453" y="206028"/>
                  </a:lnTo>
                  <a:lnTo>
                    <a:pt x="134828" y="205353"/>
                  </a:lnTo>
                  <a:lnTo>
                    <a:pt x="135202" y="204604"/>
                  </a:lnTo>
                  <a:lnTo>
                    <a:pt x="135427" y="203854"/>
                  </a:lnTo>
                  <a:lnTo>
                    <a:pt x="135652" y="203105"/>
                  </a:lnTo>
                  <a:lnTo>
                    <a:pt x="135727" y="202280"/>
                  </a:lnTo>
                  <a:lnTo>
                    <a:pt x="135802" y="201531"/>
                  </a:lnTo>
                  <a:lnTo>
                    <a:pt x="135802" y="8019"/>
                  </a:lnTo>
                  <a:lnTo>
                    <a:pt x="135727" y="7270"/>
                  </a:lnTo>
                  <a:lnTo>
                    <a:pt x="135652" y="6445"/>
                  </a:lnTo>
                  <a:lnTo>
                    <a:pt x="135427" y="5696"/>
                  </a:lnTo>
                  <a:lnTo>
                    <a:pt x="135202" y="4946"/>
                  </a:lnTo>
                  <a:lnTo>
                    <a:pt x="134828" y="4197"/>
                  </a:lnTo>
                  <a:lnTo>
                    <a:pt x="134453" y="3522"/>
                  </a:lnTo>
                  <a:lnTo>
                    <a:pt x="133928" y="2923"/>
                  </a:lnTo>
                  <a:lnTo>
                    <a:pt x="133479" y="2323"/>
                  </a:lnTo>
                  <a:lnTo>
                    <a:pt x="132879" y="1874"/>
                  </a:lnTo>
                  <a:lnTo>
                    <a:pt x="132280" y="1349"/>
                  </a:lnTo>
                  <a:lnTo>
                    <a:pt x="131605" y="974"/>
                  </a:lnTo>
                  <a:lnTo>
                    <a:pt x="130856" y="600"/>
                  </a:lnTo>
                  <a:lnTo>
                    <a:pt x="130106" y="375"/>
                  </a:lnTo>
                  <a:lnTo>
                    <a:pt x="129357" y="150"/>
                  </a:lnTo>
                  <a:lnTo>
                    <a:pt x="128532" y="75"/>
                  </a:lnTo>
                  <a:lnTo>
                    <a:pt x="1277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4288" rotWithShape="0" algn="bl" dir="2700000" dist="38100">
                <a:schemeClr val="dk1">
                  <a:alpha val="88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52"/>
            <p:cNvSpPr/>
            <p:nvPr/>
          </p:nvSpPr>
          <p:spPr>
            <a:xfrm>
              <a:off x="3671350" y="5147100"/>
              <a:ext cx="279175" cy="179900"/>
            </a:xfrm>
            <a:custGeom>
              <a:rect b="b" l="l" r="r" t="t"/>
              <a:pathLst>
                <a:path extrusionOk="0" h="7196" w="11167">
                  <a:moveTo>
                    <a:pt x="3597" y="0"/>
                  </a:moveTo>
                  <a:lnTo>
                    <a:pt x="2848" y="75"/>
                  </a:lnTo>
                  <a:lnTo>
                    <a:pt x="2173" y="300"/>
                  </a:lnTo>
                  <a:lnTo>
                    <a:pt x="1574" y="600"/>
                  </a:lnTo>
                  <a:lnTo>
                    <a:pt x="1049" y="1050"/>
                  </a:lnTo>
                  <a:lnTo>
                    <a:pt x="600" y="1574"/>
                  </a:lnTo>
                  <a:lnTo>
                    <a:pt x="300" y="2174"/>
                  </a:lnTo>
                  <a:lnTo>
                    <a:pt x="75" y="2848"/>
                  </a:lnTo>
                  <a:lnTo>
                    <a:pt x="0" y="3598"/>
                  </a:lnTo>
                  <a:lnTo>
                    <a:pt x="75" y="4347"/>
                  </a:lnTo>
                  <a:lnTo>
                    <a:pt x="300" y="5022"/>
                  </a:lnTo>
                  <a:lnTo>
                    <a:pt x="600" y="5621"/>
                  </a:lnTo>
                  <a:lnTo>
                    <a:pt x="1049" y="6146"/>
                  </a:lnTo>
                  <a:lnTo>
                    <a:pt x="1574" y="6596"/>
                  </a:lnTo>
                  <a:lnTo>
                    <a:pt x="2173" y="6896"/>
                  </a:lnTo>
                  <a:lnTo>
                    <a:pt x="2848" y="7120"/>
                  </a:lnTo>
                  <a:lnTo>
                    <a:pt x="3597" y="7195"/>
                  </a:lnTo>
                  <a:lnTo>
                    <a:pt x="7644" y="7195"/>
                  </a:lnTo>
                  <a:lnTo>
                    <a:pt x="8319" y="7120"/>
                  </a:lnTo>
                  <a:lnTo>
                    <a:pt x="8994" y="6896"/>
                  </a:lnTo>
                  <a:lnTo>
                    <a:pt x="9593" y="6596"/>
                  </a:lnTo>
                  <a:lnTo>
                    <a:pt x="10118" y="6146"/>
                  </a:lnTo>
                  <a:lnTo>
                    <a:pt x="10567" y="5621"/>
                  </a:lnTo>
                  <a:lnTo>
                    <a:pt x="10867" y="5022"/>
                  </a:lnTo>
                  <a:lnTo>
                    <a:pt x="11092" y="4347"/>
                  </a:lnTo>
                  <a:lnTo>
                    <a:pt x="11167" y="3598"/>
                  </a:lnTo>
                  <a:lnTo>
                    <a:pt x="11092" y="2848"/>
                  </a:lnTo>
                  <a:lnTo>
                    <a:pt x="10867" y="2174"/>
                  </a:lnTo>
                  <a:lnTo>
                    <a:pt x="10567" y="1574"/>
                  </a:lnTo>
                  <a:lnTo>
                    <a:pt x="10118" y="1050"/>
                  </a:lnTo>
                  <a:lnTo>
                    <a:pt x="9593" y="600"/>
                  </a:lnTo>
                  <a:lnTo>
                    <a:pt x="8994" y="300"/>
                  </a:lnTo>
                  <a:lnTo>
                    <a:pt x="8319" y="75"/>
                  </a:lnTo>
                  <a:lnTo>
                    <a:pt x="76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52"/>
            <p:cNvSpPr/>
            <p:nvPr/>
          </p:nvSpPr>
          <p:spPr>
            <a:xfrm>
              <a:off x="3650725" y="446100"/>
              <a:ext cx="54375" cy="54350"/>
            </a:xfrm>
            <a:custGeom>
              <a:rect b="b" l="l" r="r" t="t"/>
              <a:pathLst>
                <a:path extrusionOk="0" h="2174" w="2175">
                  <a:moveTo>
                    <a:pt x="1125" y="0"/>
                  </a:moveTo>
                  <a:lnTo>
                    <a:pt x="825" y="75"/>
                  </a:lnTo>
                  <a:lnTo>
                    <a:pt x="675" y="75"/>
                  </a:lnTo>
                  <a:lnTo>
                    <a:pt x="450" y="225"/>
                  </a:lnTo>
                  <a:lnTo>
                    <a:pt x="300" y="300"/>
                  </a:lnTo>
                  <a:lnTo>
                    <a:pt x="225" y="525"/>
                  </a:lnTo>
                  <a:lnTo>
                    <a:pt x="76" y="675"/>
                  </a:lnTo>
                  <a:lnTo>
                    <a:pt x="1" y="824"/>
                  </a:lnTo>
                  <a:lnTo>
                    <a:pt x="1" y="1124"/>
                  </a:lnTo>
                  <a:lnTo>
                    <a:pt x="1" y="1349"/>
                  </a:lnTo>
                  <a:lnTo>
                    <a:pt x="76" y="1499"/>
                  </a:lnTo>
                  <a:lnTo>
                    <a:pt x="225" y="1649"/>
                  </a:lnTo>
                  <a:lnTo>
                    <a:pt x="300" y="1874"/>
                  </a:lnTo>
                  <a:lnTo>
                    <a:pt x="450" y="2024"/>
                  </a:lnTo>
                  <a:lnTo>
                    <a:pt x="675" y="2099"/>
                  </a:lnTo>
                  <a:lnTo>
                    <a:pt x="825" y="2173"/>
                  </a:lnTo>
                  <a:lnTo>
                    <a:pt x="1275" y="2173"/>
                  </a:lnTo>
                  <a:lnTo>
                    <a:pt x="1500" y="2099"/>
                  </a:lnTo>
                  <a:lnTo>
                    <a:pt x="1649" y="2024"/>
                  </a:lnTo>
                  <a:lnTo>
                    <a:pt x="1799" y="1874"/>
                  </a:lnTo>
                  <a:lnTo>
                    <a:pt x="1949" y="1649"/>
                  </a:lnTo>
                  <a:lnTo>
                    <a:pt x="2099" y="1499"/>
                  </a:lnTo>
                  <a:lnTo>
                    <a:pt x="2099" y="1349"/>
                  </a:lnTo>
                  <a:lnTo>
                    <a:pt x="2174" y="1124"/>
                  </a:lnTo>
                  <a:lnTo>
                    <a:pt x="2099" y="824"/>
                  </a:lnTo>
                  <a:lnTo>
                    <a:pt x="2099" y="675"/>
                  </a:lnTo>
                  <a:lnTo>
                    <a:pt x="1949" y="525"/>
                  </a:lnTo>
                  <a:lnTo>
                    <a:pt x="1799" y="300"/>
                  </a:lnTo>
                  <a:lnTo>
                    <a:pt x="1649" y="225"/>
                  </a:lnTo>
                  <a:lnTo>
                    <a:pt x="1500" y="75"/>
                  </a:lnTo>
                  <a:lnTo>
                    <a:pt x="1275" y="75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52"/>
            <p:cNvSpPr/>
            <p:nvPr/>
          </p:nvSpPr>
          <p:spPr>
            <a:xfrm>
              <a:off x="3761275" y="423600"/>
              <a:ext cx="99325" cy="99325"/>
            </a:xfrm>
            <a:custGeom>
              <a:rect b="b" l="l" r="r" t="t"/>
              <a:pathLst>
                <a:path extrusionOk="0" h="3973" w="3973">
                  <a:moveTo>
                    <a:pt x="2024" y="1"/>
                  </a:moveTo>
                  <a:lnTo>
                    <a:pt x="1574" y="76"/>
                  </a:lnTo>
                  <a:lnTo>
                    <a:pt x="1200" y="151"/>
                  </a:lnTo>
                  <a:lnTo>
                    <a:pt x="900" y="375"/>
                  </a:lnTo>
                  <a:lnTo>
                    <a:pt x="600" y="600"/>
                  </a:lnTo>
                  <a:lnTo>
                    <a:pt x="375" y="900"/>
                  </a:lnTo>
                  <a:lnTo>
                    <a:pt x="150" y="1200"/>
                  </a:lnTo>
                  <a:lnTo>
                    <a:pt x="75" y="1575"/>
                  </a:lnTo>
                  <a:lnTo>
                    <a:pt x="0" y="2024"/>
                  </a:lnTo>
                  <a:lnTo>
                    <a:pt x="75" y="2399"/>
                  </a:lnTo>
                  <a:lnTo>
                    <a:pt x="150" y="2774"/>
                  </a:lnTo>
                  <a:lnTo>
                    <a:pt x="375" y="3073"/>
                  </a:lnTo>
                  <a:lnTo>
                    <a:pt x="600" y="3373"/>
                  </a:lnTo>
                  <a:lnTo>
                    <a:pt x="900" y="3673"/>
                  </a:lnTo>
                  <a:lnTo>
                    <a:pt x="1200" y="3823"/>
                  </a:lnTo>
                  <a:lnTo>
                    <a:pt x="1574" y="3973"/>
                  </a:lnTo>
                  <a:lnTo>
                    <a:pt x="2399" y="3973"/>
                  </a:lnTo>
                  <a:lnTo>
                    <a:pt x="2773" y="3823"/>
                  </a:lnTo>
                  <a:lnTo>
                    <a:pt x="3073" y="3673"/>
                  </a:lnTo>
                  <a:lnTo>
                    <a:pt x="3373" y="3373"/>
                  </a:lnTo>
                  <a:lnTo>
                    <a:pt x="3598" y="3073"/>
                  </a:lnTo>
                  <a:lnTo>
                    <a:pt x="3823" y="2774"/>
                  </a:lnTo>
                  <a:lnTo>
                    <a:pt x="3898" y="2399"/>
                  </a:lnTo>
                  <a:lnTo>
                    <a:pt x="3973" y="2024"/>
                  </a:lnTo>
                  <a:lnTo>
                    <a:pt x="3898" y="1575"/>
                  </a:lnTo>
                  <a:lnTo>
                    <a:pt x="3823" y="1200"/>
                  </a:lnTo>
                  <a:lnTo>
                    <a:pt x="3598" y="900"/>
                  </a:lnTo>
                  <a:lnTo>
                    <a:pt x="3373" y="600"/>
                  </a:lnTo>
                  <a:lnTo>
                    <a:pt x="3073" y="375"/>
                  </a:lnTo>
                  <a:lnTo>
                    <a:pt x="2773" y="151"/>
                  </a:lnTo>
                  <a:lnTo>
                    <a:pt x="2399" y="76"/>
                  </a:lnTo>
                  <a:lnTo>
                    <a:pt x="202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6" name="Google Shape;496;p52"/>
          <p:cNvGrpSpPr/>
          <p:nvPr/>
        </p:nvGrpSpPr>
        <p:grpSpPr>
          <a:xfrm>
            <a:off x="4108011" y="1409492"/>
            <a:ext cx="4542205" cy="2661224"/>
            <a:chOff x="1177450" y="241631"/>
            <a:chExt cx="6173152" cy="3616776"/>
          </a:xfrm>
        </p:grpSpPr>
        <p:sp>
          <p:nvSpPr>
            <p:cNvPr id="497" name="Google Shape;497;p52"/>
            <p:cNvSpPr/>
            <p:nvPr/>
          </p:nvSpPr>
          <p:spPr>
            <a:xfrm>
              <a:off x="1682275" y="241631"/>
              <a:ext cx="5161606" cy="3454973"/>
            </a:xfrm>
            <a:custGeom>
              <a:rect b="b" l="l" r="r" t="t"/>
              <a:pathLst>
                <a:path extrusionOk="0" h="3454973" w="5161606">
                  <a:moveTo>
                    <a:pt x="4992053" y="0"/>
                  </a:moveTo>
                  <a:lnTo>
                    <a:pt x="170498" y="0"/>
                  </a:lnTo>
                  <a:cubicBezTo>
                    <a:pt x="76200" y="0"/>
                    <a:pt x="0" y="76143"/>
                    <a:pt x="0" y="170369"/>
                  </a:cubicBezTo>
                  <a:lnTo>
                    <a:pt x="0" y="3396915"/>
                  </a:lnTo>
                  <a:cubicBezTo>
                    <a:pt x="0" y="3429275"/>
                    <a:pt x="26670" y="3454973"/>
                    <a:pt x="58102" y="3454973"/>
                  </a:cubicBezTo>
                  <a:lnTo>
                    <a:pt x="5103495" y="3454973"/>
                  </a:lnTo>
                  <a:cubicBezTo>
                    <a:pt x="5135880" y="3454973"/>
                    <a:pt x="5161598" y="3428324"/>
                    <a:pt x="5161598" y="3396915"/>
                  </a:cubicBezTo>
                  <a:lnTo>
                    <a:pt x="5161598" y="170369"/>
                  </a:lnTo>
                  <a:cubicBezTo>
                    <a:pt x="5162550" y="76143"/>
                    <a:pt x="5086350" y="0"/>
                    <a:pt x="4992053" y="0"/>
                  </a:cubicBezTo>
                  <a:close/>
                  <a:moveTo>
                    <a:pt x="4981575" y="3245581"/>
                  </a:moveTo>
                  <a:lnTo>
                    <a:pt x="190500" y="3245581"/>
                  </a:lnTo>
                  <a:lnTo>
                    <a:pt x="190500" y="199874"/>
                  </a:lnTo>
                  <a:lnTo>
                    <a:pt x="4981575" y="199874"/>
                  </a:lnTo>
                  <a:lnTo>
                    <a:pt x="4981575" y="3245581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52"/>
            <p:cNvSpPr/>
            <p:nvPr/>
          </p:nvSpPr>
          <p:spPr>
            <a:xfrm>
              <a:off x="1177450" y="3763229"/>
              <a:ext cx="6173152" cy="95178"/>
            </a:xfrm>
            <a:custGeom>
              <a:rect b="b" l="l" r="r" t="t"/>
              <a:pathLst>
                <a:path extrusionOk="0" h="95178" w="6173152">
                  <a:moveTo>
                    <a:pt x="0" y="0"/>
                  </a:moveTo>
                  <a:cubicBezTo>
                    <a:pt x="0" y="0"/>
                    <a:pt x="129540" y="95178"/>
                    <a:pt x="450533" y="95178"/>
                  </a:cubicBezTo>
                  <a:lnTo>
                    <a:pt x="5817870" y="95178"/>
                  </a:lnTo>
                  <a:cubicBezTo>
                    <a:pt x="5948363" y="95178"/>
                    <a:pt x="6173153" y="0"/>
                    <a:pt x="617315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14288" rotWithShape="0" algn="bl" dir="2700000" dist="38100">
                <a:schemeClr val="dk1">
                  <a:alpha val="88000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52"/>
            <p:cNvSpPr/>
            <p:nvPr/>
          </p:nvSpPr>
          <p:spPr>
            <a:xfrm>
              <a:off x="1177450" y="3687086"/>
              <a:ext cx="6172200" cy="76142"/>
            </a:xfrm>
            <a:custGeom>
              <a:rect b="b" l="l" r="r" t="t"/>
              <a:pathLst>
                <a:path extrusionOk="0" h="76142" w="6172200">
                  <a:moveTo>
                    <a:pt x="0" y="76143"/>
                  </a:moveTo>
                  <a:lnTo>
                    <a:pt x="6172200" y="76143"/>
                  </a:lnTo>
                  <a:lnTo>
                    <a:pt x="61722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52"/>
            <p:cNvSpPr/>
            <p:nvPr/>
          </p:nvSpPr>
          <p:spPr>
            <a:xfrm>
              <a:off x="3806350" y="3687086"/>
              <a:ext cx="903922" cy="47589"/>
            </a:xfrm>
            <a:custGeom>
              <a:rect b="b" l="l" r="r" t="t"/>
              <a:pathLst>
                <a:path extrusionOk="0" h="47589" w="903922">
                  <a:moveTo>
                    <a:pt x="0" y="0"/>
                  </a:moveTo>
                  <a:cubicBezTo>
                    <a:pt x="0" y="0"/>
                    <a:pt x="26670" y="47589"/>
                    <a:pt x="53340" y="47589"/>
                  </a:cubicBezTo>
                  <a:lnTo>
                    <a:pt x="850582" y="47589"/>
                  </a:lnTo>
                  <a:cubicBezTo>
                    <a:pt x="877253" y="47589"/>
                    <a:pt x="903922" y="0"/>
                    <a:pt x="90392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1"/>
        </a:solidFill>
      </p:bgPr>
    </p:bg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53"/>
          <p:cNvSpPr txBox="1"/>
          <p:nvPr>
            <p:ph idx="4294967295" type="body"/>
          </p:nvPr>
        </p:nvSpPr>
        <p:spPr>
          <a:xfrm>
            <a:off x="6248575" y="312075"/>
            <a:ext cx="2438100" cy="1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900"/>
              <a:t>SlidesCarnival icons are editable shapes. </a:t>
            </a:r>
            <a:br>
              <a:rPr lang="en" sz="900"/>
            </a:br>
            <a:br>
              <a:rPr lang="en" sz="900"/>
            </a:br>
            <a:r>
              <a:rPr lang="en" sz="900"/>
              <a:t>This means that you can:</a:t>
            </a:r>
            <a:endParaRPr sz="900"/>
          </a:p>
          <a:p>
            <a:pPr indent="-285750" lvl="0" marL="457200" rtl="0" algn="l">
              <a:spcBef>
                <a:spcPts val="600"/>
              </a:spcBef>
              <a:spcAft>
                <a:spcPts val="0"/>
              </a:spcAft>
              <a:buSzPts val="900"/>
              <a:buChar char="➢"/>
            </a:pPr>
            <a:r>
              <a:rPr lang="en" sz="900"/>
              <a:t>Resize them without losing quality.</a:t>
            </a:r>
            <a:endParaRPr sz="900"/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SzPts val="900"/>
              <a:buChar char="➢"/>
            </a:pPr>
            <a:r>
              <a:rPr lang="en" sz="900"/>
              <a:t>Change fill color and opacity.</a:t>
            </a:r>
            <a:endParaRPr sz="900"/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SzPts val="900"/>
              <a:buChar char="➢"/>
            </a:pPr>
            <a:r>
              <a:rPr lang="en" sz="900"/>
              <a:t>Change line color, width and style.</a:t>
            </a:r>
            <a:endParaRPr sz="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900"/>
              <a:t>Isn’t that nice? :)</a:t>
            </a:r>
            <a:br>
              <a:rPr lang="en" sz="900"/>
            </a:br>
            <a:br>
              <a:rPr lang="en" sz="900"/>
            </a:br>
            <a:r>
              <a:rPr lang="en" sz="900"/>
              <a:t>Examples:</a:t>
            </a:r>
            <a:br>
              <a:rPr lang="en" sz="900"/>
            </a:br>
            <a:br>
              <a:rPr lang="en" sz="900"/>
            </a:br>
            <a:br>
              <a:rPr lang="en" sz="900"/>
            </a:br>
            <a:endParaRPr sz="900"/>
          </a:p>
        </p:txBody>
      </p:sp>
      <p:grpSp>
        <p:nvGrpSpPr>
          <p:cNvPr id="506" name="Google Shape;506;p53"/>
          <p:cNvGrpSpPr/>
          <p:nvPr/>
        </p:nvGrpSpPr>
        <p:grpSpPr>
          <a:xfrm>
            <a:off x="358968" y="342338"/>
            <a:ext cx="347107" cy="438984"/>
            <a:chOff x="584925" y="238125"/>
            <a:chExt cx="415200" cy="525100"/>
          </a:xfrm>
        </p:grpSpPr>
        <p:sp>
          <p:nvSpPr>
            <p:cNvPr id="507" name="Google Shape;507;p53"/>
            <p:cNvSpPr/>
            <p:nvPr/>
          </p:nvSpPr>
          <p:spPr>
            <a:xfrm>
              <a:off x="621550" y="2991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8" name="Google Shape;508;p53"/>
            <p:cNvSpPr/>
            <p:nvPr/>
          </p:nvSpPr>
          <p:spPr>
            <a:xfrm>
              <a:off x="633750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09" name="Google Shape;509;p53"/>
            <p:cNvSpPr/>
            <p:nvPr/>
          </p:nvSpPr>
          <p:spPr>
            <a:xfrm>
              <a:off x="716800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0" name="Google Shape;510;p53"/>
            <p:cNvSpPr/>
            <p:nvPr/>
          </p:nvSpPr>
          <p:spPr>
            <a:xfrm>
              <a:off x="799825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1" name="Google Shape;511;p53"/>
            <p:cNvSpPr/>
            <p:nvPr/>
          </p:nvSpPr>
          <p:spPr>
            <a:xfrm>
              <a:off x="882875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2" name="Google Shape;512;p53"/>
            <p:cNvSpPr/>
            <p:nvPr/>
          </p:nvSpPr>
          <p:spPr>
            <a:xfrm>
              <a:off x="584925" y="26132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13" name="Google Shape;513;p53"/>
          <p:cNvGrpSpPr/>
          <p:nvPr/>
        </p:nvGrpSpPr>
        <p:grpSpPr>
          <a:xfrm>
            <a:off x="910227" y="406125"/>
            <a:ext cx="371623" cy="309362"/>
            <a:chOff x="1244325" y="314425"/>
            <a:chExt cx="444525" cy="370050"/>
          </a:xfrm>
        </p:grpSpPr>
        <p:sp>
          <p:nvSpPr>
            <p:cNvPr id="514" name="Google Shape;514;p53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5" name="Google Shape;515;p53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16" name="Google Shape;516;p53"/>
          <p:cNvGrpSpPr/>
          <p:nvPr/>
        </p:nvGrpSpPr>
        <p:grpSpPr>
          <a:xfrm>
            <a:off x="1481925" y="404599"/>
            <a:ext cx="355300" cy="312413"/>
            <a:chOff x="1928175" y="312600"/>
            <a:chExt cx="425000" cy="373700"/>
          </a:xfrm>
        </p:grpSpPr>
        <p:sp>
          <p:nvSpPr>
            <p:cNvPr id="517" name="Google Shape;517;p53"/>
            <p:cNvSpPr/>
            <p:nvPr/>
          </p:nvSpPr>
          <p:spPr>
            <a:xfrm>
              <a:off x="1928175" y="312600"/>
              <a:ext cx="425000" cy="373700"/>
            </a:xfrm>
            <a:custGeom>
              <a:rect b="b" l="l" r="r" t="t"/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18" name="Google Shape;518;p53"/>
            <p:cNvSpPr/>
            <p:nvPr/>
          </p:nvSpPr>
          <p:spPr>
            <a:xfrm>
              <a:off x="1964825" y="349250"/>
              <a:ext cx="351700" cy="300425"/>
            </a:xfrm>
            <a:custGeom>
              <a:rect b="b" l="l" r="r" t="t"/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519" name="Google Shape;519;p53"/>
          <p:cNvSpPr/>
          <p:nvPr/>
        </p:nvSpPr>
        <p:spPr>
          <a:xfrm>
            <a:off x="2077702" y="393385"/>
            <a:ext cx="290970" cy="334860"/>
          </a:xfrm>
          <a:custGeom>
            <a:rect b="b" l="l" r="r" t="t"/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0" name="Google Shape;520;p53"/>
          <p:cNvSpPr/>
          <p:nvPr/>
        </p:nvSpPr>
        <p:spPr>
          <a:xfrm>
            <a:off x="2661148" y="394410"/>
            <a:ext cx="251176" cy="332812"/>
          </a:xfrm>
          <a:custGeom>
            <a:rect b="b" l="l" r="r" t="t"/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21" name="Google Shape;521;p53"/>
          <p:cNvGrpSpPr/>
          <p:nvPr/>
        </p:nvGrpSpPr>
        <p:grpSpPr>
          <a:xfrm>
            <a:off x="3145963" y="388276"/>
            <a:ext cx="408386" cy="345080"/>
            <a:chOff x="3918650" y="293075"/>
            <a:chExt cx="488500" cy="412775"/>
          </a:xfrm>
        </p:grpSpPr>
        <p:sp>
          <p:nvSpPr>
            <p:cNvPr id="522" name="Google Shape;522;p53"/>
            <p:cNvSpPr/>
            <p:nvPr/>
          </p:nvSpPr>
          <p:spPr>
            <a:xfrm>
              <a:off x="4085350" y="293675"/>
              <a:ext cx="154500" cy="412175"/>
            </a:xfrm>
            <a:custGeom>
              <a:rect b="b" l="l" r="r" t="t"/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3" name="Google Shape;523;p53"/>
            <p:cNvSpPr/>
            <p:nvPr/>
          </p:nvSpPr>
          <p:spPr>
            <a:xfrm>
              <a:off x="3918650" y="293075"/>
              <a:ext cx="153900" cy="407275"/>
            </a:xfrm>
            <a:custGeom>
              <a:rect b="b" l="l" r="r" t="t"/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4" name="Google Shape;524;p53"/>
            <p:cNvSpPr/>
            <p:nvPr/>
          </p:nvSpPr>
          <p:spPr>
            <a:xfrm>
              <a:off x="4253250" y="298550"/>
              <a:ext cx="153900" cy="406675"/>
            </a:xfrm>
            <a:custGeom>
              <a:rect b="b" l="l" r="r" t="t"/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25" name="Google Shape;525;p53"/>
          <p:cNvGrpSpPr/>
          <p:nvPr/>
        </p:nvGrpSpPr>
        <p:grpSpPr>
          <a:xfrm>
            <a:off x="3745730" y="362235"/>
            <a:ext cx="335905" cy="397142"/>
            <a:chOff x="4636075" y="261925"/>
            <a:chExt cx="401800" cy="475050"/>
          </a:xfrm>
        </p:grpSpPr>
        <p:sp>
          <p:nvSpPr>
            <p:cNvPr id="526" name="Google Shape;526;p53"/>
            <p:cNvSpPr/>
            <p:nvPr/>
          </p:nvSpPr>
          <p:spPr>
            <a:xfrm>
              <a:off x="4665400" y="326650"/>
              <a:ext cx="372475" cy="97100"/>
            </a:xfrm>
            <a:custGeom>
              <a:rect b="b" l="l" r="r" t="t"/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7" name="Google Shape;527;p53"/>
            <p:cNvSpPr/>
            <p:nvPr/>
          </p:nvSpPr>
          <p:spPr>
            <a:xfrm>
              <a:off x="4636075" y="438375"/>
              <a:ext cx="372475" cy="97125"/>
            </a:xfrm>
            <a:custGeom>
              <a:rect b="b" l="l" r="r" t="t"/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8" name="Google Shape;528;p53"/>
            <p:cNvSpPr/>
            <p:nvPr/>
          </p:nvSpPr>
          <p:spPr>
            <a:xfrm>
              <a:off x="4814975" y="261925"/>
              <a:ext cx="44000" cy="50100"/>
            </a:xfrm>
            <a:custGeom>
              <a:rect b="b" l="l" r="r" t="t"/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29" name="Google Shape;529;p53"/>
            <p:cNvSpPr/>
            <p:nvPr/>
          </p:nvSpPr>
          <p:spPr>
            <a:xfrm>
              <a:off x="4814975" y="550125"/>
              <a:ext cx="44000" cy="186850"/>
            </a:xfrm>
            <a:custGeom>
              <a:rect b="b" l="l" r="r" t="t"/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530" name="Google Shape;530;p53"/>
          <p:cNvSpPr/>
          <p:nvPr/>
        </p:nvSpPr>
        <p:spPr>
          <a:xfrm>
            <a:off x="4284931" y="392863"/>
            <a:ext cx="384894" cy="335905"/>
          </a:xfrm>
          <a:custGeom>
            <a:rect b="b" l="l" r="r" t="t"/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31" name="Google Shape;531;p53"/>
          <p:cNvGrpSpPr/>
          <p:nvPr/>
        </p:nvGrpSpPr>
        <p:grpSpPr>
          <a:xfrm>
            <a:off x="4872282" y="395424"/>
            <a:ext cx="336908" cy="330262"/>
            <a:chOff x="5983625" y="301625"/>
            <a:chExt cx="403000" cy="395050"/>
          </a:xfrm>
        </p:grpSpPr>
        <p:sp>
          <p:nvSpPr>
            <p:cNvPr id="532" name="Google Shape;532;p53"/>
            <p:cNvSpPr/>
            <p:nvPr/>
          </p:nvSpPr>
          <p:spPr>
            <a:xfrm>
              <a:off x="5983625" y="319925"/>
              <a:ext cx="403000" cy="67200"/>
            </a:xfrm>
            <a:custGeom>
              <a:rect b="b" l="l" r="r" t="t"/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3" name="Google Shape;533;p53"/>
            <p:cNvSpPr/>
            <p:nvPr/>
          </p:nvSpPr>
          <p:spPr>
            <a:xfrm>
              <a:off x="5983625" y="664900"/>
              <a:ext cx="403000" cy="31775"/>
            </a:xfrm>
            <a:custGeom>
              <a:rect b="b" l="l" r="r" t="t"/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4" name="Google Shape;534;p53"/>
            <p:cNvSpPr/>
            <p:nvPr/>
          </p:nvSpPr>
          <p:spPr>
            <a:xfrm>
              <a:off x="6041025" y="3016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5" name="Google Shape;535;p53"/>
            <p:cNvSpPr/>
            <p:nvPr/>
          </p:nvSpPr>
          <p:spPr>
            <a:xfrm>
              <a:off x="6297450" y="3016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6" name="Google Shape;536;p53"/>
            <p:cNvSpPr/>
            <p:nvPr/>
          </p:nvSpPr>
          <p:spPr>
            <a:xfrm>
              <a:off x="60972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7" name="Google Shape;537;p53"/>
            <p:cNvSpPr/>
            <p:nvPr/>
          </p:nvSpPr>
          <p:spPr>
            <a:xfrm>
              <a:off x="60972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8" name="Google Shape;538;p53"/>
            <p:cNvSpPr/>
            <p:nvPr/>
          </p:nvSpPr>
          <p:spPr>
            <a:xfrm>
              <a:off x="60972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39" name="Google Shape;539;p53"/>
            <p:cNvSpPr/>
            <p:nvPr/>
          </p:nvSpPr>
          <p:spPr>
            <a:xfrm>
              <a:off x="6160075" y="575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0" name="Google Shape;540;p53"/>
            <p:cNvSpPr/>
            <p:nvPr/>
          </p:nvSpPr>
          <p:spPr>
            <a:xfrm>
              <a:off x="60343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1" name="Google Shape;541;p53"/>
            <p:cNvSpPr/>
            <p:nvPr/>
          </p:nvSpPr>
          <p:spPr>
            <a:xfrm>
              <a:off x="60343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2" name="Google Shape;542;p53"/>
            <p:cNvSpPr/>
            <p:nvPr/>
          </p:nvSpPr>
          <p:spPr>
            <a:xfrm>
              <a:off x="60343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3" name="Google Shape;543;p53"/>
            <p:cNvSpPr/>
            <p:nvPr/>
          </p:nvSpPr>
          <p:spPr>
            <a:xfrm>
              <a:off x="6160075" y="509200"/>
              <a:ext cx="50100" cy="53775"/>
            </a:xfrm>
            <a:custGeom>
              <a:rect b="b" l="l" r="r" t="t"/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4" name="Google Shape;544;p53"/>
            <p:cNvSpPr/>
            <p:nvPr/>
          </p:nvSpPr>
          <p:spPr>
            <a:xfrm>
              <a:off x="5983625" y="399300"/>
              <a:ext cx="403000" cy="272950"/>
            </a:xfrm>
            <a:custGeom>
              <a:rect b="b" l="l" r="r" t="t"/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5" name="Google Shape;545;p53"/>
            <p:cNvSpPr/>
            <p:nvPr/>
          </p:nvSpPr>
          <p:spPr>
            <a:xfrm>
              <a:off x="62852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6" name="Google Shape;546;p53"/>
            <p:cNvSpPr/>
            <p:nvPr/>
          </p:nvSpPr>
          <p:spPr>
            <a:xfrm>
              <a:off x="62852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7" name="Google Shape;547;p53"/>
            <p:cNvSpPr/>
            <p:nvPr/>
          </p:nvSpPr>
          <p:spPr>
            <a:xfrm>
              <a:off x="62852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8" name="Google Shape;548;p53"/>
            <p:cNvSpPr/>
            <p:nvPr/>
          </p:nvSpPr>
          <p:spPr>
            <a:xfrm>
              <a:off x="62223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49" name="Google Shape;549;p53"/>
            <p:cNvSpPr/>
            <p:nvPr/>
          </p:nvSpPr>
          <p:spPr>
            <a:xfrm>
              <a:off x="6160075" y="448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0" name="Google Shape;550;p53"/>
            <p:cNvSpPr/>
            <p:nvPr/>
          </p:nvSpPr>
          <p:spPr>
            <a:xfrm>
              <a:off x="62223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1" name="Google Shape;551;p53"/>
            <p:cNvSpPr/>
            <p:nvPr/>
          </p:nvSpPr>
          <p:spPr>
            <a:xfrm>
              <a:off x="62223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52" name="Google Shape;552;p53"/>
          <p:cNvGrpSpPr/>
          <p:nvPr/>
        </p:nvGrpSpPr>
        <p:grpSpPr>
          <a:xfrm>
            <a:off x="5438358" y="392853"/>
            <a:ext cx="331808" cy="331307"/>
            <a:chOff x="6660750" y="298550"/>
            <a:chExt cx="396900" cy="396300"/>
          </a:xfrm>
        </p:grpSpPr>
        <p:sp>
          <p:nvSpPr>
            <p:cNvPr id="553" name="Google Shape;553;p53"/>
            <p:cNvSpPr/>
            <p:nvPr/>
          </p:nvSpPr>
          <p:spPr>
            <a:xfrm>
              <a:off x="6660750" y="298550"/>
              <a:ext cx="396900" cy="396300"/>
            </a:xfrm>
            <a:custGeom>
              <a:rect b="b" l="l" r="r" t="t"/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4" name="Google Shape;554;p53"/>
            <p:cNvSpPr/>
            <p:nvPr/>
          </p:nvSpPr>
          <p:spPr>
            <a:xfrm>
              <a:off x="6697400" y="335200"/>
              <a:ext cx="323625" cy="323025"/>
            </a:xfrm>
            <a:custGeom>
              <a:rect b="b" l="l" r="r" t="t"/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55" name="Google Shape;555;p53"/>
          <p:cNvGrpSpPr/>
          <p:nvPr/>
        </p:nvGrpSpPr>
        <p:grpSpPr>
          <a:xfrm>
            <a:off x="358968" y="914538"/>
            <a:ext cx="347107" cy="420111"/>
            <a:chOff x="584925" y="922575"/>
            <a:chExt cx="415200" cy="502525"/>
          </a:xfrm>
        </p:grpSpPr>
        <p:sp>
          <p:nvSpPr>
            <p:cNvPr id="556" name="Google Shape;556;p53"/>
            <p:cNvSpPr/>
            <p:nvPr/>
          </p:nvSpPr>
          <p:spPr>
            <a:xfrm>
              <a:off x="584925" y="961025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7" name="Google Shape;557;p53"/>
            <p:cNvSpPr/>
            <p:nvPr/>
          </p:nvSpPr>
          <p:spPr>
            <a:xfrm>
              <a:off x="621550" y="9225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8" name="Google Shape;558;p53"/>
            <p:cNvSpPr/>
            <p:nvPr/>
          </p:nvSpPr>
          <p:spPr>
            <a:xfrm>
              <a:off x="915850" y="922575"/>
              <a:ext cx="84275" cy="84275"/>
            </a:xfrm>
            <a:custGeom>
              <a:rect b="b" l="l" r="r" t="t"/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59" name="Google Shape;559;p53"/>
          <p:cNvGrpSpPr/>
          <p:nvPr/>
        </p:nvGrpSpPr>
        <p:grpSpPr>
          <a:xfrm>
            <a:off x="912275" y="904841"/>
            <a:ext cx="367547" cy="437980"/>
            <a:chOff x="1246775" y="910975"/>
            <a:chExt cx="439650" cy="523900"/>
          </a:xfrm>
        </p:grpSpPr>
        <p:sp>
          <p:nvSpPr>
            <p:cNvPr id="560" name="Google Shape;560;p53"/>
            <p:cNvSpPr/>
            <p:nvPr/>
          </p:nvSpPr>
          <p:spPr>
            <a:xfrm>
              <a:off x="1246775" y="970800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1" name="Google Shape;561;p53"/>
            <p:cNvSpPr/>
            <p:nvPr/>
          </p:nvSpPr>
          <p:spPr>
            <a:xfrm>
              <a:off x="1307825" y="910975"/>
              <a:ext cx="378600" cy="464050"/>
            </a:xfrm>
            <a:custGeom>
              <a:rect b="b" l="l" r="r" t="t"/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2" name="Google Shape;562;p53"/>
            <p:cNvSpPr/>
            <p:nvPr/>
          </p:nvSpPr>
          <p:spPr>
            <a:xfrm>
              <a:off x="1602125" y="910975"/>
              <a:ext cx="84300" cy="84275"/>
            </a:xfrm>
            <a:custGeom>
              <a:rect b="b" l="l" r="r" t="t"/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63" name="Google Shape;563;p53"/>
          <p:cNvGrpSpPr/>
          <p:nvPr/>
        </p:nvGrpSpPr>
        <p:grpSpPr>
          <a:xfrm>
            <a:off x="1480400" y="975274"/>
            <a:ext cx="358351" cy="298118"/>
            <a:chOff x="1926350" y="995225"/>
            <a:chExt cx="428650" cy="356600"/>
          </a:xfrm>
        </p:grpSpPr>
        <p:sp>
          <p:nvSpPr>
            <p:cNvPr id="564" name="Google Shape;564;p53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5" name="Google Shape;565;p53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6" name="Google Shape;566;p53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67" name="Google Shape;567;p53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568" name="Google Shape;568;p53"/>
          <p:cNvSpPr/>
          <p:nvPr/>
        </p:nvSpPr>
        <p:spPr>
          <a:xfrm>
            <a:off x="2048085" y="950288"/>
            <a:ext cx="350200" cy="348152"/>
          </a:xfrm>
          <a:custGeom>
            <a:rect b="b" l="l" r="r" t="t"/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69" name="Google Shape;569;p53"/>
          <p:cNvSpPr/>
          <p:nvPr/>
        </p:nvSpPr>
        <p:spPr>
          <a:xfrm>
            <a:off x="2612156" y="967656"/>
            <a:ext cx="349155" cy="313437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70" name="Google Shape;570;p53"/>
          <p:cNvSpPr/>
          <p:nvPr/>
        </p:nvSpPr>
        <p:spPr>
          <a:xfrm>
            <a:off x="3180804" y="970206"/>
            <a:ext cx="338956" cy="30831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71" name="Google Shape;571;p53"/>
          <p:cNvSpPr/>
          <p:nvPr/>
        </p:nvSpPr>
        <p:spPr>
          <a:xfrm>
            <a:off x="3755576" y="973258"/>
            <a:ext cx="316510" cy="302214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72" name="Google Shape;572;p53"/>
          <p:cNvGrpSpPr/>
          <p:nvPr/>
        </p:nvGrpSpPr>
        <p:grpSpPr>
          <a:xfrm>
            <a:off x="4302631" y="952827"/>
            <a:ext cx="349155" cy="349657"/>
            <a:chOff x="5302225" y="968375"/>
            <a:chExt cx="417650" cy="418250"/>
          </a:xfrm>
        </p:grpSpPr>
        <p:sp>
          <p:nvSpPr>
            <p:cNvPr id="573" name="Google Shape;573;p53"/>
            <p:cNvSpPr/>
            <p:nvPr/>
          </p:nvSpPr>
          <p:spPr>
            <a:xfrm>
              <a:off x="5333350" y="991575"/>
              <a:ext cx="152075" cy="155100"/>
            </a:xfrm>
            <a:custGeom>
              <a:rect b="b" l="l" r="r" t="t"/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4" name="Google Shape;574;p53"/>
            <p:cNvSpPr/>
            <p:nvPr/>
          </p:nvSpPr>
          <p:spPr>
            <a:xfrm>
              <a:off x="5302225" y="968375"/>
              <a:ext cx="417650" cy="418250"/>
            </a:xfrm>
            <a:custGeom>
              <a:rect b="b" l="l" r="r" t="t"/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75" name="Google Shape;575;p53"/>
          <p:cNvGrpSpPr/>
          <p:nvPr/>
        </p:nvGrpSpPr>
        <p:grpSpPr>
          <a:xfrm>
            <a:off x="4824295" y="913514"/>
            <a:ext cx="432881" cy="421637"/>
            <a:chOff x="5926225" y="921350"/>
            <a:chExt cx="517800" cy="504350"/>
          </a:xfrm>
        </p:grpSpPr>
        <p:sp>
          <p:nvSpPr>
            <p:cNvPr id="576" name="Google Shape;576;p53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77" name="Google Shape;577;p53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78" name="Google Shape;578;p53"/>
          <p:cNvGrpSpPr/>
          <p:nvPr/>
        </p:nvGrpSpPr>
        <p:grpSpPr>
          <a:xfrm>
            <a:off x="5402118" y="921686"/>
            <a:ext cx="404290" cy="405314"/>
            <a:chOff x="6617400" y="931125"/>
            <a:chExt cx="483600" cy="484825"/>
          </a:xfrm>
        </p:grpSpPr>
        <p:sp>
          <p:nvSpPr>
            <p:cNvPr id="579" name="Google Shape;579;p53"/>
            <p:cNvSpPr/>
            <p:nvPr/>
          </p:nvSpPr>
          <p:spPr>
            <a:xfrm>
              <a:off x="6843925" y="1183900"/>
              <a:ext cx="121525" cy="232050"/>
            </a:xfrm>
            <a:custGeom>
              <a:rect b="b" l="l" r="r" t="t"/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0" name="Google Shape;580;p53"/>
            <p:cNvSpPr/>
            <p:nvPr/>
          </p:nvSpPr>
          <p:spPr>
            <a:xfrm>
              <a:off x="6617400" y="931125"/>
              <a:ext cx="483600" cy="259500"/>
            </a:xfrm>
            <a:custGeom>
              <a:rect b="b" l="l" r="r" t="t"/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81" name="Google Shape;581;p53"/>
          <p:cNvGrpSpPr/>
          <p:nvPr/>
        </p:nvGrpSpPr>
        <p:grpSpPr>
          <a:xfrm>
            <a:off x="337525" y="1551048"/>
            <a:ext cx="389994" cy="273623"/>
            <a:chOff x="559275" y="1683950"/>
            <a:chExt cx="466500" cy="327300"/>
          </a:xfrm>
        </p:grpSpPr>
        <p:sp>
          <p:nvSpPr>
            <p:cNvPr id="582" name="Google Shape;582;p53"/>
            <p:cNvSpPr/>
            <p:nvPr/>
          </p:nvSpPr>
          <p:spPr>
            <a:xfrm>
              <a:off x="559275" y="1683950"/>
              <a:ext cx="466500" cy="197850"/>
            </a:xfrm>
            <a:custGeom>
              <a:rect b="b" l="l" r="r" t="t"/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3" name="Google Shape;583;p53"/>
            <p:cNvSpPr/>
            <p:nvPr/>
          </p:nvSpPr>
          <p:spPr>
            <a:xfrm>
              <a:off x="559275" y="1727925"/>
              <a:ext cx="466500" cy="283325"/>
            </a:xfrm>
            <a:custGeom>
              <a:rect b="b" l="l" r="r" t="t"/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84" name="Google Shape;584;p53"/>
          <p:cNvGrpSpPr/>
          <p:nvPr/>
        </p:nvGrpSpPr>
        <p:grpSpPr>
          <a:xfrm>
            <a:off x="901052" y="1496958"/>
            <a:ext cx="389994" cy="381822"/>
            <a:chOff x="1233350" y="1619250"/>
            <a:chExt cx="466500" cy="456725"/>
          </a:xfrm>
        </p:grpSpPr>
        <p:sp>
          <p:nvSpPr>
            <p:cNvPr id="585" name="Google Shape;585;p53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6" name="Google Shape;586;p53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7" name="Google Shape;587;p53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88" name="Google Shape;588;p53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89" name="Google Shape;589;p53"/>
          <p:cNvGrpSpPr/>
          <p:nvPr/>
        </p:nvGrpSpPr>
        <p:grpSpPr>
          <a:xfrm>
            <a:off x="1476826" y="1505109"/>
            <a:ext cx="365499" cy="365499"/>
            <a:chOff x="1922075" y="1629000"/>
            <a:chExt cx="437200" cy="437200"/>
          </a:xfrm>
        </p:grpSpPr>
        <p:sp>
          <p:nvSpPr>
            <p:cNvPr id="590" name="Google Shape;590;p53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1" name="Google Shape;591;p53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592" name="Google Shape;592;p53"/>
          <p:cNvGrpSpPr/>
          <p:nvPr/>
        </p:nvGrpSpPr>
        <p:grpSpPr>
          <a:xfrm>
            <a:off x="2038827" y="1503584"/>
            <a:ext cx="368551" cy="368551"/>
            <a:chOff x="2594325" y="1627175"/>
            <a:chExt cx="440850" cy="440850"/>
          </a:xfrm>
        </p:grpSpPr>
        <p:sp>
          <p:nvSpPr>
            <p:cNvPr id="593" name="Google Shape;593;p53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4" name="Google Shape;594;p53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5" name="Google Shape;595;p53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596" name="Google Shape;596;p53"/>
          <p:cNvSpPr/>
          <p:nvPr/>
        </p:nvSpPr>
        <p:spPr>
          <a:xfrm>
            <a:off x="2618782" y="1519981"/>
            <a:ext cx="335905" cy="335884"/>
          </a:xfrm>
          <a:custGeom>
            <a:rect b="b" l="l" r="r" t="t"/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97" name="Google Shape;597;p53"/>
          <p:cNvGrpSpPr/>
          <p:nvPr/>
        </p:nvGrpSpPr>
        <p:grpSpPr>
          <a:xfrm>
            <a:off x="3200595" y="1476017"/>
            <a:ext cx="299121" cy="423685"/>
            <a:chOff x="3984000" y="1594200"/>
            <a:chExt cx="357800" cy="506800"/>
          </a:xfrm>
        </p:grpSpPr>
        <p:sp>
          <p:nvSpPr>
            <p:cNvPr id="598" name="Google Shape;598;p53"/>
            <p:cNvSpPr/>
            <p:nvPr/>
          </p:nvSpPr>
          <p:spPr>
            <a:xfrm>
              <a:off x="3984000" y="1597875"/>
              <a:ext cx="44575" cy="503125"/>
            </a:xfrm>
            <a:custGeom>
              <a:rect b="b" l="l" r="r" t="t"/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99" name="Google Shape;599;p53"/>
            <p:cNvSpPr/>
            <p:nvPr/>
          </p:nvSpPr>
          <p:spPr>
            <a:xfrm>
              <a:off x="4041375" y="1594200"/>
              <a:ext cx="300425" cy="229600"/>
            </a:xfrm>
            <a:custGeom>
              <a:rect b="b" l="l" r="r" t="t"/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00" name="Google Shape;600;p53"/>
          <p:cNvGrpSpPr/>
          <p:nvPr/>
        </p:nvGrpSpPr>
        <p:grpSpPr>
          <a:xfrm>
            <a:off x="3716637" y="1566869"/>
            <a:ext cx="394090" cy="241980"/>
            <a:chOff x="4601275" y="1702875"/>
            <a:chExt cx="471400" cy="289450"/>
          </a:xfrm>
        </p:grpSpPr>
        <p:sp>
          <p:nvSpPr>
            <p:cNvPr id="601" name="Google Shape;601;p53"/>
            <p:cNvSpPr/>
            <p:nvPr/>
          </p:nvSpPr>
          <p:spPr>
            <a:xfrm>
              <a:off x="4816200" y="170287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2" name="Google Shape;602;p53"/>
            <p:cNvSpPr/>
            <p:nvPr/>
          </p:nvSpPr>
          <p:spPr>
            <a:xfrm>
              <a:off x="503112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3" name="Google Shape;603;p53"/>
            <p:cNvSpPr/>
            <p:nvPr/>
          </p:nvSpPr>
          <p:spPr>
            <a:xfrm>
              <a:off x="4634875" y="1756000"/>
              <a:ext cx="404225" cy="178325"/>
            </a:xfrm>
            <a:custGeom>
              <a:rect b="b" l="l" r="r" t="t"/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4" name="Google Shape;604;p53"/>
            <p:cNvSpPr/>
            <p:nvPr/>
          </p:nvSpPr>
          <p:spPr>
            <a:xfrm>
              <a:off x="460127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5" name="Google Shape;605;p53"/>
            <p:cNvSpPr/>
            <p:nvPr/>
          </p:nvSpPr>
          <p:spPr>
            <a:xfrm>
              <a:off x="4673325" y="1947725"/>
              <a:ext cx="327300" cy="44600"/>
            </a:xfrm>
            <a:custGeom>
              <a:rect b="b" l="l" r="r" t="t"/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06" name="Google Shape;606;p53"/>
          <p:cNvGrpSpPr/>
          <p:nvPr/>
        </p:nvGrpSpPr>
        <p:grpSpPr>
          <a:xfrm>
            <a:off x="4299057" y="1507659"/>
            <a:ext cx="356303" cy="360400"/>
            <a:chOff x="5297950" y="1632050"/>
            <a:chExt cx="426200" cy="431100"/>
          </a:xfrm>
        </p:grpSpPr>
        <p:sp>
          <p:nvSpPr>
            <p:cNvPr id="607" name="Google Shape;607;p53"/>
            <p:cNvSpPr/>
            <p:nvPr/>
          </p:nvSpPr>
          <p:spPr>
            <a:xfrm>
              <a:off x="5404800" y="1936125"/>
              <a:ext cx="212500" cy="127025"/>
            </a:xfrm>
            <a:custGeom>
              <a:rect b="b" l="l" r="r" t="t"/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08" name="Google Shape;608;p53"/>
            <p:cNvSpPr/>
            <p:nvPr/>
          </p:nvSpPr>
          <p:spPr>
            <a:xfrm>
              <a:off x="5297950" y="1632050"/>
              <a:ext cx="426200" cy="294950"/>
            </a:xfrm>
            <a:custGeom>
              <a:rect b="b" l="l" r="r" t="t"/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09" name="Google Shape;609;p53"/>
          <p:cNvGrpSpPr/>
          <p:nvPr/>
        </p:nvGrpSpPr>
        <p:grpSpPr>
          <a:xfrm>
            <a:off x="4861560" y="1496958"/>
            <a:ext cx="358351" cy="381822"/>
            <a:chOff x="5970800" y="1619250"/>
            <a:chExt cx="428650" cy="456725"/>
          </a:xfrm>
        </p:grpSpPr>
        <p:sp>
          <p:nvSpPr>
            <p:cNvPr id="610" name="Google Shape;610;p53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1" name="Google Shape;611;p53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2" name="Google Shape;612;p53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3" name="Google Shape;613;p53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4" name="Google Shape;614;p53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15" name="Google Shape;615;p53"/>
          <p:cNvGrpSpPr/>
          <p:nvPr/>
        </p:nvGrpSpPr>
        <p:grpSpPr>
          <a:xfrm>
            <a:off x="5408764" y="1492360"/>
            <a:ext cx="401719" cy="366502"/>
            <a:chOff x="6625350" y="1613750"/>
            <a:chExt cx="480525" cy="438400"/>
          </a:xfrm>
        </p:grpSpPr>
        <p:sp>
          <p:nvSpPr>
            <p:cNvPr id="616" name="Google Shape;616;p53"/>
            <p:cNvSpPr/>
            <p:nvPr/>
          </p:nvSpPr>
          <p:spPr>
            <a:xfrm>
              <a:off x="6670525" y="1887275"/>
              <a:ext cx="117875" cy="164875"/>
            </a:xfrm>
            <a:custGeom>
              <a:rect b="b" l="l" r="r" t="t"/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7" name="Google Shape;617;p53"/>
            <p:cNvSpPr/>
            <p:nvPr/>
          </p:nvSpPr>
          <p:spPr>
            <a:xfrm>
              <a:off x="7075950" y="1754175"/>
              <a:ext cx="29925" cy="99550"/>
            </a:xfrm>
            <a:custGeom>
              <a:rect b="b" l="l" r="r" t="t"/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8" name="Google Shape;618;p53"/>
            <p:cNvSpPr/>
            <p:nvPr/>
          </p:nvSpPr>
          <p:spPr>
            <a:xfrm>
              <a:off x="6625350" y="1729750"/>
              <a:ext cx="97700" cy="147175"/>
            </a:xfrm>
            <a:custGeom>
              <a:rect b="b" l="l" r="r" t="t"/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19" name="Google Shape;619;p53"/>
            <p:cNvSpPr/>
            <p:nvPr/>
          </p:nvSpPr>
          <p:spPr>
            <a:xfrm>
              <a:off x="6736475" y="1638175"/>
              <a:ext cx="279650" cy="330325"/>
            </a:xfrm>
            <a:custGeom>
              <a:rect b="b" l="l" r="r" t="t"/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20" name="Google Shape;620;p53"/>
            <p:cNvSpPr/>
            <p:nvPr/>
          </p:nvSpPr>
          <p:spPr>
            <a:xfrm>
              <a:off x="7029550" y="1613750"/>
              <a:ext cx="34200" cy="379800"/>
            </a:xfrm>
            <a:custGeom>
              <a:rect b="b" l="l" r="r" t="t"/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21" name="Google Shape;621;p53"/>
          <p:cNvGrpSpPr/>
          <p:nvPr/>
        </p:nvGrpSpPr>
        <p:grpSpPr>
          <a:xfrm>
            <a:off x="380913" y="2088554"/>
            <a:ext cx="303217" cy="325685"/>
            <a:chOff x="611175" y="2326900"/>
            <a:chExt cx="362700" cy="389575"/>
          </a:xfrm>
        </p:grpSpPr>
        <p:sp>
          <p:nvSpPr>
            <p:cNvPr id="622" name="Google Shape;622;p53"/>
            <p:cNvSpPr/>
            <p:nvPr/>
          </p:nvSpPr>
          <p:spPr>
            <a:xfrm>
              <a:off x="611175" y="2326900"/>
              <a:ext cx="362700" cy="389575"/>
            </a:xfrm>
            <a:custGeom>
              <a:rect b="b" l="l" r="r" t="t"/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23" name="Google Shape;623;p53"/>
            <p:cNvSpPr/>
            <p:nvPr/>
          </p:nvSpPr>
          <p:spPr>
            <a:xfrm>
              <a:off x="794950" y="2500900"/>
              <a:ext cx="24450" cy="23850"/>
            </a:xfrm>
            <a:custGeom>
              <a:rect b="b" l="l" r="r" t="t"/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24" name="Google Shape;624;p53"/>
            <p:cNvSpPr/>
            <p:nvPr/>
          </p:nvSpPr>
          <p:spPr>
            <a:xfrm>
              <a:off x="754650" y="2381250"/>
              <a:ext cx="75750" cy="14050"/>
            </a:xfrm>
            <a:custGeom>
              <a:rect b="b" l="l" r="r" t="t"/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25" name="Google Shape;625;p53"/>
            <p:cNvSpPr/>
            <p:nvPr/>
          </p:nvSpPr>
          <p:spPr>
            <a:xfrm>
              <a:off x="765025" y="2453900"/>
              <a:ext cx="31175" cy="31150"/>
            </a:xfrm>
            <a:custGeom>
              <a:rect b="b" l="l" r="r" t="t"/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26" name="Google Shape;626;p53"/>
          <p:cNvSpPr/>
          <p:nvPr/>
        </p:nvSpPr>
        <p:spPr>
          <a:xfrm>
            <a:off x="936309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27" name="Google Shape;627;p53"/>
          <p:cNvSpPr/>
          <p:nvPr/>
        </p:nvSpPr>
        <p:spPr>
          <a:xfrm>
            <a:off x="1499857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28" name="Google Shape;628;p53"/>
          <p:cNvSpPr/>
          <p:nvPr/>
        </p:nvSpPr>
        <p:spPr>
          <a:xfrm>
            <a:off x="2063406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629" name="Google Shape;629;p53"/>
          <p:cNvGrpSpPr/>
          <p:nvPr/>
        </p:nvGrpSpPr>
        <p:grpSpPr>
          <a:xfrm>
            <a:off x="2701378" y="2036492"/>
            <a:ext cx="170502" cy="425733"/>
            <a:chOff x="3386850" y="2264625"/>
            <a:chExt cx="203950" cy="509250"/>
          </a:xfrm>
        </p:grpSpPr>
        <p:sp>
          <p:nvSpPr>
            <p:cNvPr id="630" name="Google Shape;630;p53"/>
            <p:cNvSpPr/>
            <p:nvPr/>
          </p:nvSpPr>
          <p:spPr>
            <a:xfrm>
              <a:off x="3386850" y="2370850"/>
              <a:ext cx="203950" cy="403025"/>
            </a:xfrm>
            <a:custGeom>
              <a:rect b="b" l="l" r="r" t="t"/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1" name="Google Shape;631;p53"/>
            <p:cNvSpPr/>
            <p:nvPr/>
          </p:nvSpPr>
          <p:spPr>
            <a:xfrm>
              <a:off x="3446075" y="2264625"/>
              <a:ext cx="85500" cy="94050"/>
            </a:xfrm>
            <a:custGeom>
              <a:rect b="b" l="l" r="r" t="t"/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32" name="Google Shape;632;p53"/>
          <p:cNvGrpSpPr/>
          <p:nvPr/>
        </p:nvGrpSpPr>
        <p:grpSpPr>
          <a:xfrm>
            <a:off x="3843751" y="2090602"/>
            <a:ext cx="139863" cy="317513"/>
            <a:chOff x="4753325" y="2329350"/>
            <a:chExt cx="167300" cy="379800"/>
          </a:xfrm>
        </p:grpSpPr>
        <p:sp>
          <p:nvSpPr>
            <p:cNvPr id="633" name="Google Shape;633;p53"/>
            <p:cNvSpPr/>
            <p:nvPr/>
          </p:nvSpPr>
          <p:spPr>
            <a:xfrm>
              <a:off x="4753325" y="2424600"/>
              <a:ext cx="167300" cy="284550"/>
            </a:xfrm>
            <a:custGeom>
              <a:rect b="b" l="l" r="r" t="t"/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4" name="Google Shape;634;p53"/>
            <p:cNvSpPr/>
            <p:nvPr/>
          </p:nvSpPr>
          <p:spPr>
            <a:xfrm>
              <a:off x="4798500" y="2329350"/>
              <a:ext cx="76950" cy="84275"/>
            </a:xfrm>
            <a:custGeom>
              <a:rect b="b" l="l" r="r" t="t"/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35" name="Google Shape;635;p53"/>
          <p:cNvGrpSpPr/>
          <p:nvPr/>
        </p:nvGrpSpPr>
        <p:grpSpPr>
          <a:xfrm>
            <a:off x="3277654" y="2038519"/>
            <a:ext cx="145004" cy="421658"/>
            <a:chOff x="4076175" y="2267050"/>
            <a:chExt cx="173450" cy="504375"/>
          </a:xfrm>
        </p:grpSpPr>
        <p:sp>
          <p:nvSpPr>
            <p:cNvPr id="636" name="Google Shape;636;p53"/>
            <p:cNvSpPr/>
            <p:nvPr/>
          </p:nvSpPr>
          <p:spPr>
            <a:xfrm>
              <a:off x="4122600" y="2267050"/>
              <a:ext cx="80600" cy="91625"/>
            </a:xfrm>
            <a:custGeom>
              <a:rect b="b" l="l" r="r" t="t"/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7" name="Google Shape;637;p53"/>
            <p:cNvSpPr/>
            <p:nvPr/>
          </p:nvSpPr>
          <p:spPr>
            <a:xfrm>
              <a:off x="4076175" y="2370250"/>
              <a:ext cx="173450" cy="401175"/>
            </a:xfrm>
            <a:custGeom>
              <a:rect b="b" l="l" r="r" t="t"/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38" name="Google Shape;638;p53"/>
          <p:cNvSpPr/>
          <p:nvPr/>
        </p:nvSpPr>
        <p:spPr>
          <a:xfrm>
            <a:off x="4317599" y="2083007"/>
            <a:ext cx="319561" cy="336908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639" name="Google Shape;639;p53"/>
          <p:cNvGrpSpPr/>
          <p:nvPr/>
        </p:nvGrpSpPr>
        <p:grpSpPr>
          <a:xfrm>
            <a:off x="4865134" y="2089056"/>
            <a:ext cx="351204" cy="324661"/>
            <a:chOff x="5975075" y="2327500"/>
            <a:chExt cx="420100" cy="388350"/>
          </a:xfrm>
        </p:grpSpPr>
        <p:sp>
          <p:nvSpPr>
            <p:cNvPr id="640" name="Google Shape;640;p5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1" name="Google Shape;641;p5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42" name="Google Shape;642;p53"/>
          <p:cNvGrpSpPr/>
          <p:nvPr/>
        </p:nvGrpSpPr>
        <p:grpSpPr>
          <a:xfrm>
            <a:off x="5496544" y="2079358"/>
            <a:ext cx="215437" cy="351204"/>
            <a:chOff x="6730350" y="2315900"/>
            <a:chExt cx="257700" cy="420100"/>
          </a:xfrm>
        </p:grpSpPr>
        <p:sp>
          <p:nvSpPr>
            <p:cNvPr id="643" name="Google Shape;643;p53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4" name="Google Shape;644;p53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5" name="Google Shape;645;p53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6" name="Google Shape;646;p53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7" name="Google Shape;647;p53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48" name="Google Shape;648;p53"/>
          <p:cNvGrpSpPr/>
          <p:nvPr/>
        </p:nvGrpSpPr>
        <p:grpSpPr>
          <a:xfrm>
            <a:off x="477889" y="2615840"/>
            <a:ext cx="109265" cy="398166"/>
            <a:chOff x="727175" y="2957625"/>
            <a:chExt cx="130700" cy="476275"/>
          </a:xfrm>
        </p:grpSpPr>
        <p:sp>
          <p:nvSpPr>
            <p:cNvPr id="649" name="Google Shape;649;p53"/>
            <p:cNvSpPr/>
            <p:nvPr/>
          </p:nvSpPr>
          <p:spPr>
            <a:xfrm>
              <a:off x="727175" y="2957625"/>
              <a:ext cx="130700" cy="476275"/>
            </a:xfrm>
            <a:custGeom>
              <a:rect b="b" l="l" r="r" t="t"/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0" name="Google Shape;650;p53"/>
            <p:cNvSpPr/>
            <p:nvPr/>
          </p:nvSpPr>
          <p:spPr>
            <a:xfrm>
              <a:off x="751600" y="3090125"/>
              <a:ext cx="81850" cy="319350"/>
            </a:xfrm>
            <a:custGeom>
              <a:rect b="b" l="l" r="r" t="t"/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51" name="Google Shape;651;p53"/>
          <p:cNvSpPr/>
          <p:nvPr/>
        </p:nvSpPr>
        <p:spPr>
          <a:xfrm>
            <a:off x="1492208" y="2600114"/>
            <a:ext cx="334860" cy="429809"/>
          </a:xfrm>
          <a:custGeom>
            <a:rect b="b" l="l" r="r" t="t"/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52" name="Google Shape;652;p53"/>
          <p:cNvSpPr/>
          <p:nvPr/>
        </p:nvSpPr>
        <p:spPr>
          <a:xfrm>
            <a:off x="972049" y="2600114"/>
            <a:ext cx="248083" cy="429809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653" name="Google Shape;653;p53"/>
          <p:cNvGrpSpPr/>
          <p:nvPr/>
        </p:nvGrpSpPr>
        <p:grpSpPr>
          <a:xfrm>
            <a:off x="2029631" y="2628589"/>
            <a:ext cx="386943" cy="372647"/>
            <a:chOff x="2583325" y="2972875"/>
            <a:chExt cx="462850" cy="445750"/>
          </a:xfrm>
        </p:grpSpPr>
        <p:sp>
          <p:nvSpPr>
            <p:cNvPr id="654" name="Google Shape;654;p53"/>
            <p:cNvSpPr/>
            <p:nvPr/>
          </p:nvSpPr>
          <p:spPr>
            <a:xfrm>
              <a:off x="2701775" y="3323350"/>
              <a:ext cx="225950" cy="95275"/>
            </a:xfrm>
            <a:custGeom>
              <a:rect b="b" l="l" r="r" t="t"/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5" name="Google Shape;655;p53"/>
            <p:cNvSpPr/>
            <p:nvPr/>
          </p:nvSpPr>
          <p:spPr>
            <a:xfrm>
              <a:off x="2583325" y="2972875"/>
              <a:ext cx="462850" cy="337075"/>
            </a:xfrm>
            <a:custGeom>
              <a:rect b="b" l="l" r="r" t="t"/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56" name="Google Shape;656;p53"/>
          <p:cNvGrpSpPr/>
          <p:nvPr/>
        </p:nvGrpSpPr>
        <p:grpSpPr>
          <a:xfrm>
            <a:off x="2579886" y="2684246"/>
            <a:ext cx="413486" cy="261355"/>
            <a:chOff x="3241525" y="3039450"/>
            <a:chExt cx="494600" cy="312625"/>
          </a:xfrm>
        </p:grpSpPr>
        <p:sp>
          <p:nvSpPr>
            <p:cNvPr id="657" name="Google Shape;657;p53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8" name="Google Shape;658;p53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59" name="Google Shape;659;p53"/>
          <p:cNvSpPr/>
          <p:nvPr/>
        </p:nvSpPr>
        <p:spPr>
          <a:xfrm>
            <a:off x="3736180" y="2637380"/>
            <a:ext cx="355300" cy="355279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660" name="Google Shape;660;p53"/>
          <p:cNvGrpSpPr/>
          <p:nvPr/>
        </p:nvGrpSpPr>
        <p:grpSpPr>
          <a:xfrm>
            <a:off x="4263318" y="2656679"/>
            <a:ext cx="427781" cy="316489"/>
            <a:chOff x="5255200" y="3006475"/>
            <a:chExt cx="511700" cy="378575"/>
          </a:xfrm>
        </p:grpSpPr>
        <p:sp>
          <p:nvSpPr>
            <p:cNvPr id="661" name="Google Shape;661;p53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2" name="Google Shape;662;p53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63" name="Google Shape;663;p53"/>
          <p:cNvGrpSpPr/>
          <p:nvPr/>
        </p:nvGrpSpPr>
        <p:grpSpPr>
          <a:xfrm>
            <a:off x="3177104" y="2638308"/>
            <a:ext cx="346104" cy="353231"/>
            <a:chOff x="3955900" y="2984500"/>
            <a:chExt cx="414000" cy="422525"/>
          </a:xfrm>
        </p:grpSpPr>
        <p:sp>
          <p:nvSpPr>
            <p:cNvPr id="664" name="Google Shape;664;p53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5" name="Google Shape;665;p53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6" name="Google Shape;666;p53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667" name="Google Shape;667;p53"/>
          <p:cNvSpPr/>
          <p:nvPr/>
        </p:nvSpPr>
        <p:spPr>
          <a:xfrm>
            <a:off x="341117" y="3226449"/>
            <a:ext cx="386922" cy="304241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68" name="Google Shape;668;p53"/>
          <p:cNvSpPr/>
          <p:nvPr/>
        </p:nvSpPr>
        <p:spPr>
          <a:xfrm>
            <a:off x="4906165" y="2621036"/>
            <a:ext cx="269526" cy="387967"/>
          </a:xfrm>
          <a:custGeom>
            <a:rect b="b" l="l" r="r" t="t"/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669" name="Google Shape;669;p53"/>
          <p:cNvGrpSpPr/>
          <p:nvPr/>
        </p:nvGrpSpPr>
        <p:grpSpPr>
          <a:xfrm>
            <a:off x="5472049" y="2633187"/>
            <a:ext cx="264427" cy="375719"/>
            <a:chOff x="6701050" y="2978375"/>
            <a:chExt cx="316300" cy="449425"/>
          </a:xfrm>
        </p:grpSpPr>
        <p:sp>
          <p:nvSpPr>
            <p:cNvPr id="670" name="Google Shape;670;p53"/>
            <p:cNvSpPr/>
            <p:nvPr/>
          </p:nvSpPr>
          <p:spPr>
            <a:xfrm>
              <a:off x="6701050" y="2978375"/>
              <a:ext cx="316300" cy="78175"/>
            </a:xfrm>
            <a:custGeom>
              <a:rect b="b" l="l" r="r" t="t"/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1" name="Google Shape;671;p53"/>
            <p:cNvSpPr/>
            <p:nvPr/>
          </p:nvSpPr>
          <p:spPr>
            <a:xfrm>
              <a:off x="6713875" y="3068750"/>
              <a:ext cx="290650" cy="359050"/>
            </a:xfrm>
            <a:custGeom>
              <a:rect b="b" l="l" r="r" t="t"/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72" name="Google Shape;672;p53"/>
          <p:cNvGrpSpPr/>
          <p:nvPr/>
        </p:nvGrpSpPr>
        <p:grpSpPr>
          <a:xfrm>
            <a:off x="907677" y="3251848"/>
            <a:ext cx="376743" cy="253204"/>
            <a:chOff x="1241275" y="3718400"/>
            <a:chExt cx="450650" cy="302875"/>
          </a:xfrm>
        </p:grpSpPr>
        <p:sp>
          <p:nvSpPr>
            <p:cNvPr id="673" name="Google Shape;673;p53"/>
            <p:cNvSpPr/>
            <p:nvPr/>
          </p:nvSpPr>
          <p:spPr>
            <a:xfrm>
              <a:off x="1241275" y="3718400"/>
              <a:ext cx="450650" cy="302875"/>
            </a:xfrm>
            <a:custGeom>
              <a:rect b="b" l="l" r="r" t="t"/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4" name="Google Shape;674;p53"/>
            <p:cNvSpPr/>
            <p:nvPr/>
          </p:nvSpPr>
          <p:spPr>
            <a:xfrm>
              <a:off x="1293175" y="3895475"/>
              <a:ext cx="174050" cy="12225"/>
            </a:xfrm>
            <a:custGeom>
              <a:rect b="b" l="l" r="r" t="t"/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5" name="Google Shape;675;p53"/>
            <p:cNvSpPr/>
            <p:nvPr/>
          </p:nvSpPr>
          <p:spPr>
            <a:xfrm>
              <a:off x="1293175" y="3935775"/>
              <a:ext cx="122750" cy="12225"/>
            </a:xfrm>
            <a:custGeom>
              <a:rect b="b" l="l" r="r" t="t"/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6" name="Google Shape;676;p53"/>
            <p:cNvSpPr/>
            <p:nvPr/>
          </p:nvSpPr>
          <p:spPr>
            <a:xfrm>
              <a:off x="1570375" y="3901575"/>
              <a:ext cx="62300" cy="40325"/>
            </a:xfrm>
            <a:custGeom>
              <a:rect b="b" l="l" r="r" t="t"/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77" name="Google Shape;677;p53"/>
          <p:cNvGrpSpPr/>
          <p:nvPr/>
        </p:nvGrpSpPr>
        <p:grpSpPr>
          <a:xfrm>
            <a:off x="1476324" y="3232453"/>
            <a:ext cx="366502" cy="292496"/>
            <a:chOff x="1921475" y="3695200"/>
            <a:chExt cx="438400" cy="349875"/>
          </a:xfrm>
        </p:grpSpPr>
        <p:sp>
          <p:nvSpPr>
            <p:cNvPr id="678" name="Google Shape;678;p53"/>
            <p:cNvSpPr/>
            <p:nvPr/>
          </p:nvSpPr>
          <p:spPr>
            <a:xfrm>
              <a:off x="2246900" y="3992550"/>
              <a:ext cx="52525" cy="52525"/>
            </a:xfrm>
            <a:custGeom>
              <a:rect b="b" l="l" r="r" t="t"/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9" name="Google Shape;679;p53"/>
            <p:cNvSpPr/>
            <p:nvPr/>
          </p:nvSpPr>
          <p:spPr>
            <a:xfrm>
              <a:off x="2033800" y="3992550"/>
              <a:ext cx="52550" cy="52525"/>
            </a:xfrm>
            <a:custGeom>
              <a:rect b="b" l="l" r="r" t="t"/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0" name="Google Shape;680;p53"/>
            <p:cNvSpPr/>
            <p:nvPr/>
          </p:nvSpPr>
          <p:spPr>
            <a:xfrm>
              <a:off x="1921475" y="3695200"/>
              <a:ext cx="438400" cy="297975"/>
            </a:xfrm>
            <a:custGeom>
              <a:rect b="b" l="l" r="r" t="t"/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81" name="Google Shape;681;p53"/>
          <p:cNvGrpSpPr/>
          <p:nvPr/>
        </p:nvGrpSpPr>
        <p:grpSpPr>
          <a:xfrm>
            <a:off x="2043425" y="3227855"/>
            <a:ext cx="359355" cy="301190"/>
            <a:chOff x="2599825" y="3689700"/>
            <a:chExt cx="429850" cy="360275"/>
          </a:xfrm>
        </p:grpSpPr>
        <p:sp>
          <p:nvSpPr>
            <p:cNvPr id="682" name="Google Shape;682;p53"/>
            <p:cNvSpPr/>
            <p:nvPr/>
          </p:nvSpPr>
          <p:spPr>
            <a:xfrm>
              <a:off x="2599825" y="3689700"/>
              <a:ext cx="429850" cy="169150"/>
            </a:xfrm>
            <a:custGeom>
              <a:rect b="b" l="l" r="r" t="t"/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3" name="Google Shape;683;p53"/>
            <p:cNvSpPr/>
            <p:nvPr/>
          </p:nvSpPr>
          <p:spPr>
            <a:xfrm>
              <a:off x="2599825" y="3861275"/>
              <a:ext cx="429850" cy="188700"/>
            </a:xfrm>
            <a:custGeom>
              <a:rect b="b" l="l" r="r" t="t"/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84" name="Google Shape;684;p53"/>
          <p:cNvGrpSpPr/>
          <p:nvPr/>
        </p:nvGrpSpPr>
        <p:grpSpPr>
          <a:xfrm>
            <a:off x="2624299" y="3196714"/>
            <a:ext cx="324661" cy="338956"/>
            <a:chOff x="3294650" y="3652450"/>
            <a:chExt cx="388350" cy="405450"/>
          </a:xfrm>
        </p:grpSpPr>
        <p:sp>
          <p:nvSpPr>
            <p:cNvPr id="685" name="Google Shape;685;p53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6" name="Google Shape;686;p53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7" name="Google Shape;687;p53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88" name="Google Shape;688;p53"/>
          <p:cNvGrpSpPr/>
          <p:nvPr/>
        </p:nvGrpSpPr>
        <p:grpSpPr>
          <a:xfrm>
            <a:off x="3160781" y="3239601"/>
            <a:ext cx="378750" cy="277698"/>
            <a:chOff x="3936375" y="3703750"/>
            <a:chExt cx="453050" cy="332175"/>
          </a:xfrm>
        </p:grpSpPr>
        <p:sp>
          <p:nvSpPr>
            <p:cNvPr id="689" name="Google Shape;689;p53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0" name="Google Shape;690;p53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1" name="Google Shape;691;p53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2" name="Google Shape;692;p53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3" name="Google Shape;693;p53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94" name="Google Shape;694;p53"/>
          <p:cNvGrpSpPr/>
          <p:nvPr/>
        </p:nvGrpSpPr>
        <p:grpSpPr>
          <a:xfrm>
            <a:off x="3724307" y="3239601"/>
            <a:ext cx="378750" cy="277698"/>
            <a:chOff x="4610450" y="3703750"/>
            <a:chExt cx="453050" cy="332175"/>
          </a:xfrm>
        </p:grpSpPr>
        <p:sp>
          <p:nvSpPr>
            <p:cNvPr id="695" name="Google Shape;695;p53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6" name="Google Shape;696;p53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697" name="Google Shape;697;p53"/>
          <p:cNvGrpSpPr/>
          <p:nvPr/>
        </p:nvGrpSpPr>
        <p:grpSpPr>
          <a:xfrm>
            <a:off x="4301106" y="3211532"/>
            <a:ext cx="352207" cy="333836"/>
            <a:chOff x="5300400" y="3670175"/>
            <a:chExt cx="421300" cy="399325"/>
          </a:xfrm>
        </p:grpSpPr>
        <p:sp>
          <p:nvSpPr>
            <p:cNvPr id="698" name="Google Shape;698;p53"/>
            <p:cNvSpPr/>
            <p:nvPr/>
          </p:nvSpPr>
          <p:spPr>
            <a:xfrm>
              <a:off x="5300400" y="3708025"/>
              <a:ext cx="421300" cy="267450"/>
            </a:xfrm>
            <a:custGeom>
              <a:rect b="b" l="l" r="r" t="t"/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9" name="Google Shape;699;p53"/>
            <p:cNvSpPr/>
            <p:nvPr/>
          </p:nvSpPr>
          <p:spPr>
            <a:xfrm>
              <a:off x="5498825" y="3670175"/>
              <a:ext cx="24450" cy="25650"/>
            </a:xfrm>
            <a:custGeom>
              <a:rect b="b" l="l" r="r" t="t"/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0" name="Google Shape;700;p53"/>
            <p:cNvSpPr/>
            <p:nvPr/>
          </p:nvSpPr>
          <p:spPr>
            <a:xfrm>
              <a:off x="5366325" y="3987675"/>
              <a:ext cx="61100" cy="81825"/>
            </a:xfrm>
            <a:custGeom>
              <a:rect b="b" l="l" r="r" t="t"/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1" name="Google Shape;701;p53"/>
            <p:cNvSpPr/>
            <p:nvPr/>
          </p:nvSpPr>
          <p:spPr>
            <a:xfrm>
              <a:off x="5594700" y="3987675"/>
              <a:ext cx="61075" cy="81825"/>
            </a:xfrm>
            <a:custGeom>
              <a:rect b="b" l="l" r="r" t="t"/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2" name="Google Shape;702;p53"/>
            <p:cNvSpPr/>
            <p:nvPr/>
          </p:nvSpPr>
          <p:spPr>
            <a:xfrm>
              <a:off x="5324825" y="3732450"/>
              <a:ext cx="372475" cy="218600"/>
            </a:xfrm>
            <a:custGeom>
              <a:rect b="b" l="l" r="r" t="t"/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03" name="Google Shape;703;p53"/>
          <p:cNvSpPr/>
          <p:nvPr/>
        </p:nvSpPr>
        <p:spPr>
          <a:xfrm>
            <a:off x="4844905" y="3182557"/>
            <a:ext cx="392042" cy="392021"/>
          </a:xfrm>
          <a:custGeom>
            <a:rect b="b" l="l" r="r" t="t"/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04" name="Google Shape;704;p53"/>
          <p:cNvGrpSpPr/>
          <p:nvPr/>
        </p:nvGrpSpPr>
        <p:grpSpPr>
          <a:xfrm>
            <a:off x="5433259" y="3207435"/>
            <a:ext cx="342008" cy="342029"/>
            <a:chOff x="6654650" y="3665275"/>
            <a:chExt cx="409100" cy="409125"/>
          </a:xfrm>
        </p:grpSpPr>
        <p:sp>
          <p:nvSpPr>
            <p:cNvPr id="705" name="Google Shape;705;p53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6" name="Google Shape;706;p53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07" name="Google Shape;707;p53"/>
          <p:cNvGrpSpPr/>
          <p:nvPr/>
        </p:nvGrpSpPr>
        <p:grpSpPr>
          <a:xfrm>
            <a:off x="347223" y="3756667"/>
            <a:ext cx="370599" cy="370620"/>
            <a:chOff x="570875" y="4322250"/>
            <a:chExt cx="443300" cy="443325"/>
          </a:xfrm>
        </p:grpSpPr>
        <p:sp>
          <p:nvSpPr>
            <p:cNvPr id="708" name="Google Shape;708;p53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9" name="Google Shape;709;p53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0" name="Google Shape;710;p53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1" name="Google Shape;711;p53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12" name="Google Shape;712;p53"/>
          <p:cNvSpPr/>
          <p:nvPr/>
        </p:nvSpPr>
        <p:spPr>
          <a:xfrm>
            <a:off x="895469" y="3828789"/>
            <a:ext cx="401238" cy="22666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13" name="Google Shape;713;p53"/>
          <p:cNvGrpSpPr/>
          <p:nvPr/>
        </p:nvGrpSpPr>
        <p:grpSpPr>
          <a:xfrm>
            <a:off x="1524812" y="3729120"/>
            <a:ext cx="269526" cy="425712"/>
            <a:chOff x="1979475" y="4289300"/>
            <a:chExt cx="322400" cy="509225"/>
          </a:xfrm>
        </p:grpSpPr>
        <p:sp>
          <p:nvSpPr>
            <p:cNvPr id="714" name="Google Shape;714;p53"/>
            <p:cNvSpPr/>
            <p:nvPr/>
          </p:nvSpPr>
          <p:spPr>
            <a:xfrm>
              <a:off x="2187075" y="4509100"/>
              <a:ext cx="114800" cy="114800"/>
            </a:xfrm>
            <a:custGeom>
              <a:rect b="b" l="l" r="r" t="t"/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5" name="Google Shape;715;p53"/>
            <p:cNvSpPr/>
            <p:nvPr/>
          </p:nvSpPr>
          <p:spPr>
            <a:xfrm>
              <a:off x="1979475" y="4542675"/>
              <a:ext cx="156925" cy="156950"/>
            </a:xfrm>
            <a:custGeom>
              <a:rect b="b" l="l" r="r" t="t"/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6" name="Google Shape;716;p53"/>
            <p:cNvSpPr/>
            <p:nvPr/>
          </p:nvSpPr>
          <p:spPr>
            <a:xfrm>
              <a:off x="2041125" y="4289300"/>
              <a:ext cx="240000" cy="509225"/>
            </a:xfrm>
            <a:custGeom>
              <a:rect b="b" l="l" r="r" t="t"/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17" name="Google Shape;717;p53"/>
          <p:cNvGrpSpPr/>
          <p:nvPr/>
        </p:nvGrpSpPr>
        <p:grpSpPr>
          <a:xfrm>
            <a:off x="2064346" y="3734722"/>
            <a:ext cx="318014" cy="414510"/>
            <a:chOff x="2624850" y="4296000"/>
            <a:chExt cx="380400" cy="495825"/>
          </a:xfrm>
        </p:grpSpPr>
        <p:sp>
          <p:nvSpPr>
            <p:cNvPr id="718" name="Google Shape;718;p53"/>
            <p:cNvSpPr/>
            <p:nvPr/>
          </p:nvSpPr>
          <p:spPr>
            <a:xfrm>
              <a:off x="2845875" y="4296000"/>
              <a:ext cx="126425" cy="125800"/>
            </a:xfrm>
            <a:custGeom>
              <a:rect b="b" l="l" r="r" t="t"/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9" name="Google Shape;719;p53"/>
            <p:cNvSpPr/>
            <p:nvPr/>
          </p:nvSpPr>
          <p:spPr>
            <a:xfrm>
              <a:off x="2635850" y="4316150"/>
              <a:ext cx="369400" cy="475675"/>
            </a:xfrm>
            <a:custGeom>
              <a:rect b="b" l="l" r="r" t="t"/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0" name="Google Shape;720;p53"/>
            <p:cNvSpPr/>
            <p:nvPr/>
          </p:nvSpPr>
          <p:spPr>
            <a:xfrm>
              <a:off x="2624850" y="4357675"/>
              <a:ext cx="171600" cy="171600"/>
            </a:xfrm>
            <a:custGeom>
              <a:rect b="b" l="l" r="r" t="t"/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21" name="Google Shape;721;p53"/>
          <p:cNvSpPr/>
          <p:nvPr/>
        </p:nvSpPr>
        <p:spPr>
          <a:xfrm>
            <a:off x="3180303" y="3772127"/>
            <a:ext cx="339959" cy="3399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22" name="Google Shape;722;p53"/>
          <p:cNvSpPr/>
          <p:nvPr/>
        </p:nvSpPr>
        <p:spPr>
          <a:xfrm>
            <a:off x="2616754" y="3793571"/>
            <a:ext cx="339959" cy="297094"/>
          </a:xfrm>
          <a:custGeom>
            <a:rect b="b" l="l" r="r" t="t"/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23" name="Google Shape;723;p53"/>
          <p:cNvSpPr/>
          <p:nvPr/>
        </p:nvSpPr>
        <p:spPr>
          <a:xfrm>
            <a:off x="3742304" y="3770601"/>
            <a:ext cx="343053" cy="343032"/>
          </a:xfrm>
          <a:custGeom>
            <a:rect b="b" l="l" r="r" t="t"/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24" name="Google Shape;724;p53"/>
          <p:cNvGrpSpPr/>
          <p:nvPr/>
        </p:nvGrpSpPr>
        <p:grpSpPr>
          <a:xfrm>
            <a:off x="4280686" y="3775560"/>
            <a:ext cx="393045" cy="332833"/>
            <a:chOff x="5275975" y="4344850"/>
            <a:chExt cx="470150" cy="398125"/>
          </a:xfrm>
        </p:grpSpPr>
        <p:sp>
          <p:nvSpPr>
            <p:cNvPr id="725" name="Google Shape;725;p53"/>
            <p:cNvSpPr/>
            <p:nvPr/>
          </p:nvSpPr>
          <p:spPr>
            <a:xfrm>
              <a:off x="566125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6" name="Google Shape;726;p53"/>
            <p:cNvSpPr/>
            <p:nvPr/>
          </p:nvSpPr>
          <p:spPr>
            <a:xfrm>
              <a:off x="529490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7" name="Google Shape;727;p53"/>
            <p:cNvSpPr/>
            <p:nvPr/>
          </p:nvSpPr>
          <p:spPr>
            <a:xfrm>
              <a:off x="5275975" y="4344850"/>
              <a:ext cx="470150" cy="334025"/>
            </a:xfrm>
            <a:custGeom>
              <a:rect b="b" l="l" r="r" t="t"/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28" name="Google Shape;728;p53"/>
          <p:cNvSpPr/>
          <p:nvPr/>
        </p:nvSpPr>
        <p:spPr>
          <a:xfrm>
            <a:off x="4864301" y="3765502"/>
            <a:ext cx="353252" cy="353231"/>
          </a:xfrm>
          <a:custGeom>
            <a:rect b="b" l="l" r="r" t="t"/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29" name="Google Shape;729;p53"/>
          <p:cNvGrpSpPr/>
          <p:nvPr/>
        </p:nvGrpSpPr>
        <p:grpSpPr>
          <a:xfrm>
            <a:off x="5423039" y="3748516"/>
            <a:ext cx="362448" cy="386922"/>
            <a:chOff x="6642425" y="4312500"/>
            <a:chExt cx="433550" cy="462825"/>
          </a:xfrm>
        </p:grpSpPr>
        <p:sp>
          <p:nvSpPr>
            <p:cNvPr id="730" name="Google Shape;730;p53"/>
            <p:cNvSpPr/>
            <p:nvPr/>
          </p:nvSpPr>
          <p:spPr>
            <a:xfrm>
              <a:off x="6642425" y="4687375"/>
              <a:ext cx="433550" cy="39125"/>
            </a:xfrm>
            <a:custGeom>
              <a:rect b="b" l="l" r="r" t="t"/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1" name="Google Shape;731;p53"/>
            <p:cNvSpPr/>
            <p:nvPr/>
          </p:nvSpPr>
          <p:spPr>
            <a:xfrm>
              <a:off x="6642425" y="4736225"/>
              <a:ext cx="433550" cy="39100"/>
            </a:xfrm>
            <a:custGeom>
              <a:rect b="b" l="l" r="r" t="t"/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2" name="Google Shape;732;p53"/>
            <p:cNvSpPr/>
            <p:nvPr/>
          </p:nvSpPr>
          <p:spPr>
            <a:xfrm>
              <a:off x="6684575" y="4312500"/>
              <a:ext cx="349875" cy="377350"/>
            </a:xfrm>
            <a:custGeom>
              <a:rect b="b" l="l" r="r" t="t"/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33" name="Google Shape;733;p53"/>
          <p:cNvSpPr/>
          <p:nvPr/>
        </p:nvSpPr>
        <p:spPr>
          <a:xfrm>
            <a:off x="299775" y="4368343"/>
            <a:ext cx="465527" cy="274647"/>
          </a:xfrm>
          <a:custGeom>
            <a:rect b="b" l="l" r="r" t="t"/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34" name="Google Shape;734;p53"/>
          <p:cNvGrpSpPr/>
          <p:nvPr/>
        </p:nvGrpSpPr>
        <p:grpSpPr>
          <a:xfrm>
            <a:off x="910227" y="4322764"/>
            <a:ext cx="371623" cy="365499"/>
            <a:chOff x="1244325" y="4999400"/>
            <a:chExt cx="444525" cy="437200"/>
          </a:xfrm>
        </p:grpSpPr>
        <p:sp>
          <p:nvSpPr>
            <p:cNvPr id="735" name="Google Shape;735;p53"/>
            <p:cNvSpPr/>
            <p:nvPr/>
          </p:nvSpPr>
          <p:spPr>
            <a:xfrm>
              <a:off x="1244325" y="5161200"/>
              <a:ext cx="374925" cy="222275"/>
            </a:xfrm>
            <a:custGeom>
              <a:rect b="b" l="l" r="r" t="t"/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6" name="Google Shape;736;p53"/>
            <p:cNvSpPr/>
            <p:nvPr/>
          </p:nvSpPr>
          <p:spPr>
            <a:xfrm>
              <a:off x="1244325" y="5397500"/>
              <a:ext cx="444525" cy="39100"/>
            </a:xfrm>
            <a:custGeom>
              <a:rect b="b" l="l" r="r" t="t"/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7" name="Google Shape;737;p53"/>
            <p:cNvSpPr/>
            <p:nvPr/>
          </p:nvSpPr>
          <p:spPr>
            <a:xfrm>
              <a:off x="1451925" y="4999400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8" name="Google Shape;738;p53"/>
            <p:cNvSpPr/>
            <p:nvPr/>
          </p:nvSpPr>
          <p:spPr>
            <a:xfrm>
              <a:off x="1407975" y="4999400"/>
              <a:ext cx="31150" cy="129450"/>
            </a:xfrm>
            <a:custGeom>
              <a:rect b="b" l="l" r="r" t="t"/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9" name="Google Shape;739;p53"/>
            <p:cNvSpPr/>
            <p:nvPr/>
          </p:nvSpPr>
          <p:spPr>
            <a:xfrm>
              <a:off x="1495900" y="4999400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40" name="Google Shape;740;p53"/>
          <p:cNvGrpSpPr/>
          <p:nvPr/>
        </p:nvGrpSpPr>
        <p:grpSpPr>
          <a:xfrm>
            <a:off x="1506943" y="4311018"/>
            <a:ext cx="305265" cy="388970"/>
            <a:chOff x="1958100" y="4985350"/>
            <a:chExt cx="365150" cy="465275"/>
          </a:xfrm>
        </p:grpSpPr>
        <p:sp>
          <p:nvSpPr>
            <p:cNvPr id="741" name="Google Shape;741;p53"/>
            <p:cNvSpPr/>
            <p:nvPr/>
          </p:nvSpPr>
          <p:spPr>
            <a:xfrm>
              <a:off x="1958100" y="4985350"/>
              <a:ext cx="365150" cy="465275"/>
            </a:xfrm>
            <a:custGeom>
              <a:rect b="b" l="l" r="r" t="t"/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2" name="Google Shape;742;p53"/>
            <p:cNvSpPr/>
            <p:nvPr/>
          </p:nvSpPr>
          <p:spPr>
            <a:xfrm>
              <a:off x="1977625" y="5237525"/>
              <a:ext cx="113600" cy="213100"/>
            </a:xfrm>
            <a:custGeom>
              <a:rect b="b" l="l" r="r" t="t"/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3" name="Google Shape;743;p53"/>
            <p:cNvSpPr/>
            <p:nvPr/>
          </p:nvSpPr>
          <p:spPr>
            <a:xfrm>
              <a:off x="2190125" y="5237525"/>
              <a:ext cx="113575" cy="213100"/>
            </a:xfrm>
            <a:custGeom>
              <a:rect b="b" l="l" r="r" t="t"/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44" name="Google Shape;744;p53"/>
          <p:cNvGrpSpPr/>
          <p:nvPr/>
        </p:nvGrpSpPr>
        <p:grpSpPr>
          <a:xfrm>
            <a:off x="2048002" y="4325815"/>
            <a:ext cx="350200" cy="359877"/>
            <a:chOff x="2605300" y="5003050"/>
            <a:chExt cx="418900" cy="430475"/>
          </a:xfrm>
        </p:grpSpPr>
        <p:sp>
          <p:nvSpPr>
            <p:cNvPr id="745" name="Google Shape;745;p53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6" name="Google Shape;746;p53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7" name="Google Shape;747;p53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48" name="Google Shape;748;p53"/>
          <p:cNvGrpSpPr/>
          <p:nvPr/>
        </p:nvGrpSpPr>
        <p:grpSpPr>
          <a:xfrm>
            <a:off x="2577336" y="4333486"/>
            <a:ext cx="418585" cy="344056"/>
            <a:chOff x="3238475" y="5012225"/>
            <a:chExt cx="500700" cy="411550"/>
          </a:xfrm>
        </p:grpSpPr>
        <p:sp>
          <p:nvSpPr>
            <p:cNvPr id="749" name="Google Shape;749;p53"/>
            <p:cNvSpPr/>
            <p:nvPr/>
          </p:nvSpPr>
          <p:spPr>
            <a:xfrm>
              <a:off x="3238475" y="5315050"/>
              <a:ext cx="500700" cy="108725"/>
            </a:xfrm>
            <a:custGeom>
              <a:rect b="b" l="l" r="r" t="t"/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0" name="Google Shape;750;p53"/>
            <p:cNvSpPr/>
            <p:nvPr/>
          </p:nvSpPr>
          <p:spPr>
            <a:xfrm>
              <a:off x="3282450" y="5160575"/>
              <a:ext cx="412750" cy="140475"/>
            </a:xfrm>
            <a:custGeom>
              <a:rect b="b" l="l" r="r" t="t"/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1" name="Google Shape;751;p53"/>
            <p:cNvSpPr/>
            <p:nvPr/>
          </p:nvSpPr>
          <p:spPr>
            <a:xfrm>
              <a:off x="3473550" y="5012225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2" name="Google Shape;752;p53"/>
            <p:cNvSpPr/>
            <p:nvPr/>
          </p:nvSpPr>
          <p:spPr>
            <a:xfrm>
              <a:off x="3429575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3" name="Google Shape;753;p53"/>
            <p:cNvSpPr/>
            <p:nvPr/>
          </p:nvSpPr>
          <p:spPr>
            <a:xfrm>
              <a:off x="3516900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54" name="Google Shape;754;p53"/>
          <p:cNvGrpSpPr/>
          <p:nvPr/>
        </p:nvGrpSpPr>
        <p:grpSpPr>
          <a:xfrm>
            <a:off x="3683970" y="4296723"/>
            <a:ext cx="459424" cy="417561"/>
            <a:chOff x="4562200" y="4968250"/>
            <a:chExt cx="549550" cy="499475"/>
          </a:xfrm>
        </p:grpSpPr>
        <p:sp>
          <p:nvSpPr>
            <p:cNvPr id="755" name="Google Shape;755;p53"/>
            <p:cNvSpPr/>
            <p:nvPr/>
          </p:nvSpPr>
          <p:spPr>
            <a:xfrm>
              <a:off x="4842450" y="5242400"/>
              <a:ext cx="213125" cy="225325"/>
            </a:xfrm>
            <a:custGeom>
              <a:rect b="b" l="l" r="r" t="t"/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6" name="Google Shape;756;p53"/>
            <p:cNvSpPr/>
            <p:nvPr/>
          </p:nvSpPr>
          <p:spPr>
            <a:xfrm>
              <a:off x="4617775" y="5241800"/>
              <a:ext cx="212500" cy="225925"/>
            </a:xfrm>
            <a:custGeom>
              <a:rect b="b" l="l" r="r" t="t"/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7" name="Google Shape;757;p53"/>
            <p:cNvSpPr/>
            <p:nvPr/>
          </p:nvSpPr>
          <p:spPr>
            <a:xfrm>
              <a:off x="4631200" y="4968250"/>
              <a:ext cx="411550" cy="236325"/>
            </a:xfrm>
            <a:custGeom>
              <a:rect b="b" l="l" r="r" t="t"/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8" name="Google Shape;758;p53"/>
            <p:cNvSpPr/>
            <p:nvPr/>
          </p:nvSpPr>
          <p:spPr>
            <a:xfrm>
              <a:off x="4562200" y="5094025"/>
              <a:ext cx="274800" cy="226550"/>
            </a:xfrm>
            <a:custGeom>
              <a:rect b="b" l="l" r="r" t="t"/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9" name="Google Shape;759;p53"/>
            <p:cNvSpPr/>
            <p:nvPr/>
          </p:nvSpPr>
          <p:spPr>
            <a:xfrm>
              <a:off x="4836975" y="5094025"/>
              <a:ext cx="274775" cy="226550"/>
            </a:xfrm>
            <a:custGeom>
              <a:rect b="b" l="l" r="r" t="t"/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60" name="Google Shape;760;p53"/>
          <p:cNvGrpSpPr/>
          <p:nvPr/>
        </p:nvGrpSpPr>
        <p:grpSpPr>
          <a:xfrm>
            <a:off x="3190898" y="4320214"/>
            <a:ext cx="318516" cy="370076"/>
            <a:chOff x="3972400" y="4996350"/>
            <a:chExt cx="381000" cy="442675"/>
          </a:xfrm>
        </p:grpSpPr>
        <p:sp>
          <p:nvSpPr>
            <p:cNvPr id="761" name="Google Shape;761;p53"/>
            <p:cNvSpPr/>
            <p:nvPr/>
          </p:nvSpPr>
          <p:spPr>
            <a:xfrm>
              <a:off x="4157400" y="4996350"/>
              <a:ext cx="86725" cy="103200"/>
            </a:xfrm>
            <a:custGeom>
              <a:rect b="b" l="l" r="r" t="t"/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2" name="Google Shape;762;p53"/>
            <p:cNvSpPr/>
            <p:nvPr/>
          </p:nvSpPr>
          <p:spPr>
            <a:xfrm>
              <a:off x="3972400" y="5048250"/>
              <a:ext cx="381000" cy="390775"/>
            </a:xfrm>
            <a:custGeom>
              <a:rect b="b" l="l" r="r" t="t"/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63" name="Google Shape;763;p53"/>
          <p:cNvGrpSpPr/>
          <p:nvPr/>
        </p:nvGrpSpPr>
        <p:grpSpPr>
          <a:xfrm>
            <a:off x="4251594" y="4289073"/>
            <a:ext cx="451252" cy="432860"/>
            <a:chOff x="5241175" y="4959100"/>
            <a:chExt cx="539775" cy="517775"/>
          </a:xfrm>
        </p:grpSpPr>
        <p:sp>
          <p:nvSpPr>
            <p:cNvPr id="764" name="Google Shape;764;p53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5" name="Google Shape;765;p53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6" name="Google Shape;766;p53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7" name="Google Shape;767;p53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8" name="Google Shape;768;p53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9" name="Google Shape;769;p53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770" name="Google Shape;770;p53"/>
          <p:cNvSpPr/>
          <p:nvPr/>
        </p:nvSpPr>
        <p:spPr>
          <a:xfrm>
            <a:off x="4842355" y="4395912"/>
            <a:ext cx="397142" cy="219513"/>
          </a:xfrm>
          <a:custGeom>
            <a:rect b="b" l="l" r="r" t="t"/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771" name="Google Shape;771;p53"/>
          <p:cNvGrpSpPr/>
          <p:nvPr/>
        </p:nvGrpSpPr>
        <p:grpSpPr>
          <a:xfrm>
            <a:off x="5458778" y="4353382"/>
            <a:ext cx="289444" cy="332833"/>
            <a:chOff x="6685175" y="5036025"/>
            <a:chExt cx="346225" cy="398125"/>
          </a:xfrm>
        </p:grpSpPr>
        <p:sp>
          <p:nvSpPr>
            <p:cNvPr id="772" name="Google Shape;772;p53"/>
            <p:cNvSpPr/>
            <p:nvPr/>
          </p:nvSpPr>
          <p:spPr>
            <a:xfrm>
              <a:off x="6743800" y="5036025"/>
              <a:ext cx="105650" cy="147775"/>
            </a:xfrm>
            <a:custGeom>
              <a:rect b="b" l="l" r="r" t="t"/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3" name="Google Shape;773;p53"/>
            <p:cNvSpPr/>
            <p:nvPr/>
          </p:nvSpPr>
          <p:spPr>
            <a:xfrm>
              <a:off x="6685175" y="5152025"/>
              <a:ext cx="84275" cy="117275"/>
            </a:xfrm>
            <a:custGeom>
              <a:rect b="b" l="l" r="r" t="t"/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4" name="Google Shape;774;p53"/>
            <p:cNvSpPr/>
            <p:nvPr/>
          </p:nvSpPr>
          <p:spPr>
            <a:xfrm>
              <a:off x="6871400" y="5038475"/>
              <a:ext cx="105650" cy="145325"/>
            </a:xfrm>
            <a:custGeom>
              <a:rect b="b" l="l" r="r" t="t"/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5" name="Google Shape;775;p53"/>
            <p:cNvSpPr/>
            <p:nvPr/>
          </p:nvSpPr>
          <p:spPr>
            <a:xfrm>
              <a:off x="6944050" y="5155700"/>
              <a:ext cx="87350" cy="116025"/>
            </a:xfrm>
            <a:custGeom>
              <a:rect b="b" l="l" r="r" t="t"/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6" name="Google Shape;776;p53"/>
            <p:cNvSpPr/>
            <p:nvPr/>
          </p:nvSpPr>
          <p:spPr>
            <a:xfrm>
              <a:off x="6727300" y="5185625"/>
              <a:ext cx="263800" cy="248525"/>
            </a:xfrm>
            <a:custGeom>
              <a:rect b="b" l="l" r="r" t="t"/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777" name="Google Shape;777;p53"/>
          <p:cNvGrpSpPr/>
          <p:nvPr/>
        </p:nvGrpSpPr>
        <p:grpSpPr>
          <a:xfrm>
            <a:off x="6359617" y="1877599"/>
            <a:ext cx="432570" cy="421334"/>
            <a:chOff x="5926225" y="921350"/>
            <a:chExt cx="517800" cy="504350"/>
          </a:xfrm>
        </p:grpSpPr>
        <p:sp>
          <p:nvSpPr>
            <p:cNvPr id="778" name="Google Shape;778;p53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779" name="Google Shape;779;p53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780" name="Google Shape;780;p53"/>
          <p:cNvSpPr/>
          <p:nvPr/>
        </p:nvSpPr>
        <p:spPr>
          <a:xfrm>
            <a:off x="6553538" y="211365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81" name="Google Shape;781;p53"/>
          <p:cNvGrpSpPr/>
          <p:nvPr/>
        </p:nvGrpSpPr>
        <p:grpSpPr>
          <a:xfrm>
            <a:off x="7244605" y="1856979"/>
            <a:ext cx="432570" cy="421334"/>
            <a:chOff x="5926225" y="921350"/>
            <a:chExt cx="517800" cy="504350"/>
          </a:xfrm>
        </p:grpSpPr>
        <p:sp>
          <p:nvSpPr>
            <p:cNvPr id="782" name="Google Shape;782;p53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1C232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3" name="Google Shape;783;p53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1C232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4" name="Google Shape;784;p53"/>
          <p:cNvSpPr/>
          <p:nvPr/>
        </p:nvSpPr>
        <p:spPr>
          <a:xfrm>
            <a:off x="7438526" y="209303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6D9E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85" name="Google Shape;785;p53"/>
          <p:cNvGrpSpPr/>
          <p:nvPr/>
        </p:nvGrpSpPr>
        <p:grpSpPr>
          <a:xfrm>
            <a:off x="6359885" y="2606021"/>
            <a:ext cx="1075937" cy="1047989"/>
            <a:chOff x="5926225" y="921350"/>
            <a:chExt cx="517800" cy="504350"/>
          </a:xfrm>
        </p:grpSpPr>
        <p:sp>
          <p:nvSpPr>
            <p:cNvPr id="786" name="Google Shape;786;p53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D966"/>
            </a:solidFill>
            <a:ln cap="flat" cmpd="sng" w="28575">
              <a:solidFill>
                <a:srgbClr val="E69138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7" name="Google Shape;787;p53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D966"/>
            </a:solidFill>
            <a:ln cap="flat" cmpd="sng" w="28575">
              <a:solidFill>
                <a:srgbClr val="E69138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88" name="Google Shape;788;p53"/>
          <p:cNvSpPr/>
          <p:nvPr/>
        </p:nvSpPr>
        <p:spPr>
          <a:xfrm>
            <a:off x="6842198" y="3193118"/>
            <a:ext cx="997288" cy="56337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9525">
            <a:solidFill>
              <a:srgbClr val="6D9EE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53"/>
          <p:cNvSpPr txBox="1"/>
          <p:nvPr>
            <p:ph idx="4294967295" type="body"/>
          </p:nvPr>
        </p:nvSpPr>
        <p:spPr>
          <a:xfrm>
            <a:off x="6248575" y="4223563"/>
            <a:ext cx="2438100" cy="56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900"/>
              <a:t>Find</a:t>
            </a:r>
            <a:r>
              <a:rPr b="1" lang="en" sz="900"/>
              <a:t> more icons at </a:t>
            </a:r>
            <a:r>
              <a:rPr lang="en" sz="900" u="sng">
                <a:hlinkClick r:id="rId3"/>
              </a:rPr>
              <a:t>slidescarnival.com/extra-free-resources-icons-and-maps</a:t>
            </a:r>
            <a:endParaRPr sz="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900"/>
          </a:p>
        </p:txBody>
      </p:sp>
      <p:sp>
        <p:nvSpPr>
          <p:cNvPr id="790" name="Google Shape;790;p53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</a:t>
            </a:r>
            <a:r>
              <a:rPr lang="en"/>
              <a:t> ANSWER, AND THE CONTESTANTS SUPPLY THE QUESTION</a:t>
            </a:r>
            <a:endParaRPr/>
          </a:p>
        </p:txBody>
      </p:sp>
      <p:sp>
        <p:nvSpPr>
          <p:cNvPr id="278" name="Google Shape;278;p1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1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2"/>
        </a:solidFill>
      </p:bgPr>
    </p:bg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54"/>
          <p:cNvGrpSpPr/>
          <p:nvPr/>
        </p:nvGrpSpPr>
        <p:grpSpPr>
          <a:xfrm>
            <a:off x="3058888" y="1550127"/>
            <a:ext cx="445718" cy="445753"/>
            <a:chOff x="3706812" y="1035050"/>
            <a:chExt cx="4792662" cy="4787899"/>
          </a:xfrm>
        </p:grpSpPr>
        <p:sp>
          <p:nvSpPr>
            <p:cNvPr id="796" name="Google Shape;796;p54"/>
            <p:cNvSpPr/>
            <p:nvPr/>
          </p:nvSpPr>
          <p:spPr>
            <a:xfrm>
              <a:off x="5913437" y="4054475"/>
              <a:ext cx="2273299" cy="1746250"/>
            </a:xfrm>
            <a:custGeom>
              <a:rect b="b" l="l" r="r" t="t"/>
              <a:pathLst>
                <a:path extrusionOk="0" h="397" w="517">
                  <a:moveTo>
                    <a:pt x="517" y="117"/>
                  </a:moveTo>
                  <a:cubicBezTo>
                    <a:pt x="368" y="128"/>
                    <a:pt x="368" y="128"/>
                    <a:pt x="368" y="128"/>
                  </a:cubicBezTo>
                  <a:cubicBezTo>
                    <a:pt x="284" y="0"/>
                    <a:pt x="284" y="0"/>
                    <a:pt x="284" y="0"/>
                  </a:cubicBezTo>
                  <a:cubicBezTo>
                    <a:pt x="239" y="77"/>
                    <a:pt x="158" y="129"/>
                    <a:pt x="68" y="137"/>
                  </a:cubicBezTo>
                  <a:cubicBezTo>
                    <a:pt x="0" y="273"/>
                    <a:pt x="0" y="273"/>
                    <a:pt x="0" y="273"/>
                  </a:cubicBezTo>
                  <a:cubicBezTo>
                    <a:pt x="83" y="397"/>
                    <a:pt x="83" y="397"/>
                    <a:pt x="83" y="397"/>
                  </a:cubicBezTo>
                  <a:cubicBezTo>
                    <a:pt x="265" y="383"/>
                    <a:pt x="429" y="277"/>
                    <a:pt x="517" y="11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54"/>
            <p:cNvSpPr/>
            <p:nvPr/>
          </p:nvSpPr>
          <p:spPr>
            <a:xfrm>
              <a:off x="4137025" y="4141787"/>
              <a:ext cx="2019301" cy="1681162"/>
            </a:xfrm>
            <a:custGeom>
              <a:rect b="b" l="l" r="r" t="t"/>
              <a:pathLst>
                <a:path extrusionOk="0" h="382" w="459">
                  <a:moveTo>
                    <a:pt x="459" y="378"/>
                  </a:moveTo>
                  <a:cubicBezTo>
                    <a:pt x="376" y="254"/>
                    <a:pt x="376" y="254"/>
                    <a:pt x="376" y="254"/>
                  </a:cubicBezTo>
                  <a:cubicBezTo>
                    <a:pt x="445" y="118"/>
                    <a:pt x="445" y="118"/>
                    <a:pt x="445" y="118"/>
                  </a:cubicBezTo>
                  <a:cubicBezTo>
                    <a:pt x="355" y="117"/>
                    <a:pt x="270" y="73"/>
                    <a:pt x="218" y="0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04" y="294"/>
                    <a:pt x="277" y="382"/>
                    <a:pt x="459" y="3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54"/>
            <p:cNvSpPr/>
            <p:nvPr/>
          </p:nvSpPr>
          <p:spPr>
            <a:xfrm>
              <a:off x="4014787" y="1057275"/>
              <a:ext cx="2276475" cy="1747837"/>
            </a:xfrm>
            <a:custGeom>
              <a:rect b="b" l="l" r="r" t="t"/>
              <a:pathLst>
                <a:path extrusionOk="0" h="397" w="518">
                  <a:moveTo>
                    <a:pt x="233" y="397"/>
                  </a:moveTo>
                  <a:cubicBezTo>
                    <a:pt x="279" y="320"/>
                    <a:pt x="359" y="268"/>
                    <a:pt x="449" y="260"/>
                  </a:cubicBezTo>
                  <a:cubicBezTo>
                    <a:pt x="518" y="125"/>
                    <a:pt x="518" y="125"/>
                    <a:pt x="518" y="125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252" y="14"/>
                    <a:pt x="88" y="120"/>
                    <a:pt x="0" y="280"/>
                  </a:cubicBezTo>
                  <a:cubicBezTo>
                    <a:pt x="149" y="270"/>
                    <a:pt x="149" y="270"/>
                    <a:pt x="149" y="270"/>
                  </a:cubicBezTo>
                  <a:lnTo>
                    <a:pt x="233" y="3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54"/>
            <p:cNvSpPr/>
            <p:nvPr/>
          </p:nvSpPr>
          <p:spPr>
            <a:xfrm>
              <a:off x="3706812" y="2355850"/>
              <a:ext cx="1323975" cy="2309812"/>
            </a:xfrm>
            <a:custGeom>
              <a:rect b="b" l="l" r="r" t="t"/>
              <a:pathLst>
                <a:path extrusionOk="0" h="525" w="301">
                  <a:moveTo>
                    <a:pt x="58" y="10"/>
                  </a:moveTo>
                  <a:cubicBezTo>
                    <a:pt x="18" y="93"/>
                    <a:pt x="0" y="186"/>
                    <a:pt x="5" y="278"/>
                  </a:cubicBezTo>
                  <a:cubicBezTo>
                    <a:pt x="11" y="366"/>
                    <a:pt x="38" y="451"/>
                    <a:pt x="83" y="525"/>
                  </a:cubicBezTo>
                  <a:cubicBezTo>
                    <a:pt x="149" y="391"/>
                    <a:pt x="149" y="391"/>
                    <a:pt x="149" y="391"/>
                  </a:cubicBezTo>
                  <a:cubicBezTo>
                    <a:pt x="301" y="382"/>
                    <a:pt x="301" y="382"/>
                    <a:pt x="301" y="382"/>
                  </a:cubicBezTo>
                  <a:cubicBezTo>
                    <a:pt x="280" y="346"/>
                    <a:pt x="268" y="304"/>
                    <a:pt x="265" y="262"/>
                  </a:cubicBezTo>
                  <a:cubicBezTo>
                    <a:pt x="262" y="215"/>
                    <a:pt x="271" y="169"/>
                    <a:pt x="290" y="127"/>
                  </a:cubicBezTo>
                  <a:cubicBezTo>
                    <a:pt x="207" y="0"/>
                    <a:pt x="207" y="0"/>
                    <a:pt x="207" y="0"/>
                  </a:cubicBezTo>
                  <a:lnTo>
                    <a:pt x="58" y="1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54"/>
            <p:cNvSpPr/>
            <p:nvPr/>
          </p:nvSpPr>
          <p:spPr>
            <a:xfrm>
              <a:off x="7170737" y="2192337"/>
              <a:ext cx="1328737" cy="2314575"/>
            </a:xfrm>
            <a:custGeom>
              <a:rect b="b" l="l" r="r" t="t"/>
              <a:pathLst>
                <a:path extrusionOk="0" h="526" w="302">
                  <a:moveTo>
                    <a:pt x="244" y="515"/>
                  </a:moveTo>
                  <a:cubicBezTo>
                    <a:pt x="284" y="432"/>
                    <a:pt x="302" y="340"/>
                    <a:pt x="296" y="247"/>
                  </a:cubicBezTo>
                  <a:cubicBezTo>
                    <a:pt x="290" y="159"/>
                    <a:pt x="263" y="74"/>
                    <a:pt x="218" y="0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21" y="180"/>
                    <a:pt x="33" y="221"/>
                    <a:pt x="36" y="264"/>
                  </a:cubicBezTo>
                  <a:cubicBezTo>
                    <a:pt x="39" y="310"/>
                    <a:pt x="30" y="357"/>
                    <a:pt x="11" y="399"/>
                  </a:cubicBezTo>
                  <a:cubicBezTo>
                    <a:pt x="94" y="526"/>
                    <a:pt x="94" y="526"/>
                    <a:pt x="94" y="526"/>
                  </a:cubicBezTo>
                  <a:lnTo>
                    <a:pt x="244" y="5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54"/>
            <p:cNvSpPr/>
            <p:nvPr/>
          </p:nvSpPr>
          <p:spPr>
            <a:xfrm>
              <a:off x="6045200" y="1035050"/>
              <a:ext cx="2019301" cy="1685925"/>
            </a:xfrm>
            <a:custGeom>
              <a:rect b="b" l="l" r="r" t="t"/>
              <a:pathLst>
                <a:path extrusionOk="0" h="383" w="459">
                  <a:moveTo>
                    <a:pt x="0" y="4"/>
                  </a:moveTo>
                  <a:cubicBezTo>
                    <a:pt x="83" y="128"/>
                    <a:pt x="83" y="128"/>
                    <a:pt x="83" y="128"/>
                  </a:cubicBezTo>
                  <a:cubicBezTo>
                    <a:pt x="15" y="264"/>
                    <a:pt x="15" y="264"/>
                    <a:pt x="15" y="264"/>
                  </a:cubicBezTo>
                  <a:cubicBezTo>
                    <a:pt x="104" y="265"/>
                    <a:pt x="189" y="309"/>
                    <a:pt x="241" y="383"/>
                  </a:cubicBezTo>
                  <a:cubicBezTo>
                    <a:pt x="393" y="374"/>
                    <a:pt x="393" y="374"/>
                    <a:pt x="393" y="374"/>
                  </a:cubicBezTo>
                  <a:cubicBezTo>
                    <a:pt x="459" y="239"/>
                    <a:pt x="459" y="239"/>
                    <a:pt x="459" y="239"/>
                  </a:cubicBezTo>
                  <a:cubicBezTo>
                    <a:pt x="356" y="89"/>
                    <a:pt x="182" y="0"/>
                    <a:pt x="0" y="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2" name="Google Shape;802;p54"/>
          <p:cNvGrpSpPr/>
          <p:nvPr/>
        </p:nvGrpSpPr>
        <p:grpSpPr>
          <a:xfrm>
            <a:off x="1779393" y="1550157"/>
            <a:ext cx="443331" cy="445437"/>
            <a:chOff x="1400175" y="1220787"/>
            <a:chExt cx="4473575" cy="4476750"/>
          </a:xfrm>
        </p:grpSpPr>
        <p:sp>
          <p:nvSpPr>
            <p:cNvPr id="803" name="Google Shape;803;p54"/>
            <p:cNvSpPr/>
            <p:nvPr/>
          </p:nvSpPr>
          <p:spPr>
            <a:xfrm>
              <a:off x="1400175" y="3135312"/>
              <a:ext cx="2132011" cy="2562226"/>
            </a:xfrm>
            <a:custGeom>
              <a:rect b="b" l="l" r="r" t="t"/>
              <a:pathLst>
                <a:path extrusionOk="0" h="574" w="478">
                  <a:moveTo>
                    <a:pt x="477" y="574"/>
                  </a:moveTo>
                  <a:cubicBezTo>
                    <a:pt x="395" y="435"/>
                    <a:pt x="395" y="435"/>
                    <a:pt x="395" y="435"/>
                  </a:cubicBezTo>
                  <a:cubicBezTo>
                    <a:pt x="478" y="294"/>
                    <a:pt x="478" y="294"/>
                    <a:pt x="478" y="294"/>
                  </a:cubicBezTo>
                  <a:cubicBezTo>
                    <a:pt x="370" y="282"/>
                    <a:pt x="284" y="193"/>
                    <a:pt x="279" y="82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5" y="346"/>
                    <a:pt x="215" y="561"/>
                    <a:pt x="477" y="57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54"/>
            <p:cNvSpPr/>
            <p:nvPr/>
          </p:nvSpPr>
          <p:spPr>
            <a:xfrm>
              <a:off x="3314700" y="3563937"/>
              <a:ext cx="2559050" cy="2133600"/>
            </a:xfrm>
            <a:custGeom>
              <a:rect b="b" l="l" r="r" t="t"/>
              <a:pathLst>
                <a:path extrusionOk="0" h="478" w="574">
                  <a:moveTo>
                    <a:pt x="0" y="339"/>
                  </a:moveTo>
                  <a:cubicBezTo>
                    <a:pt x="82" y="478"/>
                    <a:pt x="82" y="478"/>
                    <a:pt x="82" y="478"/>
                  </a:cubicBezTo>
                  <a:cubicBezTo>
                    <a:pt x="346" y="474"/>
                    <a:pt x="561" y="263"/>
                    <a:pt x="574" y="1"/>
                  </a:cubicBezTo>
                  <a:cubicBezTo>
                    <a:pt x="435" y="83"/>
                    <a:pt x="435" y="83"/>
                    <a:pt x="435" y="83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282" y="109"/>
                    <a:pt x="192" y="194"/>
                    <a:pt x="82" y="199"/>
                  </a:cubicBezTo>
                  <a:lnTo>
                    <a:pt x="0" y="3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54"/>
            <p:cNvSpPr/>
            <p:nvPr/>
          </p:nvSpPr>
          <p:spPr>
            <a:xfrm>
              <a:off x="3741737" y="1223962"/>
              <a:ext cx="2132011" cy="2559050"/>
            </a:xfrm>
            <a:custGeom>
              <a:rect b="b" l="l" r="r" t="t"/>
              <a:pathLst>
                <a:path extrusionOk="0" h="573" w="478">
                  <a:moveTo>
                    <a:pt x="478" y="491"/>
                  </a:moveTo>
                  <a:cubicBezTo>
                    <a:pt x="473" y="227"/>
                    <a:pt x="263" y="12"/>
                    <a:pt x="1" y="0"/>
                  </a:cubicBezTo>
                  <a:cubicBezTo>
                    <a:pt x="83" y="138"/>
                    <a:pt x="83" y="138"/>
                    <a:pt x="83" y="13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08" y="291"/>
                    <a:pt x="194" y="381"/>
                    <a:pt x="199" y="491"/>
                  </a:cubicBezTo>
                  <a:cubicBezTo>
                    <a:pt x="339" y="573"/>
                    <a:pt x="339" y="573"/>
                    <a:pt x="339" y="573"/>
                  </a:cubicBezTo>
                  <a:lnTo>
                    <a:pt x="478" y="4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54"/>
            <p:cNvSpPr/>
            <p:nvPr/>
          </p:nvSpPr>
          <p:spPr>
            <a:xfrm>
              <a:off x="1400175" y="1220787"/>
              <a:ext cx="2560637" cy="2133600"/>
            </a:xfrm>
            <a:custGeom>
              <a:rect b="b" l="l" r="r" t="t"/>
              <a:pathLst>
                <a:path extrusionOk="0" h="478" w="574">
                  <a:moveTo>
                    <a:pt x="574" y="139"/>
                  </a:moveTo>
                  <a:cubicBezTo>
                    <a:pt x="492" y="0"/>
                    <a:pt x="492" y="0"/>
                    <a:pt x="492" y="0"/>
                  </a:cubicBezTo>
                  <a:cubicBezTo>
                    <a:pt x="228" y="5"/>
                    <a:pt x="13" y="215"/>
                    <a:pt x="0" y="477"/>
                  </a:cubicBezTo>
                  <a:cubicBezTo>
                    <a:pt x="139" y="395"/>
                    <a:pt x="139" y="395"/>
                    <a:pt x="139" y="395"/>
                  </a:cubicBezTo>
                  <a:cubicBezTo>
                    <a:pt x="280" y="478"/>
                    <a:pt x="280" y="478"/>
                    <a:pt x="280" y="478"/>
                  </a:cubicBezTo>
                  <a:cubicBezTo>
                    <a:pt x="292" y="370"/>
                    <a:pt x="382" y="284"/>
                    <a:pt x="492" y="279"/>
                  </a:cubicBezTo>
                  <a:lnTo>
                    <a:pt x="574" y="1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7" name="Google Shape;807;p54"/>
          <p:cNvGrpSpPr/>
          <p:nvPr/>
        </p:nvGrpSpPr>
        <p:grpSpPr>
          <a:xfrm>
            <a:off x="1138046" y="1550171"/>
            <a:ext cx="446045" cy="445465"/>
            <a:chOff x="1649412" y="927100"/>
            <a:chExt cx="5011737" cy="5016500"/>
          </a:xfrm>
        </p:grpSpPr>
        <p:sp>
          <p:nvSpPr>
            <p:cNvPr id="808" name="Google Shape;808;p54"/>
            <p:cNvSpPr/>
            <p:nvPr/>
          </p:nvSpPr>
          <p:spPr>
            <a:xfrm>
              <a:off x="2008187" y="4025900"/>
              <a:ext cx="4252913" cy="1917700"/>
            </a:xfrm>
            <a:custGeom>
              <a:rect b="b" l="l" r="r" t="t"/>
              <a:pathLst>
                <a:path extrusionOk="0" h="450" w="999">
                  <a:moveTo>
                    <a:pt x="715" y="15"/>
                  </a:moveTo>
                  <a:cubicBezTo>
                    <a:pt x="667" y="82"/>
                    <a:pt x="588" y="123"/>
                    <a:pt x="505" y="123"/>
                  </a:cubicBezTo>
                  <a:cubicBezTo>
                    <a:pt x="416" y="123"/>
                    <a:pt x="332" y="76"/>
                    <a:pt x="284" y="2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7" y="341"/>
                    <a:pt x="299" y="450"/>
                    <a:pt x="505" y="450"/>
                  </a:cubicBezTo>
                  <a:cubicBezTo>
                    <a:pt x="704" y="450"/>
                    <a:pt x="891" y="347"/>
                    <a:pt x="999" y="181"/>
                  </a:cubicBezTo>
                  <a:cubicBezTo>
                    <a:pt x="810" y="182"/>
                    <a:pt x="810" y="182"/>
                    <a:pt x="810" y="182"/>
                  </a:cubicBezTo>
                  <a:lnTo>
                    <a:pt x="715" y="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54"/>
            <p:cNvSpPr/>
            <p:nvPr/>
          </p:nvSpPr>
          <p:spPr>
            <a:xfrm>
              <a:off x="4271962" y="931862"/>
              <a:ext cx="2389187" cy="3724276"/>
            </a:xfrm>
            <a:custGeom>
              <a:rect b="b" l="l" r="r" t="t"/>
              <a:pathLst>
                <a:path extrusionOk="0" h="874" w="561">
                  <a:moveTo>
                    <a:pt x="488" y="872"/>
                  </a:moveTo>
                  <a:cubicBezTo>
                    <a:pt x="536" y="786"/>
                    <a:pt x="561" y="687"/>
                    <a:pt x="561" y="588"/>
                  </a:cubicBezTo>
                  <a:cubicBezTo>
                    <a:pt x="561" y="273"/>
                    <a:pt x="313" y="15"/>
                    <a:pt x="1" y="0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31" y="342"/>
                    <a:pt x="233" y="453"/>
                    <a:pt x="233" y="588"/>
                  </a:cubicBezTo>
                  <a:cubicBezTo>
                    <a:pt x="233" y="630"/>
                    <a:pt x="223" y="671"/>
                    <a:pt x="204" y="708"/>
                  </a:cubicBezTo>
                  <a:cubicBezTo>
                    <a:pt x="298" y="874"/>
                    <a:pt x="298" y="874"/>
                    <a:pt x="298" y="874"/>
                  </a:cubicBezTo>
                  <a:lnTo>
                    <a:pt x="488" y="8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54"/>
            <p:cNvSpPr/>
            <p:nvPr/>
          </p:nvSpPr>
          <p:spPr>
            <a:xfrm>
              <a:off x="1649412" y="927100"/>
              <a:ext cx="2870200" cy="3652836"/>
            </a:xfrm>
            <a:custGeom>
              <a:rect b="b" l="l" r="r" t="t"/>
              <a:pathLst>
                <a:path extrusionOk="0" h="857" w="674">
                  <a:moveTo>
                    <a:pt x="674" y="164"/>
                  </a:moveTo>
                  <a:cubicBezTo>
                    <a:pt x="578" y="0"/>
                    <a:pt x="578" y="0"/>
                    <a:pt x="578" y="0"/>
                  </a:cubicBezTo>
                  <a:cubicBezTo>
                    <a:pt x="258" y="6"/>
                    <a:pt x="0" y="268"/>
                    <a:pt x="0" y="589"/>
                  </a:cubicBezTo>
                  <a:cubicBezTo>
                    <a:pt x="0" y="682"/>
                    <a:pt x="22" y="775"/>
                    <a:pt x="65" y="857"/>
                  </a:cubicBezTo>
                  <a:cubicBezTo>
                    <a:pt x="158" y="693"/>
                    <a:pt x="158" y="693"/>
                    <a:pt x="158" y="693"/>
                  </a:cubicBezTo>
                  <a:cubicBezTo>
                    <a:pt x="350" y="695"/>
                    <a:pt x="350" y="695"/>
                    <a:pt x="350" y="695"/>
                  </a:cubicBezTo>
                  <a:cubicBezTo>
                    <a:pt x="335" y="661"/>
                    <a:pt x="328" y="625"/>
                    <a:pt x="328" y="589"/>
                  </a:cubicBezTo>
                  <a:cubicBezTo>
                    <a:pt x="328" y="449"/>
                    <a:pt x="439" y="334"/>
                    <a:pt x="577" y="328"/>
                  </a:cubicBezTo>
                  <a:lnTo>
                    <a:pt x="674" y="1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1" name="Google Shape;811;p54"/>
          <p:cNvGrpSpPr/>
          <p:nvPr/>
        </p:nvGrpSpPr>
        <p:grpSpPr>
          <a:xfrm>
            <a:off x="2418397" y="1550424"/>
            <a:ext cx="444870" cy="445286"/>
            <a:chOff x="1301750" y="920750"/>
            <a:chExt cx="5095875" cy="5100637"/>
          </a:xfrm>
        </p:grpSpPr>
        <p:sp>
          <p:nvSpPr>
            <p:cNvPr id="812" name="Google Shape;812;p54"/>
            <p:cNvSpPr/>
            <p:nvPr/>
          </p:nvSpPr>
          <p:spPr>
            <a:xfrm>
              <a:off x="1301750" y="2546350"/>
              <a:ext cx="1801812" cy="2917825"/>
            </a:xfrm>
            <a:custGeom>
              <a:rect b="b" l="l" r="r" t="t"/>
              <a:pathLst>
                <a:path extrusionOk="0" h="655" w="405">
                  <a:moveTo>
                    <a:pt x="321" y="207"/>
                  </a:moveTo>
                  <a:cubicBezTo>
                    <a:pt x="321" y="184"/>
                    <a:pt x="324" y="161"/>
                    <a:pt x="330" y="139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9" y="94"/>
                    <a:pt x="0" y="150"/>
                    <a:pt x="0" y="207"/>
                  </a:cubicBezTo>
                  <a:cubicBezTo>
                    <a:pt x="0" y="381"/>
                    <a:pt x="80" y="546"/>
                    <a:pt x="216" y="655"/>
                  </a:cubicBezTo>
                  <a:cubicBezTo>
                    <a:pt x="234" y="471"/>
                    <a:pt x="234" y="471"/>
                    <a:pt x="234" y="471"/>
                  </a:cubicBezTo>
                  <a:cubicBezTo>
                    <a:pt x="405" y="396"/>
                    <a:pt x="405" y="396"/>
                    <a:pt x="405" y="396"/>
                  </a:cubicBezTo>
                  <a:cubicBezTo>
                    <a:pt x="352" y="348"/>
                    <a:pt x="321" y="279"/>
                    <a:pt x="321" y="20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3" name="Google Shape;813;p54"/>
            <p:cNvSpPr/>
            <p:nvPr/>
          </p:nvSpPr>
          <p:spPr>
            <a:xfrm>
              <a:off x="2387600" y="4403725"/>
              <a:ext cx="2865436" cy="1617662"/>
            </a:xfrm>
            <a:custGeom>
              <a:rect b="b" l="l" r="r" t="t"/>
              <a:pathLst>
                <a:path extrusionOk="0" h="363" w="644">
                  <a:moveTo>
                    <a:pt x="644" y="268"/>
                  </a:moveTo>
                  <a:cubicBezTo>
                    <a:pt x="475" y="194"/>
                    <a:pt x="475" y="194"/>
                    <a:pt x="475" y="194"/>
                  </a:cubicBezTo>
                  <a:cubicBezTo>
                    <a:pt x="456" y="8"/>
                    <a:pt x="456" y="8"/>
                    <a:pt x="456" y="8"/>
                  </a:cubicBezTo>
                  <a:cubicBezTo>
                    <a:pt x="418" y="31"/>
                    <a:pt x="374" y="42"/>
                    <a:pt x="329" y="42"/>
                  </a:cubicBezTo>
                  <a:cubicBezTo>
                    <a:pt x="279" y="42"/>
                    <a:pt x="231" y="28"/>
                    <a:pt x="189" y="0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97" y="327"/>
                    <a:pt x="210" y="363"/>
                    <a:pt x="329" y="363"/>
                  </a:cubicBezTo>
                  <a:cubicBezTo>
                    <a:pt x="442" y="363"/>
                    <a:pt x="550" y="330"/>
                    <a:pt x="644" y="2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54"/>
            <p:cNvSpPr/>
            <p:nvPr/>
          </p:nvSpPr>
          <p:spPr>
            <a:xfrm>
              <a:off x="4546600" y="2790825"/>
              <a:ext cx="1851025" cy="2717800"/>
            </a:xfrm>
            <a:custGeom>
              <a:rect b="b" l="l" r="r" t="t"/>
              <a:pathLst>
                <a:path extrusionOk="0" h="610" w="416">
                  <a:moveTo>
                    <a:pt x="416" y="152"/>
                  </a:moveTo>
                  <a:cubicBezTo>
                    <a:pt x="416" y="101"/>
                    <a:pt x="409" y="50"/>
                    <a:pt x="396" y="0"/>
                  </a:cubicBezTo>
                  <a:cubicBezTo>
                    <a:pt x="273" y="139"/>
                    <a:pt x="273" y="139"/>
                    <a:pt x="273" y="139"/>
                  </a:cubicBezTo>
                  <a:cubicBezTo>
                    <a:pt x="90" y="98"/>
                    <a:pt x="90" y="98"/>
                    <a:pt x="90" y="98"/>
                  </a:cubicBezTo>
                  <a:cubicBezTo>
                    <a:pt x="94" y="116"/>
                    <a:pt x="96" y="134"/>
                    <a:pt x="96" y="152"/>
                  </a:cubicBezTo>
                  <a:cubicBezTo>
                    <a:pt x="96" y="229"/>
                    <a:pt x="60" y="302"/>
                    <a:pt x="0" y="350"/>
                  </a:cubicBezTo>
                  <a:cubicBezTo>
                    <a:pt x="18" y="535"/>
                    <a:pt x="18" y="535"/>
                    <a:pt x="18" y="535"/>
                  </a:cubicBezTo>
                  <a:cubicBezTo>
                    <a:pt x="188" y="610"/>
                    <a:pt x="188" y="610"/>
                    <a:pt x="188" y="610"/>
                  </a:cubicBezTo>
                  <a:cubicBezTo>
                    <a:pt x="331" y="502"/>
                    <a:pt x="416" y="331"/>
                    <a:pt x="416" y="1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54"/>
            <p:cNvSpPr/>
            <p:nvPr/>
          </p:nvSpPr>
          <p:spPr>
            <a:xfrm>
              <a:off x="3962400" y="925512"/>
              <a:ext cx="2297112" cy="2333625"/>
            </a:xfrm>
            <a:custGeom>
              <a:rect b="b" l="l" r="r" t="t"/>
              <a:pathLst>
                <a:path extrusionOk="0" h="524" w="516">
                  <a:moveTo>
                    <a:pt x="1" y="0"/>
                  </a:moveTo>
                  <a:cubicBezTo>
                    <a:pt x="94" y="159"/>
                    <a:pt x="94" y="159"/>
                    <a:pt x="94" y="159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95" y="330"/>
                    <a:pt x="178" y="393"/>
                    <a:pt x="211" y="484"/>
                  </a:cubicBezTo>
                  <a:cubicBezTo>
                    <a:pt x="393" y="524"/>
                    <a:pt x="393" y="524"/>
                    <a:pt x="393" y="524"/>
                  </a:cubicBezTo>
                  <a:cubicBezTo>
                    <a:pt x="516" y="385"/>
                    <a:pt x="516" y="385"/>
                    <a:pt x="516" y="385"/>
                  </a:cubicBezTo>
                  <a:cubicBezTo>
                    <a:pt x="439" y="162"/>
                    <a:pt x="235" y="1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54"/>
            <p:cNvSpPr/>
            <p:nvPr/>
          </p:nvSpPr>
          <p:spPr>
            <a:xfrm>
              <a:off x="1466850" y="920750"/>
              <a:ext cx="2759074" cy="2097087"/>
            </a:xfrm>
            <a:custGeom>
              <a:rect b="b" l="l" r="r" t="t"/>
              <a:pathLst>
                <a:path extrusionOk="0" h="471" w="620">
                  <a:moveTo>
                    <a:pt x="526" y="320"/>
                  </a:moveTo>
                  <a:cubicBezTo>
                    <a:pt x="620" y="160"/>
                    <a:pt x="620" y="160"/>
                    <a:pt x="620" y="160"/>
                  </a:cubicBezTo>
                  <a:cubicBezTo>
                    <a:pt x="526" y="0"/>
                    <a:pt x="526" y="0"/>
                    <a:pt x="526" y="0"/>
                  </a:cubicBezTo>
                  <a:cubicBezTo>
                    <a:pt x="290" y="4"/>
                    <a:pt x="82" y="151"/>
                    <a:pt x="0" y="371"/>
                  </a:cubicBezTo>
                  <a:cubicBezTo>
                    <a:pt x="180" y="331"/>
                    <a:pt x="180" y="331"/>
                    <a:pt x="180" y="331"/>
                  </a:cubicBezTo>
                  <a:cubicBezTo>
                    <a:pt x="305" y="471"/>
                    <a:pt x="305" y="471"/>
                    <a:pt x="305" y="471"/>
                  </a:cubicBezTo>
                  <a:cubicBezTo>
                    <a:pt x="343" y="383"/>
                    <a:pt x="428" y="324"/>
                    <a:pt x="526" y="3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54"/>
          <p:cNvGrpSpPr/>
          <p:nvPr/>
        </p:nvGrpSpPr>
        <p:grpSpPr>
          <a:xfrm>
            <a:off x="4341570" y="1550333"/>
            <a:ext cx="445621" cy="445591"/>
            <a:chOff x="5732756" y="2682276"/>
            <a:chExt cx="719905" cy="719856"/>
          </a:xfrm>
        </p:grpSpPr>
        <p:sp>
          <p:nvSpPr>
            <p:cNvPr id="818" name="Google Shape;818;p54"/>
            <p:cNvSpPr/>
            <p:nvPr/>
          </p:nvSpPr>
          <p:spPr>
            <a:xfrm>
              <a:off x="5732756" y="2682276"/>
              <a:ext cx="400276" cy="538927"/>
            </a:xfrm>
            <a:custGeom>
              <a:rect b="b" l="l" r="r" t="t"/>
              <a:pathLst>
                <a:path extrusionOk="0" h="902" w="670">
                  <a:moveTo>
                    <a:pt x="145" y="824"/>
                  </a:moveTo>
                  <a:cubicBezTo>
                    <a:pt x="138" y="813"/>
                    <a:pt x="137" y="799"/>
                    <a:pt x="142" y="786"/>
                  </a:cubicBezTo>
                  <a:cubicBezTo>
                    <a:pt x="149" y="767"/>
                    <a:pt x="164" y="751"/>
                    <a:pt x="185" y="739"/>
                  </a:cubicBezTo>
                  <a:cubicBezTo>
                    <a:pt x="205" y="727"/>
                    <a:pt x="227" y="722"/>
                    <a:pt x="247" y="725"/>
                  </a:cubicBezTo>
                  <a:cubicBezTo>
                    <a:pt x="260" y="727"/>
                    <a:pt x="272" y="735"/>
                    <a:pt x="278" y="747"/>
                  </a:cubicBezTo>
                  <a:cubicBezTo>
                    <a:pt x="285" y="758"/>
                    <a:pt x="286" y="773"/>
                    <a:pt x="281" y="786"/>
                  </a:cubicBezTo>
                  <a:cubicBezTo>
                    <a:pt x="365" y="737"/>
                    <a:pt x="365" y="737"/>
                    <a:pt x="365" y="737"/>
                  </a:cubicBezTo>
                  <a:cubicBezTo>
                    <a:pt x="342" y="697"/>
                    <a:pt x="329" y="651"/>
                    <a:pt x="329" y="602"/>
                  </a:cubicBezTo>
                  <a:cubicBezTo>
                    <a:pt x="329" y="459"/>
                    <a:pt x="440" y="342"/>
                    <a:pt x="580" y="330"/>
                  </a:cubicBezTo>
                  <a:cubicBezTo>
                    <a:pt x="580" y="202"/>
                    <a:pt x="580" y="202"/>
                    <a:pt x="580" y="202"/>
                  </a:cubicBezTo>
                  <a:cubicBezTo>
                    <a:pt x="581" y="199"/>
                    <a:pt x="584" y="195"/>
                    <a:pt x="589" y="195"/>
                  </a:cubicBezTo>
                  <a:cubicBezTo>
                    <a:pt x="598" y="194"/>
                    <a:pt x="606" y="195"/>
                    <a:pt x="611" y="202"/>
                  </a:cubicBezTo>
                  <a:cubicBezTo>
                    <a:pt x="614" y="207"/>
                    <a:pt x="616" y="212"/>
                    <a:pt x="619" y="216"/>
                  </a:cubicBezTo>
                  <a:cubicBezTo>
                    <a:pt x="628" y="230"/>
                    <a:pt x="645" y="232"/>
                    <a:pt x="656" y="219"/>
                  </a:cubicBezTo>
                  <a:cubicBezTo>
                    <a:pt x="666" y="207"/>
                    <a:pt x="670" y="189"/>
                    <a:pt x="669" y="172"/>
                  </a:cubicBezTo>
                  <a:cubicBezTo>
                    <a:pt x="670" y="156"/>
                    <a:pt x="666" y="138"/>
                    <a:pt x="656" y="126"/>
                  </a:cubicBezTo>
                  <a:cubicBezTo>
                    <a:pt x="645" y="113"/>
                    <a:pt x="628" y="115"/>
                    <a:pt x="619" y="129"/>
                  </a:cubicBezTo>
                  <a:cubicBezTo>
                    <a:pt x="616" y="133"/>
                    <a:pt x="614" y="138"/>
                    <a:pt x="611" y="143"/>
                  </a:cubicBezTo>
                  <a:cubicBezTo>
                    <a:pt x="606" y="150"/>
                    <a:pt x="598" y="151"/>
                    <a:pt x="589" y="150"/>
                  </a:cubicBezTo>
                  <a:cubicBezTo>
                    <a:pt x="584" y="150"/>
                    <a:pt x="581" y="146"/>
                    <a:pt x="580" y="142"/>
                  </a:cubicBezTo>
                  <a:cubicBezTo>
                    <a:pt x="580" y="0"/>
                    <a:pt x="580" y="0"/>
                    <a:pt x="580" y="0"/>
                  </a:cubicBezTo>
                  <a:cubicBezTo>
                    <a:pt x="258" y="12"/>
                    <a:pt x="0" y="277"/>
                    <a:pt x="0" y="602"/>
                  </a:cubicBezTo>
                  <a:cubicBezTo>
                    <a:pt x="0" y="711"/>
                    <a:pt x="29" y="814"/>
                    <a:pt x="79" y="902"/>
                  </a:cubicBezTo>
                  <a:cubicBezTo>
                    <a:pt x="177" y="845"/>
                    <a:pt x="177" y="845"/>
                    <a:pt x="177" y="845"/>
                  </a:cubicBezTo>
                  <a:cubicBezTo>
                    <a:pt x="163" y="843"/>
                    <a:pt x="151" y="836"/>
                    <a:pt x="145" y="8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9" name="Google Shape;819;p54"/>
            <p:cNvSpPr/>
            <p:nvPr/>
          </p:nvSpPr>
          <p:spPr>
            <a:xfrm>
              <a:off x="6094186" y="2682276"/>
              <a:ext cx="358476" cy="531209"/>
            </a:xfrm>
            <a:custGeom>
              <a:rect b="b" l="l" r="r" t="t"/>
              <a:pathLst>
                <a:path extrusionOk="0" h="889" w="600">
                  <a:moveTo>
                    <a:pt x="35" y="95"/>
                  </a:moveTo>
                  <a:cubicBezTo>
                    <a:pt x="48" y="95"/>
                    <a:pt x="60" y="101"/>
                    <a:pt x="69" y="112"/>
                  </a:cubicBezTo>
                  <a:cubicBezTo>
                    <a:pt x="82" y="127"/>
                    <a:pt x="88" y="149"/>
                    <a:pt x="88" y="172"/>
                  </a:cubicBezTo>
                  <a:cubicBezTo>
                    <a:pt x="88" y="196"/>
                    <a:pt x="82" y="218"/>
                    <a:pt x="69" y="233"/>
                  </a:cubicBezTo>
                  <a:cubicBezTo>
                    <a:pt x="60" y="244"/>
                    <a:pt x="48" y="250"/>
                    <a:pt x="35" y="250"/>
                  </a:cubicBezTo>
                  <a:cubicBezTo>
                    <a:pt x="21" y="250"/>
                    <a:pt x="8" y="243"/>
                    <a:pt x="0" y="232"/>
                  </a:cubicBezTo>
                  <a:cubicBezTo>
                    <a:pt x="0" y="329"/>
                    <a:pt x="0" y="329"/>
                    <a:pt x="0" y="329"/>
                  </a:cubicBezTo>
                  <a:cubicBezTo>
                    <a:pt x="150" y="331"/>
                    <a:pt x="271" y="452"/>
                    <a:pt x="271" y="602"/>
                  </a:cubicBezTo>
                  <a:cubicBezTo>
                    <a:pt x="271" y="644"/>
                    <a:pt x="261" y="684"/>
                    <a:pt x="245" y="719"/>
                  </a:cubicBezTo>
                  <a:cubicBezTo>
                    <a:pt x="355" y="783"/>
                    <a:pt x="355" y="783"/>
                    <a:pt x="355" y="783"/>
                  </a:cubicBezTo>
                  <a:cubicBezTo>
                    <a:pt x="358" y="786"/>
                    <a:pt x="359" y="791"/>
                    <a:pt x="357" y="795"/>
                  </a:cubicBezTo>
                  <a:cubicBezTo>
                    <a:pt x="353" y="802"/>
                    <a:pt x="349" y="809"/>
                    <a:pt x="340" y="810"/>
                  </a:cubicBezTo>
                  <a:cubicBezTo>
                    <a:pt x="334" y="810"/>
                    <a:pt x="329" y="810"/>
                    <a:pt x="324" y="810"/>
                  </a:cubicBezTo>
                  <a:cubicBezTo>
                    <a:pt x="307" y="810"/>
                    <a:pt x="297" y="825"/>
                    <a:pt x="303" y="840"/>
                  </a:cubicBezTo>
                  <a:cubicBezTo>
                    <a:pt x="309" y="855"/>
                    <a:pt x="322" y="868"/>
                    <a:pt x="336" y="875"/>
                  </a:cubicBezTo>
                  <a:cubicBezTo>
                    <a:pt x="350" y="884"/>
                    <a:pt x="368" y="889"/>
                    <a:pt x="384" y="887"/>
                  </a:cubicBezTo>
                  <a:cubicBezTo>
                    <a:pt x="400" y="884"/>
                    <a:pt x="407" y="868"/>
                    <a:pt x="399" y="854"/>
                  </a:cubicBezTo>
                  <a:cubicBezTo>
                    <a:pt x="397" y="849"/>
                    <a:pt x="394" y="845"/>
                    <a:pt x="391" y="840"/>
                  </a:cubicBezTo>
                  <a:cubicBezTo>
                    <a:pt x="387" y="831"/>
                    <a:pt x="391" y="824"/>
                    <a:pt x="396" y="817"/>
                  </a:cubicBezTo>
                  <a:cubicBezTo>
                    <a:pt x="398" y="813"/>
                    <a:pt x="403" y="812"/>
                    <a:pt x="407" y="813"/>
                  </a:cubicBezTo>
                  <a:cubicBezTo>
                    <a:pt x="530" y="884"/>
                    <a:pt x="530" y="884"/>
                    <a:pt x="530" y="884"/>
                  </a:cubicBezTo>
                  <a:cubicBezTo>
                    <a:pt x="575" y="800"/>
                    <a:pt x="600" y="704"/>
                    <a:pt x="600" y="602"/>
                  </a:cubicBezTo>
                  <a:cubicBezTo>
                    <a:pt x="600" y="271"/>
                    <a:pt x="331" y="1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8" y="102"/>
                    <a:pt x="21" y="95"/>
                    <a:pt x="35" y="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0" name="Google Shape;820;p54"/>
            <p:cNvSpPr/>
            <p:nvPr/>
          </p:nvSpPr>
          <p:spPr>
            <a:xfrm>
              <a:off x="5787732" y="3124950"/>
              <a:ext cx="616090" cy="277182"/>
            </a:xfrm>
            <a:custGeom>
              <a:rect b="b" l="l" r="r" t="t"/>
              <a:pathLst>
                <a:path extrusionOk="0" h="464" w="1031">
                  <a:moveTo>
                    <a:pt x="931" y="147"/>
                  </a:moveTo>
                  <a:cubicBezTo>
                    <a:pt x="925" y="159"/>
                    <a:pt x="913" y="166"/>
                    <a:pt x="900" y="169"/>
                  </a:cubicBezTo>
                  <a:cubicBezTo>
                    <a:pt x="880" y="172"/>
                    <a:pt x="858" y="167"/>
                    <a:pt x="838" y="155"/>
                  </a:cubicBezTo>
                  <a:cubicBezTo>
                    <a:pt x="817" y="143"/>
                    <a:pt x="801" y="127"/>
                    <a:pt x="795" y="108"/>
                  </a:cubicBezTo>
                  <a:cubicBezTo>
                    <a:pt x="790" y="95"/>
                    <a:pt x="791" y="81"/>
                    <a:pt x="797" y="70"/>
                  </a:cubicBezTo>
                  <a:cubicBezTo>
                    <a:pt x="804" y="58"/>
                    <a:pt x="816" y="50"/>
                    <a:pt x="830" y="48"/>
                  </a:cubicBezTo>
                  <a:cubicBezTo>
                    <a:pt x="746" y="0"/>
                    <a:pt x="746" y="0"/>
                    <a:pt x="746" y="0"/>
                  </a:cubicBezTo>
                  <a:cubicBezTo>
                    <a:pt x="698" y="81"/>
                    <a:pt x="611" y="135"/>
                    <a:pt x="510" y="135"/>
                  </a:cubicBezTo>
                  <a:cubicBezTo>
                    <a:pt x="417" y="135"/>
                    <a:pt x="335" y="88"/>
                    <a:pt x="286" y="17"/>
                  </a:cubicBezTo>
                  <a:cubicBezTo>
                    <a:pt x="175" y="81"/>
                    <a:pt x="175" y="81"/>
                    <a:pt x="175" y="81"/>
                  </a:cubicBezTo>
                  <a:cubicBezTo>
                    <a:pt x="171" y="82"/>
                    <a:pt x="167" y="81"/>
                    <a:pt x="164" y="77"/>
                  </a:cubicBezTo>
                  <a:cubicBezTo>
                    <a:pt x="159" y="70"/>
                    <a:pt x="156" y="63"/>
                    <a:pt x="160" y="54"/>
                  </a:cubicBezTo>
                  <a:cubicBezTo>
                    <a:pt x="162" y="49"/>
                    <a:pt x="165" y="45"/>
                    <a:pt x="168" y="40"/>
                  </a:cubicBezTo>
                  <a:cubicBezTo>
                    <a:pt x="175" y="26"/>
                    <a:pt x="168" y="10"/>
                    <a:pt x="152" y="7"/>
                  </a:cubicBezTo>
                  <a:cubicBezTo>
                    <a:pt x="136" y="5"/>
                    <a:pt x="119" y="10"/>
                    <a:pt x="105" y="18"/>
                  </a:cubicBezTo>
                  <a:cubicBezTo>
                    <a:pt x="90" y="26"/>
                    <a:pt x="77" y="39"/>
                    <a:pt x="71" y="54"/>
                  </a:cubicBezTo>
                  <a:cubicBezTo>
                    <a:pt x="66" y="69"/>
                    <a:pt x="76" y="83"/>
                    <a:pt x="92" y="84"/>
                  </a:cubicBezTo>
                  <a:cubicBezTo>
                    <a:pt x="97" y="84"/>
                    <a:pt x="103" y="83"/>
                    <a:pt x="108" y="84"/>
                  </a:cubicBezTo>
                  <a:cubicBezTo>
                    <a:pt x="117" y="85"/>
                    <a:pt x="121" y="92"/>
                    <a:pt x="126" y="99"/>
                  </a:cubicBezTo>
                  <a:cubicBezTo>
                    <a:pt x="128" y="103"/>
                    <a:pt x="126" y="108"/>
                    <a:pt x="123" y="111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107" y="351"/>
                    <a:pt x="296" y="464"/>
                    <a:pt x="510" y="464"/>
                  </a:cubicBezTo>
                  <a:cubicBezTo>
                    <a:pt x="733" y="464"/>
                    <a:pt x="927" y="344"/>
                    <a:pt x="1031" y="165"/>
                  </a:cubicBezTo>
                  <a:cubicBezTo>
                    <a:pt x="934" y="108"/>
                    <a:pt x="934" y="108"/>
                    <a:pt x="934" y="108"/>
                  </a:cubicBezTo>
                  <a:cubicBezTo>
                    <a:pt x="939" y="121"/>
                    <a:pt x="938" y="136"/>
                    <a:pt x="931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1" name="Google Shape;821;p54"/>
          <p:cNvGrpSpPr/>
          <p:nvPr/>
        </p:nvGrpSpPr>
        <p:grpSpPr>
          <a:xfrm>
            <a:off x="4982887" y="1550327"/>
            <a:ext cx="445627" cy="445604"/>
            <a:chOff x="6768809" y="2682265"/>
            <a:chExt cx="719915" cy="719877"/>
          </a:xfrm>
        </p:grpSpPr>
        <p:sp>
          <p:nvSpPr>
            <p:cNvPr id="822" name="Google Shape;822;p54"/>
            <p:cNvSpPr/>
            <p:nvPr/>
          </p:nvSpPr>
          <p:spPr>
            <a:xfrm>
              <a:off x="6768809" y="2682954"/>
              <a:ext cx="400157" cy="358101"/>
            </a:xfrm>
            <a:custGeom>
              <a:rect b="b" l="l" r="r" t="t"/>
              <a:pathLst>
                <a:path extrusionOk="0" h="571" w="638">
                  <a:moveTo>
                    <a:pt x="91" y="538"/>
                  </a:moveTo>
                  <a:cubicBezTo>
                    <a:pt x="91" y="525"/>
                    <a:pt x="97" y="513"/>
                    <a:pt x="107" y="505"/>
                  </a:cubicBezTo>
                  <a:cubicBezTo>
                    <a:pt x="121" y="493"/>
                    <a:pt x="142" y="486"/>
                    <a:pt x="164" y="487"/>
                  </a:cubicBezTo>
                  <a:cubicBezTo>
                    <a:pt x="187" y="486"/>
                    <a:pt x="208" y="493"/>
                    <a:pt x="222" y="505"/>
                  </a:cubicBezTo>
                  <a:cubicBezTo>
                    <a:pt x="232" y="513"/>
                    <a:pt x="238" y="525"/>
                    <a:pt x="238" y="538"/>
                  </a:cubicBezTo>
                  <a:cubicBezTo>
                    <a:pt x="238" y="551"/>
                    <a:pt x="232" y="563"/>
                    <a:pt x="221" y="571"/>
                  </a:cubicBezTo>
                  <a:cubicBezTo>
                    <a:pt x="314" y="571"/>
                    <a:pt x="314" y="571"/>
                    <a:pt x="314" y="571"/>
                  </a:cubicBezTo>
                  <a:cubicBezTo>
                    <a:pt x="315" y="435"/>
                    <a:pt x="420" y="325"/>
                    <a:pt x="552" y="314"/>
                  </a:cubicBezTo>
                  <a:cubicBezTo>
                    <a:pt x="552" y="192"/>
                    <a:pt x="552" y="192"/>
                    <a:pt x="552" y="192"/>
                  </a:cubicBezTo>
                  <a:cubicBezTo>
                    <a:pt x="554" y="189"/>
                    <a:pt x="557" y="185"/>
                    <a:pt x="561" y="185"/>
                  </a:cubicBezTo>
                  <a:cubicBezTo>
                    <a:pt x="569" y="184"/>
                    <a:pt x="577" y="184"/>
                    <a:pt x="582" y="192"/>
                  </a:cubicBezTo>
                  <a:cubicBezTo>
                    <a:pt x="585" y="196"/>
                    <a:pt x="587" y="201"/>
                    <a:pt x="590" y="205"/>
                  </a:cubicBezTo>
                  <a:cubicBezTo>
                    <a:pt x="598" y="218"/>
                    <a:pt x="615" y="220"/>
                    <a:pt x="625" y="208"/>
                  </a:cubicBezTo>
                  <a:cubicBezTo>
                    <a:pt x="634" y="196"/>
                    <a:pt x="638" y="179"/>
                    <a:pt x="638" y="163"/>
                  </a:cubicBezTo>
                  <a:cubicBezTo>
                    <a:pt x="638" y="148"/>
                    <a:pt x="634" y="131"/>
                    <a:pt x="625" y="119"/>
                  </a:cubicBezTo>
                  <a:cubicBezTo>
                    <a:pt x="615" y="107"/>
                    <a:pt x="598" y="109"/>
                    <a:pt x="590" y="122"/>
                  </a:cubicBezTo>
                  <a:cubicBezTo>
                    <a:pt x="587" y="126"/>
                    <a:pt x="585" y="131"/>
                    <a:pt x="582" y="135"/>
                  </a:cubicBezTo>
                  <a:cubicBezTo>
                    <a:pt x="577" y="142"/>
                    <a:pt x="569" y="143"/>
                    <a:pt x="561" y="142"/>
                  </a:cubicBezTo>
                  <a:cubicBezTo>
                    <a:pt x="557" y="142"/>
                    <a:pt x="554" y="138"/>
                    <a:pt x="552" y="135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246" y="11"/>
                    <a:pt x="1" y="262"/>
                    <a:pt x="0" y="571"/>
                  </a:cubicBezTo>
                  <a:cubicBezTo>
                    <a:pt x="107" y="571"/>
                    <a:pt x="107" y="571"/>
                    <a:pt x="107" y="571"/>
                  </a:cubicBezTo>
                  <a:cubicBezTo>
                    <a:pt x="97" y="563"/>
                    <a:pt x="91" y="551"/>
                    <a:pt x="91" y="5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3" name="Google Shape;823;p54"/>
            <p:cNvSpPr/>
            <p:nvPr/>
          </p:nvSpPr>
          <p:spPr>
            <a:xfrm>
              <a:off x="6768809" y="3002032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539" y="547"/>
                  </a:moveTo>
                  <a:cubicBezTo>
                    <a:pt x="526" y="547"/>
                    <a:pt x="514" y="542"/>
                    <a:pt x="506" y="532"/>
                  </a:cubicBezTo>
                  <a:cubicBezTo>
                    <a:pt x="494" y="517"/>
                    <a:pt x="487" y="497"/>
                    <a:pt x="488" y="474"/>
                  </a:cubicBezTo>
                  <a:cubicBezTo>
                    <a:pt x="487" y="451"/>
                    <a:pt x="494" y="431"/>
                    <a:pt x="506" y="416"/>
                  </a:cubicBezTo>
                  <a:cubicBezTo>
                    <a:pt x="514" y="406"/>
                    <a:pt x="526" y="400"/>
                    <a:pt x="539" y="400"/>
                  </a:cubicBezTo>
                  <a:cubicBezTo>
                    <a:pt x="551" y="400"/>
                    <a:pt x="564" y="406"/>
                    <a:pt x="572" y="417"/>
                  </a:cubicBezTo>
                  <a:cubicBezTo>
                    <a:pt x="572" y="324"/>
                    <a:pt x="572" y="324"/>
                    <a:pt x="572" y="324"/>
                  </a:cubicBezTo>
                  <a:cubicBezTo>
                    <a:pt x="436" y="323"/>
                    <a:pt x="325" y="219"/>
                    <a:pt x="315" y="86"/>
                  </a:cubicBezTo>
                  <a:cubicBezTo>
                    <a:pt x="193" y="86"/>
                    <a:pt x="193" y="86"/>
                    <a:pt x="193" y="86"/>
                  </a:cubicBezTo>
                  <a:cubicBezTo>
                    <a:pt x="189" y="84"/>
                    <a:pt x="186" y="81"/>
                    <a:pt x="186" y="77"/>
                  </a:cubicBezTo>
                  <a:cubicBezTo>
                    <a:pt x="185" y="69"/>
                    <a:pt x="185" y="61"/>
                    <a:pt x="193" y="56"/>
                  </a:cubicBezTo>
                  <a:cubicBezTo>
                    <a:pt x="197" y="53"/>
                    <a:pt x="202" y="51"/>
                    <a:pt x="206" y="48"/>
                  </a:cubicBezTo>
                  <a:cubicBezTo>
                    <a:pt x="219" y="40"/>
                    <a:pt x="221" y="23"/>
                    <a:pt x="209" y="13"/>
                  </a:cubicBezTo>
                  <a:cubicBezTo>
                    <a:pt x="197" y="4"/>
                    <a:pt x="180" y="0"/>
                    <a:pt x="164" y="0"/>
                  </a:cubicBezTo>
                  <a:cubicBezTo>
                    <a:pt x="149" y="0"/>
                    <a:pt x="132" y="4"/>
                    <a:pt x="120" y="13"/>
                  </a:cubicBezTo>
                  <a:cubicBezTo>
                    <a:pt x="108" y="23"/>
                    <a:pt x="109" y="40"/>
                    <a:pt x="123" y="48"/>
                  </a:cubicBezTo>
                  <a:cubicBezTo>
                    <a:pt x="127" y="51"/>
                    <a:pt x="132" y="53"/>
                    <a:pt x="136" y="56"/>
                  </a:cubicBezTo>
                  <a:cubicBezTo>
                    <a:pt x="143" y="61"/>
                    <a:pt x="143" y="69"/>
                    <a:pt x="143" y="77"/>
                  </a:cubicBezTo>
                  <a:cubicBezTo>
                    <a:pt x="143" y="81"/>
                    <a:pt x="139" y="84"/>
                    <a:pt x="136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12" y="392"/>
                    <a:pt x="263" y="637"/>
                    <a:pt x="572" y="638"/>
                  </a:cubicBezTo>
                  <a:cubicBezTo>
                    <a:pt x="572" y="531"/>
                    <a:pt x="572" y="531"/>
                    <a:pt x="572" y="531"/>
                  </a:cubicBezTo>
                  <a:cubicBezTo>
                    <a:pt x="564" y="541"/>
                    <a:pt x="551" y="547"/>
                    <a:pt x="539" y="5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4" name="Google Shape;824;p54"/>
            <p:cNvSpPr/>
            <p:nvPr/>
          </p:nvSpPr>
          <p:spPr>
            <a:xfrm>
              <a:off x="7129915" y="2682265"/>
              <a:ext cx="358808" cy="400111"/>
            </a:xfrm>
            <a:custGeom>
              <a:rect b="b" l="l" r="r" t="t"/>
              <a:pathLst>
                <a:path extrusionOk="0" h="638" w="572">
                  <a:moveTo>
                    <a:pt x="33" y="91"/>
                  </a:moveTo>
                  <a:cubicBezTo>
                    <a:pt x="46" y="91"/>
                    <a:pt x="58" y="97"/>
                    <a:pt x="66" y="107"/>
                  </a:cubicBezTo>
                  <a:cubicBezTo>
                    <a:pt x="78" y="121"/>
                    <a:pt x="85" y="142"/>
                    <a:pt x="84" y="164"/>
                  </a:cubicBezTo>
                  <a:cubicBezTo>
                    <a:pt x="85" y="187"/>
                    <a:pt x="78" y="208"/>
                    <a:pt x="66" y="222"/>
                  </a:cubicBezTo>
                  <a:cubicBezTo>
                    <a:pt x="58" y="232"/>
                    <a:pt x="46" y="238"/>
                    <a:pt x="33" y="238"/>
                  </a:cubicBezTo>
                  <a:cubicBezTo>
                    <a:pt x="21" y="238"/>
                    <a:pt x="8" y="232"/>
                    <a:pt x="0" y="22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136" y="315"/>
                    <a:pt x="247" y="420"/>
                    <a:pt x="257" y="553"/>
                  </a:cubicBezTo>
                  <a:cubicBezTo>
                    <a:pt x="379" y="553"/>
                    <a:pt x="379" y="553"/>
                    <a:pt x="379" y="553"/>
                  </a:cubicBezTo>
                  <a:cubicBezTo>
                    <a:pt x="383" y="554"/>
                    <a:pt x="386" y="557"/>
                    <a:pt x="386" y="561"/>
                  </a:cubicBezTo>
                  <a:cubicBezTo>
                    <a:pt x="387" y="570"/>
                    <a:pt x="387" y="577"/>
                    <a:pt x="379" y="582"/>
                  </a:cubicBezTo>
                  <a:cubicBezTo>
                    <a:pt x="375" y="585"/>
                    <a:pt x="370" y="587"/>
                    <a:pt x="366" y="590"/>
                  </a:cubicBezTo>
                  <a:cubicBezTo>
                    <a:pt x="353" y="598"/>
                    <a:pt x="351" y="615"/>
                    <a:pt x="363" y="625"/>
                  </a:cubicBezTo>
                  <a:cubicBezTo>
                    <a:pt x="375" y="635"/>
                    <a:pt x="392" y="638"/>
                    <a:pt x="408" y="638"/>
                  </a:cubicBezTo>
                  <a:cubicBezTo>
                    <a:pt x="423" y="638"/>
                    <a:pt x="440" y="635"/>
                    <a:pt x="452" y="625"/>
                  </a:cubicBezTo>
                  <a:cubicBezTo>
                    <a:pt x="464" y="615"/>
                    <a:pt x="463" y="598"/>
                    <a:pt x="449" y="590"/>
                  </a:cubicBezTo>
                  <a:cubicBezTo>
                    <a:pt x="445" y="587"/>
                    <a:pt x="440" y="585"/>
                    <a:pt x="436" y="582"/>
                  </a:cubicBezTo>
                  <a:cubicBezTo>
                    <a:pt x="429" y="577"/>
                    <a:pt x="429" y="570"/>
                    <a:pt x="429" y="561"/>
                  </a:cubicBezTo>
                  <a:cubicBezTo>
                    <a:pt x="429" y="557"/>
                    <a:pt x="433" y="554"/>
                    <a:pt x="436" y="553"/>
                  </a:cubicBezTo>
                  <a:cubicBezTo>
                    <a:pt x="572" y="553"/>
                    <a:pt x="572" y="553"/>
                    <a:pt x="572" y="553"/>
                  </a:cubicBezTo>
                  <a:cubicBezTo>
                    <a:pt x="560" y="246"/>
                    <a:pt x="309" y="1"/>
                    <a:pt x="0" y="0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8" y="97"/>
                    <a:pt x="21" y="91"/>
                    <a:pt x="33" y="9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5" name="Google Shape;825;p54"/>
            <p:cNvSpPr/>
            <p:nvPr/>
          </p:nvSpPr>
          <p:spPr>
            <a:xfrm>
              <a:off x="7088567" y="3043581"/>
              <a:ext cx="400157" cy="358561"/>
            </a:xfrm>
            <a:custGeom>
              <a:rect b="b" l="l" r="r" t="t"/>
              <a:pathLst>
                <a:path extrusionOk="0" h="572" w="638">
                  <a:moveTo>
                    <a:pt x="547" y="34"/>
                  </a:moveTo>
                  <a:cubicBezTo>
                    <a:pt x="547" y="46"/>
                    <a:pt x="541" y="58"/>
                    <a:pt x="531" y="66"/>
                  </a:cubicBezTo>
                  <a:cubicBezTo>
                    <a:pt x="517" y="78"/>
                    <a:pt x="496" y="85"/>
                    <a:pt x="474" y="84"/>
                  </a:cubicBezTo>
                  <a:cubicBezTo>
                    <a:pt x="451" y="85"/>
                    <a:pt x="430" y="78"/>
                    <a:pt x="416" y="66"/>
                  </a:cubicBezTo>
                  <a:cubicBezTo>
                    <a:pt x="406" y="58"/>
                    <a:pt x="400" y="46"/>
                    <a:pt x="400" y="34"/>
                  </a:cubicBezTo>
                  <a:cubicBezTo>
                    <a:pt x="400" y="21"/>
                    <a:pt x="406" y="9"/>
                    <a:pt x="417" y="0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23" y="136"/>
                    <a:pt x="218" y="247"/>
                    <a:pt x="86" y="258"/>
                  </a:cubicBezTo>
                  <a:cubicBezTo>
                    <a:pt x="86" y="379"/>
                    <a:pt x="86" y="379"/>
                    <a:pt x="86" y="379"/>
                  </a:cubicBezTo>
                  <a:cubicBezTo>
                    <a:pt x="84" y="383"/>
                    <a:pt x="81" y="386"/>
                    <a:pt x="77" y="387"/>
                  </a:cubicBezTo>
                  <a:cubicBezTo>
                    <a:pt x="69" y="387"/>
                    <a:pt x="61" y="387"/>
                    <a:pt x="56" y="379"/>
                  </a:cubicBezTo>
                  <a:cubicBezTo>
                    <a:pt x="53" y="375"/>
                    <a:pt x="51" y="370"/>
                    <a:pt x="48" y="366"/>
                  </a:cubicBezTo>
                  <a:cubicBezTo>
                    <a:pt x="40" y="353"/>
                    <a:pt x="23" y="352"/>
                    <a:pt x="13" y="363"/>
                  </a:cubicBezTo>
                  <a:cubicBezTo>
                    <a:pt x="4" y="375"/>
                    <a:pt x="0" y="392"/>
                    <a:pt x="0" y="408"/>
                  </a:cubicBezTo>
                  <a:cubicBezTo>
                    <a:pt x="0" y="423"/>
                    <a:pt x="4" y="440"/>
                    <a:pt x="13" y="452"/>
                  </a:cubicBezTo>
                  <a:cubicBezTo>
                    <a:pt x="23" y="464"/>
                    <a:pt x="40" y="463"/>
                    <a:pt x="48" y="450"/>
                  </a:cubicBezTo>
                  <a:cubicBezTo>
                    <a:pt x="51" y="445"/>
                    <a:pt x="53" y="440"/>
                    <a:pt x="56" y="436"/>
                  </a:cubicBezTo>
                  <a:cubicBezTo>
                    <a:pt x="61" y="429"/>
                    <a:pt x="69" y="429"/>
                    <a:pt x="77" y="429"/>
                  </a:cubicBezTo>
                  <a:cubicBezTo>
                    <a:pt x="81" y="429"/>
                    <a:pt x="84" y="433"/>
                    <a:pt x="86" y="436"/>
                  </a:cubicBezTo>
                  <a:cubicBezTo>
                    <a:pt x="86" y="572"/>
                    <a:pt x="86" y="572"/>
                    <a:pt x="86" y="572"/>
                  </a:cubicBezTo>
                  <a:cubicBezTo>
                    <a:pt x="392" y="560"/>
                    <a:pt x="637" y="309"/>
                    <a:pt x="638" y="0"/>
                  </a:cubicBezTo>
                  <a:cubicBezTo>
                    <a:pt x="531" y="0"/>
                    <a:pt x="531" y="0"/>
                    <a:pt x="531" y="0"/>
                  </a:cubicBezTo>
                  <a:cubicBezTo>
                    <a:pt x="541" y="9"/>
                    <a:pt x="547" y="21"/>
                    <a:pt x="547" y="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54"/>
          <p:cNvGrpSpPr/>
          <p:nvPr/>
        </p:nvGrpSpPr>
        <p:grpSpPr>
          <a:xfrm>
            <a:off x="5624209" y="1550356"/>
            <a:ext cx="445753" cy="445545"/>
            <a:chOff x="7804870" y="2682313"/>
            <a:chExt cx="720118" cy="719782"/>
          </a:xfrm>
        </p:grpSpPr>
        <p:sp>
          <p:nvSpPr>
            <p:cNvPr id="827" name="Google Shape;827;p54"/>
            <p:cNvSpPr/>
            <p:nvPr/>
          </p:nvSpPr>
          <p:spPr>
            <a:xfrm>
              <a:off x="7804870" y="2922841"/>
              <a:ext cx="256443" cy="407568"/>
            </a:xfrm>
            <a:custGeom>
              <a:rect b="b" l="l" r="r" t="t"/>
              <a:pathLst>
                <a:path extrusionOk="0" h="598" w="376">
                  <a:moveTo>
                    <a:pt x="242" y="519"/>
                  </a:moveTo>
                  <a:cubicBezTo>
                    <a:pt x="234" y="513"/>
                    <a:pt x="229" y="503"/>
                    <a:pt x="228" y="493"/>
                  </a:cubicBezTo>
                  <a:cubicBezTo>
                    <a:pt x="227" y="477"/>
                    <a:pt x="233" y="460"/>
                    <a:pt x="244" y="445"/>
                  </a:cubicBezTo>
                  <a:cubicBezTo>
                    <a:pt x="255" y="430"/>
                    <a:pt x="269" y="420"/>
                    <a:pt x="284" y="416"/>
                  </a:cubicBezTo>
                  <a:cubicBezTo>
                    <a:pt x="294" y="413"/>
                    <a:pt x="305" y="415"/>
                    <a:pt x="313" y="421"/>
                  </a:cubicBezTo>
                  <a:cubicBezTo>
                    <a:pt x="316" y="424"/>
                    <a:pt x="319" y="427"/>
                    <a:pt x="321" y="430"/>
                  </a:cubicBezTo>
                  <a:cubicBezTo>
                    <a:pt x="326" y="437"/>
                    <a:pt x="335" y="437"/>
                    <a:pt x="340" y="430"/>
                  </a:cubicBezTo>
                  <a:cubicBezTo>
                    <a:pt x="372" y="386"/>
                    <a:pt x="372" y="386"/>
                    <a:pt x="372" y="386"/>
                  </a:cubicBezTo>
                  <a:cubicBezTo>
                    <a:pt x="376" y="381"/>
                    <a:pt x="375" y="374"/>
                    <a:pt x="370" y="371"/>
                  </a:cubicBezTo>
                  <a:cubicBezTo>
                    <a:pt x="313" y="325"/>
                    <a:pt x="276" y="254"/>
                    <a:pt x="276" y="175"/>
                  </a:cubicBezTo>
                  <a:cubicBezTo>
                    <a:pt x="276" y="157"/>
                    <a:pt x="278" y="140"/>
                    <a:pt x="281" y="124"/>
                  </a:cubicBezTo>
                  <a:cubicBezTo>
                    <a:pt x="283" y="118"/>
                    <a:pt x="279" y="112"/>
                    <a:pt x="274" y="111"/>
                  </a:cubicBezTo>
                  <a:cubicBezTo>
                    <a:pt x="177" y="79"/>
                    <a:pt x="177" y="79"/>
                    <a:pt x="177" y="79"/>
                  </a:cubicBezTo>
                  <a:cubicBezTo>
                    <a:pt x="175" y="77"/>
                    <a:pt x="173" y="74"/>
                    <a:pt x="174" y="71"/>
                  </a:cubicBezTo>
                  <a:cubicBezTo>
                    <a:pt x="176" y="64"/>
                    <a:pt x="178" y="58"/>
                    <a:pt x="185" y="56"/>
                  </a:cubicBezTo>
                  <a:cubicBezTo>
                    <a:pt x="189" y="55"/>
                    <a:pt x="193" y="55"/>
                    <a:pt x="197" y="54"/>
                  </a:cubicBezTo>
                  <a:cubicBezTo>
                    <a:pt x="209" y="50"/>
                    <a:pt x="215" y="38"/>
                    <a:pt x="208" y="27"/>
                  </a:cubicBezTo>
                  <a:cubicBezTo>
                    <a:pt x="201" y="16"/>
                    <a:pt x="189" y="9"/>
                    <a:pt x="177" y="5"/>
                  </a:cubicBezTo>
                  <a:cubicBezTo>
                    <a:pt x="165" y="1"/>
                    <a:pt x="151" y="0"/>
                    <a:pt x="139" y="5"/>
                  </a:cubicBezTo>
                  <a:cubicBezTo>
                    <a:pt x="127" y="9"/>
                    <a:pt x="124" y="23"/>
                    <a:pt x="132" y="32"/>
                  </a:cubicBezTo>
                  <a:cubicBezTo>
                    <a:pt x="135" y="36"/>
                    <a:pt x="138" y="38"/>
                    <a:pt x="140" y="42"/>
                  </a:cubicBezTo>
                  <a:cubicBezTo>
                    <a:pt x="145" y="48"/>
                    <a:pt x="143" y="54"/>
                    <a:pt x="141" y="60"/>
                  </a:cubicBezTo>
                  <a:cubicBezTo>
                    <a:pt x="140" y="63"/>
                    <a:pt x="136" y="65"/>
                    <a:pt x="133" y="65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26" y="30"/>
                    <a:pt x="19" y="34"/>
                    <a:pt x="17" y="40"/>
                  </a:cubicBezTo>
                  <a:cubicBezTo>
                    <a:pt x="6" y="83"/>
                    <a:pt x="0" y="128"/>
                    <a:pt x="0" y="175"/>
                  </a:cubicBezTo>
                  <a:cubicBezTo>
                    <a:pt x="0" y="345"/>
                    <a:pt x="81" y="497"/>
                    <a:pt x="207" y="594"/>
                  </a:cubicBezTo>
                  <a:cubicBezTo>
                    <a:pt x="212" y="598"/>
                    <a:pt x="219" y="597"/>
                    <a:pt x="223" y="591"/>
                  </a:cubicBezTo>
                  <a:cubicBezTo>
                    <a:pt x="259" y="542"/>
                    <a:pt x="259" y="542"/>
                    <a:pt x="259" y="542"/>
                  </a:cubicBezTo>
                  <a:cubicBezTo>
                    <a:pt x="264" y="535"/>
                    <a:pt x="260" y="526"/>
                    <a:pt x="253" y="524"/>
                  </a:cubicBezTo>
                  <a:cubicBezTo>
                    <a:pt x="249" y="523"/>
                    <a:pt x="245" y="521"/>
                    <a:pt x="242" y="5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8" name="Google Shape;828;p54"/>
            <p:cNvSpPr/>
            <p:nvPr/>
          </p:nvSpPr>
          <p:spPr>
            <a:xfrm>
              <a:off x="7823833" y="2682313"/>
              <a:ext cx="377215" cy="304549"/>
            </a:xfrm>
            <a:custGeom>
              <a:rect b="b" l="l" r="r" t="t"/>
              <a:pathLst>
                <a:path extrusionOk="0" h="447" w="553">
                  <a:moveTo>
                    <a:pt x="84" y="362"/>
                  </a:moveTo>
                  <a:cubicBezTo>
                    <a:pt x="87" y="352"/>
                    <a:pt x="95" y="344"/>
                    <a:pt x="105" y="340"/>
                  </a:cubicBezTo>
                  <a:cubicBezTo>
                    <a:pt x="119" y="335"/>
                    <a:pt x="137" y="335"/>
                    <a:pt x="154" y="341"/>
                  </a:cubicBezTo>
                  <a:cubicBezTo>
                    <a:pt x="172" y="346"/>
                    <a:pt x="187" y="357"/>
                    <a:pt x="195" y="370"/>
                  </a:cubicBezTo>
                  <a:cubicBezTo>
                    <a:pt x="201" y="379"/>
                    <a:pt x="202" y="390"/>
                    <a:pt x="199" y="399"/>
                  </a:cubicBezTo>
                  <a:cubicBezTo>
                    <a:pt x="198" y="403"/>
                    <a:pt x="196" y="407"/>
                    <a:pt x="193" y="410"/>
                  </a:cubicBezTo>
                  <a:cubicBezTo>
                    <a:pt x="188" y="416"/>
                    <a:pt x="191" y="425"/>
                    <a:pt x="199" y="428"/>
                  </a:cubicBezTo>
                  <a:cubicBezTo>
                    <a:pt x="250" y="445"/>
                    <a:pt x="250" y="445"/>
                    <a:pt x="250" y="445"/>
                  </a:cubicBezTo>
                  <a:cubicBezTo>
                    <a:pt x="256" y="447"/>
                    <a:pt x="263" y="444"/>
                    <a:pt x="265" y="438"/>
                  </a:cubicBezTo>
                  <a:cubicBezTo>
                    <a:pt x="298" y="352"/>
                    <a:pt x="377" y="288"/>
                    <a:pt x="472" y="277"/>
                  </a:cubicBezTo>
                  <a:cubicBezTo>
                    <a:pt x="478" y="277"/>
                    <a:pt x="482" y="272"/>
                    <a:pt x="482" y="266"/>
                  </a:cubicBezTo>
                  <a:cubicBezTo>
                    <a:pt x="482" y="165"/>
                    <a:pt x="482" y="165"/>
                    <a:pt x="482" y="165"/>
                  </a:cubicBezTo>
                  <a:cubicBezTo>
                    <a:pt x="483" y="162"/>
                    <a:pt x="486" y="159"/>
                    <a:pt x="489" y="159"/>
                  </a:cubicBezTo>
                  <a:cubicBezTo>
                    <a:pt x="496" y="158"/>
                    <a:pt x="502" y="159"/>
                    <a:pt x="507" y="165"/>
                  </a:cubicBezTo>
                  <a:cubicBezTo>
                    <a:pt x="509" y="168"/>
                    <a:pt x="511" y="172"/>
                    <a:pt x="513" y="176"/>
                  </a:cubicBezTo>
                  <a:cubicBezTo>
                    <a:pt x="520" y="186"/>
                    <a:pt x="533" y="187"/>
                    <a:pt x="541" y="178"/>
                  </a:cubicBezTo>
                  <a:cubicBezTo>
                    <a:pt x="549" y="168"/>
                    <a:pt x="553" y="154"/>
                    <a:pt x="552" y="141"/>
                  </a:cubicBezTo>
                  <a:cubicBezTo>
                    <a:pt x="553" y="128"/>
                    <a:pt x="549" y="115"/>
                    <a:pt x="541" y="105"/>
                  </a:cubicBezTo>
                  <a:cubicBezTo>
                    <a:pt x="533" y="95"/>
                    <a:pt x="520" y="96"/>
                    <a:pt x="513" y="107"/>
                  </a:cubicBezTo>
                  <a:cubicBezTo>
                    <a:pt x="511" y="111"/>
                    <a:pt x="509" y="114"/>
                    <a:pt x="507" y="118"/>
                  </a:cubicBezTo>
                  <a:cubicBezTo>
                    <a:pt x="502" y="124"/>
                    <a:pt x="496" y="124"/>
                    <a:pt x="489" y="124"/>
                  </a:cubicBezTo>
                  <a:cubicBezTo>
                    <a:pt x="486" y="124"/>
                    <a:pt x="483" y="121"/>
                    <a:pt x="482" y="118"/>
                  </a:cubicBezTo>
                  <a:cubicBezTo>
                    <a:pt x="482" y="12"/>
                    <a:pt x="482" y="12"/>
                    <a:pt x="482" y="12"/>
                  </a:cubicBezTo>
                  <a:cubicBezTo>
                    <a:pt x="482" y="5"/>
                    <a:pt x="477" y="0"/>
                    <a:pt x="470" y="0"/>
                  </a:cubicBezTo>
                  <a:cubicBezTo>
                    <a:pt x="253" y="12"/>
                    <a:pt x="71" y="155"/>
                    <a:pt x="2" y="352"/>
                  </a:cubicBezTo>
                  <a:cubicBezTo>
                    <a:pt x="0" y="358"/>
                    <a:pt x="3" y="364"/>
                    <a:pt x="9" y="366"/>
                  </a:cubicBezTo>
                  <a:cubicBezTo>
                    <a:pt x="68" y="385"/>
                    <a:pt x="68" y="385"/>
                    <a:pt x="68" y="385"/>
                  </a:cubicBezTo>
                  <a:cubicBezTo>
                    <a:pt x="75" y="388"/>
                    <a:pt x="83" y="382"/>
                    <a:pt x="82" y="374"/>
                  </a:cubicBezTo>
                  <a:cubicBezTo>
                    <a:pt x="82" y="370"/>
                    <a:pt x="83" y="366"/>
                    <a:pt x="84" y="3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9" name="Google Shape;829;p54"/>
            <p:cNvSpPr/>
            <p:nvPr/>
          </p:nvSpPr>
          <p:spPr>
            <a:xfrm>
              <a:off x="8277575" y="2932985"/>
              <a:ext cx="247414" cy="390661"/>
            </a:xfrm>
            <a:custGeom>
              <a:rect b="b" l="l" r="r" t="t"/>
              <a:pathLst>
                <a:path extrusionOk="0" h="573" w="363">
                  <a:moveTo>
                    <a:pt x="268" y="20"/>
                  </a:moveTo>
                  <a:cubicBezTo>
                    <a:pt x="261" y="23"/>
                    <a:pt x="258" y="32"/>
                    <a:pt x="263" y="38"/>
                  </a:cubicBezTo>
                  <a:cubicBezTo>
                    <a:pt x="266" y="42"/>
                    <a:pt x="268" y="45"/>
                    <a:pt x="269" y="49"/>
                  </a:cubicBezTo>
                  <a:cubicBezTo>
                    <a:pt x="272" y="59"/>
                    <a:pt x="270" y="70"/>
                    <a:pt x="265" y="79"/>
                  </a:cubicBezTo>
                  <a:cubicBezTo>
                    <a:pt x="256" y="92"/>
                    <a:pt x="242" y="102"/>
                    <a:pt x="224" y="107"/>
                  </a:cubicBezTo>
                  <a:cubicBezTo>
                    <a:pt x="207" y="113"/>
                    <a:pt x="189" y="114"/>
                    <a:pt x="174" y="108"/>
                  </a:cubicBezTo>
                  <a:cubicBezTo>
                    <a:pt x="165" y="104"/>
                    <a:pt x="157" y="96"/>
                    <a:pt x="154" y="86"/>
                  </a:cubicBezTo>
                  <a:cubicBezTo>
                    <a:pt x="153" y="83"/>
                    <a:pt x="152" y="79"/>
                    <a:pt x="152" y="75"/>
                  </a:cubicBezTo>
                  <a:cubicBezTo>
                    <a:pt x="152" y="67"/>
                    <a:pt x="145" y="60"/>
                    <a:pt x="137" y="63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0" y="82"/>
                    <a:pt x="76" y="88"/>
                    <a:pt x="78" y="94"/>
                  </a:cubicBezTo>
                  <a:cubicBezTo>
                    <a:pt x="84" y="115"/>
                    <a:pt x="87" y="137"/>
                    <a:pt x="87" y="160"/>
                  </a:cubicBezTo>
                  <a:cubicBezTo>
                    <a:pt x="87" y="233"/>
                    <a:pt x="55" y="299"/>
                    <a:pt x="5" y="345"/>
                  </a:cubicBezTo>
                  <a:cubicBezTo>
                    <a:pt x="0" y="349"/>
                    <a:pt x="0" y="356"/>
                    <a:pt x="3" y="361"/>
                  </a:cubicBezTo>
                  <a:cubicBezTo>
                    <a:pt x="63" y="443"/>
                    <a:pt x="63" y="443"/>
                    <a:pt x="63" y="443"/>
                  </a:cubicBezTo>
                  <a:cubicBezTo>
                    <a:pt x="63" y="446"/>
                    <a:pt x="63" y="449"/>
                    <a:pt x="61" y="452"/>
                  </a:cubicBezTo>
                  <a:cubicBezTo>
                    <a:pt x="55" y="456"/>
                    <a:pt x="50" y="459"/>
                    <a:pt x="43" y="457"/>
                  </a:cubicBezTo>
                  <a:cubicBezTo>
                    <a:pt x="39" y="456"/>
                    <a:pt x="35" y="453"/>
                    <a:pt x="32" y="452"/>
                  </a:cubicBezTo>
                  <a:cubicBezTo>
                    <a:pt x="20" y="447"/>
                    <a:pt x="8" y="454"/>
                    <a:pt x="7" y="467"/>
                  </a:cubicBezTo>
                  <a:cubicBezTo>
                    <a:pt x="6" y="479"/>
                    <a:pt x="12" y="493"/>
                    <a:pt x="20" y="503"/>
                  </a:cubicBezTo>
                  <a:cubicBezTo>
                    <a:pt x="27" y="513"/>
                    <a:pt x="38" y="523"/>
                    <a:pt x="50" y="526"/>
                  </a:cubicBezTo>
                  <a:cubicBezTo>
                    <a:pt x="62" y="529"/>
                    <a:pt x="73" y="520"/>
                    <a:pt x="72" y="507"/>
                  </a:cubicBezTo>
                  <a:cubicBezTo>
                    <a:pt x="72" y="503"/>
                    <a:pt x="71" y="499"/>
                    <a:pt x="70" y="495"/>
                  </a:cubicBezTo>
                  <a:cubicBezTo>
                    <a:pt x="70" y="487"/>
                    <a:pt x="75" y="484"/>
                    <a:pt x="81" y="480"/>
                  </a:cubicBezTo>
                  <a:cubicBezTo>
                    <a:pt x="84" y="478"/>
                    <a:pt x="88" y="479"/>
                    <a:pt x="90" y="481"/>
                  </a:cubicBezTo>
                  <a:cubicBezTo>
                    <a:pt x="153" y="566"/>
                    <a:pt x="153" y="566"/>
                    <a:pt x="153" y="566"/>
                  </a:cubicBezTo>
                  <a:cubicBezTo>
                    <a:pt x="156" y="572"/>
                    <a:pt x="164" y="573"/>
                    <a:pt x="169" y="569"/>
                  </a:cubicBezTo>
                  <a:cubicBezTo>
                    <a:pt x="287" y="472"/>
                    <a:pt x="363" y="324"/>
                    <a:pt x="363" y="160"/>
                  </a:cubicBezTo>
                  <a:cubicBezTo>
                    <a:pt x="363" y="107"/>
                    <a:pt x="355" y="57"/>
                    <a:pt x="341" y="9"/>
                  </a:cubicBezTo>
                  <a:cubicBezTo>
                    <a:pt x="339" y="3"/>
                    <a:pt x="333" y="0"/>
                    <a:pt x="327" y="1"/>
                  </a:cubicBezTo>
                  <a:lnTo>
                    <a:pt x="268" y="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54"/>
            <p:cNvSpPr/>
            <p:nvPr/>
          </p:nvSpPr>
          <p:spPr>
            <a:xfrm>
              <a:off x="8166284" y="2682313"/>
              <a:ext cx="336357" cy="315595"/>
            </a:xfrm>
            <a:custGeom>
              <a:rect b="b" l="l" r="r" t="t"/>
              <a:pathLst>
                <a:path extrusionOk="0" h="463" w="493">
                  <a:moveTo>
                    <a:pt x="27" y="81"/>
                  </a:moveTo>
                  <a:cubicBezTo>
                    <a:pt x="37" y="81"/>
                    <a:pt x="47" y="86"/>
                    <a:pt x="54" y="94"/>
                  </a:cubicBezTo>
                  <a:cubicBezTo>
                    <a:pt x="64" y="106"/>
                    <a:pt x="69" y="123"/>
                    <a:pt x="69" y="141"/>
                  </a:cubicBezTo>
                  <a:cubicBezTo>
                    <a:pt x="69" y="160"/>
                    <a:pt x="64" y="177"/>
                    <a:pt x="54" y="189"/>
                  </a:cubicBezTo>
                  <a:cubicBezTo>
                    <a:pt x="47" y="197"/>
                    <a:pt x="37" y="202"/>
                    <a:pt x="27" y="202"/>
                  </a:cubicBezTo>
                  <a:cubicBezTo>
                    <a:pt x="23" y="202"/>
                    <a:pt x="19" y="201"/>
                    <a:pt x="15" y="200"/>
                  </a:cubicBezTo>
                  <a:cubicBezTo>
                    <a:pt x="8" y="197"/>
                    <a:pt x="0" y="202"/>
                    <a:pt x="0" y="210"/>
                  </a:cubicBezTo>
                  <a:cubicBezTo>
                    <a:pt x="0" y="265"/>
                    <a:pt x="0" y="265"/>
                    <a:pt x="0" y="265"/>
                  </a:cubicBezTo>
                  <a:cubicBezTo>
                    <a:pt x="0" y="271"/>
                    <a:pt x="5" y="276"/>
                    <a:pt x="11" y="276"/>
                  </a:cubicBezTo>
                  <a:cubicBezTo>
                    <a:pt x="107" y="281"/>
                    <a:pt x="189" y="340"/>
                    <a:pt x="227" y="423"/>
                  </a:cubicBezTo>
                  <a:cubicBezTo>
                    <a:pt x="230" y="429"/>
                    <a:pt x="236" y="432"/>
                    <a:pt x="241" y="430"/>
                  </a:cubicBezTo>
                  <a:cubicBezTo>
                    <a:pt x="338" y="398"/>
                    <a:pt x="338" y="398"/>
                    <a:pt x="338" y="398"/>
                  </a:cubicBezTo>
                  <a:cubicBezTo>
                    <a:pt x="341" y="399"/>
                    <a:pt x="344" y="400"/>
                    <a:pt x="346" y="403"/>
                  </a:cubicBezTo>
                  <a:cubicBezTo>
                    <a:pt x="348" y="410"/>
                    <a:pt x="350" y="416"/>
                    <a:pt x="345" y="422"/>
                  </a:cubicBezTo>
                  <a:cubicBezTo>
                    <a:pt x="343" y="425"/>
                    <a:pt x="339" y="428"/>
                    <a:pt x="337" y="431"/>
                  </a:cubicBezTo>
                  <a:cubicBezTo>
                    <a:pt x="329" y="441"/>
                    <a:pt x="332" y="454"/>
                    <a:pt x="344" y="459"/>
                  </a:cubicBezTo>
                  <a:cubicBezTo>
                    <a:pt x="355" y="463"/>
                    <a:pt x="369" y="462"/>
                    <a:pt x="382" y="458"/>
                  </a:cubicBezTo>
                  <a:cubicBezTo>
                    <a:pt x="394" y="454"/>
                    <a:pt x="406" y="447"/>
                    <a:pt x="413" y="436"/>
                  </a:cubicBezTo>
                  <a:cubicBezTo>
                    <a:pt x="420" y="426"/>
                    <a:pt x="414" y="413"/>
                    <a:pt x="402" y="410"/>
                  </a:cubicBezTo>
                  <a:cubicBezTo>
                    <a:pt x="398" y="409"/>
                    <a:pt x="394" y="408"/>
                    <a:pt x="390" y="407"/>
                  </a:cubicBezTo>
                  <a:cubicBezTo>
                    <a:pt x="383" y="405"/>
                    <a:pt x="380" y="399"/>
                    <a:pt x="379" y="393"/>
                  </a:cubicBezTo>
                  <a:cubicBezTo>
                    <a:pt x="378" y="389"/>
                    <a:pt x="380" y="386"/>
                    <a:pt x="382" y="384"/>
                  </a:cubicBezTo>
                  <a:cubicBezTo>
                    <a:pt x="483" y="351"/>
                    <a:pt x="483" y="351"/>
                    <a:pt x="483" y="351"/>
                  </a:cubicBezTo>
                  <a:cubicBezTo>
                    <a:pt x="489" y="349"/>
                    <a:pt x="493" y="342"/>
                    <a:pt x="490" y="336"/>
                  </a:cubicBezTo>
                  <a:cubicBezTo>
                    <a:pt x="415" y="143"/>
                    <a:pt x="230" y="5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80"/>
                    <a:pt x="8" y="86"/>
                    <a:pt x="15" y="83"/>
                  </a:cubicBezTo>
                  <a:cubicBezTo>
                    <a:pt x="19" y="82"/>
                    <a:pt x="23" y="81"/>
                    <a:pt x="27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54"/>
            <p:cNvSpPr/>
            <p:nvPr/>
          </p:nvSpPr>
          <p:spPr>
            <a:xfrm>
              <a:off x="7965147" y="3183207"/>
              <a:ext cx="408594" cy="218887"/>
            </a:xfrm>
            <a:custGeom>
              <a:rect b="b" l="l" r="r" t="t"/>
              <a:pathLst>
                <a:path extrusionOk="0" h="321" w="599">
                  <a:moveTo>
                    <a:pt x="532" y="171"/>
                  </a:moveTo>
                  <a:cubicBezTo>
                    <a:pt x="524" y="177"/>
                    <a:pt x="513" y="179"/>
                    <a:pt x="503" y="176"/>
                  </a:cubicBezTo>
                  <a:cubicBezTo>
                    <a:pt x="488" y="172"/>
                    <a:pt x="474" y="162"/>
                    <a:pt x="463" y="147"/>
                  </a:cubicBezTo>
                  <a:cubicBezTo>
                    <a:pt x="452" y="132"/>
                    <a:pt x="446" y="115"/>
                    <a:pt x="447" y="99"/>
                  </a:cubicBezTo>
                  <a:cubicBezTo>
                    <a:pt x="448" y="89"/>
                    <a:pt x="453" y="79"/>
                    <a:pt x="461" y="73"/>
                  </a:cubicBezTo>
                  <a:cubicBezTo>
                    <a:pt x="464" y="71"/>
                    <a:pt x="468" y="69"/>
                    <a:pt x="472" y="68"/>
                  </a:cubicBezTo>
                  <a:cubicBezTo>
                    <a:pt x="479" y="66"/>
                    <a:pt x="483" y="57"/>
                    <a:pt x="478" y="50"/>
                  </a:cubicBezTo>
                  <a:cubicBezTo>
                    <a:pt x="446" y="6"/>
                    <a:pt x="446" y="6"/>
                    <a:pt x="446" y="6"/>
                  </a:cubicBezTo>
                  <a:cubicBezTo>
                    <a:pt x="442" y="1"/>
                    <a:pt x="436" y="0"/>
                    <a:pt x="431" y="3"/>
                  </a:cubicBezTo>
                  <a:cubicBezTo>
                    <a:pt x="391" y="29"/>
                    <a:pt x="344" y="44"/>
                    <a:pt x="293" y="44"/>
                  </a:cubicBezTo>
                  <a:cubicBezTo>
                    <a:pt x="248" y="44"/>
                    <a:pt x="205" y="32"/>
                    <a:pt x="168" y="11"/>
                  </a:cubicBezTo>
                  <a:cubicBezTo>
                    <a:pt x="163" y="8"/>
                    <a:pt x="157" y="10"/>
                    <a:pt x="154" y="15"/>
                  </a:cubicBezTo>
                  <a:cubicBezTo>
                    <a:pt x="94" y="97"/>
                    <a:pt x="94" y="97"/>
                    <a:pt x="94" y="97"/>
                  </a:cubicBezTo>
                  <a:cubicBezTo>
                    <a:pt x="91" y="98"/>
                    <a:pt x="88" y="99"/>
                    <a:pt x="85" y="97"/>
                  </a:cubicBezTo>
                  <a:cubicBezTo>
                    <a:pt x="79" y="93"/>
                    <a:pt x="74" y="90"/>
                    <a:pt x="74" y="82"/>
                  </a:cubicBezTo>
                  <a:cubicBezTo>
                    <a:pt x="74" y="78"/>
                    <a:pt x="75" y="74"/>
                    <a:pt x="76" y="70"/>
                  </a:cubicBezTo>
                  <a:cubicBezTo>
                    <a:pt x="77" y="57"/>
                    <a:pt x="66" y="48"/>
                    <a:pt x="54" y="51"/>
                  </a:cubicBezTo>
                  <a:cubicBezTo>
                    <a:pt x="42" y="54"/>
                    <a:pt x="31" y="64"/>
                    <a:pt x="24" y="74"/>
                  </a:cubicBezTo>
                  <a:cubicBezTo>
                    <a:pt x="16" y="85"/>
                    <a:pt x="10" y="98"/>
                    <a:pt x="11" y="110"/>
                  </a:cubicBezTo>
                  <a:cubicBezTo>
                    <a:pt x="12" y="123"/>
                    <a:pt x="24" y="130"/>
                    <a:pt x="35" y="125"/>
                  </a:cubicBezTo>
                  <a:cubicBezTo>
                    <a:pt x="39" y="124"/>
                    <a:pt x="43" y="121"/>
                    <a:pt x="47" y="120"/>
                  </a:cubicBezTo>
                  <a:cubicBezTo>
                    <a:pt x="54" y="118"/>
                    <a:pt x="59" y="121"/>
                    <a:pt x="64" y="125"/>
                  </a:cubicBezTo>
                  <a:cubicBezTo>
                    <a:pt x="67" y="128"/>
                    <a:pt x="67" y="131"/>
                    <a:pt x="67" y="135"/>
                  </a:cubicBezTo>
                  <a:cubicBezTo>
                    <a:pt x="4" y="220"/>
                    <a:pt x="4" y="220"/>
                    <a:pt x="4" y="220"/>
                  </a:cubicBezTo>
                  <a:cubicBezTo>
                    <a:pt x="0" y="226"/>
                    <a:pt x="2" y="233"/>
                    <a:pt x="7" y="237"/>
                  </a:cubicBezTo>
                  <a:cubicBezTo>
                    <a:pt x="90" y="290"/>
                    <a:pt x="188" y="321"/>
                    <a:pt x="293" y="321"/>
                  </a:cubicBezTo>
                  <a:cubicBezTo>
                    <a:pt x="404" y="321"/>
                    <a:pt x="507" y="286"/>
                    <a:pt x="593" y="227"/>
                  </a:cubicBezTo>
                  <a:cubicBezTo>
                    <a:pt x="598" y="224"/>
                    <a:pt x="599" y="216"/>
                    <a:pt x="595" y="211"/>
                  </a:cubicBezTo>
                  <a:cubicBezTo>
                    <a:pt x="559" y="162"/>
                    <a:pt x="559" y="162"/>
                    <a:pt x="559" y="162"/>
                  </a:cubicBezTo>
                  <a:cubicBezTo>
                    <a:pt x="555" y="155"/>
                    <a:pt x="545" y="156"/>
                    <a:pt x="541" y="162"/>
                  </a:cubicBezTo>
                  <a:cubicBezTo>
                    <a:pt x="538" y="166"/>
                    <a:pt x="535" y="169"/>
                    <a:pt x="532" y="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2" name="Google Shape;832;p54"/>
          <p:cNvGrpSpPr/>
          <p:nvPr/>
        </p:nvGrpSpPr>
        <p:grpSpPr>
          <a:xfrm>
            <a:off x="6265657" y="1550125"/>
            <a:ext cx="446293" cy="446006"/>
            <a:chOff x="8841135" y="2681940"/>
            <a:chExt cx="720990" cy="720527"/>
          </a:xfrm>
        </p:grpSpPr>
        <p:sp>
          <p:nvSpPr>
            <p:cNvPr id="833" name="Google Shape;833;p54"/>
            <p:cNvSpPr/>
            <p:nvPr/>
          </p:nvSpPr>
          <p:spPr>
            <a:xfrm>
              <a:off x="8841135" y="2874744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31" y="453"/>
                  </a:moveTo>
                  <a:cubicBezTo>
                    <a:pt x="126" y="444"/>
                    <a:pt x="125" y="433"/>
                    <a:pt x="128" y="423"/>
                  </a:cubicBezTo>
                  <a:cubicBezTo>
                    <a:pt x="134" y="408"/>
                    <a:pt x="146" y="395"/>
                    <a:pt x="162" y="385"/>
                  </a:cubicBezTo>
                  <a:cubicBezTo>
                    <a:pt x="178" y="375"/>
                    <a:pt x="195" y="371"/>
                    <a:pt x="211" y="374"/>
                  </a:cubicBezTo>
                  <a:cubicBezTo>
                    <a:pt x="222" y="375"/>
                    <a:pt x="231" y="382"/>
                    <a:pt x="236" y="390"/>
                  </a:cubicBezTo>
                  <a:cubicBezTo>
                    <a:pt x="238" y="394"/>
                    <a:pt x="240" y="399"/>
                    <a:pt x="240" y="403"/>
                  </a:cubicBezTo>
                  <a:cubicBezTo>
                    <a:pt x="241" y="410"/>
                    <a:pt x="249" y="415"/>
                    <a:pt x="256" y="411"/>
                  </a:cubicBezTo>
                  <a:cubicBezTo>
                    <a:pt x="306" y="381"/>
                    <a:pt x="306" y="381"/>
                    <a:pt x="306" y="381"/>
                  </a:cubicBezTo>
                  <a:cubicBezTo>
                    <a:pt x="311" y="378"/>
                    <a:pt x="312" y="372"/>
                    <a:pt x="310" y="367"/>
                  </a:cubicBezTo>
                  <a:cubicBezTo>
                    <a:pt x="291" y="333"/>
                    <a:pt x="280" y="293"/>
                    <a:pt x="280" y="251"/>
                  </a:cubicBezTo>
                  <a:cubicBezTo>
                    <a:pt x="279" y="214"/>
                    <a:pt x="287" y="179"/>
                    <a:pt x="300" y="148"/>
                  </a:cubicBezTo>
                  <a:cubicBezTo>
                    <a:pt x="302" y="143"/>
                    <a:pt x="301" y="137"/>
                    <a:pt x="296" y="135"/>
                  </a:cubicBezTo>
                  <a:cubicBezTo>
                    <a:pt x="208" y="85"/>
                    <a:pt x="208" y="85"/>
                    <a:pt x="208" y="85"/>
                  </a:cubicBezTo>
                  <a:cubicBezTo>
                    <a:pt x="206" y="84"/>
                    <a:pt x="204" y="82"/>
                    <a:pt x="204" y="80"/>
                  </a:cubicBezTo>
                  <a:cubicBezTo>
                    <a:pt x="203" y="78"/>
                    <a:pt x="203" y="76"/>
                    <a:pt x="204" y="75"/>
                  </a:cubicBezTo>
                  <a:cubicBezTo>
                    <a:pt x="207" y="69"/>
                    <a:pt x="210" y="63"/>
                    <a:pt x="218" y="62"/>
                  </a:cubicBezTo>
                  <a:cubicBezTo>
                    <a:pt x="222" y="62"/>
                    <a:pt x="226" y="62"/>
                    <a:pt x="230" y="62"/>
                  </a:cubicBezTo>
                  <a:cubicBezTo>
                    <a:pt x="243" y="62"/>
                    <a:pt x="251" y="50"/>
                    <a:pt x="246" y="38"/>
                  </a:cubicBezTo>
                  <a:cubicBezTo>
                    <a:pt x="242" y="26"/>
                    <a:pt x="231" y="17"/>
                    <a:pt x="220" y="11"/>
                  </a:cubicBezTo>
                  <a:cubicBezTo>
                    <a:pt x="209" y="4"/>
                    <a:pt x="195" y="0"/>
                    <a:pt x="182" y="2"/>
                  </a:cubicBezTo>
                  <a:cubicBezTo>
                    <a:pt x="170" y="4"/>
                    <a:pt x="164" y="17"/>
                    <a:pt x="170" y="28"/>
                  </a:cubicBezTo>
                  <a:cubicBezTo>
                    <a:pt x="172" y="32"/>
                    <a:pt x="175" y="35"/>
                    <a:pt x="177" y="39"/>
                  </a:cubicBezTo>
                  <a:cubicBezTo>
                    <a:pt x="180" y="46"/>
                    <a:pt x="177" y="52"/>
                    <a:pt x="173" y="57"/>
                  </a:cubicBezTo>
                  <a:cubicBezTo>
                    <a:pt x="172" y="59"/>
                    <a:pt x="171" y="60"/>
                    <a:pt x="169" y="60"/>
                  </a:cubicBezTo>
                  <a:cubicBezTo>
                    <a:pt x="167" y="61"/>
                    <a:pt x="164" y="61"/>
                    <a:pt x="162" y="59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65" y="5"/>
                    <a:pt x="58" y="7"/>
                    <a:pt x="56" y="12"/>
                  </a:cubicBezTo>
                  <a:cubicBezTo>
                    <a:pt x="20" y="85"/>
                    <a:pt x="0" y="167"/>
                    <a:pt x="1" y="254"/>
                  </a:cubicBezTo>
                  <a:cubicBezTo>
                    <a:pt x="2" y="347"/>
                    <a:pt x="26" y="434"/>
                    <a:pt x="69" y="509"/>
                  </a:cubicBezTo>
                  <a:cubicBezTo>
                    <a:pt x="72" y="514"/>
                    <a:pt x="78" y="516"/>
                    <a:pt x="83" y="513"/>
                  </a:cubicBezTo>
                  <a:cubicBezTo>
                    <a:pt x="139" y="480"/>
                    <a:pt x="139" y="480"/>
                    <a:pt x="139" y="480"/>
                  </a:cubicBezTo>
                  <a:cubicBezTo>
                    <a:pt x="146" y="476"/>
                    <a:pt x="146" y="467"/>
                    <a:pt x="140" y="463"/>
                  </a:cubicBezTo>
                  <a:cubicBezTo>
                    <a:pt x="136" y="460"/>
                    <a:pt x="133" y="457"/>
                    <a:pt x="131" y="4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4" name="Google Shape;834;p54"/>
            <p:cNvSpPr/>
            <p:nvPr/>
          </p:nvSpPr>
          <p:spPr>
            <a:xfrm>
              <a:off x="8899694" y="3138374"/>
              <a:ext cx="304599" cy="264093"/>
            </a:xfrm>
            <a:custGeom>
              <a:rect b="b" l="l" r="r" t="t"/>
              <a:pathLst>
                <a:path extrusionOk="0" h="391" w="451">
                  <a:moveTo>
                    <a:pt x="423" y="309"/>
                  </a:moveTo>
                  <a:cubicBezTo>
                    <a:pt x="413" y="309"/>
                    <a:pt x="403" y="305"/>
                    <a:pt x="396" y="297"/>
                  </a:cubicBezTo>
                  <a:cubicBezTo>
                    <a:pt x="385" y="285"/>
                    <a:pt x="380" y="268"/>
                    <a:pt x="380" y="249"/>
                  </a:cubicBezTo>
                  <a:cubicBezTo>
                    <a:pt x="379" y="230"/>
                    <a:pt x="385" y="213"/>
                    <a:pt x="394" y="201"/>
                  </a:cubicBezTo>
                  <a:cubicBezTo>
                    <a:pt x="401" y="192"/>
                    <a:pt x="411" y="187"/>
                    <a:pt x="421" y="187"/>
                  </a:cubicBezTo>
                  <a:cubicBezTo>
                    <a:pt x="426" y="187"/>
                    <a:pt x="431" y="188"/>
                    <a:pt x="435" y="190"/>
                  </a:cubicBezTo>
                  <a:cubicBezTo>
                    <a:pt x="442" y="193"/>
                    <a:pt x="449" y="188"/>
                    <a:pt x="449" y="180"/>
                  </a:cubicBezTo>
                  <a:cubicBezTo>
                    <a:pt x="448" y="122"/>
                    <a:pt x="448" y="122"/>
                    <a:pt x="448" y="122"/>
                  </a:cubicBezTo>
                  <a:cubicBezTo>
                    <a:pt x="448" y="117"/>
                    <a:pt x="444" y="112"/>
                    <a:pt x="438" y="112"/>
                  </a:cubicBezTo>
                  <a:cubicBezTo>
                    <a:pt x="359" y="109"/>
                    <a:pt x="288" y="70"/>
                    <a:pt x="243" y="10"/>
                  </a:cubicBezTo>
                  <a:cubicBezTo>
                    <a:pt x="240" y="6"/>
                    <a:pt x="234" y="5"/>
                    <a:pt x="230" y="7"/>
                  </a:cubicBezTo>
                  <a:cubicBezTo>
                    <a:pt x="143" y="59"/>
                    <a:pt x="143" y="59"/>
                    <a:pt x="143" y="59"/>
                  </a:cubicBezTo>
                  <a:cubicBezTo>
                    <a:pt x="141" y="60"/>
                    <a:pt x="139" y="61"/>
                    <a:pt x="136" y="60"/>
                  </a:cubicBezTo>
                  <a:cubicBezTo>
                    <a:pt x="134" y="59"/>
                    <a:pt x="133" y="59"/>
                    <a:pt x="132" y="57"/>
                  </a:cubicBezTo>
                  <a:cubicBezTo>
                    <a:pt x="128" y="51"/>
                    <a:pt x="125" y="46"/>
                    <a:pt x="128" y="39"/>
                  </a:cubicBezTo>
                  <a:cubicBezTo>
                    <a:pt x="130" y="35"/>
                    <a:pt x="133" y="32"/>
                    <a:pt x="135" y="28"/>
                  </a:cubicBezTo>
                  <a:cubicBezTo>
                    <a:pt x="140" y="17"/>
                    <a:pt x="134" y="4"/>
                    <a:pt x="122" y="2"/>
                  </a:cubicBezTo>
                  <a:cubicBezTo>
                    <a:pt x="109" y="0"/>
                    <a:pt x="95" y="4"/>
                    <a:pt x="84" y="11"/>
                  </a:cubicBezTo>
                  <a:cubicBezTo>
                    <a:pt x="73" y="18"/>
                    <a:pt x="63" y="27"/>
                    <a:pt x="58" y="39"/>
                  </a:cubicBezTo>
                  <a:cubicBezTo>
                    <a:pt x="54" y="52"/>
                    <a:pt x="62" y="63"/>
                    <a:pt x="75" y="63"/>
                  </a:cubicBezTo>
                  <a:cubicBezTo>
                    <a:pt x="79" y="63"/>
                    <a:pt x="83" y="63"/>
                    <a:pt x="88" y="63"/>
                  </a:cubicBezTo>
                  <a:cubicBezTo>
                    <a:pt x="95" y="64"/>
                    <a:pt x="98" y="69"/>
                    <a:pt x="102" y="75"/>
                  </a:cubicBezTo>
                  <a:cubicBezTo>
                    <a:pt x="103" y="77"/>
                    <a:pt x="103" y="78"/>
                    <a:pt x="102" y="80"/>
                  </a:cubicBezTo>
                  <a:cubicBezTo>
                    <a:pt x="102" y="82"/>
                    <a:pt x="100" y="84"/>
                    <a:pt x="98" y="86"/>
                  </a:cubicBezTo>
                  <a:cubicBezTo>
                    <a:pt x="7" y="140"/>
                    <a:pt x="7" y="140"/>
                    <a:pt x="7" y="140"/>
                  </a:cubicBezTo>
                  <a:cubicBezTo>
                    <a:pt x="2" y="143"/>
                    <a:pt x="0" y="149"/>
                    <a:pt x="4" y="154"/>
                  </a:cubicBezTo>
                  <a:cubicBezTo>
                    <a:pt x="98" y="296"/>
                    <a:pt x="259" y="389"/>
                    <a:pt x="441" y="391"/>
                  </a:cubicBezTo>
                  <a:cubicBezTo>
                    <a:pt x="447" y="391"/>
                    <a:pt x="451" y="387"/>
                    <a:pt x="451" y="381"/>
                  </a:cubicBezTo>
                  <a:cubicBezTo>
                    <a:pt x="450" y="316"/>
                    <a:pt x="450" y="316"/>
                    <a:pt x="450" y="316"/>
                  </a:cubicBezTo>
                  <a:cubicBezTo>
                    <a:pt x="450" y="308"/>
                    <a:pt x="443" y="304"/>
                    <a:pt x="436" y="307"/>
                  </a:cubicBezTo>
                  <a:cubicBezTo>
                    <a:pt x="432" y="308"/>
                    <a:pt x="427" y="309"/>
                    <a:pt x="423" y="3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54"/>
            <p:cNvSpPr/>
            <p:nvPr/>
          </p:nvSpPr>
          <p:spPr>
            <a:xfrm>
              <a:off x="8889742" y="2681940"/>
              <a:ext cx="344871" cy="273814"/>
            </a:xfrm>
            <a:custGeom>
              <a:rect b="b" l="l" r="r" t="t"/>
              <a:pathLst>
                <a:path extrusionOk="0" h="405" w="511">
                  <a:moveTo>
                    <a:pt x="83" y="286"/>
                  </a:moveTo>
                  <a:cubicBezTo>
                    <a:pt x="88" y="277"/>
                    <a:pt x="97" y="271"/>
                    <a:pt x="108" y="269"/>
                  </a:cubicBezTo>
                  <a:cubicBezTo>
                    <a:pt x="123" y="266"/>
                    <a:pt x="141" y="270"/>
                    <a:pt x="157" y="279"/>
                  </a:cubicBezTo>
                  <a:cubicBezTo>
                    <a:pt x="174" y="288"/>
                    <a:pt x="186" y="301"/>
                    <a:pt x="191" y="316"/>
                  </a:cubicBezTo>
                  <a:cubicBezTo>
                    <a:pt x="195" y="326"/>
                    <a:pt x="195" y="337"/>
                    <a:pt x="189" y="346"/>
                  </a:cubicBezTo>
                  <a:cubicBezTo>
                    <a:pt x="187" y="350"/>
                    <a:pt x="184" y="354"/>
                    <a:pt x="181" y="356"/>
                  </a:cubicBezTo>
                  <a:cubicBezTo>
                    <a:pt x="175" y="361"/>
                    <a:pt x="175" y="370"/>
                    <a:pt x="182" y="373"/>
                  </a:cubicBezTo>
                  <a:cubicBezTo>
                    <a:pt x="233" y="402"/>
                    <a:pt x="233" y="402"/>
                    <a:pt x="233" y="402"/>
                  </a:cubicBezTo>
                  <a:cubicBezTo>
                    <a:pt x="237" y="405"/>
                    <a:pt x="243" y="403"/>
                    <a:pt x="246" y="398"/>
                  </a:cubicBezTo>
                  <a:cubicBezTo>
                    <a:pt x="286" y="335"/>
                    <a:pt x="353" y="290"/>
                    <a:pt x="432" y="280"/>
                  </a:cubicBezTo>
                  <a:cubicBezTo>
                    <a:pt x="437" y="280"/>
                    <a:pt x="441" y="275"/>
                    <a:pt x="441" y="270"/>
                  </a:cubicBezTo>
                  <a:cubicBezTo>
                    <a:pt x="440" y="170"/>
                    <a:pt x="440" y="170"/>
                    <a:pt x="440" y="170"/>
                  </a:cubicBezTo>
                  <a:cubicBezTo>
                    <a:pt x="440" y="167"/>
                    <a:pt x="441" y="164"/>
                    <a:pt x="442" y="163"/>
                  </a:cubicBezTo>
                  <a:cubicBezTo>
                    <a:pt x="444" y="161"/>
                    <a:pt x="445" y="161"/>
                    <a:pt x="447" y="160"/>
                  </a:cubicBezTo>
                  <a:cubicBezTo>
                    <a:pt x="454" y="160"/>
                    <a:pt x="460" y="160"/>
                    <a:pt x="465" y="166"/>
                  </a:cubicBezTo>
                  <a:cubicBezTo>
                    <a:pt x="467" y="170"/>
                    <a:pt x="469" y="174"/>
                    <a:pt x="471" y="177"/>
                  </a:cubicBezTo>
                  <a:cubicBezTo>
                    <a:pt x="478" y="188"/>
                    <a:pt x="492" y="189"/>
                    <a:pt x="500" y="179"/>
                  </a:cubicBezTo>
                  <a:cubicBezTo>
                    <a:pt x="508" y="169"/>
                    <a:pt x="511" y="155"/>
                    <a:pt x="510" y="142"/>
                  </a:cubicBezTo>
                  <a:cubicBezTo>
                    <a:pt x="511" y="129"/>
                    <a:pt x="507" y="115"/>
                    <a:pt x="499" y="106"/>
                  </a:cubicBezTo>
                  <a:cubicBezTo>
                    <a:pt x="491" y="96"/>
                    <a:pt x="477" y="97"/>
                    <a:pt x="470" y="108"/>
                  </a:cubicBezTo>
                  <a:cubicBezTo>
                    <a:pt x="468" y="112"/>
                    <a:pt x="466" y="116"/>
                    <a:pt x="464" y="119"/>
                  </a:cubicBezTo>
                  <a:cubicBezTo>
                    <a:pt x="460" y="125"/>
                    <a:pt x="453" y="125"/>
                    <a:pt x="447" y="125"/>
                  </a:cubicBezTo>
                  <a:cubicBezTo>
                    <a:pt x="445" y="125"/>
                    <a:pt x="443" y="124"/>
                    <a:pt x="442" y="123"/>
                  </a:cubicBezTo>
                  <a:cubicBezTo>
                    <a:pt x="440" y="121"/>
                    <a:pt x="439" y="119"/>
                    <a:pt x="439" y="116"/>
                  </a:cubicBezTo>
                  <a:cubicBezTo>
                    <a:pt x="438" y="11"/>
                    <a:pt x="438" y="11"/>
                    <a:pt x="438" y="11"/>
                  </a:cubicBezTo>
                  <a:cubicBezTo>
                    <a:pt x="438" y="5"/>
                    <a:pt x="433" y="0"/>
                    <a:pt x="427" y="1"/>
                  </a:cubicBezTo>
                  <a:cubicBezTo>
                    <a:pt x="246" y="12"/>
                    <a:pt x="91" y="114"/>
                    <a:pt x="3" y="261"/>
                  </a:cubicBezTo>
                  <a:cubicBezTo>
                    <a:pt x="0" y="266"/>
                    <a:pt x="2" y="272"/>
                    <a:pt x="7" y="275"/>
                  </a:cubicBezTo>
                  <a:cubicBezTo>
                    <a:pt x="64" y="307"/>
                    <a:pt x="64" y="307"/>
                    <a:pt x="64" y="307"/>
                  </a:cubicBezTo>
                  <a:cubicBezTo>
                    <a:pt x="70" y="311"/>
                    <a:pt x="78" y="306"/>
                    <a:pt x="79" y="299"/>
                  </a:cubicBezTo>
                  <a:cubicBezTo>
                    <a:pt x="79" y="295"/>
                    <a:pt x="81" y="290"/>
                    <a:pt x="83" y="2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54"/>
            <p:cNvSpPr/>
            <p:nvPr/>
          </p:nvSpPr>
          <p:spPr>
            <a:xfrm>
              <a:off x="9198969" y="2681940"/>
              <a:ext cx="304599" cy="264325"/>
            </a:xfrm>
            <a:custGeom>
              <a:rect b="b" l="l" r="r" t="t"/>
              <a:pathLst>
                <a:path extrusionOk="0" h="391" w="451">
                  <a:moveTo>
                    <a:pt x="28" y="81"/>
                  </a:moveTo>
                  <a:cubicBezTo>
                    <a:pt x="38" y="81"/>
                    <a:pt x="48" y="86"/>
                    <a:pt x="55" y="94"/>
                  </a:cubicBezTo>
                  <a:cubicBezTo>
                    <a:pt x="66" y="106"/>
                    <a:pt x="71" y="123"/>
                    <a:pt x="71" y="142"/>
                  </a:cubicBezTo>
                  <a:cubicBezTo>
                    <a:pt x="72" y="161"/>
                    <a:pt x="66" y="178"/>
                    <a:pt x="57" y="190"/>
                  </a:cubicBezTo>
                  <a:cubicBezTo>
                    <a:pt x="50" y="198"/>
                    <a:pt x="40" y="203"/>
                    <a:pt x="30" y="203"/>
                  </a:cubicBezTo>
                  <a:cubicBezTo>
                    <a:pt x="25" y="204"/>
                    <a:pt x="20" y="203"/>
                    <a:pt x="16" y="201"/>
                  </a:cubicBezTo>
                  <a:cubicBezTo>
                    <a:pt x="9" y="198"/>
                    <a:pt x="2" y="203"/>
                    <a:pt x="2" y="210"/>
                  </a:cubicBezTo>
                  <a:cubicBezTo>
                    <a:pt x="3" y="269"/>
                    <a:pt x="3" y="269"/>
                    <a:pt x="3" y="269"/>
                  </a:cubicBezTo>
                  <a:cubicBezTo>
                    <a:pt x="3" y="274"/>
                    <a:pt x="7" y="279"/>
                    <a:pt x="13" y="279"/>
                  </a:cubicBezTo>
                  <a:cubicBezTo>
                    <a:pt x="92" y="281"/>
                    <a:pt x="163" y="321"/>
                    <a:pt x="208" y="381"/>
                  </a:cubicBezTo>
                  <a:cubicBezTo>
                    <a:pt x="211" y="385"/>
                    <a:pt x="217" y="386"/>
                    <a:pt x="221" y="383"/>
                  </a:cubicBezTo>
                  <a:cubicBezTo>
                    <a:pt x="308" y="332"/>
                    <a:pt x="308" y="332"/>
                    <a:pt x="308" y="332"/>
                  </a:cubicBezTo>
                  <a:cubicBezTo>
                    <a:pt x="310" y="331"/>
                    <a:pt x="312" y="330"/>
                    <a:pt x="315" y="331"/>
                  </a:cubicBezTo>
                  <a:cubicBezTo>
                    <a:pt x="316" y="331"/>
                    <a:pt x="318" y="332"/>
                    <a:pt x="319" y="334"/>
                  </a:cubicBezTo>
                  <a:cubicBezTo>
                    <a:pt x="323" y="339"/>
                    <a:pt x="326" y="345"/>
                    <a:pt x="323" y="352"/>
                  </a:cubicBezTo>
                  <a:cubicBezTo>
                    <a:pt x="321" y="356"/>
                    <a:pt x="318" y="359"/>
                    <a:pt x="316" y="363"/>
                  </a:cubicBezTo>
                  <a:cubicBezTo>
                    <a:pt x="311" y="374"/>
                    <a:pt x="317" y="387"/>
                    <a:pt x="329" y="389"/>
                  </a:cubicBezTo>
                  <a:cubicBezTo>
                    <a:pt x="342" y="391"/>
                    <a:pt x="356" y="386"/>
                    <a:pt x="367" y="379"/>
                  </a:cubicBezTo>
                  <a:cubicBezTo>
                    <a:pt x="378" y="373"/>
                    <a:pt x="388" y="363"/>
                    <a:pt x="393" y="351"/>
                  </a:cubicBezTo>
                  <a:cubicBezTo>
                    <a:pt x="397" y="339"/>
                    <a:pt x="389" y="328"/>
                    <a:pt x="376" y="328"/>
                  </a:cubicBezTo>
                  <a:cubicBezTo>
                    <a:pt x="372" y="327"/>
                    <a:pt x="368" y="328"/>
                    <a:pt x="363" y="328"/>
                  </a:cubicBezTo>
                  <a:cubicBezTo>
                    <a:pt x="356" y="327"/>
                    <a:pt x="353" y="322"/>
                    <a:pt x="349" y="316"/>
                  </a:cubicBezTo>
                  <a:cubicBezTo>
                    <a:pt x="348" y="314"/>
                    <a:pt x="348" y="312"/>
                    <a:pt x="349" y="311"/>
                  </a:cubicBezTo>
                  <a:cubicBezTo>
                    <a:pt x="349" y="308"/>
                    <a:pt x="351" y="306"/>
                    <a:pt x="353" y="305"/>
                  </a:cubicBezTo>
                  <a:cubicBezTo>
                    <a:pt x="444" y="251"/>
                    <a:pt x="444" y="251"/>
                    <a:pt x="444" y="251"/>
                  </a:cubicBezTo>
                  <a:cubicBezTo>
                    <a:pt x="449" y="248"/>
                    <a:pt x="451" y="241"/>
                    <a:pt x="447" y="237"/>
                  </a:cubicBezTo>
                  <a:cubicBezTo>
                    <a:pt x="353" y="95"/>
                    <a:pt x="192" y="2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1" y="83"/>
                    <a:pt x="8" y="87"/>
                    <a:pt x="15" y="84"/>
                  </a:cubicBezTo>
                  <a:cubicBezTo>
                    <a:pt x="19" y="82"/>
                    <a:pt x="24" y="81"/>
                    <a:pt x="28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54"/>
            <p:cNvSpPr/>
            <p:nvPr/>
          </p:nvSpPr>
          <p:spPr>
            <a:xfrm>
              <a:off x="9351499" y="2861088"/>
              <a:ext cx="210627" cy="348807"/>
            </a:xfrm>
            <a:custGeom>
              <a:rect b="b" l="l" r="r" t="t"/>
              <a:pathLst>
                <a:path extrusionOk="0" h="516" w="312">
                  <a:moveTo>
                    <a:pt x="181" y="63"/>
                  </a:moveTo>
                  <a:cubicBezTo>
                    <a:pt x="186" y="72"/>
                    <a:pt x="187" y="83"/>
                    <a:pt x="184" y="93"/>
                  </a:cubicBezTo>
                  <a:cubicBezTo>
                    <a:pt x="178" y="108"/>
                    <a:pt x="166" y="121"/>
                    <a:pt x="150" y="130"/>
                  </a:cubicBezTo>
                  <a:cubicBezTo>
                    <a:pt x="134" y="140"/>
                    <a:pt x="117" y="144"/>
                    <a:pt x="101" y="142"/>
                  </a:cubicBezTo>
                  <a:cubicBezTo>
                    <a:pt x="90" y="140"/>
                    <a:pt x="81" y="134"/>
                    <a:pt x="76" y="125"/>
                  </a:cubicBezTo>
                  <a:cubicBezTo>
                    <a:pt x="74" y="121"/>
                    <a:pt x="72" y="117"/>
                    <a:pt x="72" y="113"/>
                  </a:cubicBezTo>
                  <a:cubicBezTo>
                    <a:pt x="71" y="105"/>
                    <a:pt x="63" y="101"/>
                    <a:pt x="56" y="105"/>
                  </a:cubicBezTo>
                  <a:cubicBezTo>
                    <a:pt x="6" y="135"/>
                    <a:pt x="6" y="135"/>
                    <a:pt x="6" y="135"/>
                  </a:cubicBezTo>
                  <a:cubicBezTo>
                    <a:pt x="1" y="137"/>
                    <a:pt x="0" y="143"/>
                    <a:pt x="2" y="148"/>
                  </a:cubicBezTo>
                  <a:cubicBezTo>
                    <a:pt x="21" y="183"/>
                    <a:pt x="32" y="223"/>
                    <a:pt x="32" y="265"/>
                  </a:cubicBezTo>
                  <a:cubicBezTo>
                    <a:pt x="33" y="302"/>
                    <a:pt x="25" y="337"/>
                    <a:pt x="12" y="368"/>
                  </a:cubicBezTo>
                  <a:cubicBezTo>
                    <a:pt x="10" y="373"/>
                    <a:pt x="11" y="379"/>
                    <a:pt x="16" y="381"/>
                  </a:cubicBezTo>
                  <a:cubicBezTo>
                    <a:pt x="104" y="430"/>
                    <a:pt x="104" y="430"/>
                    <a:pt x="104" y="430"/>
                  </a:cubicBezTo>
                  <a:cubicBezTo>
                    <a:pt x="106" y="432"/>
                    <a:pt x="108" y="434"/>
                    <a:pt x="108" y="436"/>
                  </a:cubicBezTo>
                  <a:cubicBezTo>
                    <a:pt x="109" y="438"/>
                    <a:pt x="109" y="439"/>
                    <a:pt x="108" y="441"/>
                  </a:cubicBezTo>
                  <a:cubicBezTo>
                    <a:pt x="105" y="447"/>
                    <a:pt x="102" y="453"/>
                    <a:pt x="94" y="453"/>
                  </a:cubicBezTo>
                  <a:cubicBezTo>
                    <a:pt x="90" y="454"/>
                    <a:pt x="86" y="453"/>
                    <a:pt x="82" y="453"/>
                  </a:cubicBezTo>
                  <a:cubicBezTo>
                    <a:pt x="69" y="454"/>
                    <a:pt x="61" y="466"/>
                    <a:pt x="65" y="478"/>
                  </a:cubicBezTo>
                  <a:cubicBezTo>
                    <a:pt x="70" y="489"/>
                    <a:pt x="81" y="499"/>
                    <a:pt x="92" y="505"/>
                  </a:cubicBezTo>
                  <a:cubicBezTo>
                    <a:pt x="103" y="512"/>
                    <a:pt x="117" y="516"/>
                    <a:pt x="130" y="514"/>
                  </a:cubicBezTo>
                  <a:cubicBezTo>
                    <a:pt x="142" y="511"/>
                    <a:pt x="148" y="499"/>
                    <a:pt x="142" y="487"/>
                  </a:cubicBezTo>
                  <a:cubicBezTo>
                    <a:pt x="140" y="484"/>
                    <a:pt x="137" y="480"/>
                    <a:pt x="135" y="477"/>
                  </a:cubicBezTo>
                  <a:cubicBezTo>
                    <a:pt x="132" y="470"/>
                    <a:pt x="135" y="464"/>
                    <a:pt x="139" y="458"/>
                  </a:cubicBezTo>
                  <a:cubicBezTo>
                    <a:pt x="140" y="457"/>
                    <a:pt x="141" y="456"/>
                    <a:pt x="143" y="455"/>
                  </a:cubicBezTo>
                  <a:cubicBezTo>
                    <a:pt x="145" y="455"/>
                    <a:pt x="148" y="455"/>
                    <a:pt x="150" y="456"/>
                  </a:cubicBezTo>
                  <a:cubicBezTo>
                    <a:pt x="242" y="508"/>
                    <a:pt x="242" y="508"/>
                    <a:pt x="242" y="508"/>
                  </a:cubicBezTo>
                  <a:cubicBezTo>
                    <a:pt x="247" y="511"/>
                    <a:pt x="254" y="509"/>
                    <a:pt x="256" y="504"/>
                  </a:cubicBezTo>
                  <a:cubicBezTo>
                    <a:pt x="292" y="431"/>
                    <a:pt x="312" y="349"/>
                    <a:pt x="311" y="262"/>
                  </a:cubicBezTo>
                  <a:cubicBezTo>
                    <a:pt x="310" y="169"/>
                    <a:pt x="286" y="82"/>
                    <a:pt x="243" y="6"/>
                  </a:cubicBezTo>
                  <a:cubicBezTo>
                    <a:pt x="240" y="1"/>
                    <a:pt x="234" y="0"/>
                    <a:pt x="229" y="3"/>
                  </a:cubicBezTo>
                  <a:cubicBezTo>
                    <a:pt x="173" y="36"/>
                    <a:pt x="173" y="36"/>
                    <a:pt x="173" y="36"/>
                  </a:cubicBezTo>
                  <a:cubicBezTo>
                    <a:pt x="166" y="40"/>
                    <a:pt x="166" y="49"/>
                    <a:pt x="172" y="53"/>
                  </a:cubicBezTo>
                  <a:cubicBezTo>
                    <a:pt x="176" y="56"/>
                    <a:pt x="179" y="59"/>
                    <a:pt x="18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54"/>
            <p:cNvSpPr/>
            <p:nvPr/>
          </p:nvSpPr>
          <p:spPr>
            <a:xfrm>
              <a:off x="9168648" y="3128885"/>
              <a:ext cx="344871" cy="273120"/>
            </a:xfrm>
            <a:custGeom>
              <a:rect b="b" l="l" r="r" t="t"/>
              <a:pathLst>
                <a:path extrusionOk="0" h="404" w="511">
                  <a:moveTo>
                    <a:pt x="428" y="119"/>
                  </a:moveTo>
                  <a:cubicBezTo>
                    <a:pt x="423" y="128"/>
                    <a:pt x="414" y="134"/>
                    <a:pt x="403" y="136"/>
                  </a:cubicBezTo>
                  <a:cubicBezTo>
                    <a:pt x="388" y="139"/>
                    <a:pt x="370" y="135"/>
                    <a:pt x="354" y="125"/>
                  </a:cubicBezTo>
                  <a:cubicBezTo>
                    <a:pt x="337" y="116"/>
                    <a:pt x="325" y="103"/>
                    <a:pt x="320" y="89"/>
                  </a:cubicBezTo>
                  <a:cubicBezTo>
                    <a:pt x="316" y="79"/>
                    <a:pt x="316" y="68"/>
                    <a:pt x="322" y="59"/>
                  </a:cubicBezTo>
                  <a:cubicBezTo>
                    <a:pt x="324" y="55"/>
                    <a:pt x="327" y="51"/>
                    <a:pt x="330" y="48"/>
                  </a:cubicBezTo>
                  <a:cubicBezTo>
                    <a:pt x="336" y="44"/>
                    <a:pt x="336" y="35"/>
                    <a:pt x="329" y="31"/>
                  </a:cubicBezTo>
                  <a:cubicBezTo>
                    <a:pt x="278" y="3"/>
                    <a:pt x="278" y="3"/>
                    <a:pt x="278" y="3"/>
                  </a:cubicBezTo>
                  <a:cubicBezTo>
                    <a:pt x="274" y="0"/>
                    <a:pt x="268" y="2"/>
                    <a:pt x="265" y="6"/>
                  </a:cubicBezTo>
                  <a:cubicBezTo>
                    <a:pt x="225" y="70"/>
                    <a:pt x="157" y="115"/>
                    <a:pt x="79" y="124"/>
                  </a:cubicBezTo>
                  <a:cubicBezTo>
                    <a:pt x="74" y="125"/>
                    <a:pt x="70" y="129"/>
                    <a:pt x="70" y="135"/>
                  </a:cubicBezTo>
                  <a:cubicBezTo>
                    <a:pt x="71" y="235"/>
                    <a:pt x="71" y="235"/>
                    <a:pt x="71" y="235"/>
                  </a:cubicBezTo>
                  <a:cubicBezTo>
                    <a:pt x="71" y="238"/>
                    <a:pt x="70" y="240"/>
                    <a:pt x="69" y="242"/>
                  </a:cubicBezTo>
                  <a:cubicBezTo>
                    <a:pt x="67" y="243"/>
                    <a:pt x="66" y="244"/>
                    <a:pt x="64" y="244"/>
                  </a:cubicBezTo>
                  <a:cubicBezTo>
                    <a:pt x="57" y="245"/>
                    <a:pt x="51" y="245"/>
                    <a:pt x="46" y="238"/>
                  </a:cubicBezTo>
                  <a:cubicBezTo>
                    <a:pt x="44" y="235"/>
                    <a:pt x="42" y="231"/>
                    <a:pt x="40" y="228"/>
                  </a:cubicBezTo>
                  <a:cubicBezTo>
                    <a:pt x="33" y="217"/>
                    <a:pt x="19" y="216"/>
                    <a:pt x="11" y="226"/>
                  </a:cubicBezTo>
                  <a:cubicBezTo>
                    <a:pt x="3" y="236"/>
                    <a:pt x="0" y="250"/>
                    <a:pt x="1" y="263"/>
                  </a:cubicBezTo>
                  <a:cubicBezTo>
                    <a:pt x="0" y="276"/>
                    <a:pt x="4" y="290"/>
                    <a:pt x="12" y="299"/>
                  </a:cubicBezTo>
                  <a:cubicBezTo>
                    <a:pt x="20" y="309"/>
                    <a:pt x="34" y="308"/>
                    <a:pt x="41" y="297"/>
                  </a:cubicBezTo>
                  <a:cubicBezTo>
                    <a:pt x="43" y="293"/>
                    <a:pt x="45" y="289"/>
                    <a:pt x="47" y="286"/>
                  </a:cubicBezTo>
                  <a:cubicBezTo>
                    <a:pt x="51" y="279"/>
                    <a:pt x="58" y="279"/>
                    <a:pt x="64" y="279"/>
                  </a:cubicBezTo>
                  <a:cubicBezTo>
                    <a:pt x="66" y="279"/>
                    <a:pt x="68" y="280"/>
                    <a:pt x="69" y="281"/>
                  </a:cubicBezTo>
                  <a:cubicBezTo>
                    <a:pt x="71" y="283"/>
                    <a:pt x="72" y="286"/>
                    <a:pt x="72" y="288"/>
                  </a:cubicBezTo>
                  <a:cubicBezTo>
                    <a:pt x="73" y="394"/>
                    <a:pt x="73" y="394"/>
                    <a:pt x="73" y="394"/>
                  </a:cubicBezTo>
                  <a:cubicBezTo>
                    <a:pt x="73" y="400"/>
                    <a:pt x="78" y="404"/>
                    <a:pt x="84" y="404"/>
                  </a:cubicBezTo>
                  <a:cubicBezTo>
                    <a:pt x="265" y="392"/>
                    <a:pt x="420" y="291"/>
                    <a:pt x="508" y="144"/>
                  </a:cubicBezTo>
                  <a:cubicBezTo>
                    <a:pt x="511" y="139"/>
                    <a:pt x="509" y="133"/>
                    <a:pt x="504" y="130"/>
                  </a:cubicBezTo>
                  <a:cubicBezTo>
                    <a:pt x="447" y="98"/>
                    <a:pt x="447" y="98"/>
                    <a:pt x="447" y="98"/>
                  </a:cubicBezTo>
                  <a:cubicBezTo>
                    <a:pt x="441" y="94"/>
                    <a:pt x="433" y="98"/>
                    <a:pt x="432" y="106"/>
                  </a:cubicBezTo>
                  <a:cubicBezTo>
                    <a:pt x="432" y="110"/>
                    <a:pt x="430" y="115"/>
                    <a:pt x="428" y="1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9" name="Google Shape;839;p54"/>
          <p:cNvGrpSpPr/>
          <p:nvPr/>
        </p:nvGrpSpPr>
        <p:grpSpPr>
          <a:xfrm>
            <a:off x="3699655" y="1550057"/>
            <a:ext cx="445260" cy="445260"/>
            <a:chOff x="4103687" y="1439862"/>
            <a:chExt cx="3986212" cy="3986211"/>
          </a:xfrm>
        </p:grpSpPr>
        <p:sp>
          <p:nvSpPr>
            <p:cNvPr id="840" name="Google Shape;840;p54"/>
            <p:cNvSpPr/>
            <p:nvPr/>
          </p:nvSpPr>
          <p:spPr>
            <a:xfrm>
              <a:off x="4103687" y="1439862"/>
              <a:ext cx="2254250" cy="3986211"/>
            </a:xfrm>
            <a:custGeom>
              <a:rect b="b" l="l" r="r" t="t"/>
              <a:pathLst>
                <a:path extrusionOk="0" h="887" w="502">
                  <a:moveTo>
                    <a:pt x="435" y="815"/>
                  </a:moveTo>
                  <a:cubicBezTo>
                    <a:pt x="428" y="824"/>
                    <a:pt x="419" y="828"/>
                    <a:pt x="408" y="828"/>
                  </a:cubicBezTo>
                  <a:cubicBezTo>
                    <a:pt x="399" y="828"/>
                    <a:pt x="389" y="824"/>
                    <a:pt x="383" y="816"/>
                  </a:cubicBezTo>
                  <a:cubicBezTo>
                    <a:pt x="373" y="805"/>
                    <a:pt x="368" y="788"/>
                    <a:pt x="368" y="770"/>
                  </a:cubicBezTo>
                  <a:cubicBezTo>
                    <a:pt x="368" y="752"/>
                    <a:pt x="373" y="736"/>
                    <a:pt x="383" y="725"/>
                  </a:cubicBezTo>
                  <a:cubicBezTo>
                    <a:pt x="389" y="717"/>
                    <a:pt x="399" y="712"/>
                    <a:pt x="408" y="712"/>
                  </a:cubicBezTo>
                  <a:cubicBezTo>
                    <a:pt x="419" y="712"/>
                    <a:pt x="428" y="717"/>
                    <a:pt x="435" y="725"/>
                  </a:cubicBezTo>
                  <a:cubicBezTo>
                    <a:pt x="435" y="662"/>
                    <a:pt x="435" y="662"/>
                    <a:pt x="435" y="662"/>
                  </a:cubicBezTo>
                  <a:cubicBezTo>
                    <a:pt x="435" y="658"/>
                    <a:pt x="431" y="654"/>
                    <a:pt x="427" y="654"/>
                  </a:cubicBezTo>
                  <a:cubicBezTo>
                    <a:pt x="318" y="645"/>
                    <a:pt x="233" y="554"/>
                    <a:pt x="233" y="444"/>
                  </a:cubicBezTo>
                  <a:cubicBezTo>
                    <a:pt x="233" y="333"/>
                    <a:pt x="318" y="242"/>
                    <a:pt x="427" y="233"/>
                  </a:cubicBezTo>
                  <a:cubicBezTo>
                    <a:pt x="431" y="233"/>
                    <a:pt x="434" y="230"/>
                    <a:pt x="434" y="225"/>
                  </a:cubicBezTo>
                  <a:cubicBezTo>
                    <a:pt x="434" y="143"/>
                    <a:pt x="434" y="143"/>
                    <a:pt x="434" y="143"/>
                  </a:cubicBezTo>
                  <a:cubicBezTo>
                    <a:pt x="435" y="141"/>
                    <a:pt x="438" y="138"/>
                    <a:pt x="441" y="138"/>
                  </a:cubicBezTo>
                  <a:cubicBezTo>
                    <a:pt x="448" y="137"/>
                    <a:pt x="454" y="137"/>
                    <a:pt x="458" y="143"/>
                  </a:cubicBezTo>
                  <a:cubicBezTo>
                    <a:pt x="460" y="147"/>
                    <a:pt x="462" y="151"/>
                    <a:pt x="464" y="155"/>
                  </a:cubicBezTo>
                  <a:cubicBezTo>
                    <a:pt x="471" y="165"/>
                    <a:pt x="483" y="165"/>
                    <a:pt x="491" y="156"/>
                  </a:cubicBezTo>
                  <a:cubicBezTo>
                    <a:pt x="499" y="146"/>
                    <a:pt x="502" y="133"/>
                    <a:pt x="502" y="121"/>
                  </a:cubicBezTo>
                  <a:cubicBezTo>
                    <a:pt x="502" y="109"/>
                    <a:pt x="499" y="95"/>
                    <a:pt x="491" y="86"/>
                  </a:cubicBezTo>
                  <a:cubicBezTo>
                    <a:pt x="483" y="76"/>
                    <a:pt x="471" y="76"/>
                    <a:pt x="464" y="87"/>
                  </a:cubicBezTo>
                  <a:cubicBezTo>
                    <a:pt x="462" y="91"/>
                    <a:pt x="460" y="95"/>
                    <a:pt x="458" y="98"/>
                  </a:cubicBezTo>
                  <a:cubicBezTo>
                    <a:pt x="454" y="104"/>
                    <a:pt x="448" y="104"/>
                    <a:pt x="441" y="104"/>
                  </a:cubicBezTo>
                  <a:cubicBezTo>
                    <a:pt x="438" y="104"/>
                    <a:pt x="435" y="101"/>
                    <a:pt x="434" y="98"/>
                  </a:cubicBezTo>
                  <a:cubicBezTo>
                    <a:pt x="434" y="8"/>
                    <a:pt x="434" y="8"/>
                    <a:pt x="434" y="8"/>
                  </a:cubicBezTo>
                  <a:cubicBezTo>
                    <a:pt x="434" y="4"/>
                    <a:pt x="430" y="0"/>
                    <a:pt x="426" y="0"/>
                  </a:cubicBezTo>
                  <a:cubicBezTo>
                    <a:pt x="189" y="10"/>
                    <a:pt x="0" y="205"/>
                    <a:pt x="0" y="444"/>
                  </a:cubicBezTo>
                  <a:cubicBezTo>
                    <a:pt x="0" y="683"/>
                    <a:pt x="189" y="878"/>
                    <a:pt x="426" y="887"/>
                  </a:cubicBezTo>
                  <a:cubicBezTo>
                    <a:pt x="431" y="887"/>
                    <a:pt x="435" y="884"/>
                    <a:pt x="435" y="879"/>
                  </a:cubicBezTo>
                  <a:lnTo>
                    <a:pt x="435" y="81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54"/>
            <p:cNvSpPr/>
            <p:nvPr/>
          </p:nvSpPr>
          <p:spPr>
            <a:xfrm>
              <a:off x="5837237" y="1439862"/>
              <a:ext cx="2252662" cy="3986211"/>
            </a:xfrm>
            <a:custGeom>
              <a:rect b="b" l="l" r="r" t="t"/>
              <a:pathLst>
                <a:path extrusionOk="0" h="887" w="502">
                  <a:moveTo>
                    <a:pt x="67" y="8"/>
                  </a:moveTo>
                  <a:cubicBezTo>
                    <a:pt x="67" y="76"/>
                    <a:pt x="67" y="76"/>
                    <a:pt x="67" y="76"/>
                  </a:cubicBezTo>
                  <a:cubicBezTo>
                    <a:pt x="73" y="68"/>
                    <a:pt x="83" y="63"/>
                    <a:pt x="93" y="63"/>
                  </a:cubicBezTo>
                  <a:cubicBezTo>
                    <a:pt x="103" y="63"/>
                    <a:pt x="112" y="67"/>
                    <a:pt x="119" y="75"/>
                  </a:cubicBezTo>
                  <a:cubicBezTo>
                    <a:pt x="128" y="87"/>
                    <a:pt x="134" y="103"/>
                    <a:pt x="133" y="121"/>
                  </a:cubicBezTo>
                  <a:cubicBezTo>
                    <a:pt x="134" y="139"/>
                    <a:pt x="128" y="155"/>
                    <a:pt x="119" y="166"/>
                  </a:cubicBezTo>
                  <a:cubicBezTo>
                    <a:pt x="112" y="174"/>
                    <a:pt x="103" y="179"/>
                    <a:pt x="93" y="179"/>
                  </a:cubicBezTo>
                  <a:cubicBezTo>
                    <a:pt x="83" y="179"/>
                    <a:pt x="73" y="174"/>
                    <a:pt x="67" y="166"/>
                  </a:cubicBezTo>
                  <a:cubicBezTo>
                    <a:pt x="67" y="225"/>
                    <a:pt x="67" y="225"/>
                    <a:pt x="67" y="225"/>
                  </a:cubicBezTo>
                  <a:cubicBezTo>
                    <a:pt x="67" y="230"/>
                    <a:pt x="70" y="233"/>
                    <a:pt x="75" y="233"/>
                  </a:cubicBezTo>
                  <a:cubicBezTo>
                    <a:pt x="183" y="242"/>
                    <a:pt x="269" y="333"/>
                    <a:pt x="269" y="444"/>
                  </a:cubicBezTo>
                  <a:cubicBezTo>
                    <a:pt x="269" y="554"/>
                    <a:pt x="183" y="645"/>
                    <a:pt x="75" y="654"/>
                  </a:cubicBezTo>
                  <a:cubicBezTo>
                    <a:pt x="71" y="654"/>
                    <a:pt x="67" y="658"/>
                    <a:pt x="67" y="662"/>
                  </a:cubicBezTo>
                  <a:cubicBezTo>
                    <a:pt x="67" y="748"/>
                    <a:pt x="67" y="748"/>
                    <a:pt x="67" y="748"/>
                  </a:cubicBezTo>
                  <a:cubicBezTo>
                    <a:pt x="66" y="751"/>
                    <a:pt x="64" y="754"/>
                    <a:pt x="60" y="754"/>
                  </a:cubicBezTo>
                  <a:cubicBezTo>
                    <a:pt x="54" y="754"/>
                    <a:pt x="48" y="754"/>
                    <a:pt x="44" y="748"/>
                  </a:cubicBezTo>
                  <a:cubicBezTo>
                    <a:pt x="41" y="744"/>
                    <a:pt x="40" y="740"/>
                    <a:pt x="37" y="736"/>
                  </a:cubicBezTo>
                  <a:cubicBezTo>
                    <a:pt x="30" y="726"/>
                    <a:pt x="18" y="726"/>
                    <a:pt x="10" y="736"/>
                  </a:cubicBezTo>
                  <a:cubicBezTo>
                    <a:pt x="3" y="745"/>
                    <a:pt x="0" y="758"/>
                    <a:pt x="0" y="770"/>
                  </a:cubicBezTo>
                  <a:cubicBezTo>
                    <a:pt x="0" y="783"/>
                    <a:pt x="3" y="796"/>
                    <a:pt x="10" y="805"/>
                  </a:cubicBezTo>
                  <a:cubicBezTo>
                    <a:pt x="18" y="815"/>
                    <a:pt x="30" y="815"/>
                    <a:pt x="37" y="804"/>
                  </a:cubicBezTo>
                  <a:cubicBezTo>
                    <a:pt x="40" y="801"/>
                    <a:pt x="41" y="796"/>
                    <a:pt x="44" y="793"/>
                  </a:cubicBezTo>
                  <a:cubicBezTo>
                    <a:pt x="48" y="787"/>
                    <a:pt x="54" y="787"/>
                    <a:pt x="60" y="787"/>
                  </a:cubicBezTo>
                  <a:cubicBezTo>
                    <a:pt x="64" y="787"/>
                    <a:pt x="66" y="790"/>
                    <a:pt x="67" y="793"/>
                  </a:cubicBezTo>
                  <a:cubicBezTo>
                    <a:pt x="67" y="879"/>
                    <a:pt x="67" y="879"/>
                    <a:pt x="67" y="879"/>
                  </a:cubicBezTo>
                  <a:cubicBezTo>
                    <a:pt x="67" y="884"/>
                    <a:pt x="71" y="887"/>
                    <a:pt x="76" y="887"/>
                  </a:cubicBezTo>
                  <a:cubicBezTo>
                    <a:pt x="313" y="878"/>
                    <a:pt x="502" y="683"/>
                    <a:pt x="502" y="444"/>
                  </a:cubicBezTo>
                  <a:cubicBezTo>
                    <a:pt x="502" y="204"/>
                    <a:pt x="312" y="9"/>
                    <a:pt x="75" y="0"/>
                  </a:cubicBezTo>
                  <a:cubicBezTo>
                    <a:pt x="71" y="0"/>
                    <a:pt x="67" y="4"/>
                    <a:pt x="67" y="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2" name="Google Shape;842;p54"/>
          <p:cNvGrpSpPr/>
          <p:nvPr/>
        </p:nvGrpSpPr>
        <p:grpSpPr>
          <a:xfrm>
            <a:off x="6907645" y="1550361"/>
            <a:ext cx="445803" cy="445535"/>
            <a:chOff x="9878272" y="2682320"/>
            <a:chExt cx="720199" cy="719767"/>
          </a:xfrm>
        </p:grpSpPr>
        <p:sp>
          <p:nvSpPr>
            <p:cNvPr id="843" name="Google Shape;843;p54"/>
            <p:cNvSpPr/>
            <p:nvPr/>
          </p:nvSpPr>
          <p:spPr>
            <a:xfrm>
              <a:off x="10056560" y="2963533"/>
              <a:ext cx="541911" cy="438554"/>
            </a:xfrm>
            <a:custGeom>
              <a:rect b="b" l="l" r="r" t="t"/>
              <a:pathLst>
                <a:path extrusionOk="0" h="697" w="861">
                  <a:moveTo>
                    <a:pt x="849" y="6"/>
                  </a:moveTo>
                  <a:cubicBezTo>
                    <a:pt x="847" y="0"/>
                    <a:pt x="839" y="0"/>
                    <a:pt x="837" y="5"/>
                  </a:cubicBezTo>
                  <a:cubicBezTo>
                    <a:pt x="830" y="26"/>
                    <a:pt x="820" y="51"/>
                    <a:pt x="806" y="78"/>
                  </a:cubicBezTo>
                  <a:cubicBezTo>
                    <a:pt x="770" y="150"/>
                    <a:pt x="700" y="250"/>
                    <a:pt x="575" y="321"/>
                  </a:cubicBezTo>
                  <a:cubicBezTo>
                    <a:pt x="513" y="356"/>
                    <a:pt x="448" y="374"/>
                    <a:pt x="380" y="374"/>
                  </a:cubicBezTo>
                  <a:cubicBezTo>
                    <a:pt x="262" y="374"/>
                    <a:pt x="180" y="321"/>
                    <a:pt x="176" y="319"/>
                  </a:cubicBezTo>
                  <a:cubicBezTo>
                    <a:pt x="176" y="319"/>
                    <a:pt x="176" y="319"/>
                    <a:pt x="176" y="319"/>
                  </a:cubicBezTo>
                  <a:cubicBezTo>
                    <a:pt x="108" y="279"/>
                    <a:pt x="65" y="205"/>
                    <a:pt x="65" y="125"/>
                  </a:cubicBezTo>
                  <a:cubicBezTo>
                    <a:pt x="65" y="112"/>
                    <a:pt x="66" y="99"/>
                    <a:pt x="69" y="86"/>
                  </a:cubicBezTo>
                  <a:cubicBezTo>
                    <a:pt x="70" y="79"/>
                    <a:pt x="61" y="76"/>
                    <a:pt x="57" y="81"/>
                  </a:cubicBezTo>
                  <a:cubicBezTo>
                    <a:pt x="21" y="139"/>
                    <a:pt x="3" y="203"/>
                    <a:pt x="2" y="275"/>
                  </a:cubicBezTo>
                  <a:cubicBezTo>
                    <a:pt x="0" y="517"/>
                    <a:pt x="156" y="664"/>
                    <a:pt x="182" y="686"/>
                  </a:cubicBezTo>
                  <a:cubicBezTo>
                    <a:pt x="182" y="687"/>
                    <a:pt x="183" y="687"/>
                    <a:pt x="185" y="688"/>
                  </a:cubicBezTo>
                  <a:cubicBezTo>
                    <a:pt x="219" y="694"/>
                    <a:pt x="254" y="697"/>
                    <a:pt x="289" y="697"/>
                  </a:cubicBezTo>
                  <a:cubicBezTo>
                    <a:pt x="604" y="697"/>
                    <a:pt x="861" y="441"/>
                    <a:pt x="861" y="125"/>
                  </a:cubicBezTo>
                  <a:cubicBezTo>
                    <a:pt x="861" y="85"/>
                    <a:pt x="857" y="45"/>
                    <a:pt x="849" y="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54"/>
            <p:cNvSpPr/>
            <p:nvPr/>
          </p:nvSpPr>
          <p:spPr>
            <a:xfrm>
              <a:off x="9878272" y="2791266"/>
              <a:ext cx="459066" cy="594405"/>
            </a:xfrm>
            <a:custGeom>
              <a:rect b="b" l="l" r="r" t="t"/>
              <a:pathLst>
                <a:path extrusionOk="0" h="945" w="729">
                  <a:moveTo>
                    <a:pt x="717" y="228"/>
                  </a:moveTo>
                  <a:cubicBezTo>
                    <a:pt x="722" y="233"/>
                    <a:pt x="729" y="227"/>
                    <a:pt x="726" y="221"/>
                  </a:cubicBezTo>
                  <a:cubicBezTo>
                    <a:pt x="694" y="161"/>
                    <a:pt x="647" y="112"/>
                    <a:pt x="586" y="76"/>
                  </a:cubicBezTo>
                  <a:cubicBezTo>
                    <a:pt x="500" y="26"/>
                    <a:pt x="406" y="0"/>
                    <a:pt x="307" y="0"/>
                  </a:cubicBezTo>
                  <a:cubicBezTo>
                    <a:pt x="221" y="0"/>
                    <a:pt x="157" y="20"/>
                    <a:pt x="140" y="26"/>
                  </a:cubicBezTo>
                  <a:cubicBezTo>
                    <a:pt x="139" y="26"/>
                    <a:pt x="138" y="27"/>
                    <a:pt x="137" y="27"/>
                  </a:cubicBezTo>
                  <a:cubicBezTo>
                    <a:pt x="49" y="131"/>
                    <a:pt x="0" y="263"/>
                    <a:pt x="0" y="399"/>
                  </a:cubicBezTo>
                  <a:cubicBezTo>
                    <a:pt x="0" y="649"/>
                    <a:pt x="163" y="868"/>
                    <a:pt x="396" y="943"/>
                  </a:cubicBezTo>
                  <a:cubicBezTo>
                    <a:pt x="401" y="945"/>
                    <a:pt x="406" y="938"/>
                    <a:pt x="402" y="934"/>
                  </a:cubicBezTo>
                  <a:cubicBezTo>
                    <a:pt x="387" y="917"/>
                    <a:pt x="371" y="896"/>
                    <a:pt x="354" y="870"/>
                  </a:cubicBezTo>
                  <a:cubicBezTo>
                    <a:pt x="310" y="803"/>
                    <a:pt x="258" y="693"/>
                    <a:pt x="259" y="549"/>
                  </a:cubicBezTo>
                  <a:cubicBezTo>
                    <a:pt x="260" y="423"/>
                    <a:pt x="315" y="337"/>
                    <a:pt x="360" y="286"/>
                  </a:cubicBezTo>
                  <a:cubicBezTo>
                    <a:pt x="410" y="231"/>
                    <a:pt x="459" y="206"/>
                    <a:pt x="461" y="205"/>
                  </a:cubicBezTo>
                  <a:cubicBezTo>
                    <a:pt x="461" y="205"/>
                    <a:pt x="461" y="205"/>
                    <a:pt x="461" y="205"/>
                  </a:cubicBezTo>
                  <a:cubicBezTo>
                    <a:pt x="495" y="185"/>
                    <a:pt x="533" y="175"/>
                    <a:pt x="572" y="175"/>
                  </a:cubicBezTo>
                  <a:cubicBezTo>
                    <a:pt x="627" y="175"/>
                    <a:pt x="678" y="195"/>
                    <a:pt x="717" y="22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54"/>
            <p:cNvSpPr/>
            <p:nvPr/>
          </p:nvSpPr>
          <p:spPr>
            <a:xfrm>
              <a:off x="9994853" y="2682320"/>
              <a:ext cx="583546" cy="500170"/>
            </a:xfrm>
            <a:custGeom>
              <a:rect b="b" l="l" r="r" t="t"/>
              <a:pathLst>
                <a:path extrusionOk="0" h="795" w="927">
                  <a:moveTo>
                    <a:pt x="660" y="746"/>
                  </a:moveTo>
                  <a:cubicBezTo>
                    <a:pt x="871" y="626"/>
                    <a:pt x="920" y="418"/>
                    <a:pt x="927" y="385"/>
                  </a:cubicBezTo>
                  <a:cubicBezTo>
                    <a:pt x="927" y="384"/>
                    <a:pt x="927" y="383"/>
                    <a:pt x="926" y="381"/>
                  </a:cubicBezTo>
                  <a:cubicBezTo>
                    <a:pt x="846" y="153"/>
                    <a:pt x="630" y="0"/>
                    <a:pt x="387" y="0"/>
                  </a:cubicBezTo>
                  <a:cubicBezTo>
                    <a:pt x="245" y="0"/>
                    <a:pt x="109" y="53"/>
                    <a:pt x="4" y="147"/>
                  </a:cubicBezTo>
                  <a:cubicBezTo>
                    <a:pt x="0" y="151"/>
                    <a:pt x="4" y="159"/>
                    <a:pt x="10" y="158"/>
                  </a:cubicBezTo>
                  <a:cubicBezTo>
                    <a:pt x="39" y="152"/>
                    <a:pt x="78" y="147"/>
                    <a:pt x="122" y="147"/>
                  </a:cubicBezTo>
                  <a:cubicBezTo>
                    <a:pt x="226" y="147"/>
                    <a:pt x="324" y="174"/>
                    <a:pt x="414" y="227"/>
                  </a:cubicBezTo>
                  <a:cubicBezTo>
                    <a:pt x="522" y="290"/>
                    <a:pt x="570" y="381"/>
                    <a:pt x="591" y="446"/>
                  </a:cubicBezTo>
                  <a:cubicBezTo>
                    <a:pt x="613" y="514"/>
                    <a:pt x="611" y="567"/>
                    <a:pt x="611" y="573"/>
                  </a:cubicBezTo>
                  <a:cubicBezTo>
                    <a:pt x="611" y="669"/>
                    <a:pt x="549" y="752"/>
                    <a:pt x="463" y="783"/>
                  </a:cubicBezTo>
                  <a:cubicBezTo>
                    <a:pt x="457" y="785"/>
                    <a:pt x="458" y="795"/>
                    <a:pt x="465" y="795"/>
                  </a:cubicBezTo>
                  <a:cubicBezTo>
                    <a:pt x="469" y="795"/>
                    <a:pt x="474" y="795"/>
                    <a:pt x="478" y="795"/>
                  </a:cubicBezTo>
                  <a:cubicBezTo>
                    <a:pt x="541" y="795"/>
                    <a:pt x="602" y="778"/>
                    <a:pt x="660" y="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6" name="Google Shape;846;p54"/>
          <p:cNvGrpSpPr/>
          <p:nvPr/>
        </p:nvGrpSpPr>
        <p:grpSpPr>
          <a:xfrm>
            <a:off x="7549143" y="1550278"/>
            <a:ext cx="445700" cy="445701"/>
            <a:chOff x="10914618" y="2682187"/>
            <a:chExt cx="720033" cy="720033"/>
          </a:xfrm>
        </p:grpSpPr>
        <p:sp>
          <p:nvSpPr>
            <p:cNvPr id="847" name="Google Shape;847;p54"/>
            <p:cNvSpPr/>
            <p:nvPr/>
          </p:nvSpPr>
          <p:spPr>
            <a:xfrm>
              <a:off x="11401733" y="2955582"/>
              <a:ext cx="229448" cy="412406"/>
            </a:xfrm>
            <a:custGeom>
              <a:rect b="b" l="l" r="r" t="t"/>
              <a:pathLst>
                <a:path extrusionOk="0" h="602" w="335">
                  <a:moveTo>
                    <a:pt x="335" y="19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37"/>
                    <a:pt x="38" y="81"/>
                    <a:pt x="38" y="126"/>
                  </a:cubicBezTo>
                  <a:cubicBezTo>
                    <a:pt x="38" y="602"/>
                    <a:pt x="38" y="602"/>
                    <a:pt x="38" y="602"/>
                  </a:cubicBezTo>
                  <a:cubicBezTo>
                    <a:pt x="200" y="525"/>
                    <a:pt x="312" y="371"/>
                    <a:pt x="335" y="1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54"/>
            <p:cNvSpPr/>
            <p:nvPr/>
          </p:nvSpPr>
          <p:spPr>
            <a:xfrm>
              <a:off x="10914618" y="3012482"/>
              <a:ext cx="370771" cy="315723"/>
            </a:xfrm>
            <a:custGeom>
              <a:rect b="b" l="l" r="r" t="t"/>
              <a:pathLst>
                <a:path extrusionOk="0" h="461" w="542">
                  <a:moveTo>
                    <a:pt x="207" y="461"/>
                  </a:moveTo>
                  <a:cubicBezTo>
                    <a:pt x="542" y="267"/>
                    <a:pt x="542" y="267"/>
                    <a:pt x="542" y="267"/>
                  </a:cubicBezTo>
                  <a:cubicBezTo>
                    <a:pt x="537" y="268"/>
                    <a:pt x="531" y="268"/>
                    <a:pt x="526" y="268"/>
                  </a:cubicBezTo>
                  <a:cubicBezTo>
                    <a:pt x="486" y="268"/>
                    <a:pt x="446" y="257"/>
                    <a:pt x="411" y="23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5"/>
                    <a:pt x="0" y="29"/>
                    <a:pt x="0" y="43"/>
                  </a:cubicBezTo>
                  <a:cubicBezTo>
                    <a:pt x="0" y="209"/>
                    <a:pt x="76" y="361"/>
                    <a:pt x="207" y="46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54"/>
            <p:cNvSpPr/>
            <p:nvPr/>
          </p:nvSpPr>
          <p:spPr>
            <a:xfrm>
              <a:off x="11136202" y="2682187"/>
              <a:ext cx="343016" cy="292593"/>
            </a:xfrm>
            <a:custGeom>
              <a:rect b="b" l="l" r="r" t="t"/>
              <a:pathLst>
                <a:path extrusionOk="0" h="427" w="501">
                  <a:moveTo>
                    <a:pt x="93" y="329"/>
                  </a:moveTo>
                  <a:cubicBezTo>
                    <a:pt x="501" y="93"/>
                    <a:pt x="501" y="93"/>
                    <a:pt x="501" y="93"/>
                  </a:cubicBezTo>
                  <a:cubicBezTo>
                    <a:pt x="413" y="32"/>
                    <a:pt x="310" y="0"/>
                    <a:pt x="202" y="0"/>
                  </a:cubicBezTo>
                  <a:cubicBezTo>
                    <a:pt x="132" y="0"/>
                    <a:pt x="64" y="13"/>
                    <a:pt x="0" y="40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20" y="387"/>
                    <a:pt x="52" y="352"/>
                    <a:pt x="93" y="32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54"/>
            <p:cNvSpPr/>
            <p:nvPr/>
          </p:nvSpPr>
          <p:spPr>
            <a:xfrm>
              <a:off x="10917856" y="2716419"/>
              <a:ext cx="230142" cy="411712"/>
            </a:xfrm>
            <a:custGeom>
              <a:rect b="b" l="l" r="r" t="t"/>
              <a:pathLst>
                <a:path extrusionOk="0" h="601" w="336">
                  <a:moveTo>
                    <a:pt x="0" y="408"/>
                  </a:moveTo>
                  <a:cubicBezTo>
                    <a:pt x="336" y="601"/>
                    <a:pt x="336" y="601"/>
                    <a:pt x="336" y="601"/>
                  </a:cubicBezTo>
                  <a:cubicBezTo>
                    <a:pt x="311" y="565"/>
                    <a:pt x="297" y="521"/>
                    <a:pt x="297" y="475"/>
                  </a:cubicBezTo>
                  <a:cubicBezTo>
                    <a:pt x="297" y="0"/>
                    <a:pt x="297" y="0"/>
                    <a:pt x="297" y="0"/>
                  </a:cubicBezTo>
                  <a:cubicBezTo>
                    <a:pt x="135" y="76"/>
                    <a:pt x="23" y="231"/>
                    <a:pt x="0" y="4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54"/>
            <p:cNvSpPr/>
            <p:nvPr/>
          </p:nvSpPr>
          <p:spPr>
            <a:xfrm>
              <a:off x="11069819" y="3108934"/>
              <a:ext cx="343016" cy="293287"/>
            </a:xfrm>
            <a:custGeom>
              <a:rect b="b" l="l" r="r" t="t"/>
              <a:pathLst>
                <a:path extrusionOk="0" h="428" w="501">
                  <a:moveTo>
                    <a:pt x="408" y="98"/>
                  </a:moveTo>
                  <a:cubicBezTo>
                    <a:pt x="0" y="334"/>
                    <a:pt x="0" y="334"/>
                    <a:pt x="0" y="334"/>
                  </a:cubicBezTo>
                  <a:cubicBezTo>
                    <a:pt x="88" y="396"/>
                    <a:pt x="191" y="428"/>
                    <a:pt x="299" y="428"/>
                  </a:cubicBezTo>
                  <a:cubicBezTo>
                    <a:pt x="369" y="428"/>
                    <a:pt x="437" y="414"/>
                    <a:pt x="501" y="388"/>
                  </a:cubicBezTo>
                  <a:cubicBezTo>
                    <a:pt x="501" y="0"/>
                    <a:pt x="501" y="0"/>
                    <a:pt x="501" y="0"/>
                  </a:cubicBezTo>
                  <a:cubicBezTo>
                    <a:pt x="481" y="41"/>
                    <a:pt x="449" y="76"/>
                    <a:pt x="408" y="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54"/>
            <p:cNvSpPr/>
            <p:nvPr/>
          </p:nvSpPr>
          <p:spPr>
            <a:xfrm>
              <a:off x="11263647" y="2756203"/>
              <a:ext cx="371003" cy="315723"/>
            </a:xfrm>
            <a:custGeom>
              <a:rect b="b" l="l" r="r" t="t"/>
              <a:pathLst>
                <a:path extrusionOk="0" h="461" w="542">
                  <a:moveTo>
                    <a:pt x="131" y="225"/>
                  </a:moveTo>
                  <a:cubicBezTo>
                    <a:pt x="540" y="461"/>
                    <a:pt x="540" y="461"/>
                    <a:pt x="540" y="461"/>
                  </a:cubicBezTo>
                  <a:cubicBezTo>
                    <a:pt x="541" y="446"/>
                    <a:pt x="542" y="432"/>
                    <a:pt x="542" y="417"/>
                  </a:cubicBezTo>
                  <a:cubicBezTo>
                    <a:pt x="542" y="252"/>
                    <a:pt x="466" y="100"/>
                    <a:pt x="335" y="0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5" y="193"/>
                    <a:pt x="11" y="193"/>
                    <a:pt x="16" y="193"/>
                  </a:cubicBezTo>
                  <a:cubicBezTo>
                    <a:pt x="57" y="193"/>
                    <a:pt x="96" y="204"/>
                    <a:pt x="131" y="2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3" name="Google Shape;853;p54"/>
          <p:cNvGrpSpPr/>
          <p:nvPr/>
        </p:nvGrpSpPr>
        <p:grpSpPr>
          <a:xfrm>
            <a:off x="1772664" y="843057"/>
            <a:ext cx="361521" cy="445816"/>
            <a:chOff x="1582665" y="1011072"/>
            <a:chExt cx="584040" cy="720220"/>
          </a:xfrm>
        </p:grpSpPr>
        <p:sp>
          <p:nvSpPr>
            <p:cNvPr id="854" name="Google Shape;854;p54"/>
            <p:cNvSpPr/>
            <p:nvPr/>
          </p:nvSpPr>
          <p:spPr>
            <a:xfrm>
              <a:off x="1638485" y="1571653"/>
              <a:ext cx="449564" cy="159640"/>
            </a:xfrm>
            <a:custGeom>
              <a:rect b="b" l="l" r="r" t="t"/>
              <a:pathLst>
                <a:path extrusionOk="0" h="273" w="767">
                  <a:moveTo>
                    <a:pt x="8" y="71"/>
                  </a:moveTo>
                  <a:cubicBezTo>
                    <a:pt x="26" y="131"/>
                    <a:pt x="228" y="66"/>
                    <a:pt x="244" y="81"/>
                  </a:cubicBezTo>
                  <a:cubicBezTo>
                    <a:pt x="269" y="104"/>
                    <a:pt x="240" y="171"/>
                    <a:pt x="254" y="194"/>
                  </a:cubicBezTo>
                  <a:cubicBezTo>
                    <a:pt x="274" y="228"/>
                    <a:pt x="588" y="273"/>
                    <a:pt x="743" y="165"/>
                  </a:cubicBezTo>
                  <a:cubicBezTo>
                    <a:pt x="767" y="149"/>
                    <a:pt x="749" y="103"/>
                    <a:pt x="75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0" y="17"/>
                    <a:pt x="0" y="43"/>
                    <a:pt x="8" y="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54"/>
            <p:cNvSpPr/>
            <p:nvPr/>
          </p:nvSpPr>
          <p:spPr>
            <a:xfrm>
              <a:off x="1590507" y="1435245"/>
              <a:ext cx="515072" cy="136407"/>
            </a:xfrm>
            <a:custGeom>
              <a:rect b="b" l="l" r="r" t="t"/>
              <a:pathLst>
                <a:path extrusionOk="0" h="233" w="879">
                  <a:moveTo>
                    <a:pt x="75" y="52"/>
                  </a:moveTo>
                  <a:cubicBezTo>
                    <a:pt x="81" y="64"/>
                    <a:pt x="64" y="89"/>
                    <a:pt x="66" y="104"/>
                  </a:cubicBezTo>
                  <a:cubicBezTo>
                    <a:pt x="68" y="117"/>
                    <a:pt x="105" y="132"/>
                    <a:pt x="105" y="132"/>
                  </a:cubicBezTo>
                  <a:cubicBezTo>
                    <a:pt x="105" y="132"/>
                    <a:pt x="78" y="157"/>
                    <a:pt x="77" y="169"/>
                  </a:cubicBezTo>
                  <a:cubicBezTo>
                    <a:pt x="76" y="182"/>
                    <a:pt x="101" y="204"/>
                    <a:pt x="101" y="218"/>
                  </a:cubicBezTo>
                  <a:cubicBezTo>
                    <a:pt x="102" y="221"/>
                    <a:pt x="100" y="227"/>
                    <a:pt x="98" y="233"/>
                  </a:cubicBezTo>
                  <a:cubicBezTo>
                    <a:pt x="833" y="233"/>
                    <a:pt x="833" y="233"/>
                    <a:pt x="833" y="233"/>
                  </a:cubicBezTo>
                  <a:cubicBezTo>
                    <a:pt x="834" y="202"/>
                    <a:pt x="837" y="167"/>
                    <a:pt x="843" y="126"/>
                  </a:cubicBezTo>
                  <a:cubicBezTo>
                    <a:pt x="850" y="80"/>
                    <a:pt x="863" y="39"/>
                    <a:pt x="87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20"/>
                    <a:pt x="65" y="34"/>
                    <a:pt x="75" y="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54"/>
            <p:cNvSpPr/>
            <p:nvPr/>
          </p:nvSpPr>
          <p:spPr>
            <a:xfrm>
              <a:off x="1582665" y="1299068"/>
              <a:ext cx="576890" cy="136177"/>
            </a:xfrm>
            <a:custGeom>
              <a:rect b="b" l="l" r="r" t="t"/>
              <a:pathLst>
                <a:path extrusionOk="0" h="233" w="984">
                  <a:moveTo>
                    <a:pt x="984" y="0"/>
                  </a:moveTo>
                  <a:cubicBezTo>
                    <a:pt x="119" y="0"/>
                    <a:pt x="119" y="0"/>
                    <a:pt x="119" y="0"/>
                  </a:cubicBezTo>
                  <a:cubicBezTo>
                    <a:pt x="121" y="7"/>
                    <a:pt x="122" y="14"/>
                    <a:pt x="121" y="20"/>
                  </a:cubicBezTo>
                  <a:cubicBezTo>
                    <a:pt x="115" y="71"/>
                    <a:pt x="3" y="151"/>
                    <a:pt x="1" y="207"/>
                  </a:cubicBezTo>
                  <a:cubicBezTo>
                    <a:pt x="0" y="217"/>
                    <a:pt x="5" y="225"/>
                    <a:pt x="13" y="233"/>
                  </a:cubicBezTo>
                  <a:cubicBezTo>
                    <a:pt x="892" y="233"/>
                    <a:pt x="892" y="233"/>
                    <a:pt x="892" y="233"/>
                  </a:cubicBezTo>
                  <a:cubicBezTo>
                    <a:pt x="910" y="190"/>
                    <a:pt x="932" y="150"/>
                    <a:pt x="954" y="106"/>
                  </a:cubicBezTo>
                  <a:cubicBezTo>
                    <a:pt x="965" y="83"/>
                    <a:pt x="977" y="45"/>
                    <a:pt x="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7" name="Google Shape;857;p54"/>
            <p:cNvSpPr/>
            <p:nvPr/>
          </p:nvSpPr>
          <p:spPr>
            <a:xfrm>
              <a:off x="1665934" y="1011072"/>
              <a:ext cx="484393" cy="151589"/>
            </a:xfrm>
            <a:custGeom>
              <a:rect b="b" l="l" r="r" t="t"/>
              <a:pathLst>
                <a:path extrusionOk="0" h="259" w="826">
                  <a:moveTo>
                    <a:pt x="691" y="105"/>
                  </a:moveTo>
                  <a:cubicBezTo>
                    <a:pt x="485" y="0"/>
                    <a:pt x="280" y="20"/>
                    <a:pt x="171" y="77"/>
                  </a:cubicBezTo>
                  <a:cubicBezTo>
                    <a:pt x="84" y="123"/>
                    <a:pt x="31" y="190"/>
                    <a:pt x="0" y="259"/>
                  </a:cubicBezTo>
                  <a:cubicBezTo>
                    <a:pt x="826" y="259"/>
                    <a:pt x="826" y="259"/>
                    <a:pt x="826" y="259"/>
                  </a:cubicBezTo>
                  <a:cubicBezTo>
                    <a:pt x="803" y="196"/>
                    <a:pt x="762" y="140"/>
                    <a:pt x="691" y="1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8" name="Google Shape;858;p54"/>
            <p:cNvSpPr/>
            <p:nvPr/>
          </p:nvSpPr>
          <p:spPr>
            <a:xfrm>
              <a:off x="1639639" y="1162661"/>
              <a:ext cx="527066" cy="136407"/>
            </a:xfrm>
            <a:custGeom>
              <a:rect b="b" l="l" r="r" t="t"/>
              <a:pathLst>
                <a:path extrusionOk="0" h="233" w="899">
                  <a:moveTo>
                    <a:pt x="871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20" y="53"/>
                    <a:pt x="9" y="106"/>
                    <a:pt x="4" y="150"/>
                  </a:cubicBezTo>
                  <a:cubicBezTo>
                    <a:pt x="0" y="184"/>
                    <a:pt x="15" y="210"/>
                    <a:pt x="22" y="233"/>
                  </a:cubicBezTo>
                  <a:cubicBezTo>
                    <a:pt x="887" y="233"/>
                    <a:pt x="887" y="233"/>
                    <a:pt x="887" y="233"/>
                  </a:cubicBezTo>
                  <a:cubicBezTo>
                    <a:pt x="898" y="163"/>
                    <a:pt x="899" y="77"/>
                    <a:pt x="8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9" name="Google Shape;859;p54"/>
          <p:cNvGrpSpPr/>
          <p:nvPr/>
        </p:nvGrpSpPr>
        <p:grpSpPr>
          <a:xfrm>
            <a:off x="2374048" y="843078"/>
            <a:ext cx="379481" cy="445796"/>
            <a:chOff x="2554206" y="1011105"/>
            <a:chExt cx="613055" cy="720187"/>
          </a:xfrm>
        </p:grpSpPr>
        <p:sp>
          <p:nvSpPr>
            <p:cNvPr id="860" name="Google Shape;860;p54"/>
            <p:cNvSpPr/>
            <p:nvPr/>
          </p:nvSpPr>
          <p:spPr>
            <a:xfrm flipH="1">
              <a:off x="2721847" y="1011105"/>
              <a:ext cx="445414" cy="388012"/>
            </a:xfrm>
            <a:custGeom>
              <a:rect b="b" l="l" r="r" t="t"/>
              <a:pathLst>
                <a:path extrusionOk="0" h="771" w="885">
                  <a:moveTo>
                    <a:pt x="708" y="363"/>
                  </a:moveTo>
                  <a:cubicBezTo>
                    <a:pt x="699" y="358"/>
                    <a:pt x="687" y="357"/>
                    <a:pt x="677" y="361"/>
                  </a:cubicBezTo>
                  <a:cubicBezTo>
                    <a:pt x="662" y="366"/>
                    <a:pt x="649" y="378"/>
                    <a:pt x="640" y="395"/>
                  </a:cubicBezTo>
                  <a:cubicBezTo>
                    <a:pt x="630" y="411"/>
                    <a:pt x="626" y="429"/>
                    <a:pt x="629" y="444"/>
                  </a:cubicBezTo>
                  <a:cubicBezTo>
                    <a:pt x="631" y="455"/>
                    <a:pt x="637" y="464"/>
                    <a:pt x="646" y="470"/>
                  </a:cubicBezTo>
                  <a:cubicBezTo>
                    <a:pt x="655" y="475"/>
                    <a:pt x="667" y="476"/>
                    <a:pt x="677" y="471"/>
                  </a:cubicBezTo>
                  <a:cubicBezTo>
                    <a:pt x="551" y="690"/>
                    <a:pt x="551" y="690"/>
                    <a:pt x="551" y="690"/>
                  </a:cubicBezTo>
                  <a:cubicBezTo>
                    <a:pt x="548" y="696"/>
                    <a:pt x="542" y="699"/>
                    <a:pt x="536" y="699"/>
                  </a:cubicBezTo>
                  <a:cubicBezTo>
                    <a:pt x="365" y="699"/>
                    <a:pt x="365" y="699"/>
                    <a:pt x="365" y="699"/>
                  </a:cubicBezTo>
                  <a:cubicBezTo>
                    <a:pt x="362" y="700"/>
                    <a:pt x="359" y="703"/>
                    <a:pt x="359" y="706"/>
                  </a:cubicBezTo>
                  <a:cubicBezTo>
                    <a:pt x="358" y="713"/>
                    <a:pt x="358" y="720"/>
                    <a:pt x="365" y="724"/>
                  </a:cubicBezTo>
                  <a:cubicBezTo>
                    <a:pt x="368" y="726"/>
                    <a:pt x="372" y="728"/>
                    <a:pt x="376" y="730"/>
                  </a:cubicBezTo>
                  <a:cubicBezTo>
                    <a:pt x="387" y="737"/>
                    <a:pt x="388" y="751"/>
                    <a:pt x="378" y="759"/>
                  </a:cubicBezTo>
                  <a:cubicBezTo>
                    <a:pt x="368" y="767"/>
                    <a:pt x="354" y="771"/>
                    <a:pt x="341" y="770"/>
                  </a:cubicBezTo>
                  <a:cubicBezTo>
                    <a:pt x="328" y="771"/>
                    <a:pt x="314" y="768"/>
                    <a:pt x="304" y="759"/>
                  </a:cubicBezTo>
                  <a:cubicBezTo>
                    <a:pt x="294" y="751"/>
                    <a:pt x="295" y="737"/>
                    <a:pt x="306" y="730"/>
                  </a:cubicBezTo>
                  <a:cubicBezTo>
                    <a:pt x="310" y="728"/>
                    <a:pt x="314" y="726"/>
                    <a:pt x="317" y="724"/>
                  </a:cubicBezTo>
                  <a:cubicBezTo>
                    <a:pt x="323" y="720"/>
                    <a:pt x="323" y="713"/>
                    <a:pt x="323" y="706"/>
                  </a:cubicBezTo>
                  <a:cubicBezTo>
                    <a:pt x="323" y="703"/>
                    <a:pt x="320" y="700"/>
                    <a:pt x="317" y="699"/>
                  </a:cubicBezTo>
                  <a:cubicBezTo>
                    <a:pt x="115" y="699"/>
                    <a:pt x="115" y="699"/>
                    <a:pt x="115" y="699"/>
                  </a:cubicBezTo>
                  <a:cubicBezTo>
                    <a:pt x="112" y="699"/>
                    <a:pt x="109" y="697"/>
                    <a:pt x="108" y="694"/>
                  </a:cubicBezTo>
                  <a:cubicBezTo>
                    <a:pt x="108" y="694"/>
                    <a:pt x="108" y="694"/>
                    <a:pt x="108" y="694"/>
                  </a:cubicBezTo>
                  <a:cubicBezTo>
                    <a:pt x="58" y="592"/>
                    <a:pt x="0" y="246"/>
                    <a:pt x="247" y="121"/>
                  </a:cubicBezTo>
                  <a:cubicBezTo>
                    <a:pt x="487" y="0"/>
                    <a:pt x="726" y="23"/>
                    <a:pt x="852" y="89"/>
                  </a:cubicBezTo>
                  <a:cubicBezTo>
                    <a:pt x="862" y="94"/>
                    <a:pt x="871" y="99"/>
                    <a:pt x="879" y="104"/>
                  </a:cubicBezTo>
                  <a:cubicBezTo>
                    <a:pt x="883" y="107"/>
                    <a:pt x="885" y="112"/>
                    <a:pt x="882" y="116"/>
                  </a:cubicBezTo>
                  <a:cubicBezTo>
                    <a:pt x="725" y="389"/>
                    <a:pt x="725" y="389"/>
                    <a:pt x="725" y="389"/>
                  </a:cubicBezTo>
                  <a:cubicBezTo>
                    <a:pt x="723" y="378"/>
                    <a:pt x="717" y="368"/>
                    <a:pt x="708" y="3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54"/>
            <p:cNvSpPr/>
            <p:nvPr/>
          </p:nvSpPr>
          <p:spPr>
            <a:xfrm flipH="1">
              <a:off x="2554206" y="1072424"/>
              <a:ext cx="329184" cy="568718"/>
            </a:xfrm>
            <a:custGeom>
              <a:rect b="b" l="l" r="r" t="t"/>
              <a:pathLst>
                <a:path extrusionOk="0" h="1130" w="654">
                  <a:moveTo>
                    <a:pt x="208" y="896"/>
                  </a:moveTo>
                  <a:cubicBezTo>
                    <a:pt x="217" y="891"/>
                    <a:pt x="224" y="882"/>
                    <a:pt x="225" y="871"/>
                  </a:cubicBezTo>
                  <a:cubicBezTo>
                    <a:pt x="228" y="856"/>
                    <a:pt x="224" y="838"/>
                    <a:pt x="214" y="822"/>
                  </a:cubicBezTo>
                  <a:cubicBezTo>
                    <a:pt x="205" y="805"/>
                    <a:pt x="192" y="793"/>
                    <a:pt x="177" y="787"/>
                  </a:cubicBezTo>
                  <a:cubicBezTo>
                    <a:pt x="167" y="784"/>
                    <a:pt x="156" y="784"/>
                    <a:pt x="147" y="790"/>
                  </a:cubicBezTo>
                  <a:cubicBezTo>
                    <a:pt x="137" y="795"/>
                    <a:pt x="131" y="805"/>
                    <a:pt x="130" y="816"/>
                  </a:cubicBezTo>
                  <a:cubicBezTo>
                    <a:pt x="3" y="597"/>
                    <a:pt x="3" y="597"/>
                    <a:pt x="3" y="597"/>
                  </a:cubicBezTo>
                  <a:cubicBezTo>
                    <a:pt x="0" y="591"/>
                    <a:pt x="0" y="585"/>
                    <a:pt x="3" y="579"/>
                  </a:cubicBezTo>
                  <a:cubicBezTo>
                    <a:pt x="142" y="339"/>
                    <a:pt x="142" y="339"/>
                    <a:pt x="142" y="339"/>
                  </a:cubicBezTo>
                  <a:cubicBezTo>
                    <a:pt x="142" y="336"/>
                    <a:pt x="142" y="332"/>
                    <a:pt x="139" y="330"/>
                  </a:cubicBezTo>
                  <a:cubicBezTo>
                    <a:pt x="133" y="326"/>
                    <a:pt x="127" y="323"/>
                    <a:pt x="121" y="326"/>
                  </a:cubicBezTo>
                  <a:cubicBezTo>
                    <a:pt x="117" y="328"/>
                    <a:pt x="113" y="331"/>
                    <a:pt x="110" y="333"/>
                  </a:cubicBezTo>
                  <a:cubicBezTo>
                    <a:pt x="98" y="339"/>
                    <a:pt x="85" y="333"/>
                    <a:pt x="83" y="320"/>
                  </a:cubicBezTo>
                  <a:cubicBezTo>
                    <a:pt x="81" y="307"/>
                    <a:pt x="85" y="294"/>
                    <a:pt x="92" y="282"/>
                  </a:cubicBezTo>
                  <a:cubicBezTo>
                    <a:pt x="99" y="271"/>
                    <a:pt x="108" y="260"/>
                    <a:pt x="120" y="256"/>
                  </a:cubicBezTo>
                  <a:cubicBezTo>
                    <a:pt x="132" y="251"/>
                    <a:pt x="144" y="259"/>
                    <a:pt x="144" y="272"/>
                  </a:cubicBezTo>
                  <a:cubicBezTo>
                    <a:pt x="145" y="276"/>
                    <a:pt x="144" y="281"/>
                    <a:pt x="144" y="285"/>
                  </a:cubicBezTo>
                  <a:cubicBezTo>
                    <a:pt x="145" y="293"/>
                    <a:pt x="150" y="296"/>
                    <a:pt x="157" y="299"/>
                  </a:cubicBezTo>
                  <a:cubicBezTo>
                    <a:pt x="160" y="301"/>
                    <a:pt x="163" y="299"/>
                    <a:pt x="166" y="297"/>
                  </a:cubicBezTo>
                  <a:cubicBezTo>
                    <a:pt x="334" y="6"/>
                    <a:pt x="334" y="6"/>
                    <a:pt x="334" y="6"/>
                  </a:cubicBezTo>
                  <a:cubicBezTo>
                    <a:pt x="337" y="2"/>
                    <a:pt x="343" y="0"/>
                    <a:pt x="347" y="3"/>
                  </a:cubicBezTo>
                  <a:cubicBezTo>
                    <a:pt x="480" y="102"/>
                    <a:pt x="524" y="251"/>
                    <a:pt x="535" y="353"/>
                  </a:cubicBezTo>
                  <a:cubicBezTo>
                    <a:pt x="542" y="405"/>
                    <a:pt x="507" y="442"/>
                    <a:pt x="511" y="473"/>
                  </a:cubicBezTo>
                  <a:cubicBezTo>
                    <a:pt x="518" y="532"/>
                    <a:pt x="648" y="625"/>
                    <a:pt x="651" y="690"/>
                  </a:cubicBezTo>
                  <a:cubicBezTo>
                    <a:pt x="654" y="734"/>
                    <a:pt x="565" y="752"/>
                    <a:pt x="550" y="781"/>
                  </a:cubicBezTo>
                  <a:cubicBezTo>
                    <a:pt x="543" y="794"/>
                    <a:pt x="562" y="823"/>
                    <a:pt x="560" y="841"/>
                  </a:cubicBezTo>
                  <a:cubicBezTo>
                    <a:pt x="559" y="857"/>
                    <a:pt x="515" y="874"/>
                    <a:pt x="515" y="874"/>
                  </a:cubicBezTo>
                  <a:cubicBezTo>
                    <a:pt x="515" y="874"/>
                    <a:pt x="546" y="903"/>
                    <a:pt x="548" y="916"/>
                  </a:cubicBezTo>
                  <a:cubicBezTo>
                    <a:pt x="549" y="932"/>
                    <a:pt x="520" y="957"/>
                    <a:pt x="519" y="973"/>
                  </a:cubicBezTo>
                  <a:cubicBezTo>
                    <a:pt x="519" y="989"/>
                    <a:pt x="545" y="1030"/>
                    <a:pt x="532" y="1073"/>
                  </a:cubicBezTo>
                  <a:cubicBezTo>
                    <a:pt x="515" y="1130"/>
                    <a:pt x="356" y="1091"/>
                    <a:pt x="288" y="1083"/>
                  </a:cubicBezTo>
                  <a:cubicBezTo>
                    <a:pt x="286" y="1083"/>
                    <a:pt x="283" y="1082"/>
                    <a:pt x="282" y="1079"/>
                  </a:cubicBezTo>
                  <a:cubicBezTo>
                    <a:pt x="177" y="898"/>
                    <a:pt x="177" y="898"/>
                    <a:pt x="177" y="898"/>
                  </a:cubicBezTo>
                  <a:cubicBezTo>
                    <a:pt x="188" y="902"/>
                    <a:pt x="199" y="902"/>
                    <a:pt x="208" y="89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2" name="Google Shape;862;p54"/>
            <p:cNvSpPr/>
            <p:nvPr/>
          </p:nvSpPr>
          <p:spPr>
            <a:xfrm flipH="1">
              <a:off x="2750903" y="1372925"/>
              <a:ext cx="354381" cy="358367"/>
            </a:xfrm>
            <a:custGeom>
              <a:rect b="b" l="l" r="r" t="t"/>
              <a:pathLst>
                <a:path extrusionOk="0" h="712" w="704">
                  <a:moveTo>
                    <a:pt x="11" y="0"/>
                  </a:moveTo>
                  <a:cubicBezTo>
                    <a:pt x="170" y="0"/>
                    <a:pt x="170" y="0"/>
                    <a:pt x="170" y="0"/>
                  </a:cubicBezTo>
                  <a:cubicBezTo>
                    <a:pt x="162" y="7"/>
                    <a:pt x="157" y="17"/>
                    <a:pt x="157" y="28"/>
                  </a:cubicBezTo>
                  <a:cubicBezTo>
                    <a:pt x="157" y="38"/>
                    <a:pt x="162" y="48"/>
                    <a:pt x="170" y="55"/>
                  </a:cubicBezTo>
                  <a:cubicBezTo>
                    <a:pt x="182" y="65"/>
                    <a:pt x="199" y="70"/>
                    <a:pt x="218" y="70"/>
                  </a:cubicBezTo>
                  <a:cubicBezTo>
                    <a:pt x="237" y="70"/>
                    <a:pt x="254" y="65"/>
                    <a:pt x="267" y="55"/>
                  </a:cubicBezTo>
                  <a:cubicBezTo>
                    <a:pt x="275" y="48"/>
                    <a:pt x="280" y="38"/>
                    <a:pt x="280" y="28"/>
                  </a:cubicBezTo>
                  <a:cubicBezTo>
                    <a:pt x="280" y="17"/>
                    <a:pt x="275" y="7"/>
                    <a:pt x="266" y="0"/>
                  </a:cubicBezTo>
                  <a:cubicBezTo>
                    <a:pt x="411" y="0"/>
                    <a:pt x="411" y="0"/>
                    <a:pt x="411" y="0"/>
                  </a:cubicBezTo>
                  <a:cubicBezTo>
                    <a:pt x="417" y="0"/>
                    <a:pt x="423" y="3"/>
                    <a:pt x="426" y="9"/>
                  </a:cubicBezTo>
                  <a:cubicBezTo>
                    <a:pt x="565" y="249"/>
                    <a:pt x="565" y="249"/>
                    <a:pt x="565" y="249"/>
                  </a:cubicBezTo>
                  <a:cubicBezTo>
                    <a:pt x="568" y="251"/>
                    <a:pt x="571" y="253"/>
                    <a:pt x="575" y="251"/>
                  </a:cubicBezTo>
                  <a:cubicBezTo>
                    <a:pt x="581" y="248"/>
                    <a:pt x="586" y="244"/>
                    <a:pt x="587" y="237"/>
                  </a:cubicBezTo>
                  <a:cubicBezTo>
                    <a:pt x="587" y="233"/>
                    <a:pt x="587" y="228"/>
                    <a:pt x="587" y="224"/>
                  </a:cubicBezTo>
                  <a:cubicBezTo>
                    <a:pt x="587" y="211"/>
                    <a:pt x="599" y="203"/>
                    <a:pt x="611" y="208"/>
                  </a:cubicBezTo>
                  <a:cubicBezTo>
                    <a:pt x="623" y="212"/>
                    <a:pt x="633" y="223"/>
                    <a:pt x="639" y="234"/>
                  </a:cubicBezTo>
                  <a:cubicBezTo>
                    <a:pt x="646" y="245"/>
                    <a:pt x="650" y="259"/>
                    <a:pt x="648" y="272"/>
                  </a:cubicBezTo>
                  <a:cubicBezTo>
                    <a:pt x="646" y="285"/>
                    <a:pt x="633" y="290"/>
                    <a:pt x="622" y="284"/>
                  </a:cubicBezTo>
                  <a:cubicBezTo>
                    <a:pt x="618" y="282"/>
                    <a:pt x="614" y="280"/>
                    <a:pt x="611" y="278"/>
                  </a:cubicBezTo>
                  <a:cubicBezTo>
                    <a:pt x="604" y="275"/>
                    <a:pt x="598" y="278"/>
                    <a:pt x="592" y="282"/>
                  </a:cubicBezTo>
                  <a:cubicBezTo>
                    <a:pt x="589" y="283"/>
                    <a:pt x="589" y="287"/>
                    <a:pt x="589" y="291"/>
                  </a:cubicBezTo>
                  <a:cubicBezTo>
                    <a:pt x="700" y="482"/>
                    <a:pt x="700" y="482"/>
                    <a:pt x="700" y="482"/>
                  </a:cubicBezTo>
                  <a:cubicBezTo>
                    <a:pt x="700" y="482"/>
                    <a:pt x="701" y="484"/>
                    <a:pt x="700" y="485"/>
                  </a:cubicBezTo>
                  <a:cubicBezTo>
                    <a:pt x="700" y="487"/>
                    <a:pt x="699" y="488"/>
                    <a:pt x="699" y="488"/>
                  </a:cubicBezTo>
                  <a:cubicBezTo>
                    <a:pt x="699" y="488"/>
                    <a:pt x="699" y="488"/>
                    <a:pt x="699" y="488"/>
                  </a:cubicBezTo>
                  <a:cubicBezTo>
                    <a:pt x="671" y="516"/>
                    <a:pt x="704" y="593"/>
                    <a:pt x="688" y="619"/>
                  </a:cubicBezTo>
                  <a:cubicBezTo>
                    <a:pt x="664" y="659"/>
                    <a:pt x="299" y="712"/>
                    <a:pt x="119" y="586"/>
                  </a:cubicBezTo>
                  <a:cubicBezTo>
                    <a:pt x="83" y="561"/>
                    <a:pt x="129" y="479"/>
                    <a:pt x="98" y="269"/>
                  </a:cubicBezTo>
                  <a:cubicBezTo>
                    <a:pt x="84" y="172"/>
                    <a:pt x="45" y="96"/>
                    <a:pt x="3" y="12"/>
                  </a:cubicBezTo>
                  <a:cubicBezTo>
                    <a:pt x="0" y="7"/>
                    <a:pt x="4" y="0"/>
                    <a:pt x="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3" name="Google Shape;863;p54"/>
          <p:cNvGrpSpPr/>
          <p:nvPr/>
        </p:nvGrpSpPr>
        <p:grpSpPr>
          <a:xfrm>
            <a:off x="6922223" y="797418"/>
            <a:ext cx="460705" cy="491455"/>
            <a:chOff x="9901824" y="937343"/>
            <a:chExt cx="744273" cy="793950"/>
          </a:xfrm>
        </p:grpSpPr>
        <p:grpSp>
          <p:nvGrpSpPr>
            <p:cNvPr id="864" name="Google Shape;864;p54"/>
            <p:cNvGrpSpPr/>
            <p:nvPr/>
          </p:nvGrpSpPr>
          <p:grpSpPr>
            <a:xfrm>
              <a:off x="9901824" y="937343"/>
              <a:ext cx="744273" cy="793950"/>
              <a:chOff x="9901824" y="937343"/>
              <a:chExt cx="744273" cy="793950"/>
            </a:xfrm>
          </p:grpSpPr>
          <p:sp>
            <p:nvSpPr>
              <p:cNvPr id="865" name="Google Shape;865;p54"/>
              <p:cNvSpPr/>
              <p:nvPr/>
            </p:nvSpPr>
            <p:spPr>
              <a:xfrm>
                <a:off x="10463799" y="1043794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6" name="Google Shape;866;p54"/>
              <p:cNvSpPr/>
              <p:nvPr/>
            </p:nvSpPr>
            <p:spPr>
              <a:xfrm>
                <a:off x="10546077" y="1303491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7" name="Google Shape;867;p54"/>
              <p:cNvSpPr/>
              <p:nvPr/>
            </p:nvSpPr>
            <p:spPr>
              <a:xfrm>
                <a:off x="10463799" y="1499539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8" name="Google Shape;868;p54"/>
              <p:cNvSpPr/>
              <p:nvPr/>
            </p:nvSpPr>
            <p:spPr>
              <a:xfrm>
                <a:off x="10008275" y="1500204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9" name="Google Shape;869;p54"/>
              <p:cNvSpPr/>
              <p:nvPr/>
            </p:nvSpPr>
            <p:spPr>
              <a:xfrm>
                <a:off x="9901824" y="1303934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0" name="Google Shape;870;p54"/>
              <p:cNvSpPr/>
              <p:nvPr/>
            </p:nvSpPr>
            <p:spPr>
              <a:xfrm>
                <a:off x="10008275" y="1044237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1" name="Google Shape;871;p54"/>
              <p:cNvSpPr/>
              <p:nvPr/>
            </p:nvSpPr>
            <p:spPr>
              <a:xfrm>
                <a:off x="10267751" y="937343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2" name="Google Shape;872;p54"/>
              <p:cNvSpPr/>
              <p:nvPr/>
            </p:nvSpPr>
            <p:spPr>
              <a:xfrm>
                <a:off x="10183698" y="1629498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3" name="Google Shape;873;p54"/>
              <p:cNvSpPr/>
              <p:nvPr/>
            </p:nvSpPr>
            <p:spPr>
              <a:xfrm>
                <a:off x="10188356" y="1667865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4" name="Google Shape;874;p54"/>
              <p:cNvSpPr/>
              <p:nvPr/>
            </p:nvSpPr>
            <p:spPr>
              <a:xfrm>
                <a:off x="10212751" y="1705567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75" name="Google Shape;875;p54"/>
            <p:cNvSpPr/>
            <p:nvPr/>
          </p:nvSpPr>
          <p:spPr>
            <a:xfrm>
              <a:off x="10047751" y="1220548"/>
              <a:ext cx="217117" cy="205362"/>
            </a:xfrm>
            <a:custGeom>
              <a:rect b="b" l="l" r="r" t="t"/>
              <a:pathLst>
                <a:path extrusionOk="0" h="359" w="380">
                  <a:moveTo>
                    <a:pt x="63" y="268"/>
                  </a:moveTo>
                  <a:cubicBezTo>
                    <a:pt x="78" y="297"/>
                    <a:pt x="94" y="324"/>
                    <a:pt x="108" y="350"/>
                  </a:cubicBezTo>
                  <a:cubicBezTo>
                    <a:pt x="113" y="359"/>
                    <a:pt x="113" y="359"/>
                    <a:pt x="113" y="359"/>
                  </a:cubicBezTo>
                  <a:cubicBezTo>
                    <a:pt x="380" y="206"/>
                    <a:pt x="380" y="206"/>
                    <a:pt x="380" y="206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2"/>
                    <a:pt x="22" y="4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0" y="88"/>
                    <a:pt x="14" y="174"/>
                    <a:pt x="63" y="26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54"/>
            <p:cNvSpPr/>
            <p:nvPr/>
          </p:nvSpPr>
          <p:spPr>
            <a:xfrm>
              <a:off x="10063053" y="1080830"/>
              <a:ext cx="205806" cy="250604"/>
            </a:xfrm>
            <a:custGeom>
              <a:rect b="b" l="l" r="r" t="t"/>
              <a:pathLst>
                <a:path extrusionOk="0" h="438" w="360">
                  <a:moveTo>
                    <a:pt x="0" y="230"/>
                  </a:moveTo>
                  <a:cubicBezTo>
                    <a:pt x="360" y="438"/>
                    <a:pt x="360" y="438"/>
                    <a:pt x="360" y="438"/>
                  </a:cubicBezTo>
                  <a:cubicBezTo>
                    <a:pt x="360" y="0"/>
                    <a:pt x="360" y="0"/>
                    <a:pt x="360" y="0"/>
                  </a:cubicBezTo>
                  <a:cubicBezTo>
                    <a:pt x="174" y="3"/>
                    <a:pt x="40" y="117"/>
                    <a:pt x="0" y="2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54"/>
            <p:cNvSpPr/>
            <p:nvPr/>
          </p:nvSpPr>
          <p:spPr>
            <a:xfrm>
              <a:off x="10276400" y="1080830"/>
              <a:ext cx="208024" cy="250604"/>
            </a:xfrm>
            <a:custGeom>
              <a:rect b="b" l="l" r="r" t="t"/>
              <a:pathLst>
                <a:path extrusionOk="0" h="438" w="364">
                  <a:moveTo>
                    <a:pt x="0" y="0"/>
                  </a:moveTo>
                  <a:cubicBezTo>
                    <a:pt x="0" y="438"/>
                    <a:pt x="0" y="438"/>
                    <a:pt x="0" y="438"/>
                  </a:cubicBezTo>
                  <a:cubicBezTo>
                    <a:pt x="364" y="228"/>
                    <a:pt x="364" y="228"/>
                    <a:pt x="364" y="228"/>
                  </a:cubicBezTo>
                  <a:cubicBezTo>
                    <a:pt x="323" y="115"/>
                    <a:pt x="186" y="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54"/>
            <p:cNvSpPr/>
            <p:nvPr/>
          </p:nvSpPr>
          <p:spPr>
            <a:xfrm>
              <a:off x="10280392" y="1218773"/>
              <a:ext cx="219334" cy="208689"/>
            </a:xfrm>
            <a:custGeom>
              <a:rect b="b" l="l" r="r" t="t"/>
              <a:pathLst>
                <a:path extrusionOk="0" h="365" w="384">
                  <a:moveTo>
                    <a:pt x="322" y="271"/>
                  </a:moveTo>
                  <a:cubicBezTo>
                    <a:pt x="371" y="177"/>
                    <a:pt x="384" y="91"/>
                    <a:pt x="364" y="9"/>
                  </a:cubicBezTo>
                  <a:cubicBezTo>
                    <a:pt x="364" y="9"/>
                    <a:pt x="364" y="9"/>
                    <a:pt x="364" y="9"/>
                  </a:cubicBezTo>
                  <a:cubicBezTo>
                    <a:pt x="363" y="6"/>
                    <a:pt x="362" y="3"/>
                    <a:pt x="361" y="0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270" y="365"/>
                    <a:pt x="270" y="365"/>
                    <a:pt x="270" y="365"/>
                  </a:cubicBezTo>
                  <a:cubicBezTo>
                    <a:pt x="277" y="353"/>
                    <a:pt x="277" y="353"/>
                    <a:pt x="277" y="353"/>
                  </a:cubicBezTo>
                  <a:cubicBezTo>
                    <a:pt x="291" y="327"/>
                    <a:pt x="307" y="300"/>
                    <a:pt x="322" y="27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54"/>
            <p:cNvSpPr/>
            <p:nvPr/>
          </p:nvSpPr>
          <p:spPr>
            <a:xfrm>
              <a:off x="10116279" y="1345184"/>
              <a:ext cx="152580" cy="267681"/>
            </a:xfrm>
            <a:custGeom>
              <a:rect b="b" l="l" r="r" t="t"/>
              <a:pathLst>
                <a:path extrusionOk="0" h="468" w="267">
                  <a:moveTo>
                    <a:pt x="267" y="468"/>
                  </a:moveTo>
                  <a:cubicBezTo>
                    <a:pt x="267" y="0"/>
                    <a:pt x="267" y="0"/>
                    <a:pt x="267" y="0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21" y="190"/>
                    <a:pt x="42" y="229"/>
                    <a:pt x="61" y="272"/>
                  </a:cubicBezTo>
                  <a:cubicBezTo>
                    <a:pt x="75" y="304"/>
                    <a:pt x="83" y="346"/>
                    <a:pt x="90" y="383"/>
                  </a:cubicBezTo>
                  <a:cubicBezTo>
                    <a:pt x="92" y="398"/>
                    <a:pt x="95" y="411"/>
                    <a:pt x="98" y="424"/>
                  </a:cubicBezTo>
                  <a:cubicBezTo>
                    <a:pt x="105" y="457"/>
                    <a:pt x="116" y="466"/>
                    <a:pt x="151" y="467"/>
                  </a:cubicBezTo>
                  <a:cubicBezTo>
                    <a:pt x="157" y="468"/>
                    <a:pt x="157" y="468"/>
                    <a:pt x="157" y="468"/>
                  </a:cubicBezTo>
                  <a:cubicBezTo>
                    <a:pt x="185" y="468"/>
                    <a:pt x="185" y="468"/>
                    <a:pt x="185" y="468"/>
                  </a:cubicBezTo>
                  <a:cubicBezTo>
                    <a:pt x="237" y="468"/>
                    <a:pt x="237" y="468"/>
                    <a:pt x="237" y="468"/>
                  </a:cubicBezTo>
                  <a:cubicBezTo>
                    <a:pt x="247" y="468"/>
                    <a:pt x="257" y="468"/>
                    <a:pt x="267" y="4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54"/>
            <p:cNvSpPr/>
            <p:nvPr/>
          </p:nvSpPr>
          <p:spPr>
            <a:xfrm>
              <a:off x="10276400" y="1345184"/>
              <a:ext cx="154798" cy="267681"/>
            </a:xfrm>
            <a:custGeom>
              <a:rect b="b" l="l" r="r" t="t"/>
              <a:pathLst>
                <a:path extrusionOk="0" h="468" w="271">
                  <a:moveTo>
                    <a:pt x="174" y="424"/>
                  </a:moveTo>
                  <a:cubicBezTo>
                    <a:pt x="177" y="411"/>
                    <a:pt x="180" y="398"/>
                    <a:pt x="182" y="383"/>
                  </a:cubicBezTo>
                  <a:cubicBezTo>
                    <a:pt x="189" y="346"/>
                    <a:pt x="197" y="304"/>
                    <a:pt x="211" y="272"/>
                  </a:cubicBezTo>
                  <a:cubicBezTo>
                    <a:pt x="230" y="229"/>
                    <a:pt x="251" y="191"/>
                    <a:pt x="271" y="1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7"/>
                    <a:pt x="0" y="467"/>
                    <a:pt x="0" y="467"/>
                  </a:cubicBezTo>
                  <a:cubicBezTo>
                    <a:pt x="5" y="467"/>
                    <a:pt x="5" y="467"/>
                    <a:pt x="5" y="467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5" y="468"/>
                    <a:pt x="5" y="468"/>
                    <a:pt x="5" y="468"/>
                  </a:cubicBezTo>
                  <a:cubicBezTo>
                    <a:pt x="15" y="468"/>
                    <a:pt x="25" y="468"/>
                    <a:pt x="36" y="468"/>
                  </a:cubicBezTo>
                  <a:cubicBezTo>
                    <a:pt x="42" y="467"/>
                    <a:pt x="42" y="467"/>
                    <a:pt x="42" y="467"/>
                  </a:cubicBezTo>
                  <a:cubicBezTo>
                    <a:pt x="94" y="468"/>
                    <a:pt x="94" y="468"/>
                    <a:pt x="94" y="468"/>
                  </a:cubicBezTo>
                  <a:cubicBezTo>
                    <a:pt x="101" y="468"/>
                    <a:pt x="108" y="468"/>
                    <a:pt x="115" y="467"/>
                  </a:cubicBezTo>
                  <a:cubicBezTo>
                    <a:pt x="157" y="467"/>
                    <a:pt x="167" y="456"/>
                    <a:pt x="174" y="4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1" name="Google Shape;881;p54"/>
          <p:cNvGrpSpPr/>
          <p:nvPr/>
        </p:nvGrpSpPr>
        <p:grpSpPr>
          <a:xfrm>
            <a:off x="2993392" y="843244"/>
            <a:ext cx="369868" cy="445629"/>
            <a:chOff x="3554761" y="1011374"/>
            <a:chExt cx="597525" cy="719918"/>
          </a:xfrm>
        </p:grpSpPr>
        <p:sp>
          <p:nvSpPr>
            <p:cNvPr id="882" name="Google Shape;882;p54"/>
            <p:cNvSpPr/>
            <p:nvPr/>
          </p:nvSpPr>
          <p:spPr>
            <a:xfrm>
              <a:off x="3615879" y="1376596"/>
              <a:ext cx="441685" cy="354696"/>
            </a:xfrm>
            <a:custGeom>
              <a:rect b="b" l="l" r="r" t="t"/>
              <a:pathLst>
                <a:path extrusionOk="0" h="638" w="797">
                  <a:moveTo>
                    <a:pt x="674" y="281"/>
                  </a:moveTo>
                  <a:cubicBezTo>
                    <a:pt x="667" y="288"/>
                    <a:pt x="658" y="291"/>
                    <a:pt x="648" y="290"/>
                  </a:cubicBezTo>
                  <a:cubicBezTo>
                    <a:pt x="634" y="289"/>
                    <a:pt x="620" y="281"/>
                    <a:pt x="608" y="269"/>
                  </a:cubicBezTo>
                  <a:cubicBezTo>
                    <a:pt x="595" y="257"/>
                    <a:pt x="588" y="243"/>
                    <a:pt x="586" y="228"/>
                  </a:cubicBezTo>
                  <a:cubicBezTo>
                    <a:pt x="585" y="219"/>
                    <a:pt x="589" y="209"/>
                    <a:pt x="595" y="202"/>
                  </a:cubicBezTo>
                  <a:cubicBezTo>
                    <a:pt x="602" y="195"/>
                    <a:pt x="612" y="192"/>
                    <a:pt x="622" y="193"/>
                  </a:cubicBezTo>
                  <a:cubicBezTo>
                    <a:pt x="433" y="4"/>
                    <a:pt x="433" y="4"/>
                    <a:pt x="433" y="4"/>
                  </a:cubicBezTo>
                  <a:cubicBezTo>
                    <a:pt x="429" y="0"/>
                    <a:pt x="423" y="0"/>
                    <a:pt x="419" y="4"/>
                  </a:cubicBezTo>
                  <a:cubicBezTo>
                    <a:pt x="216" y="207"/>
                    <a:pt x="216" y="207"/>
                    <a:pt x="216" y="207"/>
                  </a:cubicBezTo>
                  <a:cubicBezTo>
                    <a:pt x="214" y="209"/>
                    <a:pt x="212" y="210"/>
                    <a:pt x="209" y="210"/>
                  </a:cubicBezTo>
                  <a:cubicBezTo>
                    <a:pt x="208" y="210"/>
                    <a:pt x="206" y="210"/>
                    <a:pt x="205" y="209"/>
                  </a:cubicBezTo>
                  <a:cubicBezTo>
                    <a:pt x="201" y="204"/>
                    <a:pt x="197" y="200"/>
                    <a:pt x="198" y="193"/>
                  </a:cubicBezTo>
                  <a:cubicBezTo>
                    <a:pt x="199" y="190"/>
                    <a:pt x="200" y="186"/>
                    <a:pt x="201" y="182"/>
                  </a:cubicBezTo>
                  <a:cubicBezTo>
                    <a:pt x="204" y="171"/>
                    <a:pt x="195" y="161"/>
                    <a:pt x="184" y="162"/>
                  </a:cubicBezTo>
                  <a:cubicBezTo>
                    <a:pt x="172" y="163"/>
                    <a:pt x="161" y="170"/>
                    <a:pt x="153" y="179"/>
                  </a:cubicBezTo>
                  <a:cubicBezTo>
                    <a:pt x="144" y="187"/>
                    <a:pt x="137" y="198"/>
                    <a:pt x="136" y="210"/>
                  </a:cubicBezTo>
                  <a:cubicBezTo>
                    <a:pt x="135" y="221"/>
                    <a:pt x="145" y="230"/>
                    <a:pt x="156" y="227"/>
                  </a:cubicBezTo>
                  <a:cubicBezTo>
                    <a:pt x="160" y="226"/>
                    <a:pt x="164" y="225"/>
                    <a:pt x="167" y="224"/>
                  </a:cubicBezTo>
                  <a:cubicBezTo>
                    <a:pt x="174" y="223"/>
                    <a:pt x="178" y="227"/>
                    <a:pt x="183" y="231"/>
                  </a:cubicBezTo>
                  <a:cubicBezTo>
                    <a:pt x="184" y="232"/>
                    <a:pt x="184" y="234"/>
                    <a:pt x="184" y="235"/>
                  </a:cubicBezTo>
                  <a:cubicBezTo>
                    <a:pt x="184" y="237"/>
                    <a:pt x="183" y="240"/>
                    <a:pt x="181" y="242"/>
                  </a:cubicBezTo>
                  <a:cubicBezTo>
                    <a:pt x="4" y="419"/>
                    <a:pt x="4" y="419"/>
                    <a:pt x="4" y="419"/>
                  </a:cubicBezTo>
                  <a:cubicBezTo>
                    <a:pt x="0" y="423"/>
                    <a:pt x="1" y="427"/>
                    <a:pt x="2" y="430"/>
                  </a:cubicBezTo>
                  <a:cubicBezTo>
                    <a:pt x="32" y="483"/>
                    <a:pt x="232" y="420"/>
                    <a:pt x="247" y="435"/>
                  </a:cubicBezTo>
                  <a:cubicBezTo>
                    <a:pt x="274" y="459"/>
                    <a:pt x="244" y="530"/>
                    <a:pt x="258" y="554"/>
                  </a:cubicBezTo>
                  <a:cubicBezTo>
                    <a:pt x="279" y="589"/>
                    <a:pt x="609" y="638"/>
                    <a:pt x="773" y="524"/>
                  </a:cubicBezTo>
                  <a:cubicBezTo>
                    <a:pt x="797" y="507"/>
                    <a:pt x="779" y="460"/>
                    <a:pt x="781" y="357"/>
                  </a:cubicBezTo>
                  <a:cubicBezTo>
                    <a:pt x="781" y="354"/>
                    <a:pt x="780" y="352"/>
                    <a:pt x="779" y="350"/>
                  </a:cubicBezTo>
                  <a:cubicBezTo>
                    <a:pt x="683" y="255"/>
                    <a:pt x="683" y="255"/>
                    <a:pt x="683" y="255"/>
                  </a:cubicBezTo>
                  <a:cubicBezTo>
                    <a:pt x="684" y="265"/>
                    <a:pt x="681" y="274"/>
                    <a:pt x="674" y="2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54"/>
            <p:cNvSpPr/>
            <p:nvPr/>
          </p:nvSpPr>
          <p:spPr>
            <a:xfrm>
              <a:off x="3554761" y="1164199"/>
              <a:ext cx="288366" cy="430478"/>
            </a:xfrm>
            <a:custGeom>
              <a:rect b="b" l="l" r="r" t="t"/>
              <a:pathLst>
                <a:path extrusionOk="0" h="774" w="520">
                  <a:moveTo>
                    <a:pt x="2" y="460"/>
                  </a:moveTo>
                  <a:cubicBezTo>
                    <a:pt x="0" y="499"/>
                    <a:pt x="80" y="515"/>
                    <a:pt x="94" y="542"/>
                  </a:cubicBezTo>
                  <a:cubicBezTo>
                    <a:pt x="100" y="554"/>
                    <a:pt x="83" y="580"/>
                    <a:pt x="84" y="597"/>
                  </a:cubicBezTo>
                  <a:cubicBezTo>
                    <a:pt x="86" y="610"/>
                    <a:pt x="125" y="626"/>
                    <a:pt x="125" y="626"/>
                  </a:cubicBezTo>
                  <a:cubicBezTo>
                    <a:pt x="125" y="626"/>
                    <a:pt x="97" y="652"/>
                    <a:pt x="96" y="664"/>
                  </a:cubicBezTo>
                  <a:cubicBezTo>
                    <a:pt x="95" y="679"/>
                    <a:pt x="121" y="701"/>
                    <a:pt x="122" y="716"/>
                  </a:cubicBezTo>
                  <a:cubicBezTo>
                    <a:pt x="122" y="723"/>
                    <a:pt x="116" y="737"/>
                    <a:pt x="111" y="754"/>
                  </a:cubicBezTo>
                  <a:cubicBezTo>
                    <a:pt x="108" y="767"/>
                    <a:pt x="114" y="774"/>
                    <a:pt x="127" y="763"/>
                  </a:cubicBezTo>
                  <a:cubicBezTo>
                    <a:pt x="265" y="624"/>
                    <a:pt x="265" y="624"/>
                    <a:pt x="265" y="624"/>
                  </a:cubicBezTo>
                  <a:cubicBezTo>
                    <a:pt x="255" y="626"/>
                    <a:pt x="246" y="622"/>
                    <a:pt x="239" y="615"/>
                  </a:cubicBezTo>
                  <a:cubicBezTo>
                    <a:pt x="232" y="609"/>
                    <a:pt x="229" y="599"/>
                    <a:pt x="230" y="589"/>
                  </a:cubicBezTo>
                  <a:cubicBezTo>
                    <a:pt x="231" y="575"/>
                    <a:pt x="239" y="561"/>
                    <a:pt x="251" y="549"/>
                  </a:cubicBezTo>
                  <a:cubicBezTo>
                    <a:pt x="263" y="536"/>
                    <a:pt x="277" y="529"/>
                    <a:pt x="292" y="528"/>
                  </a:cubicBezTo>
                  <a:cubicBezTo>
                    <a:pt x="301" y="527"/>
                    <a:pt x="311" y="530"/>
                    <a:pt x="318" y="537"/>
                  </a:cubicBezTo>
                  <a:cubicBezTo>
                    <a:pt x="324" y="544"/>
                    <a:pt x="328" y="553"/>
                    <a:pt x="326" y="563"/>
                  </a:cubicBezTo>
                  <a:cubicBezTo>
                    <a:pt x="516" y="374"/>
                    <a:pt x="516" y="374"/>
                    <a:pt x="516" y="374"/>
                  </a:cubicBezTo>
                  <a:cubicBezTo>
                    <a:pt x="520" y="370"/>
                    <a:pt x="520" y="364"/>
                    <a:pt x="516" y="361"/>
                  </a:cubicBezTo>
                  <a:cubicBezTo>
                    <a:pt x="313" y="157"/>
                    <a:pt x="313" y="157"/>
                    <a:pt x="313" y="157"/>
                  </a:cubicBezTo>
                  <a:cubicBezTo>
                    <a:pt x="311" y="155"/>
                    <a:pt x="310" y="153"/>
                    <a:pt x="310" y="150"/>
                  </a:cubicBezTo>
                  <a:cubicBezTo>
                    <a:pt x="310" y="149"/>
                    <a:pt x="310" y="148"/>
                    <a:pt x="311" y="147"/>
                  </a:cubicBezTo>
                  <a:cubicBezTo>
                    <a:pt x="316" y="142"/>
                    <a:pt x="320" y="138"/>
                    <a:pt x="327" y="139"/>
                  </a:cubicBezTo>
                  <a:cubicBezTo>
                    <a:pt x="330" y="140"/>
                    <a:pt x="334" y="141"/>
                    <a:pt x="338" y="142"/>
                  </a:cubicBezTo>
                  <a:cubicBezTo>
                    <a:pt x="349" y="145"/>
                    <a:pt x="359" y="137"/>
                    <a:pt x="358" y="125"/>
                  </a:cubicBezTo>
                  <a:cubicBezTo>
                    <a:pt x="357" y="114"/>
                    <a:pt x="350" y="102"/>
                    <a:pt x="341" y="94"/>
                  </a:cubicBezTo>
                  <a:cubicBezTo>
                    <a:pt x="333" y="86"/>
                    <a:pt x="322" y="79"/>
                    <a:pt x="310" y="78"/>
                  </a:cubicBezTo>
                  <a:cubicBezTo>
                    <a:pt x="299" y="77"/>
                    <a:pt x="290" y="86"/>
                    <a:pt x="293" y="98"/>
                  </a:cubicBezTo>
                  <a:cubicBezTo>
                    <a:pt x="294" y="101"/>
                    <a:pt x="295" y="105"/>
                    <a:pt x="296" y="109"/>
                  </a:cubicBezTo>
                  <a:cubicBezTo>
                    <a:pt x="297" y="116"/>
                    <a:pt x="293" y="120"/>
                    <a:pt x="289" y="124"/>
                  </a:cubicBezTo>
                  <a:cubicBezTo>
                    <a:pt x="288" y="125"/>
                    <a:pt x="286" y="125"/>
                    <a:pt x="285" y="126"/>
                  </a:cubicBezTo>
                  <a:cubicBezTo>
                    <a:pt x="282" y="126"/>
                    <a:pt x="280" y="125"/>
                    <a:pt x="278" y="123"/>
                  </a:cubicBezTo>
                  <a:cubicBezTo>
                    <a:pt x="161" y="5"/>
                    <a:pt x="161" y="5"/>
                    <a:pt x="161" y="5"/>
                  </a:cubicBezTo>
                  <a:cubicBezTo>
                    <a:pt x="156" y="0"/>
                    <a:pt x="148" y="2"/>
                    <a:pt x="145" y="8"/>
                  </a:cubicBezTo>
                  <a:cubicBezTo>
                    <a:pt x="123" y="60"/>
                    <a:pt x="112" y="112"/>
                    <a:pt x="107" y="154"/>
                  </a:cubicBezTo>
                  <a:cubicBezTo>
                    <a:pt x="101" y="202"/>
                    <a:pt x="132" y="236"/>
                    <a:pt x="129" y="263"/>
                  </a:cubicBezTo>
                  <a:cubicBezTo>
                    <a:pt x="123" y="317"/>
                    <a:pt x="5" y="401"/>
                    <a:pt x="2" y="4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54"/>
            <p:cNvSpPr/>
            <p:nvPr/>
          </p:nvSpPr>
          <p:spPr>
            <a:xfrm>
              <a:off x="3860350" y="1126940"/>
              <a:ext cx="291937" cy="427110"/>
            </a:xfrm>
            <a:custGeom>
              <a:rect b="b" l="l" r="r" t="t"/>
              <a:pathLst>
                <a:path extrusionOk="0" h="768" w="527">
                  <a:moveTo>
                    <a:pt x="281" y="185"/>
                  </a:moveTo>
                  <a:cubicBezTo>
                    <a:pt x="288" y="191"/>
                    <a:pt x="291" y="201"/>
                    <a:pt x="290" y="211"/>
                  </a:cubicBezTo>
                  <a:cubicBezTo>
                    <a:pt x="289" y="225"/>
                    <a:pt x="281" y="239"/>
                    <a:pt x="269" y="251"/>
                  </a:cubicBezTo>
                  <a:cubicBezTo>
                    <a:pt x="257" y="264"/>
                    <a:pt x="242" y="271"/>
                    <a:pt x="228" y="273"/>
                  </a:cubicBezTo>
                  <a:cubicBezTo>
                    <a:pt x="218" y="274"/>
                    <a:pt x="209" y="270"/>
                    <a:pt x="202" y="264"/>
                  </a:cubicBezTo>
                  <a:cubicBezTo>
                    <a:pt x="195" y="257"/>
                    <a:pt x="192" y="247"/>
                    <a:pt x="193" y="237"/>
                  </a:cubicBezTo>
                  <a:cubicBezTo>
                    <a:pt x="4" y="426"/>
                    <a:pt x="4" y="426"/>
                    <a:pt x="4" y="426"/>
                  </a:cubicBezTo>
                  <a:cubicBezTo>
                    <a:pt x="0" y="430"/>
                    <a:pt x="0" y="436"/>
                    <a:pt x="4" y="440"/>
                  </a:cubicBezTo>
                  <a:cubicBezTo>
                    <a:pt x="207" y="643"/>
                    <a:pt x="207" y="643"/>
                    <a:pt x="207" y="643"/>
                  </a:cubicBezTo>
                  <a:cubicBezTo>
                    <a:pt x="209" y="645"/>
                    <a:pt x="210" y="647"/>
                    <a:pt x="210" y="650"/>
                  </a:cubicBezTo>
                  <a:cubicBezTo>
                    <a:pt x="210" y="651"/>
                    <a:pt x="209" y="653"/>
                    <a:pt x="208" y="654"/>
                  </a:cubicBezTo>
                  <a:cubicBezTo>
                    <a:pt x="204" y="658"/>
                    <a:pt x="200" y="662"/>
                    <a:pt x="193" y="661"/>
                  </a:cubicBezTo>
                  <a:cubicBezTo>
                    <a:pt x="189" y="660"/>
                    <a:pt x="186" y="659"/>
                    <a:pt x="182" y="658"/>
                  </a:cubicBezTo>
                  <a:cubicBezTo>
                    <a:pt x="171" y="655"/>
                    <a:pt x="161" y="664"/>
                    <a:pt x="162" y="675"/>
                  </a:cubicBezTo>
                  <a:cubicBezTo>
                    <a:pt x="163" y="687"/>
                    <a:pt x="170" y="698"/>
                    <a:pt x="179" y="706"/>
                  </a:cubicBezTo>
                  <a:cubicBezTo>
                    <a:pt x="187" y="715"/>
                    <a:pt x="198" y="722"/>
                    <a:pt x="209" y="723"/>
                  </a:cubicBezTo>
                  <a:cubicBezTo>
                    <a:pt x="221" y="724"/>
                    <a:pt x="229" y="714"/>
                    <a:pt x="227" y="703"/>
                  </a:cubicBezTo>
                  <a:cubicBezTo>
                    <a:pt x="226" y="699"/>
                    <a:pt x="224" y="695"/>
                    <a:pt x="224" y="691"/>
                  </a:cubicBezTo>
                  <a:cubicBezTo>
                    <a:pt x="222" y="685"/>
                    <a:pt x="226" y="681"/>
                    <a:pt x="231" y="676"/>
                  </a:cubicBezTo>
                  <a:cubicBezTo>
                    <a:pt x="232" y="675"/>
                    <a:pt x="233" y="675"/>
                    <a:pt x="235" y="675"/>
                  </a:cubicBezTo>
                  <a:cubicBezTo>
                    <a:pt x="237" y="675"/>
                    <a:pt x="240" y="676"/>
                    <a:pt x="241" y="677"/>
                  </a:cubicBezTo>
                  <a:cubicBezTo>
                    <a:pt x="326" y="763"/>
                    <a:pt x="326" y="763"/>
                    <a:pt x="326" y="763"/>
                  </a:cubicBezTo>
                  <a:cubicBezTo>
                    <a:pt x="332" y="768"/>
                    <a:pt x="342" y="765"/>
                    <a:pt x="343" y="757"/>
                  </a:cubicBezTo>
                  <a:cubicBezTo>
                    <a:pt x="344" y="735"/>
                    <a:pt x="347" y="712"/>
                    <a:pt x="350" y="686"/>
                  </a:cubicBezTo>
                  <a:cubicBezTo>
                    <a:pt x="365" y="585"/>
                    <a:pt x="409" y="509"/>
                    <a:pt x="453" y="420"/>
                  </a:cubicBezTo>
                  <a:cubicBezTo>
                    <a:pt x="488" y="349"/>
                    <a:pt x="527" y="147"/>
                    <a:pt x="441" y="6"/>
                  </a:cubicBezTo>
                  <a:cubicBezTo>
                    <a:pt x="438" y="1"/>
                    <a:pt x="430" y="0"/>
                    <a:pt x="426" y="4"/>
                  </a:cubicBezTo>
                  <a:cubicBezTo>
                    <a:pt x="254" y="176"/>
                    <a:pt x="254" y="176"/>
                    <a:pt x="254" y="176"/>
                  </a:cubicBezTo>
                  <a:cubicBezTo>
                    <a:pt x="264" y="175"/>
                    <a:pt x="274" y="178"/>
                    <a:pt x="281" y="1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54"/>
            <p:cNvSpPr/>
            <p:nvPr/>
          </p:nvSpPr>
          <p:spPr>
            <a:xfrm>
              <a:off x="3644023" y="1011374"/>
              <a:ext cx="449665" cy="347961"/>
            </a:xfrm>
            <a:custGeom>
              <a:rect b="b" l="l" r="r" t="t"/>
              <a:pathLst>
                <a:path extrusionOk="0" h="626" w="811">
                  <a:moveTo>
                    <a:pt x="126" y="345"/>
                  </a:moveTo>
                  <a:cubicBezTo>
                    <a:pt x="132" y="338"/>
                    <a:pt x="142" y="335"/>
                    <a:pt x="151" y="336"/>
                  </a:cubicBezTo>
                  <a:cubicBezTo>
                    <a:pt x="166" y="337"/>
                    <a:pt x="180" y="345"/>
                    <a:pt x="192" y="357"/>
                  </a:cubicBezTo>
                  <a:cubicBezTo>
                    <a:pt x="204" y="369"/>
                    <a:pt x="212" y="384"/>
                    <a:pt x="213" y="398"/>
                  </a:cubicBezTo>
                  <a:cubicBezTo>
                    <a:pt x="214" y="408"/>
                    <a:pt x="211" y="417"/>
                    <a:pt x="204" y="424"/>
                  </a:cubicBezTo>
                  <a:cubicBezTo>
                    <a:pt x="197" y="431"/>
                    <a:pt x="188" y="434"/>
                    <a:pt x="178" y="433"/>
                  </a:cubicBezTo>
                  <a:cubicBezTo>
                    <a:pt x="367" y="622"/>
                    <a:pt x="367" y="622"/>
                    <a:pt x="367" y="622"/>
                  </a:cubicBezTo>
                  <a:cubicBezTo>
                    <a:pt x="371" y="626"/>
                    <a:pt x="377" y="626"/>
                    <a:pt x="380" y="622"/>
                  </a:cubicBezTo>
                  <a:cubicBezTo>
                    <a:pt x="584" y="419"/>
                    <a:pt x="584" y="419"/>
                    <a:pt x="584" y="419"/>
                  </a:cubicBezTo>
                  <a:cubicBezTo>
                    <a:pt x="586" y="417"/>
                    <a:pt x="588" y="416"/>
                    <a:pt x="591" y="416"/>
                  </a:cubicBezTo>
                  <a:cubicBezTo>
                    <a:pt x="592" y="416"/>
                    <a:pt x="593" y="417"/>
                    <a:pt x="594" y="418"/>
                  </a:cubicBezTo>
                  <a:cubicBezTo>
                    <a:pt x="599" y="422"/>
                    <a:pt x="603" y="426"/>
                    <a:pt x="602" y="433"/>
                  </a:cubicBezTo>
                  <a:cubicBezTo>
                    <a:pt x="601" y="437"/>
                    <a:pt x="600" y="440"/>
                    <a:pt x="599" y="444"/>
                  </a:cubicBezTo>
                  <a:cubicBezTo>
                    <a:pt x="596" y="455"/>
                    <a:pt x="604" y="465"/>
                    <a:pt x="616" y="464"/>
                  </a:cubicBezTo>
                  <a:cubicBezTo>
                    <a:pt x="627" y="463"/>
                    <a:pt x="639" y="456"/>
                    <a:pt x="647" y="447"/>
                  </a:cubicBezTo>
                  <a:cubicBezTo>
                    <a:pt x="655" y="439"/>
                    <a:pt x="662" y="428"/>
                    <a:pt x="663" y="417"/>
                  </a:cubicBezTo>
                  <a:cubicBezTo>
                    <a:pt x="664" y="405"/>
                    <a:pt x="655" y="397"/>
                    <a:pt x="643" y="399"/>
                  </a:cubicBezTo>
                  <a:cubicBezTo>
                    <a:pt x="640" y="400"/>
                    <a:pt x="636" y="402"/>
                    <a:pt x="632" y="402"/>
                  </a:cubicBezTo>
                  <a:cubicBezTo>
                    <a:pt x="625" y="404"/>
                    <a:pt x="621" y="400"/>
                    <a:pt x="617" y="395"/>
                  </a:cubicBezTo>
                  <a:cubicBezTo>
                    <a:pt x="616" y="394"/>
                    <a:pt x="616" y="393"/>
                    <a:pt x="615" y="391"/>
                  </a:cubicBezTo>
                  <a:cubicBezTo>
                    <a:pt x="615" y="389"/>
                    <a:pt x="616" y="386"/>
                    <a:pt x="618" y="385"/>
                  </a:cubicBezTo>
                  <a:cubicBezTo>
                    <a:pt x="808" y="195"/>
                    <a:pt x="808" y="195"/>
                    <a:pt x="808" y="195"/>
                  </a:cubicBezTo>
                  <a:cubicBezTo>
                    <a:pt x="811" y="192"/>
                    <a:pt x="811" y="186"/>
                    <a:pt x="808" y="182"/>
                  </a:cubicBezTo>
                  <a:cubicBezTo>
                    <a:pt x="785" y="154"/>
                    <a:pt x="755" y="129"/>
                    <a:pt x="717" y="109"/>
                  </a:cubicBezTo>
                  <a:cubicBezTo>
                    <a:pt x="500" y="0"/>
                    <a:pt x="284" y="20"/>
                    <a:pt x="170" y="80"/>
                  </a:cubicBezTo>
                  <a:cubicBezTo>
                    <a:pt x="88" y="123"/>
                    <a:pt x="36" y="184"/>
                    <a:pt x="2" y="247"/>
                  </a:cubicBezTo>
                  <a:cubicBezTo>
                    <a:pt x="0" y="251"/>
                    <a:pt x="0" y="255"/>
                    <a:pt x="3" y="258"/>
                  </a:cubicBezTo>
                  <a:cubicBezTo>
                    <a:pt x="117" y="372"/>
                    <a:pt x="117" y="372"/>
                    <a:pt x="117" y="372"/>
                  </a:cubicBezTo>
                  <a:cubicBezTo>
                    <a:pt x="115" y="362"/>
                    <a:pt x="119" y="352"/>
                    <a:pt x="126" y="3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6" name="Google Shape;886;p54"/>
          <p:cNvGrpSpPr/>
          <p:nvPr/>
        </p:nvGrpSpPr>
        <p:grpSpPr>
          <a:xfrm>
            <a:off x="3603122" y="843032"/>
            <a:ext cx="370755" cy="445841"/>
            <a:chOff x="4539787" y="1011032"/>
            <a:chExt cx="598958" cy="720261"/>
          </a:xfrm>
        </p:grpSpPr>
        <p:sp>
          <p:nvSpPr>
            <p:cNvPr id="887" name="Google Shape;887;p54"/>
            <p:cNvSpPr/>
            <p:nvPr/>
          </p:nvSpPr>
          <p:spPr>
            <a:xfrm>
              <a:off x="4849480" y="1011032"/>
              <a:ext cx="289264" cy="340491"/>
            </a:xfrm>
            <a:custGeom>
              <a:rect b="b" l="l" r="r" t="t"/>
              <a:pathLst>
                <a:path extrusionOk="0" h="610" w="518">
                  <a:moveTo>
                    <a:pt x="26" y="275"/>
                  </a:moveTo>
                  <a:cubicBezTo>
                    <a:pt x="36" y="275"/>
                    <a:pt x="45" y="280"/>
                    <a:pt x="51" y="287"/>
                  </a:cubicBezTo>
                  <a:cubicBezTo>
                    <a:pt x="61" y="299"/>
                    <a:pt x="66" y="315"/>
                    <a:pt x="65" y="332"/>
                  </a:cubicBezTo>
                  <a:cubicBezTo>
                    <a:pt x="66" y="350"/>
                    <a:pt x="61" y="366"/>
                    <a:pt x="51" y="377"/>
                  </a:cubicBezTo>
                  <a:cubicBezTo>
                    <a:pt x="45" y="384"/>
                    <a:pt x="36" y="389"/>
                    <a:pt x="26" y="389"/>
                  </a:cubicBezTo>
                  <a:cubicBezTo>
                    <a:pt x="16" y="389"/>
                    <a:pt x="7" y="384"/>
                    <a:pt x="0" y="376"/>
                  </a:cubicBezTo>
                  <a:cubicBezTo>
                    <a:pt x="0" y="603"/>
                    <a:pt x="0" y="603"/>
                    <a:pt x="0" y="603"/>
                  </a:cubicBezTo>
                  <a:cubicBezTo>
                    <a:pt x="0" y="607"/>
                    <a:pt x="5" y="610"/>
                    <a:pt x="9" y="609"/>
                  </a:cubicBezTo>
                  <a:cubicBezTo>
                    <a:pt x="244" y="532"/>
                    <a:pt x="244" y="532"/>
                    <a:pt x="244" y="532"/>
                  </a:cubicBezTo>
                  <a:cubicBezTo>
                    <a:pt x="245" y="532"/>
                    <a:pt x="247" y="532"/>
                    <a:pt x="248" y="532"/>
                  </a:cubicBezTo>
                  <a:cubicBezTo>
                    <a:pt x="250" y="533"/>
                    <a:pt x="252" y="534"/>
                    <a:pt x="253" y="537"/>
                  </a:cubicBezTo>
                  <a:cubicBezTo>
                    <a:pt x="256" y="543"/>
                    <a:pt x="257" y="548"/>
                    <a:pt x="253" y="554"/>
                  </a:cubicBezTo>
                  <a:cubicBezTo>
                    <a:pt x="251" y="557"/>
                    <a:pt x="248" y="560"/>
                    <a:pt x="245" y="563"/>
                  </a:cubicBezTo>
                  <a:cubicBezTo>
                    <a:pt x="237" y="572"/>
                    <a:pt x="240" y="584"/>
                    <a:pt x="252" y="589"/>
                  </a:cubicBezTo>
                  <a:cubicBezTo>
                    <a:pt x="263" y="593"/>
                    <a:pt x="276" y="592"/>
                    <a:pt x="287" y="588"/>
                  </a:cubicBezTo>
                  <a:cubicBezTo>
                    <a:pt x="299" y="584"/>
                    <a:pt x="310" y="578"/>
                    <a:pt x="317" y="568"/>
                  </a:cubicBezTo>
                  <a:cubicBezTo>
                    <a:pt x="323" y="557"/>
                    <a:pt x="318" y="545"/>
                    <a:pt x="306" y="543"/>
                  </a:cubicBezTo>
                  <a:cubicBezTo>
                    <a:pt x="303" y="542"/>
                    <a:pt x="299" y="541"/>
                    <a:pt x="295" y="540"/>
                  </a:cubicBezTo>
                  <a:cubicBezTo>
                    <a:pt x="288" y="538"/>
                    <a:pt x="286" y="533"/>
                    <a:pt x="285" y="526"/>
                  </a:cubicBezTo>
                  <a:cubicBezTo>
                    <a:pt x="284" y="524"/>
                    <a:pt x="285" y="521"/>
                    <a:pt x="287" y="520"/>
                  </a:cubicBezTo>
                  <a:cubicBezTo>
                    <a:pt x="287" y="519"/>
                    <a:pt x="288" y="518"/>
                    <a:pt x="289" y="518"/>
                  </a:cubicBezTo>
                  <a:cubicBezTo>
                    <a:pt x="505" y="448"/>
                    <a:pt x="505" y="448"/>
                    <a:pt x="505" y="448"/>
                  </a:cubicBezTo>
                  <a:cubicBezTo>
                    <a:pt x="507" y="447"/>
                    <a:pt x="509" y="445"/>
                    <a:pt x="509" y="442"/>
                  </a:cubicBezTo>
                  <a:cubicBezTo>
                    <a:pt x="518" y="313"/>
                    <a:pt x="487" y="155"/>
                    <a:pt x="341" y="81"/>
                  </a:cubicBezTo>
                  <a:cubicBezTo>
                    <a:pt x="224" y="22"/>
                    <a:pt x="108" y="0"/>
                    <a:pt x="7" y="2"/>
                  </a:cubicBezTo>
                  <a:cubicBezTo>
                    <a:pt x="3" y="2"/>
                    <a:pt x="0" y="5"/>
                    <a:pt x="0" y="8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7" y="280"/>
                    <a:pt x="16" y="275"/>
                    <a:pt x="26" y="2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54"/>
            <p:cNvSpPr/>
            <p:nvPr/>
          </p:nvSpPr>
          <p:spPr>
            <a:xfrm>
              <a:off x="4599335" y="1012768"/>
              <a:ext cx="277094" cy="339188"/>
            </a:xfrm>
            <a:custGeom>
              <a:rect b="b" l="l" r="r" t="t"/>
              <a:pathLst>
                <a:path extrusionOk="0" h="608" w="496">
                  <a:moveTo>
                    <a:pt x="118" y="481"/>
                  </a:moveTo>
                  <a:cubicBezTo>
                    <a:pt x="121" y="472"/>
                    <a:pt x="128" y="464"/>
                    <a:pt x="137" y="461"/>
                  </a:cubicBezTo>
                  <a:cubicBezTo>
                    <a:pt x="151" y="455"/>
                    <a:pt x="168" y="455"/>
                    <a:pt x="184" y="461"/>
                  </a:cubicBezTo>
                  <a:cubicBezTo>
                    <a:pt x="201" y="466"/>
                    <a:pt x="215" y="476"/>
                    <a:pt x="222" y="488"/>
                  </a:cubicBezTo>
                  <a:cubicBezTo>
                    <a:pt x="228" y="497"/>
                    <a:pt x="229" y="507"/>
                    <a:pt x="226" y="516"/>
                  </a:cubicBezTo>
                  <a:cubicBezTo>
                    <a:pt x="223" y="526"/>
                    <a:pt x="216" y="533"/>
                    <a:pt x="206" y="536"/>
                  </a:cubicBezTo>
                  <a:cubicBezTo>
                    <a:pt x="421" y="606"/>
                    <a:pt x="421" y="606"/>
                    <a:pt x="421" y="606"/>
                  </a:cubicBezTo>
                  <a:cubicBezTo>
                    <a:pt x="426" y="608"/>
                    <a:pt x="430" y="605"/>
                    <a:pt x="430" y="600"/>
                  </a:cubicBezTo>
                  <a:cubicBezTo>
                    <a:pt x="430" y="353"/>
                    <a:pt x="430" y="353"/>
                    <a:pt x="430" y="353"/>
                  </a:cubicBezTo>
                  <a:cubicBezTo>
                    <a:pt x="430" y="352"/>
                    <a:pt x="430" y="351"/>
                    <a:pt x="431" y="350"/>
                  </a:cubicBezTo>
                  <a:cubicBezTo>
                    <a:pt x="432" y="347"/>
                    <a:pt x="434" y="346"/>
                    <a:pt x="437" y="345"/>
                  </a:cubicBezTo>
                  <a:cubicBezTo>
                    <a:pt x="443" y="345"/>
                    <a:pt x="449" y="345"/>
                    <a:pt x="453" y="351"/>
                  </a:cubicBezTo>
                  <a:cubicBezTo>
                    <a:pt x="455" y="354"/>
                    <a:pt x="457" y="358"/>
                    <a:pt x="459" y="361"/>
                  </a:cubicBezTo>
                  <a:cubicBezTo>
                    <a:pt x="465" y="371"/>
                    <a:pt x="478" y="373"/>
                    <a:pt x="486" y="363"/>
                  </a:cubicBezTo>
                  <a:cubicBezTo>
                    <a:pt x="493" y="354"/>
                    <a:pt x="496" y="341"/>
                    <a:pt x="496" y="329"/>
                  </a:cubicBezTo>
                  <a:cubicBezTo>
                    <a:pt x="496" y="317"/>
                    <a:pt x="493" y="304"/>
                    <a:pt x="486" y="295"/>
                  </a:cubicBezTo>
                  <a:cubicBezTo>
                    <a:pt x="478" y="286"/>
                    <a:pt x="465" y="287"/>
                    <a:pt x="459" y="297"/>
                  </a:cubicBezTo>
                  <a:cubicBezTo>
                    <a:pt x="457" y="300"/>
                    <a:pt x="455" y="304"/>
                    <a:pt x="453" y="307"/>
                  </a:cubicBezTo>
                  <a:cubicBezTo>
                    <a:pt x="449" y="313"/>
                    <a:pt x="443" y="313"/>
                    <a:pt x="437" y="313"/>
                  </a:cubicBezTo>
                  <a:cubicBezTo>
                    <a:pt x="434" y="313"/>
                    <a:pt x="432" y="311"/>
                    <a:pt x="431" y="309"/>
                  </a:cubicBezTo>
                  <a:cubicBezTo>
                    <a:pt x="430" y="308"/>
                    <a:pt x="430" y="307"/>
                    <a:pt x="430" y="305"/>
                  </a:cubicBezTo>
                  <a:cubicBezTo>
                    <a:pt x="430" y="7"/>
                    <a:pt x="430" y="7"/>
                    <a:pt x="430" y="7"/>
                  </a:cubicBezTo>
                  <a:cubicBezTo>
                    <a:pt x="430" y="3"/>
                    <a:pt x="427" y="0"/>
                    <a:pt x="423" y="0"/>
                  </a:cubicBezTo>
                  <a:cubicBezTo>
                    <a:pt x="346" y="5"/>
                    <a:pt x="279" y="23"/>
                    <a:pt x="231" y="49"/>
                  </a:cubicBezTo>
                  <a:cubicBezTo>
                    <a:pt x="64" y="136"/>
                    <a:pt x="15" y="299"/>
                    <a:pt x="3" y="405"/>
                  </a:cubicBezTo>
                  <a:cubicBezTo>
                    <a:pt x="0" y="431"/>
                    <a:pt x="7" y="453"/>
                    <a:pt x="14" y="472"/>
                  </a:cubicBezTo>
                  <a:cubicBezTo>
                    <a:pt x="15" y="473"/>
                    <a:pt x="16" y="475"/>
                    <a:pt x="18" y="475"/>
                  </a:cubicBezTo>
                  <a:cubicBezTo>
                    <a:pt x="122" y="509"/>
                    <a:pt x="122" y="509"/>
                    <a:pt x="122" y="509"/>
                  </a:cubicBezTo>
                  <a:cubicBezTo>
                    <a:pt x="117" y="501"/>
                    <a:pt x="115" y="490"/>
                    <a:pt x="118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54"/>
            <p:cNvSpPr/>
            <p:nvPr/>
          </p:nvSpPr>
          <p:spPr>
            <a:xfrm>
              <a:off x="4539787" y="1276220"/>
              <a:ext cx="295350" cy="349606"/>
            </a:xfrm>
            <a:custGeom>
              <a:rect b="b" l="l" r="r" t="t"/>
              <a:pathLst>
                <a:path extrusionOk="0" h="627" w="529">
                  <a:moveTo>
                    <a:pt x="313" y="412"/>
                  </a:moveTo>
                  <a:cubicBezTo>
                    <a:pt x="306" y="406"/>
                    <a:pt x="301" y="397"/>
                    <a:pt x="300" y="387"/>
                  </a:cubicBezTo>
                  <a:cubicBezTo>
                    <a:pt x="299" y="373"/>
                    <a:pt x="305" y="357"/>
                    <a:pt x="315" y="343"/>
                  </a:cubicBezTo>
                  <a:cubicBezTo>
                    <a:pt x="325" y="329"/>
                    <a:pt x="339" y="319"/>
                    <a:pt x="353" y="315"/>
                  </a:cubicBezTo>
                  <a:cubicBezTo>
                    <a:pt x="362" y="313"/>
                    <a:pt x="372" y="314"/>
                    <a:pt x="380" y="320"/>
                  </a:cubicBezTo>
                  <a:cubicBezTo>
                    <a:pt x="388" y="326"/>
                    <a:pt x="393" y="335"/>
                    <a:pt x="394" y="345"/>
                  </a:cubicBezTo>
                  <a:cubicBezTo>
                    <a:pt x="527" y="162"/>
                    <a:pt x="527" y="162"/>
                    <a:pt x="527" y="162"/>
                  </a:cubicBezTo>
                  <a:cubicBezTo>
                    <a:pt x="529" y="159"/>
                    <a:pt x="528" y="153"/>
                    <a:pt x="523" y="152"/>
                  </a:cubicBezTo>
                  <a:cubicBezTo>
                    <a:pt x="288" y="76"/>
                    <a:pt x="288" y="76"/>
                    <a:pt x="288" y="76"/>
                  </a:cubicBezTo>
                  <a:cubicBezTo>
                    <a:pt x="287" y="75"/>
                    <a:pt x="286" y="75"/>
                    <a:pt x="285" y="74"/>
                  </a:cubicBezTo>
                  <a:cubicBezTo>
                    <a:pt x="284" y="72"/>
                    <a:pt x="282" y="70"/>
                    <a:pt x="283" y="67"/>
                  </a:cubicBezTo>
                  <a:cubicBezTo>
                    <a:pt x="285" y="61"/>
                    <a:pt x="287" y="55"/>
                    <a:pt x="294" y="53"/>
                  </a:cubicBezTo>
                  <a:cubicBezTo>
                    <a:pt x="297" y="52"/>
                    <a:pt x="301" y="52"/>
                    <a:pt x="305" y="51"/>
                  </a:cubicBezTo>
                  <a:cubicBezTo>
                    <a:pt x="317" y="48"/>
                    <a:pt x="322" y="36"/>
                    <a:pt x="315" y="26"/>
                  </a:cubicBezTo>
                  <a:cubicBezTo>
                    <a:pt x="309" y="16"/>
                    <a:pt x="297" y="9"/>
                    <a:pt x="286" y="6"/>
                  </a:cubicBezTo>
                  <a:cubicBezTo>
                    <a:pt x="274" y="2"/>
                    <a:pt x="261" y="0"/>
                    <a:pt x="250" y="5"/>
                  </a:cubicBezTo>
                  <a:cubicBezTo>
                    <a:pt x="239" y="9"/>
                    <a:pt x="236" y="22"/>
                    <a:pt x="244" y="31"/>
                  </a:cubicBezTo>
                  <a:cubicBezTo>
                    <a:pt x="246" y="34"/>
                    <a:pt x="249" y="37"/>
                    <a:pt x="252" y="40"/>
                  </a:cubicBezTo>
                  <a:cubicBezTo>
                    <a:pt x="256" y="45"/>
                    <a:pt x="254" y="51"/>
                    <a:pt x="252" y="57"/>
                  </a:cubicBezTo>
                  <a:cubicBezTo>
                    <a:pt x="251" y="59"/>
                    <a:pt x="249" y="61"/>
                    <a:pt x="246" y="61"/>
                  </a:cubicBezTo>
                  <a:cubicBezTo>
                    <a:pt x="245" y="61"/>
                    <a:pt x="244" y="61"/>
                    <a:pt x="243" y="61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36" y="26"/>
                    <a:pt x="131" y="30"/>
                    <a:pt x="132" y="35"/>
                  </a:cubicBezTo>
                  <a:cubicBezTo>
                    <a:pt x="132" y="38"/>
                    <a:pt x="132" y="41"/>
                    <a:pt x="132" y="44"/>
                  </a:cubicBezTo>
                  <a:cubicBezTo>
                    <a:pt x="125" y="99"/>
                    <a:pt x="5" y="184"/>
                    <a:pt x="2" y="244"/>
                  </a:cubicBezTo>
                  <a:cubicBezTo>
                    <a:pt x="0" y="285"/>
                    <a:pt x="82" y="301"/>
                    <a:pt x="96" y="329"/>
                  </a:cubicBezTo>
                  <a:cubicBezTo>
                    <a:pt x="103" y="341"/>
                    <a:pt x="85" y="368"/>
                    <a:pt x="87" y="384"/>
                  </a:cubicBezTo>
                  <a:cubicBezTo>
                    <a:pt x="88" y="398"/>
                    <a:pt x="128" y="414"/>
                    <a:pt x="128" y="414"/>
                  </a:cubicBezTo>
                  <a:cubicBezTo>
                    <a:pt x="128" y="414"/>
                    <a:pt x="99" y="441"/>
                    <a:pt x="98" y="453"/>
                  </a:cubicBezTo>
                  <a:cubicBezTo>
                    <a:pt x="97" y="468"/>
                    <a:pt x="124" y="491"/>
                    <a:pt x="125" y="506"/>
                  </a:cubicBezTo>
                  <a:cubicBezTo>
                    <a:pt x="125" y="521"/>
                    <a:pt x="101" y="558"/>
                    <a:pt x="112" y="598"/>
                  </a:cubicBezTo>
                  <a:cubicBezTo>
                    <a:pt x="119" y="621"/>
                    <a:pt x="149" y="627"/>
                    <a:pt x="186" y="626"/>
                  </a:cubicBezTo>
                  <a:cubicBezTo>
                    <a:pt x="188" y="626"/>
                    <a:pt x="190" y="625"/>
                    <a:pt x="191" y="624"/>
                  </a:cubicBezTo>
                  <a:cubicBezTo>
                    <a:pt x="342" y="417"/>
                    <a:pt x="342" y="417"/>
                    <a:pt x="342" y="417"/>
                  </a:cubicBezTo>
                  <a:cubicBezTo>
                    <a:pt x="332" y="420"/>
                    <a:pt x="322" y="418"/>
                    <a:pt x="313" y="4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54"/>
            <p:cNvSpPr/>
            <p:nvPr/>
          </p:nvSpPr>
          <p:spPr>
            <a:xfrm>
              <a:off x="4854479" y="1272314"/>
              <a:ext cx="277529" cy="353078"/>
            </a:xfrm>
            <a:custGeom>
              <a:rect b="b" l="l" r="r" t="t"/>
              <a:pathLst>
                <a:path extrusionOk="0" h="633" w="497">
                  <a:moveTo>
                    <a:pt x="326" y="81"/>
                  </a:moveTo>
                  <a:cubicBezTo>
                    <a:pt x="328" y="91"/>
                    <a:pt x="327" y="101"/>
                    <a:pt x="322" y="109"/>
                  </a:cubicBezTo>
                  <a:cubicBezTo>
                    <a:pt x="314" y="122"/>
                    <a:pt x="300" y="131"/>
                    <a:pt x="284" y="136"/>
                  </a:cubicBezTo>
                  <a:cubicBezTo>
                    <a:pt x="267" y="142"/>
                    <a:pt x="250" y="142"/>
                    <a:pt x="237" y="137"/>
                  </a:cubicBezTo>
                  <a:cubicBezTo>
                    <a:pt x="227" y="133"/>
                    <a:pt x="220" y="126"/>
                    <a:pt x="217" y="117"/>
                  </a:cubicBezTo>
                  <a:cubicBezTo>
                    <a:pt x="214" y="107"/>
                    <a:pt x="216" y="97"/>
                    <a:pt x="222" y="88"/>
                  </a:cubicBezTo>
                  <a:cubicBezTo>
                    <a:pt x="6" y="158"/>
                    <a:pt x="6" y="158"/>
                    <a:pt x="6" y="158"/>
                  </a:cubicBezTo>
                  <a:cubicBezTo>
                    <a:pt x="2" y="160"/>
                    <a:pt x="0" y="165"/>
                    <a:pt x="3" y="168"/>
                  </a:cubicBezTo>
                  <a:cubicBezTo>
                    <a:pt x="148" y="368"/>
                    <a:pt x="148" y="368"/>
                    <a:pt x="148" y="368"/>
                  </a:cubicBezTo>
                  <a:cubicBezTo>
                    <a:pt x="149" y="369"/>
                    <a:pt x="149" y="370"/>
                    <a:pt x="150" y="372"/>
                  </a:cubicBezTo>
                  <a:cubicBezTo>
                    <a:pt x="150" y="374"/>
                    <a:pt x="149" y="377"/>
                    <a:pt x="147" y="378"/>
                  </a:cubicBezTo>
                  <a:cubicBezTo>
                    <a:pt x="142" y="382"/>
                    <a:pt x="137" y="386"/>
                    <a:pt x="131" y="383"/>
                  </a:cubicBezTo>
                  <a:cubicBezTo>
                    <a:pt x="127" y="382"/>
                    <a:pt x="124" y="380"/>
                    <a:pt x="120" y="379"/>
                  </a:cubicBezTo>
                  <a:cubicBezTo>
                    <a:pt x="109" y="374"/>
                    <a:pt x="98" y="381"/>
                    <a:pt x="97" y="393"/>
                  </a:cubicBezTo>
                  <a:cubicBezTo>
                    <a:pt x="96" y="404"/>
                    <a:pt x="102" y="417"/>
                    <a:pt x="109" y="426"/>
                  </a:cubicBezTo>
                  <a:cubicBezTo>
                    <a:pt x="116" y="436"/>
                    <a:pt x="126" y="445"/>
                    <a:pt x="137" y="448"/>
                  </a:cubicBezTo>
                  <a:cubicBezTo>
                    <a:pt x="149" y="451"/>
                    <a:pt x="159" y="443"/>
                    <a:pt x="158" y="431"/>
                  </a:cubicBezTo>
                  <a:cubicBezTo>
                    <a:pt x="158" y="427"/>
                    <a:pt x="157" y="423"/>
                    <a:pt x="157" y="419"/>
                  </a:cubicBezTo>
                  <a:cubicBezTo>
                    <a:pt x="156" y="412"/>
                    <a:pt x="161" y="408"/>
                    <a:pt x="167" y="405"/>
                  </a:cubicBezTo>
                  <a:cubicBezTo>
                    <a:pt x="169" y="403"/>
                    <a:pt x="171" y="404"/>
                    <a:pt x="174" y="405"/>
                  </a:cubicBezTo>
                  <a:cubicBezTo>
                    <a:pt x="175" y="405"/>
                    <a:pt x="176" y="406"/>
                    <a:pt x="176" y="407"/>
                  </a:cubicBezTo>
                  <a:cubicBezTo>
                    <a:pt x="336" y="627"/>
                    <a:pt x="336" y="627"/>
                    <a:pt x="336" y="627"/>
                  </a:cubicBezTo>
                  <a:cubicBezTo>
                    <a:pt x="340" y="633"/>
                    <a:pt x="349" y="630"/>
                    <a:pt x="348" y="623"/>
                  </a:cubicBezTo>
                  <a:cubicBezTo>
                    <a:pt x="345" y="577"/>
                    <a:pt x="342" y="510"/>
                    <a:pt x="356" y="414"/>
                  </a:cubicBezTo>
                  <a:cubicBezTo>
                    <a:pt x="372" y="311"/>
                    <a:pt x="417" y="234"/>
                    <a:pt x="461" y="143"/>
                  </a:cubicBezTo>
                  <a:cubicBezTo>
                    <a:pt x="475" y="114"/>
                    <a:pt x="489" y="66"/>
                    <a:pt x="497" y="9"/>
                  </a:cubicBezTo>
                  <a:cubicBezTo>
                    <a:pt x="497" y="4"/>
                    <a:pt x="493" y="0"/>
                    <a:pt x="488" y="2"/>
                  </a:cubicBezTo>
                  <a:cubicBezTo>
                    <a:pt x="305" y="61"/>
                    <a:pt x="305" y="61"/>
                    <a:pt x="305" y="61"/>
                  </a:cubicBezTo>
                  <a:cubicBezTo>
                    <a:pt x="315" y="64"/>
                    <a:pt x="322" y="72"/>
                    <a:pt x="326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54"/>
            <p:cNvSpPr/>
            <p:nvPr/>
          </p:nvSpPr>
          <p:spPr>
            <a:xfrm>
              <a:off x="4661491" y="1370403"/>
              <a:ext cx="388584" cy="360890"/>
            </a:xfrm>
            <a:custGeom>
              <a:rect b="b" l="l" r="r" t="t"/>
              <a:pathLst>
                <a:path extrusionOk="0" h="647" w="696">
                  <a:moveTo>
                    <a:pt x="506" y="283"/>
                  </a:moveTo>
                  <a:cubicBezTo>
                    <a:pt x="498" y="289"/>
                    <a:pt x="488" y="291"/>
                    <a:pt x="478" y="288"/>
                  </a:cubicBezTo>
                  <a:cubicBezTo>
                    <a:pt x="464" y="285"/>
                    <a:pt x="451" y="275"/>
                    <a:pt x="441" y="261"/>
                  </a:cubicBezTo>
                  <a:cubicBezTo>
                    <a:pt x="430" y="246"/>
                    <a:pt x="425" y="231"/>
                    <a:pt x="426" y="216"/>
                  </a:cubicBezTo>
                  <a:cubicBezTo>
                    <a:pt x="427" y="206"/>
                    <a:pt x="432" y="197"/>
                    <a:pt x="439" y="192"/>
                  </a:cubicBezTo>
                  <a:cubicBezTo>
                    <a:pt x="447" y="186"/>
                    <a:pt x="458" y="184"/>
                    <a:pt x="468" y="187"/>
                  </a:cubicBezTo>
                  <a:cubicBezTo>
                    <a:pt x="334" y="4"/>
                    <a:pt x="334" y="4"/>
                    <a:pt x="334" y="4"/>
                  </a:cubicBezTo>
                  <a:cubicBezTo>
                    <a:pt x="332" y="0"/>
                    <a:pt x="326" y="0"/>
                    <a:pt x="324" y="4"/>
                  </a:cubicBezTo>
                  <a:cubicBezTo>
                    <a:pt x="178" y="204"/>
                    <a:pt x="178" y="204"/>
                    <a:pt x="178" y="204"/>
                  </a:cubicBezTo>
                  <a:cubicBezTo>
                    <a:pt x="178" y="205"/>
                    <a:pt x="177" y="205"/>
                    <a:pt x="176" y="206"/>
                  </a:cubicBezTo>
                  <a:cubicBezTo>
                    <a:pt x="173" y="207"/>
                    <a:pt x="171" y="207"/>
                    <a:pt x="169" y="206"/>
                  </a:cubicBezTo>
                  <a:cubicBezTo>
                    <a:pt x="163" y="202"/>
                    <a:pt x="159" y="199"/>
                    <a:pt x="159" y="192"/>
                  </a:cubicBezTo>
                  <a:cubicBezTo>
                    <a:pt x="159" y="188"/>
                    <a:pt x="160" y="184"/>
                    <a:pt x="160" y="180"/>
                  </a:cubicBezTo>
                  <a:cubicBezTo>
                    <a:pt x="161" y="168"/>
                    <a:pt x="151" y="159"/>
                    <a:pt x="139" y="162"/>
                  </a:cubicBezTo>
                  <a:cubicBezTo>
                    <a:pt x="128" y="165"/>
                    <a:pt x="118" y="174"/>
                    <a:pt x="111" y="184"/>
                  </a:cubicBezTo>
                  <a:cubicBezTo>
                    <a:pt x="104" y="194"/>
                    <a:pt x="98" y="206"/>
                    <a:pt x="99" y="218"/>
                  </a:cubicBezTo>
                  <a:cubicBezTo>
                    <a:pt x="100" y="230"/>
                    <a:pt x="111" y="236"/>
                    <a:pt x="122" y="232"/>
                  </a:cubicBezTo>
                  <a:cubicBezTo>
                    <a:pt x="126" y="230"/>
                    <a:pt x="129" y="228"/>
                    <a:pt x="133" y="227"/>
                  </a:cubicBezTo>
                  <a:cubicBezTo>
                    <a:pt x="140" y="225"/>
                    <a:pt x="144" y="228"/>
                    <a:pt x="149" y="232"/>
                  </a:cubicBezTo>
                  <a:cubicBezTo>
                    <a:pt x="152" y="234"/>
                    <a:pt x="152" y="236"/>
                    <a:pt x="152" y="239"/>
                  </a:cubicBezTo>
                  <a:cubicBezTo>
                    <a:pt x="152" y="240"/>
                    <a:pt x="151" y="241"/>
                    <a:pt x="151" y="242"/>
                  </a:cubicBezTo>
                  <a:cubicBezTo>
                    <a:pt x="4" y="444"/>
                    <a:pt x="4" y="444"/>
                    <a:pt x="4" y="444"/>
                  </a:cubicBezTo>
                  <a:cubicBezTo>
                    <a:pt x="0" y="449"/>
                    <a:pt x="4" y="455"/>
                    <a:pt x="10" y="455"/>
                  </a:cubicBezTo>
                  <a:cubicBezTo>
                    <a:pt x="72" y="448"/>
                    <a:pt x="138" y="432"/>
                    <a:pt x="147" y="440"/>
                  </a:cubicBezTo>
                  <a:cubicBezTo>
                    <a:pt x="174" y="465"/>
                    <a:pt x="143" y="537"/>
                    <a:pt x="158" y="561"/>
                  </a:cubicBezTo>
                  <a:cubicBezTo>
                    <a:pt x="180" y="598"/>
                    <a:pt x="517" y="647"/>
                    <a:pt x="683" y="531"/>
                  </a:cubicBezTo>
                  <a:cubicBezTo>
                    <a:pt x="691" y="525"/>
                    <a:pt x="695" y="517"/>
                    <a:pt x="696" y="504"/>
                  </a:cubicBezTo>
                  <a:cubicBezTo>
                    <a:pt x="696" y="502"/>
                    <a:pt x="696" y="501"/>
                    <a:pt x="695" y="500"/>
                  </a:cubicBezTo>
                  <a:cubicBezTo>
                    <a:pt x="519" y="258"/>
                    <a:pt x="519" y="258"/>
                    <a:pt x="519" y="258"/>
                  </a:cubicBezTo>
                  <a:cubicBezTo>
                    <a:pt x="519" y="268"/>
                    <a:pt x="514" y="278"/>
                    <a:pt x="506" y="2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2" name="Google Shape;892;p54"/>
          <p:cNvGrpSpPr/>
          <p:nvPr/>
        </p:nvGrpSpPr>
        <p:grpSpPr>
          <a:xfrm>
            <a:off x="4213740" y="843140"/>
            <a:ext cx="366917" cy="445733"/>
            <a:chOff x="5526246" y="1011207"/>
            <a:chExt cx="592758" cy="720086"/>
          </a:xfrm>
        </p:grpSpPr>
        <p:sp>
          <p:nvSpPr>
            <p:cNvPr id="893" name="Google Shape;893;p54"/>
            <p:cNvSpPr/>
            <p:nvPr/>
          </p:nvSpPr>
          <p:spPr>
            <a:xfrm>
              <a:off x="5632379" y="1011207"/>
              <a:ext cx="311420" cy="340347"/>
            </a:xfrm>
            <a:custGeom>
              <a:rect b="b" l="l" r="r" t="t"/>
              <a:pathLst>
                <a:path extrusionOk="0" h="567" w="518">
                  <a:moveTo>
                    <a:pt x="144" y="322"/>
                  </a:moveTo>
                  <a:cubicBezTo>
                    <a:pt x="151" y="316"/>
                    <a:pt x="160" y="314"/>
                    <a:pt x="169" y="316"/>
                  </a:cubicBezTo>
                  <a:cubicBezTo>
                    <a:pt x="182" y="318"/>
                    <a:pt x="195" y="327"/>
                    <a:pt x="205" y="339"/>
                  </a:cubicBezTo>
                  <a:cubicBezTo>
                    <a:pt x="215" y="352"/>
                    <a:pt x="221" y="366"/>
                    <a:pt x="220" y="379"/>
                  </a:cubicBezTo>
                  <a:cubicBezTo>
                    <a:pt x="220" y="388"/>
                    <a:pt x="216" y="397"/>
                    <a:pt x="209" y="402"/>
                  </a:cubicBezTo>
                  <a:cubicBezTo>
                    <a:pt x="202" y="408"/>
                    <a:pt x="193" y="410"/>
                    <a:pt x="184" y="408"/>
                  </a:cubicBezTo>
                  <a:cubicBezTo>
                    <a:pt x="308" y="562"/>
                    <a:pt x="308" y="562"/>
                    <a:pt x="308" y="562"/>
                  </a:cubicBezTo>
                  <a:cubicBezTo>
                    <a:pt x="312" y="567"/>
                    <a:pt x="321" y="565"/>
                    <a:pt x="323" y="559"/>
                  </a:cubicBezTo>
                  <a:cubicBezTo>
                    <a:pt x="400" y="358"/>
                    <a:pt x="400" y="358"/>
                    <a:pt x="400" y="358"/>
                  </a:cubicBezTo>
                  <a:cubicBezTo>
                    <a:pt x="401" y="356"/>
                    <a:pt x="403" y="354"/>
                    <a:pt x="405" y="353"/>
                  </a:cubicBezTo>
                  <a:cubicBezTo>
                    <a:pt x="406" y="353"/>
                    <a:pt x="407" y="353"/>
                    <a:pt x="409" y="353"/>
                  </a:cubicBezTo>
                  <a:cubicBezTo>
                    <a:pt x="414" y="355"/>
                    <a:pt x="419" y="357"/>
                    <a:pt x="421" y="363"/>
                  </a:cubicBezTo>
                  <a:cubicBezTo>
                    <a:pt x="422" y="367"/>
                    <a:pt x="422" y="370"/>
                    <a:pt x="422" y="374"/>
                  </a:cubicBezTo>
                  <a:cubicBezTo>
                    <a:pt x="425" y="384"/>
                    <a:pt x="435" y="390"/>
                    <a:pt x="445" y="384"/>
                  </a:cubicBezTo>
                  <a:cubicBezTo>
                    <a:pt x="454" y="379"/>
                    <a:pt x="461" y="369"/>
                    <a:pt x="465" y="358"/>
                  </a:cubicBezTo>
                  <a:cubicBezTo>
                    <a:pt x="469" y="348"/>
                    <a:pt x="471" y="336"/>
                    <a:pt x="467" y="326"/>
                  </a:cubicBezTo>
                  <a:cubicBezTo>
                    <a:pt x="464" y="315"/>
                    <a:pt x="452" y="312"/>
                    <a:pt x="444" y="319"/>
                  </a:cubicBezTo>
                  <a:cubicBezTo>
                    <a:pt x="441" y="321"/>
                    <a:pt x="438" y="323"/>
                    <a:pt x="435" y="326"/>
                  </a:cubicBezTo>
                  <a:cubicBezTo>
                    <a:pt x="430" y="329"/>
                    <a:pt x="425" y="327"/>
                    <a:pt x="419" y="325"/>
                  </a:cubicBezTo>
                  <a:cubicBezTo>
                    <a:pt x="418" y="324"/>
                    <a:pt x="417" y="324"/>
                    <a:pt x="417" y="322"/>
                  </a:cubicBezTo>
                  <a:cubicBezTo>
                    <a:pt x="416" y="320"/>
                    <a:pt x="416" y="318"/>
                    <a:pt x="416" y="316"/>
                  </a:cubicBezTo>
                  <a:cubicBezTo>
                    <a:pt x="517" y="54"/>
                    <a:pt x="517" y="54"/>
                    <a:pt x="517" y="54"/>
                  </a:cubicBezTo>
                  <a:cubicBezTo>
                    <a:pt x="518" y="49"/>
                    <a:pt x="516" y="44"/>
                    <a:pt x="511" y="43"/>
                  </a:cubicBezTo>
                  <a:cubicBezTo>
                    <a:pt x="356" y="0"/>
                    <a:pt x="213" y="22"/>
                    <a:pt x="130" y="66"/>
                  </a:cubicBezTo>
                  <a:cubicBezTo>
                    <a:pt x="74" y="95"/>
                    <a:pt x="33" y="133"/>
                    <a:pt x="3" y="174"/>
                  </a:cubicBezTo>
                  <a:cubicBezTo>
                    <a:pt x="0" y="178"/>
                    <a:pt x="0" y="182"/>
                    <a:pt x="3" y="185"/>
                  </a:cubicBezTo>
                  <a:cubicBezTo>
                    <a:pt x="133" y="346"/>
                    <a:pt x="133" y="346"/>
                    <a:pt x="133" y="346"/>
                  </a:cubicBezTo>
                  <a:cubicBezTo>
                    <a:pt x="133" y="336"/>
                    <a:pt x="137" y="327"/>
                    <a:pt x="144" y="3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54"/>
            <p:cNvSpPr/>
            <p:nvPr/>
          </p:nvSpPr>
          <p:spPr>
            <a:xfrm>
              <a:off x="5835019" y="1041711"/>
              <a:ext cx="283984" cy="330260"/>
            </a:xfrm>
            <a:custGeom>
              <a:rect b="b" l="l" r="r" t="t"/>
              <a:pathLst>
                <a:path extrusionOk="0" h="550" w="473">
                  <a:moveTo>
                    <a:pt x="128" y="252"/>
                  </a:moveTo>
                  <a:cubicBezTo>
                    <a:pt x="136" y="255"/>
                    <a:pt x="142" y="262"/>
                    <a:pt x="145" y="270"/>
                  </a:cubicBezTo>
                  <a:cubicBezTo>
                    <a:pt x="149" y="283"/>
                    <a:pt x="148" y="298"/>
                    <a:pt x="143" y="313"/>
                  </a:cubicBezTo>
                  <a:cubicBezTo>
                    <a:pt x="137" y="328"/>
                    <a:pt x="128" y="340"/>
                    <a:pt x="116" y="347"/>
                  </a:cubicBezTo>
                  <a:cubicBezTo>
                    <a:pt x="108" y="351"/>
                    <a:pt x="99" y="352"/>
                    <a:pt x="90" y="349"/>
                  </a:cubicBezTo>
                  <a:cubicBezTo>
                    <a:pt x="82" y="345"/>
                    <a:pt x="75" y="338"/>
                    <a:pt x="73" y="329"/>
                  </a:cubicBezTo>
                  <a:cubicBezTo>
                    <a:pt x="2" y="514"/>
                    <a:pt x="2" y="514"/>
                    <a:pt x="2" y="514"/>
                  </a:cubicBezTo>
                  <a:cubicBezTo>
                    <a:pt x="0" y="520"/>
                    <a:pt x="5" y="527"/>
                    <a:pt x="12" y="526"/>
                  </a:cubicBezTo>
                  <a:cubicBezTo>
                    <a:pt x="224" y="492"/>
                    <a:pt x="224" y="492"/>
                    <a:pt x="224" y="492"/>
                  </a:cubicBezTo>
                  <a:cubicBezTo>
                    <a:pt x="227" y="491"/>
                    <a:pt x="229" y="492"/>
                    <a:pt x="231" y="493"/>
                  </a:cubicBezTo>
                  <a:cubicBezTo>
                    <a:pt x="232" y="494"/>
                    <a:pt x="233" y="495"/>
                    <a:pt x="233" y="497"/>
                  </a:cubicBezTo>
                  <a:cubicBezTo>
                    <a:pt x="234" y="502"/>
                    <a:pt x="235" y="508"/>
                    <a:pt x="230" y="512"/>
                  </a:cubicBezTo>
                  <a:cubicBezTo>
                    <a:pt x="228" y="515"/>
                    <a:pt x="225" y="516"/>
                    <a:pt x="222" y="519"/>
                  </a:cubicBezTo>
                  <a:cubicBezTo>
                    <a:pt x="214" y="526"/>
                    <a:pt x="214" y="538"/>
                    <a:pt x="224" y="543"/>
                  </a:cubicBezTo>
                  <a:cubicBezTo>
                    <a:pt x="233" y="549"/>
                    <a:pt x="245" y="550"/>
                    <a:pt x="256" y="548"/>
                  </a:cubicBezTo>
                  <a:cubicBezTo>
                    <a:pt x="267" y="546"/>
                    <a:pt x="279" y="542"/>
                    <a:pt x="286" y="534"/>
                  </a:cubicBezTo>
                  <a:cubicBezTo>
                    <a:pt x="293" y="525"/>
                    <a:pt x="290" y="514"/>
                    <a:pt x="280" y="510"/>
                  </a:cubicBezTo>
                  <a:cubicBezTo>
                    <a:pt x="277" y="508"/>
                    <a:pt x="273" y="507"/>
                    <a:pt x="270" y="506"/>
                  </a:cubicBezTo>
                  <a:cubicBezTo>
                    <a:pt x="264" y="503"/>
                    <a:pt x="263" y="498"/>
                    <a:pt x="263" y="492"/>
                  </a:cubicBezTo>
                  <a:cubicBezTo>
                    <a:pt x="262" y="490"/>
                    <a:pt x="263" y="489"/>
                    <a:pt x="263" y="488"/>
                  </a:cubicBezTo>
                  <a:cubicBezTo>
                    <a:pt x="265" y="486"/>
                    <a:pt x="267" y="485"/>
                    <a:pt x="269" y="485"/>
                  </a:cubicBezTo>
                  <a:cubicBezTo>
                    <a:pt x="439" y="458"/>
                    <a:pt x="439" y="458"/>
                    <a:pt x="439" y="458"/>
                  </a:cubicBezTo>
                  <a:cubicBezTo>
                    <a:pt x="442" y="457"/>
                    <a:pt x="445" y="454"/>
                    <a:pt x="446" y="451"/>
                  </a:cubicBezTo>
                  <a:cubicBezTo>
                    <a:pt x="473" y="328"/>
                    <a:pt x="470" y="126"/>
                    <a:pt x="304" y="42"/>
                  </a:cubicBezTo>
                  <a:cubicBezTo>
                    <a:pt x="271" y="25"/>
                    <a:pt x="239" y="12"/>
                    <a:pt x="207" y="2"/>
                  </a:cubicBezTo>
                  <a:cubicBezTo>
                    <a:pt x="203" y="0"/>
                    <a:pt x="198" y="3"/>
                    <a:pt x="196" y="7"/>
                  </a:cubicBezTo>
                  <a:cubicBezTo>
                    <a:pt x="101" y="254"/>
                    <a:pt x="101" y="254"/>
                    <a:pt x="101" y="254"/>
                  </a:cubicBezTo>
                  <a:cubicBezTo>
                    <a:pt x="109" y="249"/>
                    <a:pt x="119" y="248"/>
                    <a:pt x="128" y="25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54"/>
            <p:cNvSpPr/>
            <p:nvPr/>
          </p:nvSpPr>
          <p:spPr>
            <a:xfrm>
              <a:off x="5837907" y="1326815"/>
              <a:ext cx="260158" cy="268291"/>
            </a:xfrm>
            <a:custGeom>
              <a:rect b="b" l="l" r="r" t="t"/>
              <a:pathLst>
                <a:path extrusionOk="0" h="447" w="433">
                  <a:moveTo>
                    <a:pt x="299" y="45"/>
                  </a:moveTo>
                  <a:cubicBezTo>
                    <a:pt x="301" y="53"/>
                    <a:pt x="298" y="62"/>
                    <a:pt x="292" y="69"/>
                  </a:cubicBezTo>
                  <a:cubicBezTo>
                    <a:pt x="283" y="79"/>
                    <a:pt x="270" y="86"/>
                    <a:pt x="254" y="88"/>
                  </a:cubicBezTo>
                  <a:cubicBezTo>
                    <a:pt x="238" y="91"/>
                    <a:pt x="223" y="89"/>
                    <a:pt x="211" y="82"/>
                  </a:cubicBezTo>
                  <a:cubicBezTo>
                    <a:pt x="203" y="77"/>
                    <a:pt x="198" y="70"/>
                    <a:pt x="197" y="61"/>
                  </a:cubicBezTo>
                  <a:cubicBezTo>
                    <a:pt x="195" y="52"/>
                    <a:pt x="198" y="43"/>
                    <a:pt x="205" y="36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3" y="68"/>
                    <a:pt x="0" y="76"/>
                    <a:pt x="4" y="81"/>
                  </a:cubicBezTo>
                  <a:cubicBezTo>
                    <a:pt x="140" y="249"/>
                    <a:pt x="140" y="249"/>
                    <a:pt x="140" y="249"/>
                  </a:cubicBezTo>
                  <a:cubicBezTo>
                    <a:pt x="141" y="250"/>
                    <a:pt x="142" y="253"/>
                    <a:pt x="142" y="255"/>
                  </a:cubicBezTo>
                  <a:cubicBezTo>
                    <a:pt x="142" y="256"/>
                    <a:pt x="141" y="258"/>
                    <a:pt x="140" y="258"/>
                  </a:cubicBezTo>
                  <a:cubicBezTo>
                    <a:pt x="136" y="262"/>
                    <a:pt x="131" y="266"/>
                    <a:pt x="125" y="264"/>
                  </a:cubicBezTo>
                  <a:cubicBezTo>
                    <a:pt x="122" y="263"/>
                    <a:pt x="119" y="261"/>
                    <a:pt x="115" y="260"/>
                  </a:cubicBezTo>
                  <a:cubicBezTo>
                    <a:pt x="105" y="256"/>
                    <a:pt x="95" y="263"/>
                    <a:pt x="95" y="274"/>
                  </a:cubicBezTo>
                  <a:cubicBezTo>
                    <a:pt x="95" y="285"/>
                    <a:pt x="100" y="296"/>
                    <a:pt x="107" y="304"/>
                  </a:cubicBezTo>
                  <a:cubicBezTo>
                    <a:pt x="114" y="313"/>
                    <a:pt x="124" y="321"/>
                    <a:pt x="134" y="323"/>
                  </a:cubicBezTo>
                  <a:cubicBezTo>
                    <a:pt x="145" y="325"/>
                    <a:pt x="154" y="317"/>
                    <a:pt x="152" y="306"/>
                  </a:cubicBezTo>
                  <a:cubicBezTo>
                    <a:pt x="152" y="302"/>
                    <a:pt x="151" y="299"/>
                    <a:pt x="151" y="295"/>
                  </a:cubicBezTo>
                  <a:cubicBezTo>
                    <a:pt x="150" y="289"/>
                    <a:pt x="154" y="285"/>
                    <a:pt x="159" y="282"/>
                  </a:cubicBezTo>
                  <a:cubicBezTo>
                    <a:pt x="160" y="281"/>
                    <a:pt x="161" y="281"/>
                    <a:pt x="162" y="281"/>
                  </a:cubicBezTo>
                  <a:cubicBezTo>
                    <a:pt x="165" y="281"/>
                    <a:pt x="167" y="282"/>
                    <a:pt x="168" y="284"/>
                  </a:cubicBezTo>
                  <a:cubicBezTo>
                    <a:pt x="295" y="440"/>
                    <a:pt x="295" y="440"/>
                    <a:pt x="295" y="440"/>
                  </a:cubicBezTo>
                  <a:cubicBezTo>
                    <a:pt x="301" y="447"/>
                    <a:pt x="311" y="443"/>
                    <a:pt x="311" y="435"/>
                  </a:cubicBezTo>
                  <a:cubicBezTo>
                    <a:pt x="311" y="399"/>
                    <a:pt x="312" y="354"/>
                    <a:pt x="321" y="300"/>
                  </a:cubicBezTo>
                  <a:cubicBezTo>
                    <a:pt x="335" y="205"/>
                    <a:pt x="376" y="134"/>
                    <a:pt x="417" y="51"/>
                  </a:cubicBezTo>
                  <a:cubicBezTo>
                    <a:pt x="422" y="41"/>
                    <a:pt x="427" y="28"/>
                    <a:pt x="431" y="13"/>
                  </a:cubicBezTo>
                  <a:cubicBezTo>
                    <a:pt x="433" y="7"/>
                    <a:pt x="428" y="0"/>
                    <a:pt x="422" y="1"/>
                  </a:cubicBezTo>
                  <a:cubicBezTo>
                    <a:pt x="284" y="23"/>
                    <a:pt x="284" y="23"/>
                    <a:pt x="284" y="23"/>
                  </a:cubicBezTo>
                  <a:cubicBezTo>
                    <a:pt x="292" y="28"/>
                    <a:pt x="298" y="36"/>
                    <a:pt x="299" y="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54"/>
            <p:cNvSpPr/>
            <p:nvPr/>
          </p:nvSpPr>
          <p:spPr>
            <a:xfrm>
              <a:off x="5725035" y="1379176"/>
              <a:ext cx="304441" cy="352116"/>
            </a:xfrm>
            <a:custGeom>
              <a:rect b="b" l="l" r="r" t="t"/>
              <a:pathLst>
                <a:path extrusionOk="0" h="587" w="507">
                  <a:moveTo>
                    <a:pt x="344" y="245"/>
                  </a:moveTo>
                  <a:cubicBezTo>
                    <a:pt x="337" y="251"/>
                    <a:pt x="328" y="253"/>
                    <a:pt x="319" y="251"/>
                  </a:cubicBezTo>
                  <a:cubicBezTo>
                    <a:pt x="306" y="248"/>
                    <a:pt x="293" y="240"/>
                    <a:pt x="283" y="227"/>
                  </a:cubicBezTo>
                  <a:cubicBezTo>
                    <a:pt x="273" y="215"/>
                    <a:pt x="267" y="201"/>
                    <a:pt x="267" y="187"/>
                  </a:cubicBezTo>
                  <a:cubicBezTo>
                    <a:pt x="267" y="178"/>
                    <a:pt x="271" y="170"/>
                    <a:pt x="278" y="164"/>
                  </a:cubicBezTo>
                  <a:cubicBezTo>
                    <a:pt x="285" y="158"/>
                    <a:pt x="295" y="156"/>
                    <a:pt x="304" y="158"/>
                  </a:cubicBezTo>
                  <a:cubicBezTo>
                    <a:pt x="179" y="5"/>
                    <a:pt x="179" y="5"/>
                    <a:pt x="179" y="5"/>
                  </a:cubicBezTo>
                  <a:cubicBezTo>
                    <a:pt x="175" y="0"/>
                    <a:pt x="167" y="1"/>
                    <a:pt x="164" y="8"/>
                  </a:cubicBezTo>
                  <a:cubicBezTo>
                    <a:pt x="87" y="209"/>
                    <a:pt x="87" y="209"/>
                    <a:pt x="87" y="209"/>
                  </a:cubicBezTo>
                  <a:cubicBezTo>
                    <a:pt x="86" y="211"/>
                    <a:pt x="85" y="213"/>
                    <a:pt x="83" y="214"/>
                  </a:cubicBezTo>
                  <a:cubicBezTo>
                    <a:pt x="81" y="214"/>
                    <a:pt x="80" y="214"/>
                    <a:pt x="79" y="214"/>
                  </a:cubicBezTo>
                  <a:cubicBezTo>
                    <a:pt x="73" y="212"/>
                    <a:pt x="68" y="210"/>
                    <a:pt x="67" y="204"/>
                  </a:cubicBezTo>
                  <a:cubicBezTo>
                    <a:pt x="66" y="200"/>
                    <a:pt x="66" y="196"/>
                    <a:pt x="65" y="193"/>
                  </a:cubicBezTo>
                  <a:cubicBezTo>
                    <a:pt x="63" y="182"/>
                    <a:pt x="52" y="177"/>
                    <a:pt x="43" y="182"/>
                  </a:cubicBezTo>
                  <a:cubicBezTo>
                    <a:pt x="33" y="188"/>
                    <a:pt x="27" y="198"/>
                    <a:pt x="23" y="208"/>
                  </a:cubicBezTo>
                  <a:cubicBezTo>
                    <a:pt x="19" y="219"/>
                    <a:pt x="17" y="231"/>
                    <a:pt x="20" y="241"/>
                  </a:cubicBezTo>
                  <a:cubicBezTo>
                    <a:pt x="24" y="251"/>
                    <a:pt x="35" y="255"/>
                    <a:pt x="44" y="248"/>
                  </a:cubicBezTo>
                  <a:cubicBezTo>
                    <a:pt x="47" y="246"/>
                    <a:pt x="49" y="243"/>
                    <a:pt x="52" y="241"/>
                  </a:cubicBezTo>
                  <a:cubicBezTo>
                    <a:pt x="58" y="238"/>
                    <a:pt x="63" y="239"/>
                    <a:pt x="68" y="242"/>
                  </a:cubicBezTo>
                  <a:cubicBezTo>
                    <a:pt x="69" y="242"/>
                    <a:pt x="70" y="243"/>
                    <a:pt x="71" y="244"/>
                  </a:cubicBezTo>
                  <a:cubicBezTo>
                    <a:pt x="72" y="246"/>
                    <a:pt x="72" y="249"/>
                    <a:pt x="71" y="251"/>
                  </a:cubicBezTo>
                  <a:cubicBezTo>
                    <a:pt x="10" y="410"/>
                    <a:pt x="10" y="410"/>
                    <a:pt x="10" y="410"/>
                  </a:cubicBezTo>
                  <a:cubicBezTo>
                    <a:pt x="10" y="412"/>
                    <a:pt x="9" y="414"/>
                    <a:pt x="10" y="415"/>
                  </a:cubicBezTo>
                  <a:cubicBezTo>
                    <a:pt x="16" y="445"/>
                    <a:pt x="0" y="490"/>
                    <a:pt x="10" y="508"/>
                  </a:cubicBezTo>
                  <a:cubicBezTo>
                    <a:pt x="30" y="542"/>
                    <a:pt x="339" y="587"/>
                    <a:pt x="491" y="480"/>
                  </a:cubicBezTo>
                  <a:cubicBezTo>
                    <a:pt x="507" y="469"/>
                    <a:pt x="504" y="446"/>
                    <a:pt x="501" y="402"/>
                  </a:cubicBezTo>
                  <a:cubicBezTo>
                    <a:pt x="355" y="221"/>
                    <a:pt x="355" y="221"/>
                    <a:pt x="355" y="221"/>
                  </a:cubicBezTo>
                  <a:cubicBezTo>
                    <a:pt x="355" y="230"/>
                    <a:pt x="351" y="239"/>
                    <a:pt x="344" y="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54"/>
            <p:cNvSpPr/>
            <p:nvPr/>
          </p:nvSpPr>
          <p:spPr>
            <a:xfrm>
              <a:off x="5526246" y="1358760"/>
              <a:ext cx="289521" cy="285105"/>
            </a:xfrm>
            <a:custGeom>
              <a:rect b="b" l="l" r="r" t="t"/>
              <a:pathLst>
                <a:path extrusionOk="0" h="475" w="482">
                  <a:moveTo>
                    <a:pt x="354" y="298"/>
                  </a:moveTo>
                  <a:cubicBezTo>
                    <a:pt x="346" y="295"/>
                    <a:pt x="339" y="288"/>
                    <a:pt x="336" y="279"/>
                  </a:cubicBezTo>
                  <a:cubicBezTo>
                    <a:pt x="332" y="267"/>
                    <a:pt x="333" y="252"/>
                    <a:pt x="339" y="237"/>
                  </a:cubicBezTo>
                  <a:cubicBezTo>
                    <a:pt x="345" y="222"/>
                    <a:pt x="354" y="210"/>
                    <a:pt x="366" y="203"/>
                  </a:cubicBezTo>
                  <a:cubicBezTo>
                    <a:pt x="374" y="199"/>
                    <a:pt x="383" y="198"/>
                    <a:pt x="391" y="201"/>
                  </a:cubicBezTo>
                  <a:cubicBezTo>
                    <a:pt x="400" y="204"/>
                    <a:pt x="406" y="211"/>
                    <a:pt x="409" y="220"/>
                  </a:cubicBezTo>
                  <a:cubicBezTo>
                    <a:pt x="480" y="36"/>
                    <a:pt x="480" y="36"/>
                    <a:pt x="480" y="36"/>
                  </a:cubicBezTo>
                  <a:cubicBezTo>
                    <a:pt x="482" y="30"/>
                    <a:pt x="477" y="23"/>
                    <a:pt x="470" y="24"/>
                  </a:cubicBezTo>
                  <a:cubicBezTo>
                    <a:pt x="257" y="58"/>
                    <a:pt x="257" y="58"/>
                    <a:pt x="257" y="58"/>
                  </a:cubicBezTo>
                  <a:cubicBezTo>
                    <a:pt x="255" y="58"/>
                    <a:pt x="252" y="58"/>
                    <a:pt x="251" y="56"/>
                  </a:cubicBezTo>
                  <a:cubicBezTo>
                    <a:pt x="250" y="56"/>
                    <a:pt x="249" y="54"/>
                    <a:pt x="249" y="53"/>
                  </a:cubicBezTo>
                  <a:cubicBezTo>
                    <a:pt x="248" y="47"/>
                    <a:pt x="247" y="42"/>
                    <a:pt x="251" y="38"/>
                  </a:cubicBezTo>
                  <a:cubicBezTo>
                    <a:pt x="254" y="35"/>
                    <a:pt x="257" y="33"/>
                    <a:pt x="260" y="31"/>
                  </a:cubicBezTo>
                  <a:cubicBezTo>
                    <a:pt x="268" y="24"/>
                    <a:pt x="267" y="12"/>
                    <a:pt x="258" y="6"/>
                  </a:cubicBezTo>
                  <a:cubicBezTo>
                    <a:pt x="248" y="1"/>
                    <a:pt x="236" y="0"/>
                    <a:pt x="225" y="2"/>
                  </a:cubicBezTo>
                  <a:cubicBezTo>
                    <a:pt x="214" y="3"/>
                    <a:pt x="203" y="8"/>
                    <a:pt x="196" y="16"/>
                  </a:cubicBezTo>
                  <a:cubicBezTo>
                    <a:pt x="189" y="24"/>
                    <a:pt x="192" y="36"/>
                    <a:pt x="202" y="40"/>
                  </a:cubicBezTo>
                  <a:cubicBezTo>
                    <a:pt x="205" y="42"/>
                    <a:pt x="208" y="42"/>
                    <a:pt x="212" y="44"/>
                  </a:cubicBezTo>
                  <a:cubicBezTo>
                    <a:pt x="217" y="47"/>
                    <a:pt x="218" y="52"/>
                    <a:pt x="219" y="58"/>
                  </a:cubicBezTo>
                  <a:cubicBezTo>
                    <a:pt x="219" y="59"/>
                    <a:pt x="219" y="60"/>
                    <a:pt x="218" y="61"/>
                  </a:cubicBezTo>
                  <a:cubicBezTo>
                    <a:pt x="217" y="64"/>
                    <a:pt x="215" y="65"/>
                    <a:pt x="212" y="65"/>
                  </a:cubicBezTo>
                  <a:cubicBezTo>
                    <a:pt x="9" y="98"/>
                    <a:pt x="9" y="98"/>
                    <a:pt x="9" y="98"/>
                  </a:cubicBezTo>
                  <a:cubicBezTo>
                    <a:pt x="3" y="98"/>
                    <a:pt x="0" y="104"/>
                    <a:pt x="2" y="109"/>
                  </a:cubicBezTo>
                  <a:cubicBezTo>
                    <a:pt x="14" y="138"/>
                    <a:pt x="74" y="153"/>
                    <a:pt x="86" y="175"/>
                  </a:cubicBezTo>
                  <a:cubicBezTo>
                    <a:pt x="92" y="186"/>
                    <a:pt x="75" y="210"/>
                    <a:pt x="77" y="226"/>
                  </a:cubicBezTo>
                  <a:cubicBezTo>
                    <a:pt x="78" y="239"/>
                    <a:pt x="115" y="253"/>
                    <a:pt x="115" y="253"/>
                  </a:cubicBezTo>
                  <a:cubicBezTo>
                    <a:pt x="115" y="253"/>
                    <a:pt x="89" y="277"/>
                    <a:pt x="88" y="289"/>
                  </a:cubicBezTo>
                  <a:cubicBezTo>
                    <a:pt x="86" y="302"/>
                    <a:pt x="111" y="323"/>
                    <a:pt x="112" y="337"/>
                  </a:cubicBezTo>
                  <a:cubicBezTo>
                    <a:pt x="112" y="350"/>
                    <a:pt x="90" y="385"/>
                    <a:pt x="101" y="421"/>
                  </a:cubicBezTo>
                  <a:cubicBezTo>
                    <a:pt x="116" y="475"/>
                    <a:pt x="280" y="428"/>
                    <a:pt x="323" y="429"/>
                  </a:cubicBezTo>
                  <a:cubicBezTo>
                    <a:pt x="326" y="429"/>
                    <a:pt x="330" y="427"/>
                    <a:pt x="331" y="423"/>
                  </a:cubicBezTo>
                  <a:cubicBezTo>
                    <a:pt x="380" y="296"/>
                    <a:pt x="380" y="296"/>
                    <a:pt x="380" y="296"/>
                  </a:cubicBezTo>
                  <a:cubicBezTo>
                    <a:pt x="372" y="300"/>
                    <a:pt x="363" y="301"/>
                    <a:pt x="354" y="2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54"/>
            <p:cNvSpPr/>
            <p:nvPr/>
          </p:nvSpPr>
          <p:spPr>
            <a:xfrm>
              <a:off x="5530337" y="1130580"/>
              <a:ext cx="282300" cy="276217"/>
            </a:xfrm>
            <a:custGeom>
              <a:rect b="b" l="l" r="r" t="t"/>
              <a:pathLst>
                <a:path extrusionOk="0" h="460" w="470">
                  <a:moveTo>
                    <a:pt x="170" y="410"/>
                  </a:moveTo>
                  <a:cubicBezTo>
                    <a:pt x="169" y="401"/>
                    <a:pt x="171" y="392"/>
                    <a:pt x="178" y="385"/>
                  </a:cubicBezTo>
                  <a:cubicBezTo>
                    <a:pt x="186" y="375"/>
                    <a:pt x="200" y="369"/>
                    <a:pt x="216" y="366"/>
                  </a:cubicBezTo>
                  <a:cubicBezTo>
                    <a:pt x="232" y="364"/>
                    <a:pt x="247" y="366"/>
                    <a:pt x="258" y="373"/>
                  </a:cubicBezTo>
                  <a:cubicBezTo>
                    <a:pt x="266" y="377"/>
                    <a:pt x="271" y="385"/>
                    <a:pt x="273" y="394"/>
                  </a:cubicBezTo>
                  <a:cubicBezTo>
                    <a:pt x="274" y="403"/>
                    <a:pt x="271" y="412"/>
                    <a:pt x="265" y="419"/>
                  </a:cubicBezTo>
                  <a:cubicBezTo>
                    <a:pt x="460" y="388"/>
                    <a:pt x="460" y="388"/>
                    <a:pt x="460" y="388"/>
                  </a:cubicBezTo>
                  <a:cubicBezTo>
                    <a:pt x="467" y="387"/>
                    <a:pt x="470" y="379"/>
                    <a:pt x="465" y="373"/>
                  </a:cubicBezTo>
                  <a:cubicBezTo>
                    <a:pt x="330" y="206"/>
                    <a:pt x="330" y="206"/>
                    <a:pt x="330" y="206"/>
                  </a:cubicBezTo>
                  <a:cubicBezTo>
                    <a:pt x="328" y="204"/>
                    <a:pt x="327" y="202"/>
                    <a:pt x="328" y="200"/>
                  </a:cubicBezTo>
                  <a:cubicBezTo>
                    <a:pt x="328" y="198"/>
                    <a:pt x="329" y="197"/>
                    <a:pt x="330" y="196"/>
                  </a:cubicBezTo>
                  <a:cubicBezTo>
                    <a:pt x="334" y="192"/>
                    <a:pt x="338" y="189"/>
                    <a:pt x="344" y="191"/>
                  </a:cubicBezTo>
                  <a:cubicBezTo>
                    <a:pt x="348" y="192"/>
                    <a:pt x="351" y="194"/>
                    <a:pt x="354" y="195"/>
                  </a:cubicBezTo>
                  <a:cubicBezTo>
                    <a:pt x="365" y="198"/>
                    <a:pt x="375" y="192"/>
                    <a:pt x="375" y="181"/>
                  </a:cubicBezTo>
                  <a:cubicBezTo>
                    <a:pt x="375" y="170"/>
                    <a:pt x="369" y="159"/>
                    <a:pt x="362" y="150"/>
                  </a:cubicBezTo>
                  <a:cubicBezTo>
                    <a:pt x="355" y="142"/>
                    <a:pt x="346" y="134"/>
                    <a:pt x="335" y="132"/>
                  </a:cubicBezTo>
                  <a:cubicBezTo>
                    <a:pt x="325" y="130"/>
                    <a:pt x="316" y="138"/>
                    <a:pt x="317" y="149"/>
                  </a:cubicBezTo>
                  <a:cubicBezTo>
                    <a:pt x="318" y="153"/>
                    <a:pt x="319" y="156"/>
                    <a:pt x="319" y="160"/>
                  </a:cubicBezTo>
                  <a:cubicBezTo>
                    <a:pt x="320" y="166"/>
                    <a:pt x="315" y="169"/>
                    <a:pt x="311" y="173"/>
                  </a:cubicBezTo>
                  <a:cubicBezTo>
                    <a:pt x="310" y="174"/>
                    <a:pt x="308" y="174"/>
                    <a:pt x="307" y="174"/>
                  </a:cubicBezTo>
                  <a:cubicBezTo>
                    <a:pt x="305" y="174"/>
                    <a:pt x="303" y="173"/>
                    <a:pt x="301" y="171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63" y="0"/>
                    <a:pt x="155" y="1"/>
                    <a:pt x="152" y="6"/>
                  </a:cubicBezTo>
                  <a:cubicBezTo>
                    <a:pt x="113" y="70"/>
                    <a:pt x="97" y="139"/>
                    <a:pt x="91" y="193"/>
                  </a:cubicBezTo>
                  <a:cubicBezTo>
                    <a:pt x="86" y="237"/>
                    <a:pt x="114" y="268"/>
                    <a:pt x="111" y="294"/>
                  </a:cubicBezTo>
                  <a:cubicBezTo>
                    <a:pt x="106" y="335"/>
                    <a:pt x="32" y="395"/>
                    <a:pt x="4" y="446"/>
                  </a:cubicBezTo>
                  <a:cubicBezTo>
                    <a:pt x="0" y="452"/>
                    <a:pt x="5" y="460"/>
                    <a:pt x="13" y="459"/>
                  </a:cubicBezTo>
                  <a:cubicBezTo>
                    <a:pt x="185" y="431"/>
                    <a:pt x="185" y="431"/>
                    <a:pt x="185" y="431"/>
                  </a:cubicBezTo>
                  <a:cubicBezTo>
                    <a:pt x="177" y="427"/>
                    <a:pt x="172" y="419"/>
                    <a:pt x="170" y="4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9" name="Google Shape;899;p54"/>
          <p:cNvGrpSpPr/>
          <p:nvPr/>
        </p:nvGrpSpPr>
        <p:grpSpPr>
          <a:xfrm>
            <a:off x="1168508" y="843134"/>
            <a:ext cx="364294" cy="445740"/>
            <a:chOff x="606645" y="1011196"/>
            <a:chExt cx="588520" cy="720096"/>
          </a:xfrm>
        </p:grpSpPr>
        <p:sp>
          <p:nvSpPr>
            <p:cNvPr id="900" name="Google Shape;900;p54"/>
            <p:cNvSpPr/>
            <p:nvPr/>
          </p:nvSpPr>
          <p:spPr>
            <a:xfrm>
              <a:off x="659316" y="1517469"/>
              <a:ext cx="456722" cy="213824"/>
            </a:xfrm>
            <a:custGeom>
              <a:rect b="b" l="l" r="r" t="t"/>
              <a:pathLst>
                <a:path extrusionOk="0" h="358" w="763">
                  <a:moveTo>
                    <a:pt x="1" y="27"/>
                  </a:moveTo>
                  <a:cubicBezTo>
                    <a:pt x="0" y="41"/>
                    <a:pt x="25" y="62"/>
                    <a:pt x="25" y="75"/>
                  </a:cubicBezTo>
                  <a:cubicBezTo>
                    <a:pt x="26" y="89"/>
                    <a:pt x="4" y="123"/>
                    <a:pt x="14" y="160"/>
                  </a:cubicBezTo>
                  <a:cubicBezTo>
                    <a:pt x="32" y="219"/>
                    <a:pt x="230" y="155"/>
                    <a:pt x="245" y="169"/>
                  </a:cubicBezTo>
                  <a:cubicBezTo>
                    <a:pt x="269" y="192"/>
                    <a:pt x="241" y="258"/>
                    <a:pt x="255" y="280"/>
                  </a:cubicBezTo>
                  <a:cubicBezTo>
                    <a:pt x="275" y="313"/>
                    <a:pt x="582" y="358"/>
                    <a:pt x="735" y="252"/>
                  </a:cubicBezTo>
                  <a:cubicBezTo>
                    <a:pt x="763" y="232"/>
                    <a:pt x="729" y="168"/>
                    <a:pt x="749" y="8"/>
                  </a:cubicBezTo>
                  <a:cubicBezTo>
                    <a:pt x="749" y="4"/>
                    <a:pt x="746" y="0"/>
                    <a:pt x="74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9" y="1"/>
                    <a:pt x="17" y="3"/>
                  </a:cubicBezTo>
                  <a:cubicBezTo>
                    <a:pt x="10" y="11"/>
                    <a:pt x="2" y="21"/>
                    <a:pt x="1" y="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1" name="Google Shape;901;p54"/>
            <p:cNvSpPr/>
            <p:nvPr/>
          </p:nvSpPr>
          <p:spPr>
            <a:xfrm>
              <a:off x="606645" y="1354464"/>
              <a:ext cx="561583" cy="154615"/>
            </a:xfrm>
            <a:custGeom>
              <a:rect b="b" l="l" r="r" t="t"/>
              <a:pathLst>
                <a:path extrusionOk="0" h="259" w="938">
                  <a:moveTo>
                    <a:pt x="2" y="109"/>
                  </a:moveTo>
                  <a:cubicBezTo>
                    <a:pt x="0" y="146"/>
                    <a:pt x="74" y="161"/>
                    <a:pt x="88" y="186"/>
                  </a:cubicBezTo>
                  <a:cubicBezTo>
                    <a:pt x="93" y="197"/>
                    <a:pt x="77" y="222"/>
                    <a:pt x="79" y="237"/>
                  </a:cubicBezTo>
                  <a:cubicBezTo>
                    <a:pt x="79" y="244"/>
                    <a:pt x="91" y="252"/>
                    <a:pt x="101" y="257"/>
                  </a:cubicBezTo>
                  <a:cubicBezTo>
                    <a:pt x="103" y="258"/>
                    <a:pt x="104" y="259"/>
                    <a:pt x="106" y="259"/>
                  </a:cubicBezTo>
                  <a:cubicBezTo>
                    <a:pt x="840" y="259"/>
                    <a:pt x="840" y="259"/>
                    <a:pt x="840" y="259"/>
                  </a:cubicBezTo>
                  <a:cubicBezTo>
                    <a:pt x="840" y="258"/>
                    <a:pt x="840" y="258"/>
                    <a:pt x="840" y="258"/>
                  </a:cubicBezTo>
                  <a:cubicBezTo>
                    <a:pt x="854" y="164"/>
                    <a:pt x="895" y="93"/>
                    <a:pt x="936" y="10"/>
                  </a:cubicBezTo>
                  <a:cubicBezTo>
                    <a:pt x="936" y="10"/>
                    <a:pt x="936" y="10"/>
                    <a:pt x="936" y="10"/>
                  </a:cubicBezTo>
                  <a:cubicBezTo>
                    <a:pt x="938" y="5"/>
                    <a:pt x="935" y="0"/>
                    <a:pt x="929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5" y="0"/>
                    <a:pt x="73" y="1"/>
                    <a:pt x="71" y="3"/>
                  </a:cubicBezTo>
                  <a:cubicBezTo>
                    <a:pt x="39" y="39"/>
                    <a:pt x="3" y="78"/>
                    <a:pt x="2" y="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2" name="Google Shape;902;p54"/>
            <p:cNvSpPr/>
            <p:nvPr/>
          </p:nvSpPr>
          <p:spPr>
            <a:xfrm>
              <a:off x="661721" y="1191460"/>
              <a:ext cx="533444" cy="154135"/>
            </a:xfrm>
            <a:custGeom>
              <a:rect b="b" l="l" r="r" t="t"/>
              <a:pathLst>
                <a:path extrusionOk="0" h="258" w="891">
                  <a:moveTo>
                    <a:pt x="8" y="98"/>
                  </a:moveTo>
                  <a:cubicBezTo>
                    <a:pt x="2" y="142"/>
                    <a:pt x="31" y="174"/>
                    <a:pt x="28" y="199"/>
                  </a:cubicBezTo>
                  <a:cubicBezTo>
                    <a:pt x="26" y="213"/>
                    <a:pt x="17" y="230"/>
                    <a:pt x="3" y="247"/>
                  </a:cubicBezTo>
                  <a:cubicBezTo>
                    <a:pt x="0" y="252"/>
                    <a:pt x="3" y="258"/>
                    <a:pt x="9" y="258"/>
                  </a:cubicBezTo>
                  <a:cubicBezTo>
                    <a:pt x="849" y="258"/>
                    <a:pt x="849" y="258"/>
                    <a:pt x="849" y="258"/>
                  </a:cubicBezTo>
                  <a:cubicBezTo>
                    <a:pt x="852" y="258"/>
                    <a:pt x="855" y="256"/>
                    <a:pt x="856" y="254"/>
                  </a:cubicBezTo>
                  <a:cubicBezTo>
                    <a:pt x="875" y="195"/>
                    <a:pt x="891" y="98"/>
                    <a:pt x="873" y="5"/>
                  </a:cubicBezTo>
                  <a:cubicBezTo>
                    <a:pt x="872" y="2"/>
                    <a:pt x="869" y="0"/>
                    <a:pt x="866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1" y="0"/>
                    <a:pt x="28" y="2"/>
                    <a:pt x="27" y="5"/>
                  </a:cubicBezTo>
                  <a:cubicBezTo>
                    <a:pt x="17" y="38"/>
                    <a:pt x="11" y="70"/>
                    <a:pt x="8" y="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54"/>
            <p:cNvSpPr/>
            <p:nvPr/>
          </p:nvSpPr>
          <p:spPr>
            <a:xfrm>
              <a:off x="683367" y="1011196"/>
              <a:ext cx="497368" cy="171394"/>
            </a:xfrm>
            <a:custGeom>
              <a:rect b="b" l="l" r="r" t="t"/>
              <a:pathLst>
                <a:path extrusionOk="0" h="287" w="831">
                  <a:moveTo>
                    <a:pt x="690" y="102"/>
                  </a:moveTo>
                  <a:cubicBezTo>
                    <a:pt x="488" y="0"/>
                    <a:pt x="287" y="19"/>
                    <a:pt x="180" y="75"/>
                  </a:cubicBezTo>
                  <a:cubicBezTo>
                    <a:pt x="84" y="125"/>
                    <a:pt x="31" y="203"/>
                    <a:pt x="2" y="278"/>
                  </a:cubicBezTo>
                  <a:cubicBezTo>
                    <a:pt x="0" y="282"/>
                    <a:pt x="3" y="287"/>
                    <a:pt x="8" y="287"/>
                  </a:cubicBezTo>
                  <a:cubicBezTo>
                    <a:pt x="823" y="287"/>
                    <a:pt x="823" y="287"/>
                    <a:pt x="823" y="287"/>
                  </a:cubicBezTo>
                  <a:cubicBezTo>
                    <a:pt x="828" y="287"/>
                    <a:pt x="831" y="283"/>
                    <a:pt x="830" y="278"/>
                  </a:cubicBezTo>
                  <a:cubicBezTo>
                    <a:pt x="810" y="207"/>
                    <a:pt x="768" y="141"/>
                    <a:pt x="690" y="1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4" name="Google Shape;904;p54"/>
          <p:cNvGrpSpPr/>
          <p:nvPr/>
        </p:nvGrpSpPr>
        <p:grpSpPr>
          <a:xfrm>
            <a:off x="7622791" y="843111"/>
            <a:ext cx="298405" cy="445762"/>
            <a:chOff x="11033597" y="1011159"/>
            <a:chExt cx="482075" cy="720133"/>
          </a:xfrm>
        </p:grpSpPr>
        <p:sp>
          <p:nvSpPr>
            <p:cNvPr id="905" name="Google Shape;905;p54"/>
            <p:cNvSpPr/>
            <p:nvPr/>
          </p:nvSpPr>
          <p:spPr>
            <a:xfrm>
              <a:off x="11033597" y="1414369"/>
              <a:ext cx="482075" cy="151349"/>
            </a:xfrm>
            <a:custGeom>
              <a:rect b="b" l="l" r="r" t="t"/>
              <a:pathLst>
                <a:path extrusionOk="0" h="227" w="724">
                  <a:moveTo>
                    <a:pt x="0" y="112"/>
                  </a:moveTo>
                  <a:cubicBezTo>
                    <a:pt x="0" y="149"/>
                    <a:pt x="5" y="185"/>
                    <a:pt x="16" y="219"/>
                  </a:cubicBezTo>
                  <a:cubicBezTo>
                    <a:pt x="17" y="224"/>
                    <a:pt x="22" y="227"/>
                    <a:pt x="27" y="227"/>
                  </a:cubicBezTo>
                  <a:cubicBezTo>
                    <a:pt x="697" y="227"/>
                    <a:pt x="697" y="227"/>
                    <a:pt x="697" y="227"/>
                  </a:cubicBezTo>
                  <a:cubicBezTo>
                    <a:pt x="702" y="227"/>
                    <a:pt x="707" y="224"/>
                    <a:pt x="708" y="219"/>
                  </a:cubicBezTo>
                  <a:cubicBezTo>
                    <a:pt x="719" y="185"/>
                    <a:pt x="724" y="149"/>
                    <a:pt x="724" y="112"/>
                  </a:cubicBezTo>
                  <a:cubicBezTo>
                    <a:pt x="724" y="76"/>
                    <a:pt x="719" y="41"/>
                    <a:pt x="709" y="8"/>
                  </a:cubicBezTo>
                  <a:cubicBezTo>
                    <a:pt x="708" y="3"/>
                    <a:pt x="703" y="0"/>
                    <a:pt x="698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1" y="0"/>
                    <a:pt x="16" y="3"/>
                    <a:pt x="15" y="8"/>
                  </a:cubicBezTo>
                  <a:cubicBezTo>
                    <a:pt x="5" y="41"/>
                    <a:pt x="0" y="76"/>
                    <a:pt x="0" y="1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6" name="Google Shape;906;p54"/>
            <p:cNvSpPr/>
            <p:nvPr/>
          </p:nvSpPr>
          <p:spPr>
            <a:xfrm>
              <a:off x="11142821" y="1011159"/>
              <a:ext cx="263627" cy="229006"/>
            </a:xfrm>
            <a:custGeom>
              <a:rect b="b" l="l" r="r" t="t"/>
              <a:pathLst>
                <a:path extrusionOk="0" h="343" w="396">
                  <a:moveTo>
                    <a:pt x="357" y="266"/>
                  </a:moveTo>
                  <a:cubicBezTo>
                    <a:pt x="208" y="7"/>
                    <a:pt x="208" y="7"/>
                    <a:pt x="208" y="7"/>
                  </a:cubicBezTo>
                  <a:cubicBezTo>
                    <a:pt x="203" y="0"/>
                    <a:pt x="193" y="0"/>
                    <a:pt x="188" y="7"/>
                  </a:cubicBezTo>
                  <a:cubicBezTo>
                    <a:pt x="39" y="266"/>
                    <a:pt x="39" y="266"/>
                    <a:pt x="39" y="266"/>
                  </a:cubicBezTo>
                  <a:cubicBezTo>
                    <a:pt x="4" y="326"/>
                    <a:pt x="4" y="326"/>
                    <a:pt x="4" y="326"/>
                  </a:cubicBezTo>
                  <a:cubicBezTo>
                    <a:pt x="0" y="334"/>
                    <a:pt x="5" y="343"/>
                    <a:pt x="14" y="343"/>
                  </a:cubicBezTo>
                  <a:cubicBezTo>
                    <a:pt x="382" y="343"/>
                    <a:pt x="382" y="343"/>
                    <a:pt x="382" y="343"/>
                  </a:cubicBezTo>
                  <a:cubicBezTo>
                    <a:pt x="391" y="343"/>
                    <a:pt x="396" y="334"/>
                    <a:pt x="392" y="326"/>
                  </a:cubicBezTo>
                  <a:lnTo>
                    <a:pt x="357" y="26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7" name="Google Shape;907;p54"/>
            <p:cNvSpPr/>
            <p:nvPr/>
          </p:nvSpPr>
          <p:spPr>
            <a:xfrm>
              <a:off x="11052228" y="1576445"/>
              <a:ext cx="444813" cy="154847"/>
            </a:xfrm>
            <a:custGeom>
              <a:rect b="b" l="l" r="r" t="t"/>
              <a:pathLst>
                <a:path extrusionOk="0" h="232" w="668">
                  <a:moveTo>
                    <a:pt x="334" y="232"/>
                  </a:moveTo>
                  <a:cubicBezTo>
                    <a:pt x="482" y="232"/>
                    <a:pt x="609" y="143"/>
                    <a:pt x="665" y="17"/>
                  </a:cubicBezTo>
                  <a:cubicBezTo>
                    <a:pt x="668" y="9"/>
                    <a:pt x="663" y="0"/>
                    <a:pt x="655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0"/>
                    <a:pt x="0" y="9"/>
                    <a:pt x="3" y="17"/>
                  </a:cubicBezTo>
                  <a:cubicBezTo>
                    <a:pt x="59" y="143"/>
                    <a:pt x="186" y="232"/>
                    <a:pt x="334" y="2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8" name="Google Shape;908;p54"/>
            <p:cNvSpPr/>
            <p:nvPr/>
          </p:nvSpPr>
          <p:spPr>
            <a:xfrm>
              <a:off x="11051762" y="1251592"/>
              <a:ext cx="446676" cy="151349"/>
            </a:xfrm>
            <a:custGeom>
              <a:rect b="b" l="l" r="r" t="t"/>
              <a:pathLst>
                <a:path extrusionOk="0" h="227" w="671">
                  <a:moveTo>
                    <a:pt x="654" y="183"/>
                  </a:moveTo>
                  <a:cubicBezTo>
                    <a:pt x="653" y="182"/>
                    <a:pt x="653" y="182"/>
                    <a:pt x="653" y="182"/>
                  </a:cubicBezTo>
                  <a:cubicBezTo>
                    <a:pt x="552" y="5"/>
                    <a:pt x="552" y="5"/>
                    <a:pt x="552" y="5"/>
                  </a:cubicBezTo>
                  <a:cubicBezTo>
                    <a:pt x="550" y="2"/>
                    <a:pt x="546" y="0"/>
                    <a:pt x="54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4" y="0"/>
                    <a:pt x="120" y="2"/>
                    <a:pt x="118" y="5"/>
                  </a:cubicBezTo>
                  <a:cubicBezTo>
                    <a:pt x="17" y="182"/>
                    <a:pt x="17" y="182"/>
                    <a:pt x="17" y="182"/>
                  </a:cubicBezTo>
                  <a:cubicBezTo>
                    <a:pt x="16" y="185"/>
                    <a:pt x="16" y="185"/>
                    <a:pt x="16" y="185"/>
                  </a:cubicBezTo>
                  <a:cubicBezTo>
                    <a:pt x="11" y="194"/>
                    <a:pt x="7" y="202"/>
                    <a:pt x="3" y="211"/>
                  </a:cubicBezTo>
                  <a:cubicBezTo>
                    <a:pt x="0" y="219"/>
                    <a:pt x="5" y="227"/>
                    <a:pt x="13" y="227"/>
                  </a:cubicBezTo>
                  <a:cubicBezTo>
                    <a:pt x="657" y="227"/>
                    <a:pt x="657" y="227"/>
                    <a:pt x="657" y="227"/>
                  </a:cubicBezTo>
                  <a:cubicBezTo>
                    <a:pt x="665" y="227"/>
                    <a:pt x="671" y="219"/>
                    <a:pt x="667" y="211"/>
                  </a:cubicBezTo>
                  <a:cubicBezTo>
                    <a:pt x="663" y="202"/>
                    <a:pt x="659" y="193"/>
                    <a:pt x="654" y="1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9" name="Google Shape;909;p54"/>
          <p:cNvGrpSpPr/>
          <p:nvPr/>
        </p:nvGrpSpPr>
        <p:grpSpPr>
          <a:xfrm>
            <a:off x="6221656" y="797418"/>
            <a:ext cx="460705" cy="491455"/>
            <a:chOff x="8770051" y="937343"/>
            <a:chExt cx="744273" cy="793950"/>
          </a:xfrm>
        </p:grpSpPr>
        <p:sp>
          <p:nvSpPr>
            <p:cNvPr id="910" name="Google Shape;910;p54"/>
            <p:cNvSpPr/>
            <p:nvPr/>
          </p:nvSpPr>
          <p:spPr>
            <a:xfrm>
              <a:off x="8968558" y="1402926"/>
              <a:ext cx="348361" cy="98539"/>
            </a:xfrm>
            <a:custGeom>
              <a:rect b="b" l="l" r="r" t="t"/>
              <a:pathLst>
                <a:path extrusionOk="0" h="492696" w="1741804">
                  <a:moveTo>
                    <a:pt x="1741805" y="0"/>
                  </a:moveTo>
                  <a:lnTo>
                    <a:pt x="0" y="0"/>
                  </a:lnTo>
                  <a:cubicBezTo>
                    <a:pt x="100902" y="166370"/>
                    <a:pt x="219266" y="316611"/>
                    <a:pt x="295529" y="492696"/>
                  </a:cubicBezTo>
                  <a:lnTo>
                    <a:pt x="1444625" y="492696"/>
                  </a:lnTo>
                  <a:cubicBezTo>
                    <a:pt x="1518222" y="307785"/>
                    <a:pt x="1639761" y="160655"/>
                    <a:pt x="174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1" name="Google Shape;911;p54"/>
            <p:cNvSpPr/>
            <p:nvPr/>
          </p:nvSpPr>
          <p:spPr>
            <a:xfrm>
              <a:off x="8960465" y="1079360"/>
              <a:ext cx="362496" cy="102351"/>
            </a:xfrm>
            <a:custGeom>
              <a:rect b="b" l="l" r="r" t="t"/>
              <a:pathLst>
                <a:path extrusionOk="0" h="511754" w="1812480">
                  <a:moveTo>
                    <a:pt x="1812481" y="511755"/>
                  </a:moveTo>
                  <a:cubicBezTo>
                    <a:pt x="1623568" y="198445"/>
                    <a:pt x="1277493" y="-1453"/>
                    <a:pt x="899922" y="8"/>
                  </a:cubicBezTo>
                  <a:cubicBezTo>
                    <a:pt x="549593" y="1341"/>
                    <a:pt x="194628" y="214066"/>
                    <a:pt x="0" y="511755"/>
                  </a:cubicBezTo>
                  <a:lnTo>
                    <a:pt x="1812481" y="5117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2" name="Google Shape;912;p54"/>
            <p:cNvSpPr/>
            <p:nvPr/>
          </p:nvSpPr>
          <p:spPr>
            <a:xfrm>
              <a:off x="8930121" y="1189758"/>
              <a:ext cx="422643" cy="98539"/>
            </a:xfrm>
            <a:custGeom>
              <a:rect b="b" l="l" r="r" t="t"/>
              <a:pathLst>
                <a:path extrusionOk="0" h="492696" w="2113216">
                  <a:moveTo>
                    <a:pt x="2113217" y="492696"/>
                  </a:moveTo>
                  <a:cubicBezTo>
                    <a:pt x="2110994" y="311595"/>
                    <a:pt x="2064639" y="144717"/>
                    <a:pt x="1985582" y="0"/>
                  </a:cubicBezTo>
                  <a:lnTo>
                    <a:pt x="127445" y="0"/>
                  </a:lnTo>
                  <a:cubicBezTo>
                    <a:pt x="47307" y="135065"/>
                    <a:pt x="0" y="285687"/>
                    <a:pt x="0" y="440944"/>
                  </a:cubicBezTo>
                  <a:cubicBezTo>
                    <a:pt x="0" y="458534"/>
                    <a:pt x="508" y="475742"/>
                    <a:pt x="1270" y="492696"/>
                  </a:cubicBezTo>
                  <a:lnTo>
                    <a:pt x="2113217" y="4926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3" name="Google Shape;913;p54"/>
            <p:cNvSpPr/>
            <p:nvPr/>
          </p:nvSpPr>
          <p:spPr>
            <a:xfrm>
              <a:off x="8930847" y="1296342"/>
              <a:ext cx="421894" cy="98539"/>
            </a:xfrm>
            <a:custGeom>
              <a:rect b="b" l="l" r="r" t="t"/>
              <a:pathLst>
                <a:path extrusionOk="0" h="492696" w="2109469">
                  <a:moveTo>
                    <a:pt x="0" y="0"/>
                  </a:moveTo>
                  <a:cubicBezTo>
                    <a:pt x="16002" y="194564"/>
                    <a:pt x="82868" y="350457"/>
                    <a:pt x="165291" y="492696"/>
                  </a:cubicBezTo>
                  <a:lnTo>
                    <a:pt x="1953324" y="492696"/>
                  </a:lnTo>
                  <a:cubicBezTo>
                    <a:pt x="2038096" y="352425"/>
                    <a:pt x="2104454" y="199073"/>
                    <a:pt x="210947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4" name="Google Shape;914;p54"/>
            <p:cNvSpPr/>
            <p:nvPr/>
          </p:nvSpPr>
          <p:spPr>
            <a:xfrm>
              <a:off x="9031006" y="1509510"/>
              <a:ext cx="223837" cy="102349"/>
            </a:xfrm>
            <a:custGeom>
              <a:rect b="b" l="l" r="r" t="t"/>
              <a:pathLst>
                <a:path extrusionOk="0" h="511746" w="1119187">
                  <a:moveTo>
                    <a:pt x="0" y="0"/>
                  </a:moveTo>
                  <a:cubicBezTo>
                    <a:pt x="38989" y="100267"/>
                    <a:pt x="63690" y="209423"/>
                    <a:pt x="63690" y="334899"/>
                  </a:cubicBezTo>
                  <a:cubicBezTo>
                    <a:pt x="63690" y="432562"/>
                    <a:pt x="142875" y="511747"/>
                    <a:pt x="240538" y="511747"/>
                  </a:cubicBezTo>
                  <a:lnTo>
                    <a:pt x="889889" y="511747"/>
                  </a:lnTo>
                  <a:cubicBezTo>
                    <a:pt x="987552" y="511747"/>
                    <a:pt x="1066737" y="432562"/>
                    <a:pt x="1066737" y="334899"/>
                  </a:cubicBezTo>
                  <a:lnTo>
                    <a:pt x="1066737" y="311658"/>
                  </a:lnTo>
                  <a:cubicBezTo>
                    <a:pt x="1066737" y="194183"/>
                    <a:pt x="1086803" y="92265"/>
                    <a:pt x="111918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5" name="Google Shape;915;p54"/>
            <p:cNvGrpSpPr/>
            <p:nvPr/>
          </p:nvGrpSpPr>
          <p:grpSpPr>
            <a:xfrm>
              <a:off x="8770051" y="937343"/>
              <a:ext cx="744273" cy="793950"/>
              <a:chOff x="6565437" y="1588001"/>
              <a:chExt cx="744273" cy="793950"/>
            </a:xfrm>
          </p:grpSpPr>
          <p:sp>
            <p:nvSpPr>
              <p:cNvPr id="916" name="Google Shape;916;p54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7" name="Google Shape;917;p54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8" name="Google Shape;918;p54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9" name="Google Shape;919;p54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0" name="Google Shape;920;p54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1" name="Google Shape;921;p54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2" name="Google Shape;922;p54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3" name="Google Shape;923;p54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4" name="Google Shape;924;p54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5" name="Google Shape;925;p54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26" name="Google Shape;926;p54"/>
          <p:cNvGrpSpPr/>
          <p:nvPr/>
        </p:nvGrpSpPr>
        <p:grpSpPr>
          <a:xfrm>
            <a:off x="4820520" y="797418"/>
            <a:ext cx="460705" cy="491455"/>
            <a:chOff x="6506504" y="937343"/>
            <a:chExt cx="744273" cy="793950"/>
          </a:xfrm>
        </p:grpSpPr>
        <p:sp>
          <p:nvSpPr>
            <p:cNvPr id="927" name="Google Shape;927;p54"/>
            <p:cNvSpPr/>
            <p:nvPr/>
          </p:nvSpPr>
          <p:spPr>
            <a:xfrm>
              <a:off x="6666683" y="1079385"/>
              <a:ext cx="422268" cy="171940"/>
            </a:xfrm>
            <a:custGeom>
              <a:rect b="b" l="l" r="r" t="t"/>
              <a:pathLst>
                <a:path extrusionOk="0" h="859701" w="2085276">
                  <a:moveTo>
                    <a:pt x="2085276" y="859701"/>
                  </a:moveTo>
                  <a:cubicBezTo>
                    <a:pt x="2064893" y="746925"/>
                    <a:pt x="2027047" y="641516"/>
                    <a:pt x="1974723" y="545821"/>
                  </a:cubicBezTo>
                  <a:lnTo>
                    <a:pt x="1952816" y="507721"/>
                  </a:lnTo>
                  <a:cubicBezTo>
                    <a:pt x="1535303" y="-176492"/>
                    <a:pt x="577914" y="-161950"/>
                    <a:pt x="140271" y="507721"/>
                  </a:cubicBezTo>
                  <a:lnTo>
                    <a:pt x="116523" y="545821"/>
                  </a:lnTo>
                  <a:cubicBezTo>
                    <a:pt x="57721" y="643421"/>
                    <a:pt x="18098" y="749783"/>
                    <a:pt x="0" y="859701"/>
                  </a:cubicBezTo>
                  <a:lnTo>
                    <a:pt x="2085276" y="8597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54"/>
            <p:cNvSpPr/>
            <p:nvPr/>
          </p:nvSpPr>
          <p:spPr>
            <a:xfrm>
              <a:off x="6664423" y="1259933"/>
              <a:ext cx="427985" cy="171450"/>
            </a:xfrm>
            <a:custGeom>
              <a:rect b="b" l="l" r="r" t="t"/>
              <a:pathLst>
                <a:path extrusionOk="0" h="857250" w="2113506">
                  <a:moveTo>
                    <a:pt x="3910" y="178753"/>
                  </a:moveTo>
                  <a:cubicBezTo>
                    <a:pt x="22706" y="451485"/>
                    <a:pt x="153833" y="652844"/>
                    <a:pt x="287056" y="857250"/>
                  </a:cubicBezTo>
                  <a:lnTo>
                    <a:pt x="1834170" y="857250"/>
                  </a:lnTo>
                  <a:cubicBezTo>
                    <a:pt x="1971457" y="654495"/>
                    <a:pt x="2109316" y="461137"/>
                    <a:pt x="2113316" y="178753"/>
                  </a:cubicBezTo>
                  <a:lnTo>
                    <a:pt x="2113507" y="140653"/>
                  </a:lnTo>
                  <a:cubicBezTo>
                    <a:pt x="2112935" y="92710"/>
                    <a:pt x="2109125" y="45784"/>
                    <a:pt x="2102585" y="0"/>
                  </a:cubicBezTo>
                  <a:lnTo>
                    <a:pt x="5815" y="0"/>
                  </a:lnTo>
                  <a:cubicBezTo>
                    <a:pt x="-1170" y="58991"/>
                    <a:pt x="-1932" y="118872"/>
                    <a:pt x="3910" y="17875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54"/>
            <p:cNvSpPr/>
            <p:nvPr/>
          </p:nvSpPr>
          <p:spPr>
            <a:xfrm>
              <a:off x="6727642" y="1439988"/>
              <a:ext cx="303068" cy="171348"/>
            </a:xfrm>
            <a:custGeom>
              <a:rect b="b" l="l" r="r" t="t"/>
              <a:pathLst>
                <a:path extrusionOk="0" h="856741" w="1496631">
                  <a:moveTo>
                    <a:pt x="0" y="0"/>
                  </a:moveTo>
                  <a:cubicBezTo>
                    <a:pt x="63500" y="97853"/>
                    <a:pt x="125984" y="197485"/>
                    <a:pt x="175451" y="306896"/>
                  </a:cubicBezTo>
                  <a:lnTo>
                    <a:pt x="191071" y="344996"/>
                  </a:lnTo>
                  <a:cubicBezTo>
                    <a:pt x="230060" y="445262"/>
                    <a:pt x="254762" y="554419"/>
                    <a:pt x="254762" y="679895"/>
                  </a:cubicBezTo>
                  <a:cubicBezTo>
                    <a:pt x="254762" y="777558"/>
                    <a:pt x="333946" y="856742"/>
                    <a:pt x="431610" y="856742"/>
                  </a:cubicBezTo>
                  <a:lnTo>
                    <a:pt x="1080960" y="856742"/>
                  </a:lnTo>
                  <a:cubicBezTo>
                    <a:pt x="1189609" y="856488"/>
                    <a:pt x="1267206" y="763143"/>
                    <a:pt x="1257808" y="656653"/>
                  </a:cubicBezTo>
                  <a:cubicBezTo>
                    <a:pt x="1257808" y="539178"/>
                    <a:pt x="1277874" y="437261"/>
                    <a:pt x="1310259" y="344996"/>
                  </a:cubicBezTo>
                  <a:lnTo>
                    <a:pt x="1324483" y="306896"/>
                  </a:lnTo>
                  <a:cubicBezTo>
                    <a:pt x="1370775" y="194501"/>
                    <a:pt x="1432687" y="95567"/>
                    <a:pt x="149663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30" name="Google Shape;930;p54"/>
            <p:cNvGrpSpPr/>
            <p:nvPr/>
          </p:nvGrpSpPr>
          <p:grpSpPr>
            <a:xfrm>
              <a:off x="6506504" y="937343"/>
              <a:ext cx="744273" cy="793950"/>
              <a:chOff x="6565437" y="1588001"/>
              <a:chExt cx="744273" cy="793950"/>
            </a:xfrm>
          </p:grpSpPr>
          <p:sp>
            <p:nvSpPr>
              <p:cNvPr id="931" name="Google Shape;931;p54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2" name="Google Shape;932;p54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3" name="Google Shape;933;p54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4" name="Google Shape;934;p54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5" name="Google Shape;935;p54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6" name="Google Shape;936;p54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7" name="Google Shape;937;p54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8" name="Google Shape;938;p54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9" name="Google Shape;939;p54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0" name="Google Shape;940;p54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41" name="Google Shape;941;p54"/>
          <p:cNvGrpSpPr/>
          <p:nvPr/>
        </p:nvGrpSpPr>
        <p:grpSpPr>
          <a:xfrm>
            <a:off x="5521088" y="797418"/>
            <a:ext cx="460705" cy="491455"/>
            <a:chOff x="7638277" y="937343"/>
            <a:chExt cx="744273" cy="793950"/>
          </a:xfrm>
        </p:grpSpPr>
        <p:sp>
          <p:nvSpPr>
            <p:cNvPr id="942" name="Google Shape;942;p54"/>
            <p:cNvSpPr/>
            <p:nvPr/>
          </p:nvSpPr>
          <p:spPr>
            <a:xfrm>
              <a:off x="8012931" y="1079385"/>
              <a:ext cx="217151" cy="253479"/>
            </a:xfrm>
            <a:custGeom>
              <a:rect b="b" l="l" r="r" t="t"/>
              <a:pathLst>
                <a:path extrusionOk="0" h="1267396" w="1085755">
                  <a:moveTo>
                    <a:pt x="1058482" y="714947"/>
                  </a:moveTo>
                  <a:cubicBezTo>
                    <a:pt x="1013714" y="538416"/>
                    <a:pt x="885190" y="361632"/>
                    <a:pt x="705993" y="229870"/>
                  </a:cubicBezTo>
                  <a:cubicBezTo>
                    <a:pt x="565277" y="126492"/>
                    <a:pt x="329184" y="3365"/>
                    <a:pt x="0" y="0"/>
                  </a:cubicBezTo>
                  <a:lnTo>
                    <a:pt x="0" y="1267397"/>
                  </a:lnTo>
                  <a:lnTo>
                    <a:pt x="1025144" y="1267397"/>
                  </a:lnTo>
                  <a:cubicBezTo>
                    <a:pt x="1092772" y="1073722"/>
                    <a:pt x="1103694" y="892810"/>
                    <a:pt x="1058482" y="7149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54"/>
            <p:cNvSpPr/>
            <p:nvPr/>
          </p:nvSpPr>
          <p:spPr>
            <a:xfrm>
              <a:off x="7789628" y="1079436"/>
              <a:ext cx="214318" cy="253428"/>
            </a:xfrm>
            <a:custGeom>
              <a:rect b="b" l="l" r="r" t="t"/>
              <a:pathLst>
                <a:path extrusionOk="0" h="1267142" w="1071591">
                  <a:moveTo>
                    <a:pt x="377536" y="231331"/>
                  </a:moveTo>
                  <a:cubicBezTo>
                    <a:pt x="199609" y="362839"/>
                    <a:pt x="71910" y="538988"/>
                    <a:pt x="27270" y="714693"/>
                  </a:cubicBezTo>
                  <a:cubicBezTo>
                    <a:pt x="-17942" y="892556"/>
                    <a:pt x="-7020" y="1073404"/>
                    <a:pt x="60671" y="1267143"/>
                  </a:cubicBezTo>
                  <a:lnTo>
                    <a:pt x="1071591" y="1267143"/>
                  </a:lnTo>
                  <a:lnTo>
                    <a:pt x="1071591" y="0"/>
                  </a:lnTo>
                  <a:cubicBezTo>
                    <a:pt x="748249" y="6794"/>
                    <a:pt x="516220" y="128905"/>
                    <a:pt x="377536" y="231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54"/>
            <p:cNvSpPr/>
            <p:nvPr/>
          </p:nvSpPr>
          <p:spPr>
            <a:xfrm>
              <a:off x="8012931" y="1341261"/>
              <a:ext cx="202133" cy="270446"/>
            </a:xfrm>
            <a:custGeom>
              <a:rect b="b" l="l" r="r" t="t"/>
              <a:pathLst>
                <a:path extrusionOk="0" h="1352232" w="1010666">
                  <a:moveTo>
                    <a:pt x="326390" y="1351915"/>
                  </a:moveTo>
                  <a:cubicBezTo>
                    <a:pt x="447929" y="1351090"/>
                    <a:pt x="476758" y="1318387"/>
                    <a:pt x="497142" y="1226757"/>
                  </a:cubicBezTo>
                  <a:cubicBezTo>
                    <a:pt x="505079" y="1190943"/>
                    <a:pt x="512382" y="1152208"/>
                    <a:pt x="520129" y="1111187"/>
                  </a:cubicBezTo>
                  <a:cubicBezTo>
                    <a:pt x="540004" y="1005586"/>
                    <a:pt x="562610" y="885888"/>
                    <a:pt x="602869" y="793750"/>
                  </a:cubicBezTo>
                  <a:cubicBezTo>
                    <a:pt x="721932" y="514413"/>
                    <a:pt x="897255" y="279463"/>
                    <a:pt x="1010666" y="0"/>
                  </a:cubicBezTo>
                  <a:lnTo>
                    <a:pt x="0" y="0"/>
                  </a:lnTo>
                  <a:lnTo>
                    <a:pt x="0" y="1351725"/>
                  </a:lnTo>
                  <a:lnTo>
                    <a:pt x="12573" y="1351598"/>
                  </a:lnTo>
                  <a:lnTo>
                    <a:pt x="12573" y="1352169"/>
                  </a:lnTo>
                  <a:cubicBezTo>
                    <a:pt x="41974" y="1352169"/>
                    <a:pt x="71438" y="1352169"/>
                    <a:pt x="100838" y="1352233"/>
                  </a:cubicBezTo>
                  <a:lnTo>
                    <a:pt x="118364" y="1351915"/>
                  </a:lnTo>
                  <a:cubicBezTo>
                    <a:pt x="162116" y="1351979"/>
                    <a:pt x="284671" y="1352487"/>
                    <a:pt x="326390" y="13519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54"/>
            <p:cNvSpPr/>
            <p:nvPr/>
          </p:nvSpPr>
          <p:spPr>
            <a:xfrm>
              <a:off x="7804733" y="1341261"/>
              <a:ext cx="199288" cy="270439"/>
            </a:xfrm>
            <a:custGeom>
              <a:rect b="b" l="l" r="r" t="t"/>
              <a:pathLst>
                <a:path extrusionOk="0" h="1352197" w="996442">
                  <a:moveTo>
                    <a:pt x="996442" y="1352169"/>
                  </a:moveTo>
                  <a:lnTo>
                    <a:pt x="996442" y="0"/>
                  </a:lnTo>
                  <a:lnTo>
                    <a:pt x="0" y="0"/>
                  </a:lnTo>
                  <a:cubicBezTo>
                    <a:pt x="113538" y="279591"/>
                    <a:pt x="288671" y="514287"/>
                    <a:pt x="407797" y="793750"/>
                  </a:cubicBezTo>
                  <a:cubicBezTo>
                    <a:pt x="448056" y="885888"/>
                    <a:pt x="470662" y="1005586"/>
                    <a:pt x="490601" y="1111250"/>
                  </a:cubicBezTo>
                  <a:cubicBezTo>
                    <a:pt x="498348" y="1152208"/>
                    <a:pt x="505651" y="1190943"/>
                    <a:pt x="513588" y="1226757"/>
                  </a:cubicBezTo>
                  <a:cubicBezTo>
                    <a:pt x="533908" y="1329246"/>
                    <a:pt x="580580" y="1351153"/>
                    <a:pt x="682561" y="1352169"/>
                  </a:cubicBezTo>
                  <a:cubicBezTo>
                    <a:pt x="774002" y="1352169"/>
                    <a:pt x="905256" y="1352233"/>
                    <a:pt x="996442" y="13521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46" name="Google Shape;946;p54"/>
            <p:cNvGrpSpPr/>
            <p:nvPr/>
          </p:nvGrpSpPr>
          <p:grpSpPr>
            <a:xfrm>
              <a:off x="7638277" y="937343"/>
              <a:ext cx="744273" cy="793950"/>
              <a:chOff x="6565437" y="1588001"/>
              <a:chExt cx="744273" cy="793950"/>
            </a:xfrm>
          </p:grpSpPr>
          <p:sp>
            <p:nvSpPr>
              <p:cNvPr id="947" name="Google Shape;947;p54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rect b="b" l="l" r="r" t="t"/>
                <a:pathLst>
                  <a:path extrusionOk="0" h="132" w="133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8" name="Google Shape;948;p54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9" name="Google Shape;949;p54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rect b="b" l="l" r="r" t="t"/>
                <a:pathLst>
                  <a:path extrusionOk="0" h="132" w="133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0" name="Google Shape;950;p54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rect b="b" l="l" r="r" t="t"/>
                <a:pathLst>
                  <a:path extrusionOk="0" h="131" w="133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1" name="Google Shape;951;p54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rect b="b" l="l" r="r" t="t"/>
                <a:pathLst>
                  <a:path extrusionOk="0" h="21" w="175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2" name="Google Shape;952;p54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rect b="b" l="l" r="r" t="t"/>
                <a:pathLst>
                  <a:path extrusionOk="0" h="131" w="132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3" name="Google Shape;953;p54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rect b="b" l="l" r="r" t="t"/>
                <a:pathLst>
                  <a:path extrusionOk="0" h="175" w="21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4" name="Google Shape;954;p54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rect b="b" l="l" r="r" t="t"/>
                <a:pathLst>
                  <a:path extrusionOk="0" h="45" w="315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5" name="Google Shape;955;p54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rect b="b" l="l" r="r" t="t"/>
                <a:pathLst>
                  <a:path extrusionOk="0" h="45" w="299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6" name="Google Shape;956;p54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rect b="b" l="l" r="r" t="t"/>
                <a:pathLst>
                  <a:path extrusionOk="0" h="45" w="214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57" name="Google Shape;957;p54"/>
          <p:cNvGrpSpPr/>
          <p:nvPr/>
        </p:nvGrpSpPr>
        <p:grpSpPr>
          <a:xfrm>
            <a:off x="3061198" y="2986973"/>
            <a:ext cx="445779" cy="400764"/>
            <a:chOff x="3778727" y="4460423"/>
            <a:chExt cx="720160" cy="647438"/>
          </a:xfrm>
        </p:grpSpPr>
        <p:sp>
          <p:nvSpPr>
            <p:cNvPr id="958" name="Google Shape;958;p54"/>
            <p:cNvSpPr/>
            <p:nvPr/>
          </p:nvSpPr>
          <p:spPr>
            <a:xfrm>
              <a:off x="3957011" y="4902228"/>
              <a:ext cx="364723" cy="110621"/>
            </a:xfrm>
            <a:custGeom>
              <a:rect b="b" l="l" r="r" t="t"/>
              <a:pathLst>
                <a:path extrusionOk="0" h="194" w="640">
                  <a:moveTo>
                    <a:pt x="0" y="0"/>
                  </a:moveTo>
                  <a:cubicBezTo>
                    <a:pt x="63" y="130"/>
                    <a:pt x="63" y="130"/>
                    <a:pt x="63" y="130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4" y="130"/>
                    <a:pt x="64" y="130"/>
                    <a:pt x="64" y="131"/>
                  </a:cubicBezTo>
                  <a:cubicBezTo>
                    <a:pt x="70" y="143"/>
                    <a:pt x="70" y="143"/>
                    <a:pt x="70" y="143"/>
                  </a:cubicBezTo>
                  <a:cubicBezTo>
                    <a:pt x="93" y="170"/>
                    <a:pt x="188" y="194"/>
                    <a:pt x="320" y="194"/>
                  </a:cubicBezTo>
                  <a:cubicBezTo>
                    <a:pt x="452" y="194"/>
                    <a:pt x="547" y="170"/>
                    <a:pt x="571" y="143"/>
                  </a:cubicBezTo>
                  <a:cubicBezTo>
                    <a:pt x="577" y="131"/>
                    <a:pt x="577" y="131"/>
                    <a:pt x="577" y="131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640" y="0"/>
                    <a:pt x="640" y="0"/>
                    <a:pt x="640" y="0"/>
                  </a:cubicBezTo>
                  <a:cubicBezTo>
                    <a:pt x="587" y="29"/>
                    <a:pt x="452" y="46"/>
                    <a:pt x="320" y="46"/>
                  </a:cubicBezTo>
                  <a:cubicBezTo>
                    <a:pt x="189" y="46"/>
                    <a:pt x="53" y="29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54"/>
            <p:cNvSpPr/>
            <p:nvPr/>
          </p:nvSpPr>
          <p:spPr>
            <a:xfrm>
              <a:off x="4002092" y="4999728"/>
              <a:ext cx="275015" cy="108132"/>
            </a:xfrm>
            <a:custGeom>
              <a:rect b="b" l="l" r="r" t="t"/>
              <a:pathLst>
                <a:path extrusionOk="0" h="190" w="483">
                  <a:moveTo>
                    <a:pt x="0" y="0"/>
                  </a:moveTo>
                  <a:cubicBezTo>
                    <a:pt x="61" y="125"/>
                    <a:pt x="61" y="125"/>
                    <a:pt x="61" y="125"/>
                  </a:cubicBezTo>
                  <a:cubicBezTo>
                    <a:pt x="62" y="126"/>
                    <a:pt x="62" y="127"/>
                    <a:pt x="63" y="128"/>
                  </a:cubicBezTo>
                  <a:cubicBezTo>
                    <a:pt x="70" y="144"/>
                    <a:pt x="70" y="144"/>
                    <a:pt x="70" y="144"/>
                  </a:cubicBezTo>
                  <a:cubicBezTo>
                    <a:pt x="93" y="170"/>
                    <a:pt x="162" y="190"/>
                    <a:pt x="241" y="190"/>
                  </a:cubicBezTo>
                  <a:cubicBezTo>
                    <a:pt x="320" y="190"/>
                    <a:pt x="389" y="170"/>
                    <a:pt x="412" y="144"/>
                  </a:cubicBezTo>
                  <a:cubicBezTo>
                    <a:pt x="420" y="128"/>
                    <a:pt x="420" y="128"/>
                    <a:pt x="420" y="128"/>
                  </a:cubicBezTo>
                  <a:cubicBezTo>
                    <a:pt x="421" y="127"/>
                    <a:pt x="421" y="126"/>
                    <a:pt x="421" y="125"/>
                  </a:cubicBezTo>
                  <a:cubicBezTo>
                    <a:pt x="483" y="0"/>
                    <a:pt x="483" y="0"/>
                    <a:pt x="483" y="0"/>
                  </a:cubicBezTo>
                  <a:cubicBezTo>
                    <a:pt x="437" y="26"/>
                    <a:pt x="338" y="41"/>
                    <a:pt x="241" y="41"/>
                  </a:cubicBezTo>
                  <a:cubicBezTo>
                    <a:pt x="144" y="41"/>
                    <a:pt x="45" y="26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54"/>
            <p:cNvSpPr/>
            <p:nvPr/>
          </p:nvSpPr>
          <p:spPr>
            <a:xfrm>
              <a:off x="3780312" y="4519014"/>
              <a:ext cx="718575" cy="115145"/>
            </a:xfrm>
            <a:custGeom>
              <a:rect b="b" l="l" r="r" t="t"/>
              <a:pathLst>
                <a:path extrusionOk="0" h="202" w="1261">
                  <a:moveTo>
                    <a:pt x="630" y="53"/>
                  </a:moveTo>
                  <a:cubicBezTo>
                    <a:pt x="363" y="53"/>
                    <a:pt x="82" y="34"/>
                    <a:pt x="0" y="0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88" y="157"/>
                    <a:pt x="134" y="170"/>
                    <a:pt x="227" y="181"/>
                  </a:cubicBezTo>
                  <a:cubicBezTo>
                    <a:pt x="334" y="194"/>
                    <a:pt x="478" y="202"/>
                    <a:pt x="630" y="202"/>
                  </a:cubicBezTo>
                  <a:cubicBezTo>
                    <a:pt x="630" y="202"/>
                    <a:pt x="630" y="202"/>
                    <a:pt x="630" y="202"/>
                  </a:cubicBezTo>
                  <a:cubicBezTo>
                    <a:pt x="929" y="202"/>
                    <a:pt x="1147" y="174"/>
                    <a:pt x="1189" y="146"/>
                  </a:cubicBezTo>
                  <a:cubicBezTo>
                    <a:pt x="1261" y="0"/>
                    <a:pt x="1261" y="0"/>
                    <a:pt x="1261" y="0"/>
                  </a:cubicBezTo>
                  <a:cubicBezTo>
                    <a:pt x="1179" y="34"/>
                    <a:pt x="897" y="53"/>
                    <a:pt x="630" y="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54"/>
            <p:cNvSpPr/>
            <p:nvPr/>
          </p:nvSpPr>
          <p:spPr>
            <a:xfrm>
              <a:off x="3868662" y="4710395"/>
              <a:ext cx="541875" cy="112657"/>
            </a:xfrm>
            <a:custGeom>
              <a:rect b="b" l="l" r="r" t="t"/>
              <a:pathLst>
                <a:path extrusionOk="0" h="198" w="951">
                  <a:moveTo>
                    <a:pt x="0" y="0"/>
                  </a:moveTo>
                  <a:cubicBezTo>
                    <a:pt x="70" y="144"/>
                    <a:pt x="70" y="144"/>
                    <a:pt x="70" y="144"/>
                  </a:cubicBezTo>
                  <a:cubicBezTo>
                    <a:pt x="101" y="171"/>
                    <a:pt x="259" y="198"/>
                    <a:pt x="475" y="198"/>
                  </a:cubicBezTo>
                  <a:cubicBezTo>
                    <a:pt x="692" y="198"/>
                    <a:pt x="849" y="171"/>
                    <a:pt x="881" y="144"/>
                  </a:cubicBezTo>
                  <a:cubicBezTo>
                    <a:pt x="951" y="0"/>
                    <a:pt x="951" y="0"/>
                    <a:pt x="951" y="0"/>
                  </a:cubicBezTo>
                  <a:cubicBezTo>
                    <a:pt x="881" y="32"/>
                    <a:pt x="673" y="50"/>
                    <a:pt x="475" y="50"/>
                  </a:cubicBezTo>
                  <a:cubicBezTo>
                    <a:pt x="277" y="50"/>
                    <a:pt x="69" y="32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2" name="Google Shape;962;p54"/>
            <p:cNvSpPr/>
            <p:nvPr/>
          </p:nvSpPr>
          <p:spPr>
            <a:xfrm>
              <a:off x="3824940" y="4614704"/>
              <a:ext cx="629543" cy="114014"/>
            </a:xfrm>
            <a:custGeom>
              <a:rect b="b" l="l" r="r" t="t"/>
              <a:pathLst>
                <a:path extrusionOk="0" h="200" w="1105">
                  <a:moveTo>
                    <a:pt x="552" y="51"/>
                  </a:moveTo>
                  <a:cubicBezTo>
                    <a:pt x="399" y="51"/>
                    <a:pt x="255" y="44"/>
                    <a:pt x="147" y="31"/>
                  </a:cubicBezTo>
                  <a:cubicBezTo>
                    <a:pt x="76" y="22"/>
                    <a:pt x="26" y="12"/>
                    <a:pt x="0" y="0"/>
                  </a:cubicBezTo>
                  <a:cubicBezTo>
                    <a:pt x="70" y="145"/>
                    <a:pt x="70" y="145"/>
                    <a:pt x="70" y="145"/>
                  </a:cubicBezTo>
                  <a:cubicBezTo>
                    <a:pt x="108" y="173"/>
                    <a:pt x="296" y="200"/>
                    <a:pt x="552" y="200"/>
                  </a:cubicBezTo>
                  <a:cubicBezTo>
                    <a:pt x="809" y="200"/>
                    <a:pt x="996" y="173"/>
                    <a:pt x="1034" y="145"/>
                  </a:cubicBezTo>
                  <a:cubicBezTo>
                    <a:pt x="1105" y="0"/>
                    <a:pt x="1105" y="0"/>
                    <a:pt x="1105" y="0"/>
                  </a:cubicBezTo>
                  <a:cubicBezTo>
                    <a:pt x="1030" y="33"/>
                    <a:pt x="785" y="51"/>
                    <a:pt x="552" y="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3" name="Google Shape;963;p54"/>
            <p:cNvSpPr/>
            <p:nvPr/>
          </p:nvSpPr>
          <p:spPr>
            <a:xfrm>
              <a:off x="3912610" y="4806085"/>
              <a:ext cx="453525" cy="112204"/>
            </a:xfrm>
            <a:custGeom>
              <a:rect b="b" l="l" r="r" t="t"/>
              <a:pathLst>
                <a:path extrusionOk="0" h="197" w="796">
                  <a:moveTo>
                    <a:pt x="0" y="0"/>
                  </a:moveTo>
                  <a:cubicBezTo>
                    <a:pt x="65" y="132"/>
                    <a:pt x="65" y="132"/>
                    <a:pt x="65" y="132"/>
                  </a:cubicBezTo>
                  <a:cubicBezTo>
                    <a:pt x="65" y="132"/>
                    <a:pt x="65" y="132"/>
                    <a:pt x="65" y="132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95" y="170"/>
                    <a:pt x="221" y="197"/>
                    <a:pt x="398" y="197"/>
                  </a:cubicBezTo>
                  <a:cubicBezTo>
                    <a:pt x="576" y="197"/>
                    <a:pt x="702" y="170"/>
                    <a:pt x="727" y="142"/>
                  </a:cubicBezTo>
                  <a:cubicBezTo>
                    <a:pt x="732" y="133"/>
                    <a:pt x="732" y="133"/>
                    <a:pt x="732" y="133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96" y="0"/>
                    <a:pt x="796" y="0"/>
                    <a:pt x="796" y="0"/>
                  </a:cubicBezTo>
                  <a:cubicBezTo>
                    <a:pt x="735" y="31"/>
                    <a:pt x="562" y="48"/>
                    <a:pt x="398" y="48"/>
                  </a:cubicBezTo>
                  <a:cubicBezTo>
                    <a:pt x="234" y="48"/>
                    <a:pt x="62" y="3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4" name="Google Shape;964;p54"/>
            <p:cNvSpPr/>
            <p:nvPr/>
          </p:nvSpPr>
          <p:spPr>
            <a:xfrm>
              <a:off x="3778727" y="4460423"/>
              <a:ext cx="719100" cy="79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5" name="Google Shape;965;p54"/>
          <p:cNvGrpSpPr/>
          <p:nvPr/>
        </p:nvGrpSpPr>
        <p:grpSpPr>
          <a:xfrm>
            <a:off x="1138083" y="2972048"/>
            <a:ext cx="445680" cy="430613"/>
            <a:chOff x="557494" y="4436312"/>
            <a:chExt cx="720000" cy="695660"/>
          </a:xfrm>
        </p:grpSpPr>
        <p:sp>
          <p:nvSpPr>
            <p:cNvPr id="966" name="Google Shape;966;p54"/>
            <p:cNvSpPr/>
            <p:nvPr/>
          </p:nvSpPr>
          <p:spPr>
            <a:xfrm>
              <a:off x="557494" y="4436312"/>
              <a:ext cx="720000" cy="1446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7" name="Google Shape;967;p54"/>
            <p:cNvSpPr/>
            <p:nvPr/>
          </p:nvSpPr>
          <p:spPr>
            <a:xfrm>
              <a:off x="651816" y="4730082"/>
              <a:ext cx="533789" cy="218575"/>
            </a:xfrm>
            <a:custGeom>
              <a:rect b="b" l="l" r="r" t="t"/>
              <a:pathLst>
                <a:path extrusionOk="0" h="325" w="791">
                  <a:moveTo>
                    <a:pt x="0" y="0"/>
                  </a:move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00" y="218"/>
                    <a:pt x="100" y="218"/>
                    <a:pt x="100" y="218"/>
                  </a:cubicBezTo>
                  <a:cubicBezTo>
                    <a:pt x="115" y="251"/>
                    <a:pt x="115" y="251"/>
                    <a:pt x="115" y="251"/>
                  </a:cubicBezTo>
                  <a:cubicBezTo>
                    <a:pt x="155" y="294"/>
                    <a:pt x="267" y="325"/>
                    <a:pt x="395" y="325"/>
                  </a:cubicBezTo>
                  <a:cubicBezTo>
                    <a:pt x="524" y="325"/>
                    <a:pt x="636" y="294"/>
                    <a:pt x="676" y="251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691" y="218"/>
                    <a:pt x="691" y="218"/>
                    <a:pt x="691" y="218"/>
                  </a:cubicBezTo>
                  <a:cubicBezTo>
                    <a:pt x="791" y="0"/>
                    <a:pt x="791" y="0"/>
                    <a:pt x="791" y="0"/>
                  </a:cubicBezTo>
                  <a:cubicBezTo>
                    <a:pt x="715" y="44"/>
                    <a:pt x="553" y="68"/>
                    <a:pt x="395" y="68"/>
                  </a:cubicBezTo>
                  <a:cubicBezTo>
                    <a:pt x="237" y="68"/>
                    <a:pt x="75" y="44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8" name="Google Shape;968;p54"/>
            <p:cNvSpPr/>
            <p:nvPr/>
          </p:nvSpPr>
          <p:spPr>
            <a:xfrm>
              <a:off x="564298" y="4539996"/>
              <a:ext cx="709060" cy="225815"/>
            </a:xfrm>
            <a:custGeom>
              <a:rect b="b" l="l" r="r" t="t"/>
              <a:pathLst>
                <a:path extrusionOk="0" h="336" w="1051">
                  <a:moveTo>
                    <a:pt x="917" y="45"/>
                  </a:moveTo>
                  <a:cubicBezTo>
                    <a:pt x="812" y="67"/>
                    <a:pt x="673" y="79"/>
                    <a:pt x="525" y="79"/>
                  </a:cubicBezTo>
                  <a:cubicBezTo>
                    <a:pt x="378" y="79"/>
                    <a:pt x="239" y="67"/>
                    <a:pt x="134" y="45"/>
                  </a:cubicBezTo>
                  <a:cubicBezTo>
                    <a:pt x="87" y="35"/>
                    <a:pt x="34" y="20"/>
                    <a:pt x="0" y="0"/>
                  </a:cubicBezTo>
                  <a:cubicBezTo>
                    <a:pt x="116" y="253"/>
                    <a:pt x="116" y="253"/>
                    <a:pt x="116" y="253"/>
                  </a:cubicBezTo>
                  <a:cubicBezTo>
                    <a:pt x="160" y="296"/>
                    <a:pt x="313" y="336"/>
                    <a:pt x="525" y="336"/>
                  </a:cubicBezTo>
                  <a:cubicBezTo>
                    <a:pt x="738" y="336"/>
                    <a:pt x="891" y="296"/>
                    <a:pt x="934" y="253"/>
                  </a:cubicBezTo>
                  <a:cubicBezTo>
                    <a:pt x="1051" y="0"/>
                    <a:pt x="1051" y="0"/>
                    <a:pt x="1051" y="0"/>
                  </a:cubicBezTo>
                  <a:cubicBezTo>
                    <a:pt x="1017" y="20"/>
                    <a:pt x="964" y="35"/>
                    <a:pt x="917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9" name="Google Shape;969;p54"/>
            <p:cNvSpPr/>
            <p:nvPr/>
          </p:nvSpPr>
          <p:spPr>
            <a:xfrm>
              <a:off x="739569" y="4921102"/>
              <a:ext cx="357815" cy="210870"/>
            </a:xfrm>
            <a:custGeom>
              <a:rect b="b" l="l" r="r" t="t"/>
              <a:pathLst>
                <a:path extrusionOk="0" h="314" w="530">
                  <a:moveTo>
                    <a:pt x="0" y="0"/>
                  </a:move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95" y="207"/>
                    <a:pt x="95" y="207"/>
                    <a:pt x="95" y="207"/>
                  </a:cubicBezTo>
                  <a:cubicBezTo>
                    <a:pt x="121" y="263"/>
                    <a:pt x="121" y="263"/>
                    <a:pt x="121" y="263"/>
                  </a:cubicBezTo>
                  <a:cubicBezTo>
                    <a:pt x="151" y="293"/>
                    <a:pt x="204" y="314"/>
                    <a:pt x="265" y="314"/>
                  </a:cubicBezTo>
                  <a:cubicBezTo>
                    <a:pt x="326" y="314"/>
                    <a:pt x="380" y="293"/>
                    <a:pt x="410" y="263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5" y="207"/>
                    <a:pt x="435" y="207"/>
                    <a:pt x="435" y="207"/>
                  </a:cubicBezTo>
                  <a:cubicBezTo>
                    <a:pt x="436" y="207"/>
                    <a:pt x="436" y="207"/>
                    <a:pt x="436" y="207"/>
                  </a:cubicBezTo>
                  <a:cubicBezTo>
                    <a:pt x="530" y="0"/>
                    <a:pt x="530" y="0"/>
                    <a:pt x="530" y="0"/>
                  </a:cubicBezTo>
                  <a:cubicBezTo>
                    <a:pt x="476" y="35"/>
                    <a:pt x="378" y="57"/>
                    <a:pt x="265" y="57"/>
                  </a:cubicBezTo>
                  <a:cubicBezTo>
                    <a:pt x="152" y="57"/>
                    <a:pt x="55" y="35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0" name="Google Shape;970;p54"/>
          <p:cNvGrpSpPr/>
          <p:nvPr/>
        </p:nvGrpSpPr>
        <p:grpSpPr>
          <a:xfrm>
            <a:off x="4343305" y="2964459"/>
            <a:ext cx="445833" cy="445792"/>
            <a:chOff x="5926265" y="4424051"/>
            <a:chExt cx="720246" cy="720181"/>
          </a:xfrm>
        </p:grpSpPr>
        <p:sp>
          <p:nvSpPr>
            <p:cNvPr id="971" name="Google Shape;971;p54"/>
            <p:cNvSpPr/>
            <p:nvPr/>
          </p:nvSpPr>
          <p:spPr>
            <a:xfrm>
              <a:off x="5926265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76" y="124"/>
                  </a:moveTo>
                  <a:cubicBezTo>
                    <a:pt x="451" y="0"/>
                    <a:pt x="249" y="0"/>
                    <a:pt x="125" y="124"/>
                  </a:cubicBezTo>
                  <a:cubicBezTo>
                    <a:pt x="0" y="249"/>
                    <a:pt x="0" y="451"/>
                    <a:pt x="125" y="575"/>
                  </a:cubicBezTo>
                  <a:cubicBezTo>
                    <a:pt x="189" y="640"/>
                    <a:pt x="274" y="671"/>
                    <a:pt x="359" y="668"/>
                  </a:cubicBezTo>
                  <a:cubicBezTo>
                    <a:pt x="510" y="669"/>
                    <a:pt x="510" y="669"/>
                    <a:pt x="510" y="669"/>
                  </a:cubicBezTo>
                  <a:cubicBezTo>
                    <a:pt x="669" y="669"/>
                    <a:pt x="669" y="669"/>
                    <a:pt x="669" y="669"/>
                  </a:cubicBezTo>
                  <a:cubicBezTo>
                    <a:pt x="669" y="509"/>
                    <a:pt x="669" y="509"/>
                    <a:pt x="669" y="509"/>
                  </a:cubicBezTo>
                  <a:cubicBezTo>
                    <a:pt x="669" y="358"/>
                    <a:pt x="669" y="358"/>
                    <a:pt x="669" y="358"/>
                  </a:cubicBezTo>
                  <a:cubicBezTo>
                    <a:pt x="671" y="274"/>
                    <a:pt x="640" y="189"/>
                    <a:pt x="576" y="1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2" name="Google Shape;972;p54"/>
            <p:cNvSpPr/>
            <p:nvPr/>
          </p:nvSpPr>
          <p:spPr>
            <a:xfrm>
              <a:off x="5926265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125" y="95"/>
                  </a:moveTo>
                  <a:cubicBezTo>
                    <a:pt x="0" y="220"/>
                    <a:pt x="0" y="422"/>
                    <a:pt x="125" y="546"/>
                  </a:cubicBezTo>
                  <a:cubicBezTo>
                    <a:pt x="249" y="671"/>
                    <a:pt x="451" y="671"/>
                    <a:pt x="576" y="546"/>
                  </a:cubicBezTo>
                  <a:cubicBezTo>
                    <a:pt x="640" y="482"/>
                    <a:pt x="671" y="397"/>
                    <a:pt x="669" y="312"/>
                  </a:cubicBezTo>
                  <a:cubicBezTo>
                    <a:pt x="669" y="161"/>
                    <a:pt x="669" y="161"/>
                    <a:pt x="669" y="161"/>
                  </a:cubicBezTo>
                  <a:cubicBezTo>
                    <a:pt x="669" y="1"/>
                    <a:pt x="669" y="1"/>
                    <a:pt x="669" y="1"/>
                  </a:cubicBezTo>
                  <a:cubicBezTo>
                    <a:pt x="510" y="2"/>
                    <a:pt x="510" y="2"/>
                    <a:pt x="510" y="2"/>
                  </a:cubicBezTo>
                  <a:cubicBezTo>
                    <a:pt x="359" y="2"/>
                    <a:pt x="359" y="2"/>
                    <a:pt x="359" y="2"/>
                  </a:cubicBezTo>
                  <a:cubicBezTo>
                    <a:pt x="274" y="0"/>
                    <a:pt x="189" y="31"/>
                    <a:pt x="125" y="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3" name="Google Shape;973;p54"/>
            <p:cNvSpPr/>
            <p:nvPr/>
          </p:nvSpPr>
          <p:spPr>
            <a:xfrm>
              <a:off x="6290862" y="4788612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96" y="546"/>
                  </a:moveTo>
                  <a:cubicBezTo>
                    <a:pt x="220" y="671"/>
                    <a:pt x="422" y="671"/>
                    <a:pt x="547" y="546"/>
                  </a:cubicBezTo>
                  <a:cubicBezTo>
                    <a:pt x="671" y="422"/>
                    <a:pt x="671" y="220"/>
                    <a:pt x="547" y="95"/>
                  </a:cubicBezTo>
                  <a:cubicBezTo>
                    <a:pt x="482" y="31"/>
                    <a:pt x="397" y="0"/>
                    <a:pt x="313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312"/>
                    <a:pt x="2" y="312"/>
                    <a:pt x="2" y="312"/>
                  </a:cubicBezTo>
                  <a:cubicBezTo>
                    <a:pt x="0" y="397"/>
                    <a:pt x="31" y="482"/>
                    <a:pt x="96" y="5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4" name="Google Shape;974;p54"/>
            <p:cNvSpPr/>
            <p:nvPr/>
          </p:nvSpPr>
          <p:spPr>
            <a:xfrm>
              <a:off x="6290862" y="4424051"/>
              <a:ext cx="355650" cy="355620"/>
            </a:xfrm>
            <a:custGeom>
              <a:rect b="b" l="l" r="r" t="t"/>
              <a:pathLst>
                <a:path extrusionOk="0" h="671" w="671">
                  <a:moveTo>
                    <a:pt x="547" y="575"/>
                  </a:moveTo>
                  <a:cubicBezTo>
                    <a:pt x="671" y="451"/>
                    <a:pt x="671" y="249"/>
                    <a:pt x="547" y="124"/>
                  </a:cubicBezTo>
                  <a:cubicBezTo>
                    <a:pt x="422" y="0"/>
                    <a:pt x="220" y="0"/>
                    <a:pt x="96" y="124"/>
                  </a:cubicBezTo>
                  <a:cubicBezTo>
                    <a:pt x="31" y="189"/>
                    <a:pt x="0" y="274"/>
                    <a:pt x="2" y="358"/>
                  </a:cubicBezTo>
                  <a:cubicBezTo>
                    <a:pt x="2" y="509"/>
                    <a:pt x="2" y="509"/>
                    <a:pt x="2" y="509"/>
                  </a:cubicBezTo>
                  <a:cubicBezTo>
                    <a:pt x="2" y="669"/>
                    <a:pt x="2" y="669"/>
                    <a:pt x="2" y="669"/>
                  </a:cubicBezTo>
                  <a:cubicBezTo>
                    <a:pt x="161" y="669"/>
                    <a:pt x="161" y="669"/>
                    <a:pt x="161" y="669"/>
                  </a:cubicBezTo>
                  <a:cubicBezTo>
                    <a:pt x="313" y="668"/>
                    <a:pt x="313" y="668"/>
                    <a:pt x="313" y="668"/>
                  </a:cubicBezTo>
                  <a:cubicBezTo>
                    <a:pt x="397" y="671"/>
                    <a:pt x="482" y="640"/>
                    <a:pt x="547" y="5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5" name="Google Shape;975;p54"/>
          <p:cNvGrpSpPr/>
          <p:nvPr/>
        </p:nvGrpSpPr>
        <p:grpSpPr>
          <a:xfrm>
            <a:off x="1779066" y="2984013"/>
            <a:ext cx="445680" cy="406684"/>
            <a:chOff x="1631150" y="4455641"/>
            <a:chExt cx="720000" cy="657002"/>
          </a:xfrm>
        </p:grpSpPr>
        <p:sp>
          <p:nvSpPr>
            <p:cNvPr id="976" name="Google Shape;976;p54"/>
            <p:cNvSpPr/>
            <p:nvPr/>
          </p:nvSpPr>
          <p:spPr>
            <a:xfrm>
              <a:off x="1631150" y="4455641"/>
              <a:ext cx="720000" cy="107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7" name="Google Shape;977;p54"/>
            <p:cNvSpPr/>
            <p:nvPr/>
          </p:nvSpPr>
          <p:spPr>
            <a:xfrm>
              <a:off x="1846141" y="4957304"/>
              <a:ext cx="293050" cy="155339"/>
            </a:xfrm>
            <a:custGeom>
              <a:rect b="b" l="l" r="r" t="t"/>
              <a:pathLst>
                <a:path extrusionOk="0" h="245" w="462">
                  <a:moveTo>
                    <a:pt x="0" y="0"/>
                  </a:moveTo>
                  <a:cubicBezTo>
                    <a:pt x="98" y="204"/>
                    <a:pt x="98" y="204"/>
                    <a:pt x="98" y="204"/>
                  </a:cubicBezTo>
                  <a:cubicBezTo>
                    <a:pt x="125" y="229"/>
                    <a:pt x="175" y="245"/>
                    <a:pt x="231" y="245"/>
                  </a:cubicBezTo>
                  <a:cubicBezTo>
                    <a:pt x="287" y="245"/>
                    <a:pt x="336" y="229"/>
                    <a:pt x="363" y="204"/>
                  </a:cubicBezTo>
                  <a:cubicBezTo>
                    <a:pt x="462" y="0"/>
                    <a:pt x="462" y="0"/>
                    <a:pt x="462" y="0"/>
                  </a:cubicBezTo>
                  <a:cubicBezTo>
                    <a:pt x="413" y="27"/>
                    <a:pt x="328" y="44"/>
                    <a:pt x="231" y="44"/>
                  </a:cubicBezTo>
                  <a:cubicBezTo>
                    <a:pt x="133" y="44"/>
                    <a:pt x="49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8" name="Google Shape;978;p54"/>
            <p:cNvSpPr/>
            <p:nvPr/>
          </p:nvSpPr>
          <p:spPr>
            <a:xfrm>
              <a:off x="1776241" y="4814286"/>
              <a:ext cx="431967" cy="161500"/>
            </a:xfrm>
            <a:custGeom>
              <a:rect b="b" l="l" r="r" t="t"/>
              <a:pathLst>
                <a:path extrusionOk="0" h="255" w="681">
                  <a:moveTo>
                    <a:pt x="0" y="0"/>
                  </a:moveTo>
                  <a:cubicBezTo>
                    <a:pt x="55" y="112"/>
                    <a:pt x="55" y="112"/>
                    <a:pt x="55" y="112"/>
                  </a:cubicBezTo>
                  <a:cubicBezTo>
                    <a:pt x="95" y="195"/>
                    <a:pt x="95" y="195"/>
                    <a:pt x="95" y="195"/>
                  </a:cubicBezTo>
                  <a:cubicBezTo>
                    <a:pt x="126" y="227"/>
                    <a:pt x="217" y="255"/>
                    <a:pt x="341" y="255"/>
                  </a:cubicBezTo>
                  <a:cubicBezTo>
                    <a:pt x="464" y="255"/>
                    <a:pt x="555" y="227"/>
                    <a:pt x="587" y="195"/>
                  </a:cubicBezTo>
                  <a:cubicBezTo>
                    <a:pt x="627" y="112"/>
                    <a:pt x="627" y="112"/>
                    <a:pt x="627" y="112"/>
                  </a:cubicBezTo>
                  <a:cubicBezTo>
                    <a:pt x="681" y="0"/>
                    <a:pt x="681" y="0"/>
                    <a:pt x="681" y="0"/>
                  </a:cubicBezTo>
                  <a:cubicBezTo>
                    <a:pt x="624" y="30"/>
                    <a:pt x="508" y="54"/>
                    <a:pt x="341" y="54"/>
                  </a:cubicBezTo>
                  <a:cubicBezTo>
                    <a:pt x="173" y="54"/>
                    <a:pt x="58" y="3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9" name="Google Shape;979;p54"/>
            <p:cNvSpPr/>
            <p:nvPr/>
          </p:nvSpPr>
          <p:spPr>
            <a:xfrm>
              <a:off x="1639308" y="4531550"/>
              <a:ext cx="706054" cy="169201"/>
            </a:xfrm>
            <a:custGeom>
              <a:rect b="b" l="l" r="r" t="t"/>
              <a:pathLst>
                <a:path extrusionOk="0" h="267" w="1113">
                  <a:moveTo>
                    <a:pt x="557" y="66"/>
                  </a:moveTo>
                  <a:cubicBezTo>
                    <a:pt x="326" y="66"/>
                    <a:pt x="84" y="43"/>
                    <a:pt x="0" y="0"/>
                  </a:cubicBezTo>
                  <a:cubicBezTo>
                    <a:pt x="96" y="198"/>
                    <a:pt x="96" y="198"/>
                    <a:pt x="96" y="198"/>
                  </a:cubicBezTo>
                  <a:cubicBezTo>
                    <a:pt x="135" y="230"/>
                    <a:pt x="295" y="267"/>
                    <a:pt x="557" y="267"/>
                  </a:cubicBezTo>
                  <a:cubicBezTo>
                    <a:pt x="819" y="267"/>
                    <a:pt x="979" y="230"/>
                    <a:pt x="1017" y="198"/>
                  </a:cubicBezTo>
                  <a:cubicBezTo>
                    <a:pt x="1113" y="0"/>
                    <a:pt x="1113" y="0"/>
                    <a:pt x="1113" y="0"/>
                  </a:cubicBezTo>
                  <a:cubicBezTo>
                    <a:pt x="1029" y="43"/>
                    <a:pt x="787" y="66"/>
                    <a:pt x="557" y="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0" name="Google Shape;980;p54"/>
            <p:cNvSpPr/>
            <p:nvPr/>
          </p:nvSpPr>
          <p:spPr>
            <a:xfrm>
              <a:off x="1708546" y="4674128"/>
              <a:ext cx="567578" cy="164141"/>
            </a:xfrm>
            <a:custGeom>
              <a:rect b="b" l="l" r="r" t="t"/>
              <a:pathLst>
                <a:path extrusionOk="0" h="259" w="895">
                  <a:moveTo>
                    <a:pt x="0" y="0"/>
                  </a:moveTo>
                  <a:cubicBezTo>
                    <a:pt x="94" y="193"/>
                    <a:pt x="94" y="193"/>
                    <a:pt x="94" y="193"/>
                  </a:cubicBezTo>
                  <a:cubicBezTo>
                    <a:pt x="130" y="227"/>
                    <a:pt x="266" y="259"/>
                    <a:pt x="448" y="259"/>
                  </a:cubicBezTo>
                  <a:cubicBezTo>
                    <a:pt x="630" y="259"/>
                    <a:pt x="765" y="227"/>
                    <a:pt x="802" y="193"/>
                  </a:cubicBezTo>
                  <a:cubicBezTo>
                    <a:pt x="895" y="0"/>
                    <a:pt x="895" y="0"/>
                    <a:pt x="895" y="0"/>
                  </a:cubicBezTo>
                  <a:cubicBezTo>
                    <a:pt x="815" y="38"/>
                    <a:pt x="627" y="58"/>
                    <a:pt x="448" y="58"/>
                  </a:cubicBezTo>
                  <a:cubicBezTo>
                    <a:pt x="268" y="58"/>
                    <a:pt x="81" y="3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1" name="Google Shape;981;p54"/>
          <p:cNvGrpSpPr/>
          <p:nvPr/>
        </p:nvGrpSpPr>
        <p:grpSpPr>
          <a:xfrm>
            <a:off x="2420095" y="2983429"/>
            <a:ext cx="445680" cy="407853"/>
            <a:chOff x="2704878" y="4454697"/>
            <a:chExt cx="720000" cy="658889"/>
          </a:xfrm>
        </p:grpSpPr>
        <p:sp>
          <p:nvSpPr>
            <p:cNvPr id="982" name="Google Shape;982;p54"/>
            <p:cNvSpPr/>
            <p:nvPr/>
          </p:nvSpPr>
          <p:spPr>
            <a:xfrm>
              <a:off x="2704878" y="4454697"/>
              <a:ext cx="720000" cy="86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3" name="Google Shape;983;p54"/>
            <p:cNvSpPr/>
            <p:nvPr/>
          </p:nvSpPr>
          <p:spPr>
            <a:xfrm>
              <a:off x="2824150" y="4749732"/>
              <a:ext cx="484183" cy="135418"/>
            </a:xfrm>
            <a:custGeom>
              <a:rect b="b" l="l" r="r" t="t"/>
              <a:pathLst>
                <a:path extrusionOk="0" h="205" w="735">
                  <a:moveTo>
                    <a:pt x="0" y="0"/>
                  </a:moveTo>
                  <a:cubicBezTo>
                    <a:pt x="75" y="153"/>
                    <a:pt x="75" y="153"/>
                    <a:pt x="75" y="153"/>
                  </a:cubicBezTo>
                  <a:cubicBezTo>
                    <a:pt x="104" y="179"/>
                    <a:pt x="216" y="205"/>
                    <a:pt x="368" y="205"/>
                  </a:cubicBezTo>
                  <a:cubicBezTo>
                    <a:pt x="519" y="205"/>
                    <a:pt x="632" y="179"/>
                    <a:pt x="660" y="153"/>
                  </a:cubicBezTo>
                  <a:cubicBezTo>
                    <a:pt x="735" y="0"/>
                    <a:pt x="735" y="0"/>
                    <a:pt x="735" y="0"/>
                  </a:cubicBezTo>
                  <a:cubicBezTo>
                    <a:pt x="668" y="31"/>
                    <a:pt x="515" y="47"/>
                    <a:pt x="368" y="47"/>
                  </a:cubicBezTo>
                  <a:cubicBezTo>
                    <a:pt x="221" y="47"/>
                    <a:pt x="67" y="3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4" name="Google Shape;984;p54"/>
            <p:cNvSpPr/>
            <p:nvPr/>
          </p:nvSpPr>
          <p:spPr>
            <a:xfrm>
              <a:off x="2939432" y="4986160"/>
              <a:ext cx="253620" cy="127427"/>
            </a:xfrm>
            <a:custGeom>
              <a:rect b="b" l="l" r="r" t="t"/>
              <a:pathLst>
                <a:path extrusionOk="0" h="193" w="385">
                  <a:moveTo>
                    <a:pt x="0" y="0"/>
                  </a:moveTo>
                  <a:cubicBezTo>
                    <a:pt x="76" y="157"/>
                    <a:pt x="76" y="157"/>
                    <a:pt x="76" y="157"/>
                  </a:cubicBezTo>
                  <a:cubicBezTo>
                    <a:pt x="98" y="178"/>
                    <a:pt x="143" y="193"/>
                    <a:pt x="193" y="193"/>
                  </a:cubicBezTo>
                  <a:cubicBezTo>
                    <a:pt x="243" y="193"/>
                    <a:pt x="287" y="178"/>
                    <a:pt x="309" y="157"/>
                  </a:cubicBezTo>
                  <a:cubicBezTo>
                    <a:pt x="385" y="0"/>
                    <a:pt x="385" y="0"/>
                    <a:pt x="385" y="0"/>
                  </a:cubicBezTo>
                  <a:cubicBezTo>
                    <a:pt x="344" y="21"/>
                    <a:pt x="274" y="35"/>
                    <a:pt x="193" y="35"/>
                  </a:cubicBezTo>
                  <a:cubicBezTo>
                    <a:pt x="112" y="35"/>
                    <a:pt x="41" y="21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5" name="Google Shape;985;p54"/>
            <p:cNvSpPr/>
            <p:nvPr/>
          </p:nvSpPr>
          <p:spPr>
            <a:xfrm>
              <a:off x="2882012" y="4868057"/>
              <a:ext cx="368237" cy="131423"/>
            </a:xfrm>
            <a:custGeom>
              <a:rect b="b" l="l" r="r" t="t"/>
              <a:pathLst>
                <a:path extrusionOk="0" h="199" w="559">
                  <a:moveTo>
                    <a:pt x="0" y="0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3" y="151"/>
                    <a:pt x="73" y="151"/>
                    <a:pt x="73" y="151"/>
                  </a:cubicBezTo>
                  <a:cubicBezTo>
                    <a:pt x="102" y="180"/>
                    <a:pt x="195" y="199"/>
                    <a:pt x="280" y="199"/>
                  </a:cubicBezTo>
                  <a:cubicBezTo>
                    <a:pt x="364" y="199"/>
                    <a:pt x="457" y="180"/>
                    <a:pt x="486" y="151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494" y="133"/>
                    <a:pt x="494" y="133"/>
                    <a:pt x="494" y="133"/>
                  </a:cubicBezTo>
                  <a:cubicBezTo>
                    <a:pt x="556" y="8"/>
                    <a:pt x="556" y="8"/>
                    <a:pt x="556" y="8"/>
                  </a:cubicBezTo>
                  <a:cubicBezTo>
                    <a:pt x="559" y="0"/>
                    <a:pt x="559" y="0"/>
                    <a:pt x="559" y="0"/>
                  </a:cubicBezTo>
                  <a:cubicBezTo>
                    <a:pt x="502" y="27"/>
                    <a:pt x="389" y="41"/>
                    <a:pt x="280" y="41"/>
                  </a:cubicBezTo>
                  <a:cubicBezTo>
                    <a:pt x="171" y="41"/>
                    <a:pt x="57" y="2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6" name="Google Shape;986;p54"/>
            <p:cNvSpPr/>
            <p:nvPr/>
          </p:nvSpPr>
          <p:spPr>
            <a:xfrm>
              <a:off x="2710863" y="4516635"/>
              <a:ext cx="710756" cy="140081"/>
            </a:xfrm>
            <a:custGeom>
              <a:rect b="b" l="l" r="r" t="t"/>
              <a:pathLst>
                <a:path extrusionOk="0" h="212" w="1079">
                  <a:moveTo>
                    <a:pt x="540" y="54"/>
                  </a:moveTo>
                  <a:cubicBezTo>
                    <a:pt x="350" y="54"/>
                    <a:pt x="85" y="39"/>
                    <a:pt x="0" y="0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6"/>
                    <a:pt x="72" y="146"/>
                    <a:pt x="72" y="146"/>
                  </a:cubicBezTo>
                  <a:cubicBezTo>
                    <a:pt x="72" y="147"/>
                    <a:pt x="72" y="147"/>
                    <a:pt x="72" y="147"/>
                  </a:cubicBezTo>
                  <a:cubicBezTo>
                    <a:pt x="75" y="152"/>
                    <a:pt x="75" y="152"/>
                    <a:pt x="75" y="152"/>
                  </a:cubicBezTo>
                  <a:cubicBezTo>
                    <a:pt x="98" y="179"/>
                    <a:pt x="271" y="212"/>
                    <a:pt x="540" y="212"/>
                  </a:cubicBezTo>
                  <a:cubicBezTo>
                    <a:pt x="808" y="212"/>
                    <a:pt x="981" y="179"/>
                    <a:pt x="1005" y="152"/>
                  </a:cubicBezTo>
                  <a:cubicBezTo>
                    <a:pt x="1007" y="147"/>
                    <a:pt x="1007" y="147"/>
                    <a:pt x="1007" y="147"/>
                  </a:cubicBezTo>
                  <a:cubicBezTo>
                    <a:pt x="1007" y="146"/>
                    <a:pt x="1007" y="146"/>
                    <a:pt x="1007" y="146"/>
                  </a:cubicBezTo>
                  <a:cubicBezTo>
                    <a:pt x="1008" y="146"/>
                    <a:pt x="1008" y="146"/>
                    <a:pt x="1008" y="146"/>
                  </a:cubicBezTo>
                  <a:cubicBezTo>
                    <a:pt x="1079" y="0"/>
                    <a:pt x="1079" y="0"/>
                    <a:pt x="1079" y="0"/>
                  </a:cubicBezTo>
                  <a:cubicBezTo>
                    <a:pt x="995" y="39"/>
                    <a:pt x="729" y="54"/>
                    <a:pt x="540" y="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54"/>
            <p:cNvSpPr/>
            <p:nvPr/>
          </p:nvSpPr>
          <p:spPr>
            <a:xfrm>
              <a:off x="2768061" y="4634293"/>
              <a:ext cx="596361" cy="136528"/>
            </a:xfrm>
            <a:custGeom>
              <a:rect b="b" l="l" r="r" t="t"/>
              <a:pathLst>
                <a:path extrusionOk="0" h="207" w="905">
                  <a:moveTo>
                    <a:pt x="453" y="49"/>
                  </a:moveTo>
                  <a:cubicBezTo>
                    <a:pt x="325" y="49"/>
                    <a:pt x="205" y="41"/>
                    <a:pt x="114" y="28"/>
                  </a:cubicBezTo>
                  <a:cubicBezTo>
                    <a:pt x="62" y="20"/>
                    <a:pt x="24" y="10"/>
                    <a:pt x="0" y="0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2"/>
                    <a:pt x="70" y="142"/>
                    <a:pt x="70" y="143"/>
                  </a:cubicBezTo>
                  <a:cubicBezTo>
                    <a:pt x="72" y="148"/>
                    <a:pt x="72" y="148"/>
                    <a:pt x="72" y="148"/>
                  </a:cubicBezTo>
                  <a:cubicBezTo>
                    <a:pt x="93" y="174"/>
                    <a:pt x="234" y="207"/>
                    <a:pt x="453" y="207"/>
                  </a:cubicBezTo>
                  <a:cubicBezTo>
                    <a:pt x="557" y="207"/>
                    <a:pt x="654" y="199"/>
                    <a:pt x="728" y="186"/>
                  </a:cubicBezTo>
                  <a:cubicBezTo>
                    <a:pt x="794" y="173"/>
                    <a:pt x="825" y="158"/>
                    <a:pt x="833" y="147"/>
                  </a:cubicBezTo>
                  <a:cubicBezTo>
                    <a:pt x="836" y="143"/>
                    <a:pt x="836" y="143"/>
                    <a:pt x="836" y="143"/>
                  </a:cubicBezTo>
                  <a:cubicBezTo>
                    <a:pt x="836" y="142"/>
                    <a:pt x="836" y="142"/>
                    <a:pt x="836" y="141"/>
                  </a:cubicBezTo>
                  <a:cubicBezTo>
                    <a:pt x="836" y="141"/>
                    <a:pt x="836" y="141"/>
                    <a:pt x="836" y="141"/>
                  </a:cubicBezTo>
                  <a:cubicBezTo>
                    <a:pt x="905" y="0"/>
                    <a:pt x="905" y="0"/>
                    <a:pt x="905" y="0"/>
                  </a:cubicBezTo>
                  <a:cubicBezTo>
                    <a:pt x="881" y="10"/>
                    <a:pt x="843" y="20"/>
                    <a:pt x="791" y="28"/>
                  </a:cubicBezTo>
                  <a:cubicBezTo>
                    <a:pt x="701" y="41"/>
                    <a:pt x="580" y="49"/>
                    <a:pt x="453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8" name="Google Shape;988;p54"/>
          <p:cNvGrpSpPr/>
          <p:nvPr/>
        </p:nvGrpSpPr>
        <p:grpSpPr>
          <a:xfrm>
            <a:off x="3702366" y="2985387"/>
            <a:ext cx="445549" cy="403935"/>
            <a:chOff x="4852681" y="4457861"/>
            <a:chExt cx="719788" cy="652561"/>
          </a:xfrm>
        </p:grpSpPr>
        <p:sp>
          <p:nvSpPr>
            <p:cNvPr id="989" name="Google Shape;989;p54"/>
            <p:cNvSpPr/>
            <p:nvPr/>
          </p:nvSpPr>
          <p:spPr>
            <a:xfrm>
              <a:off x="5209000" y="4739226"/>
              <a:ext cx="363469" cy="371197"/>
            </a:xfrm>
            <a:custGeom>
              <a:rect b="b" l="l" r="r" t="t"/>
              <a:pathLst>
                <a:path extrusionOk="0" h="641" w="629">
                  <a:moveTo>
                    <a:pt x="151" y="561"/>
                  </a:moveTo>
                  <a:cubicBezTo>
                    <a:pt x="290" y="641"/>
                    <a:pt x="468" y="593"/>
                    <a:pt x="548" y="454"/>
                  </a:cubicBezTo>
                  <a:cubicBezTo>
                    <a:pt x="629" y="315"/>
                    <a:pt x="581" y="137"/>
                    <a:pt x="442" y="57"/>
                  </a:cubicBezTo>
                  <a:cubicBezTo>
                    <a:pt x="344" y="0"/>
                    <a:pt x="226" y="7"/>
                    <a:pt x="137" y="65"/>
                  </a:cubicBezTo>
                  <a:cubicBezTo>
                    <a:pt x="137" y="65"/>
                    <a:pt x="137" y="65"/>
                    <a:pt x="137" y="65"/>
                  </a:cubicBezTo>
                  <a:cubicBezTo>
                    <a:pt x="6" y="141"/>
                    <a:pt x="6" y="141"/>
                    <a:pt x="6" y="141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6" y="293"/>
                    <a:pt x="6" y="293"/>
                    <a:pt x="6" y="293"/>
                  </a:cubicBezTo>
                  <a:cubicBezTo>
                    <a:pt x="0" y="399"/>
                    <a:pt x="53" y="504"/>
                    <a:pt x="151" y="5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54"/>
            <p:cNvSpPr/>
            <p:nvPr/>
          </p:nvSpPr>
          <p:spPr>
            <a:xfrm>
              <a:off x="4852681" y="4739226"/>
              <a:ext cx="363265" cy="371197"/>
            </a:xfrm>
            <a:custGeom>
              <a:rect b="b" l="l" r="r" t="t"/>
              <a:pathLst>
                <a:path extrusionOk="0" h="641" w="629">
                  <a:moveTo>
                    <a:pt x="187" y="57"/>
                  </a:moveTo>
                  <a:cubicBezTo>
                    <a:pt x="48" y="137"/>
                    <a:pt x="0" y="315"/>
                    <a:pt x="80" y="454"/>
                  </a:cubicBezTo>
                  <a:cubicBezTo>
                    <a:pt x="161" y="593"/>
                    <a:pt x="339" y="641"/>
                    <a:pt x="478" y="561"/>
                  </a:cubicBezTo>
                  <a:cubicBezTo>
                    <a:pt x="576" y="504"/>
                    <a:pt x="629" y="399"/>
                    <a:pt x="623" y="293"/>
                  </a:cubicBezTo>
                  <a:cubicBezTo>
                    <a:pt x="623" y="293"/>
                    <a:pt x="623" y="293"/>
                    <a:pt x="623" y="293"/>
                  </a:cubicBezTo>
                  <a:cubicBezTo>
                    <a:pt x="623" y="141"/>
                    <a:pt x="623" y="141"/>
                    <a:pt x="623" y="141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91" y="65"/>
                    <a:pt x="491" y="65"/>
                    <a:pt x="491" y="65"/>
                  </a:cubicBezTo>
                  <a:cubicBezTo>
                    <a:pt x="402" y="7"/>
                    <a:pt x="285" y="0"/>
                    <a:pt x="187" y="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54"/>
            <p:cNvSpPr/>
            <p:nvPr/>
          </p:nvSpPr>
          <p:spPr>
            <a:xfrm>
              <a:off x="5044529" y="4457861"/>
              <a:ext cx="336092" cy="363011"/>
            </a:xfrm>
            <a:custGeom>
              <a:rect b="b" l="l" r="r" t="t"/>
              <a:pathLst>
                <a:path extrusionOk="0" h="627" w="582">
                  <a:moveTo>
                    <a:pt x="582" y="291"/>
                  </a:moveTo>
                  <a:cubicBezTo>
                    <a:pt x="582" y="131"/>
                    <a:pt x="452" y="0"/>
                    <a:pt x="291" y="0"/>
                  </a:cubicBezTo>
                  <a:cubicBezTo>
                    <a:pt x="130" y="0"/>
                    <a:pt x="0" y="131"/>
                    <a:pt x="0" y="291"/>
                  </a:cubicBezTo>
                  <a:cubicBezTo>
                    <a:pt x="0" y="405"/>
                    <a:pt x="65" y="503"/>
                    <a:pt x="159" y="551"/>
                  </a:cubicBezTo>
                  <a:cubicBezTo>
                    <a:pt x="159" y="551"/>
                    <a:pt x="159" y="551"/>
                    <a:pt x="159" y="551"/>
                  </a:cubicBezTo>
                  <a:cubicBezTo>
                    <a:pt x="291" y="627"/>
                    <a:pt x="291" y="627"/>
                    <a:pt x="291" y="627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422" y="551"/>
                    <a:pt x="422" y="551"/>
                    <a:pt x="422" y="551"/>
                  </a:cubicBezTo>
                  <a:cubicBezTo>
                    <a:pt x="517" y="503"/>
                    <a:pt x="582" y="405"/>
                    <a:pt x="582" y="2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2" name="Google Shape;992;p54"/>
          <p:cNvGrpSpPr/>
          <p:nvPr/>
        </p:nvGrpSpPr>
        <p:grpSpPr>
          <a:xfrm>
            <a:off x="4984527" y="2975824"/>
            <a:ext cx="445818" cy="423063"/>
            <a:chOff x="7000306" y="4442411"/>
            <a:chExt cx="720224" cy="683463"/>
          </a:xfrm>
        </p:grpSpPr>
        <p:sp>
          <p:nvSpPr>
            <p:cNvPr id="993" name="Google Shape;993;p54"/>
            <p:cNvSpPr/>
            <p:nvPr/>
          </p:nvSpPr>
          <p:spPr>
            <a:xfrm>
              <a:off x="7360523" y="4580400"/>
              <a:ext cx="360007" cy="280995"/>
            </a:xfrm>
            <a:custGeom>
              <a:rect b="b" l="l" r="r" t="t"/>
              <a:pathLst>
                <a:path extrusionOk="0" h="548" w="701">
                  <a:moveTo>
                    <a:pt x="332" y="529"/>
                  </a:moveTo>
                  <a:cubicBezTo>
                    <a:pt x="382" y="547"/>
                    <a:pt x="438" y="548"/>
                    <a:pt x="493" y="531"/>
                  </a:cubicBezTo>
                  <a:cubicBezTo>
                    <a:pt x="627" y="487"/>
                    <a:pt x="701" y="342"/>
                    <a:pt x="657" y="208"/>
                  </a:cubicBezTo>
                  <a:cubicBezTo>
                    <a:pt x="614" y="74"/>
                    <a:pt x="469" y="0"/>
                    <a:pt x="335" y="44"/>
                  </a:cubicBezTo>
                  <a:cubicBezTo>
                    <a:pt x="280" y="62"/>
                    <a:pt x="236" y="96"/>
                    <a:pt x="205" y="140"/>
                  </a:cubicBezTo>
                  <a:cubicBezTo>
                    <a:pt x="0" y="422"/>
                    <a:pt x="0" y="422"/>
                    <a:pt x="0" y="422"/>
                  </a:cubicBezTo>
                  <a:lnTo>
                    <a:pt x="332" y="52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4" name="Google Shape;994;p54"/>
            <p:cNvSpPr/>
            <p:nvPr/>
          </p:nvSpPr>
          <p:spPr>
            <a:xfrm>
              <a:off x="7359894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1" y="348"/>
                  </a:moveTo>
                  <a:cubicBezTo>
                    <a:pt x="0" y="402"/>
                    <a:pt x="16" y="456"/>
                    <a:pt x="50" y="502"/>
                  </a:cubicBezTo>
                  <a:cubicBezTo>
                    <a:pt x="133" y="617"/>
                    <a:pt x="293" y="642"/>
                    <a:pt x="407" y="559"/>
                  </a:cubicBezTo>
                  <a:cubicBezTo>
                    <a:pt x="522" y="476"/>
                    <a:pt x="547" y="316"/>
                    <a:pt x="464" y="201"/>
                  </a:cubicBezTo>
                  <a:cubicBezTo>
                    <a:pt x="430" y="155"/>
                    <a:pt x="384" y="123"/>
                    <a:pt x="333" y="107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3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5" name="Google Shape;995;p54"/>
            <p:cNvSpPr/>
            <p:nvPr/>
          </p:nvSpPr>
          <p:spPr>
            <a:xfrm>
              <a:off x="7079935" y="4796791"/>
              <a:ext cx="281006" cy="329083"/>
            </a:xfrm>
            <a:custGeom>
              <a:rect b="b" l="l" r="r" t="t"/>
              <a:pathLst>
                <a:path extrusionOk="0" h="642" w="547">
                  <a:moveTo>
                    <a:pt x="214" y="107"/>
                  </a:moveTo>
                  <a:cubicBezTo>
                    <a:pt x="163" y="123"/>
                    <a:pt x="117" y="155"/>
                    <a:pt x="83" y="201"/>
                  </a:cubicBezTo>
                  <a:cubicBezTo>
                    <a:pt x="0" y="316"/>
                    <a:pt x="25" y="476"/>
                    <a:pt x="140" y="559"/>
                  </a:cubicBezTo>
                  <a:cubicBezTo>
                    <a:pt x="254" y="642"/>
                    <a:pt x="414" y="617"/>
                    <a:pt x="497" y="502"/>
                  </a:cubicBezTo>
                  <a:cubicBezTo>
                    <a:pt x="531" y="456"/>
                    <a:pt x="547" y="402"/>
                    <a:pt x="546" y="348"/>
                  </a:cubicBezTo>
                  <a:cubicBezTo>
                    <a:pt x="546" y="0"/>
                    <a:pt x="546" y="0"/>
                    <a:pt x="546" y="0"/>
                  </a:cubicBezTo>
                  <a:lnTo>
                    <a:pt x="214" y="10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6" name="Google Shape;996;p54"/>
            <p:cNvSpPr/>
            <p:nvPr/>
          </p:nvSpPr>
          <p:spPr>
            <a:xfrm>
              <a:off x="7000306" y="4580400"/>
              <a:ext cx="360216" cy="280995"/>
            </a:xfrm>
            <a:custGeom>
              <a:rect b="b" l="l" r="r" t="t"/>
              <a:pathLst>
                <a:path extrusionOk="0" h="548" w="701">
                  <a:moveTo>
                    <a:pt x="496" y="140"/>
                  </a:moveTo>
                  <a:cubicBezTo>
                    <a:pt x="465" y="96"/>
                    <a:pt x="421" y="62"/>
                    <a:pt x="366" y="44"/>
                  </a:cubicBezTo>
                  <a:cubicBezTo>
                    <a:pt x="232" y="0"/>
                    <a:pt x="87" y="74"/>
                    <a:pt x="44" y="208"/>
                  </a:cubicBezTo>
                  <a:cubicBezTo>
                    <a:pt x="0" y="342"/>
                    <a:pt x="74" y="487"/>
                    <a:pt x="208" y="531"/>
                  </a:cubicBezTo>
                  <a:cubicBezTo>
                    <a:pt x="263" y="548"/>
                    <a:pt x="319" y="547"/>
                    <a:pt x="369" y="529"/>
                  </a:cubicBezTo>
                  <a:cubicBezTo>
                    <a:pt x="701" y="422"/>
                    <a:pt x="701" y="422"/>
                    <a:pt x="701" y="422"/>
                  </a:cubicBezTo>
                  <a:lnTo>
                    <a:pt x="496" y="14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7" name="Google Shape;997;p54"/>
            <p:cNvSpPr/>
            <p:nvPr/>
          </p:nvSpPr>
          <p:spPr>
            <a:xfrm>
              <a:off x="7228925" y="4442411"/>
              <a:ext cx="262985" cy="354379"/>
            </a:xfrm>
            <a:custGeom>
              <a:rect b="b" l="l" r="r" t="t"/>
              <a:pathLst>
                <a:path extrusionOk="0" h="691" w="512">
                  <a:moveTo>
                    <a:pt x="461" y="409"/>
                  </a:moveTo>
                  <a:cubicBezTo>
                    <a:pt x="493" y="366"/>
                    <a:pt x="512" y="313"/>
                    <a:pt x="512" y="255"/>
                  </a:cubicBezTo>
                  <a:cubicBezTo>
                    <a:pt x="512" y="114"/>
                    <a:pt x="397" y="0"/>
                    <a:pt x="256" y="0"/>
                  </a:cubicBezTo>
                  <a:cubicBezTo>
                    <a:pt x="115" y="0"/>
                    <a:pt x="0" y="114"/>
                    <a:pt x="0" y="255"/>
                  </a:cubicBezTo>
                  <a:cubicBezTo>
                    <a:pt x="0" y="313"/>
                    <a:pt x="19" y="366"/>
                    <a:pt x="51" y="409"/>
                  </a:cubicBezTo>
                  <a:cubicBezTo>
                    <a:pt x="256" y="691"/>
                    <a:pt x="256" y="691"/>
                    <a:pt x="256" y="691"/>
                  </a:cubicBezTo>
                  <a:lnTo>
                    <a:pt x="461" y="4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8" name="Google Shape;998;p54"/>
          <p:cNvGrpSpPr/>
          <p:nvPr/>
        </p:nvGrpSpPr>
        <p:grpSpPr>
          <a:xfrm>
            <a:off x="5625735" y="2973621"/>
            <a:ext cx="445779" cy="427468"/>
            <a:chOff x="8074325" y="4438852"/>
            <a:chExt cx="720160" cy="690579"/>
          </a:xfrm>
        </p:grpSpPr>
        <p:sp>
          <p:nvSpPr>
            <p:cNvPr id="999" name="Google Shape;999;p54"/>
            <p:cNvSpPr/>
            <p:nvPr/>
          </p:nvSpPr>
          <p:spPr>
            <a:xfrm>
              <a:off x="8177523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52" y="231"/>
                  </a:moveTo>
                  <a:cubicBezTo>
                    <a:pt x="0" y="320"/>
                    <a:pt x="31" y="435"/>
                    <a:pt x="120" y="487"/>
                  </a:cubicBezTo>
                  <a:cubicBezTo>
                    <a:pt x="210" y="539"/>
                    <a:pt x="325" y="508"/>
                    <a:pt x="377" y="418"/>
                  </a:cubicBezTo>
                  <a:cubicBezTo>
                    <a:pt x="394" y="388"/>
                    <a:pt x="402" y="355"/>
                    <a:pt x="402" y="323"/>
                  </a:cubicBezTo>
                  <a:cubicBezTo>
                    <a:pt x="402" y="323"/>
                    <a:pt x="402" y="323"/>
                    <a:pt x="402" y="323"/>
                  </a:cubicBezTo>
                  <a:cubicBezTo>
                    <a:pt x="402" y="0"/>
                    <a:pt x="402" y="0"/>
                    <a:pt x="402" y="0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122" y="161"/>
                    <a:pt x="122" y="161"/>
                    <a:pt x="122" y="161"/>
                  </a:cubicBezTo>
                  <a:cubicBezTo>
                    <a:pt x="94" y="177"/>
                    <a:pt x="69" y="201"/>
                    <a:pt x="52" y="2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0" name="Google Shape;1000;p54"/>
            <p:cNvSpPr/>
            <p:nvPr/>
          </p:nvSpPr>
          <p:spPr>
            <a:xfrm>
              <a:off x="8434850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50" y="308"/>
                  </a:moveTo>
                  <a:cubicBezTo>
                    <a:pt x="402" y="218"/>
                    <a:pt x="371" y="103"/>
                    <a:pt x="281" y="51"/>
                  </a:cubicBezTo>
                  <a:cubicBezTo>
                    <a:pt x="191" y="0"/>
                    <a:pt x="77" y="30"/>
                    <a:pt x="25" y="120"/>
                  </a:cubicBezTo>
                  <a:cubicBezTo>
                    <a:pt x="8" y="150"/>
                    <a:pt x="0" y="183"/>
                    <a:pt x="0" y="215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280" y="377"/>
                    <a:pt x="280" y="377"/>
                    <a:pt x="280" y="377"/>
                  </a:cubicBezTo>
                  <a:cubicBezTo>
                    <a:pt x="308" y="361"/>
                    <a:pt x="332" y="338"/>
                    <a:pt x="350" y="3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1" name="Google Shape;1001;p54"/>
            <p:cNvSpPr/>
            <p:nvPr/>
          </p:nvSpPr>
          <p:spPr>
            <a:xfrm>
              <a:off x="8434850" y="4663708"/>
              <a:ext cx="359635" cy="240202"/>
            </a:xfrm>
            <a:custGeom>
              <a:rect b="b" l="l" r="r" t="t"/>
              <a:pathLst>
                <a:path extrusionOk="0" h="375" w="562">
                  <a:moveTo>
                    <a:pt x="375" y="375"/>
                  </a:moveTo>
                  <a:cubicBezTo>
                    <a:pt x="478" y="375"/>
                    <a:pt x="562" y="291"/>
                    <a:pt x="562" y="188"/>
                  </a:cubicBezTo>
                  <a:cubicBezTo>
                    <a:pt x="562" y="84"/>
                    <a:pt x="478" y="0"/>
                    <a:pt x="375" y="0"/>
                  </a:cubicBezTo>
                  <a:cubicBezTo>
                    <a:pt x="340" y="0"/>
                    <a:pt x="308" y="9"/>
                    <a:pt x="280" y="26"/>
                  </a:cubicBezTo>
                  <a:cubicBezTo>
                    <a:pt x="280" y="26"/>
                    <a:pt x="280" y="26"/>
                    <a:pt x="280" y="26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280" y="349"/>
                    <a:pt x="280" y="349"/>
                    <a:pt x="280" y="349"/>
                  </a:cubicBezTo>
                  <a:cubicBezTo>
                    <a:pt x="308" y="366"/>
                    <a:pt x="340" y="375"/>
                    <a:pt x="375" y="3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2" name="Google Shape;1002;p54"/>
            <p:cNvSpPr/>
            <p:nvPr/>
          </p:nvSpPr>
          <p:spPr>
            <a:xfrm>
              <a:off x="8434850" y="4784253"/>
              <a:ext cx="257327" cy="345178"/>
            </a:xfrm>
            <a:custGeom>
              <a:rect b="b" l="l" r="r" t="t"/>
              <a:pathLst>
                <a:path extrusionOk="0" h="539" w="402">
                  <a:moveTo>
                    <a:pt x="25" y="418"/>
                  </a:moveTo>
                  <a:cubicBezTo>
                    <a:pt x="77" y="508"/>
                    <a:pt x="191" y="539"/>
                    <a:pt x="281" y="487"/>
                  </a:cubicBezTo>
                  <a:cubicBezTo>
                    <a:pt x="371" y="435"/>
                    <a:pt x="402" y="320"/>
                    <a:pt x="350" y="231"/>
                  </a:cubicBezTo>
                  <a:cubicBezTo>
                    <a:pt x="332" y="201"/>
                    <a:pt x="308" y="177"/>
                    <a:pt x="280" y="161"/>
                  </a:cubicBezTo>
                  <a:cubicBezTo>
                    <a:pt x="280" y="161"/>
                    <a:pt x="280" y="161"/>
                    <a:pt x="280" y="1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23"/>
                    <a:pt x="0" y="323"/>
                    <a:pt x="0" y="323"/>
                  </a:cubicBezTo>
                  <a:cubicBezTo>
                    <a:pt x="0" y="355"/>
                    <a:pt x="8" y="388"/>
                    <a:pt x="25" y="4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3" name="Google Shape;1003;p54"/>
            <p:cNvSpPr/>
            <p:nvPr/>
          </p:nvSpPr>
          <p:spPr>
            <a:xfrm>
              <a:off x="8074325" y="4663708"/>
              <a:ext cx="360524" cy="240202"/>
            </a:xfrm>
            <a:custGeom>
              <a:rect b="b" l="l" r="r" t="t"/>
              <a:pathLst>
                <a:path extrusionOk="0" h="375" w="563">
                  <a:moveTo>
                    <a:pt x="188" y="0"/>
                  </a:moveTo>
                  <a:cubicBezTo>
                    <a:pt x="84" y="0"/>
                    <a:pt x="0" y="84"/>
                    <a:pt x="0" y="188"/>
                  </a:cubicBezTo>
                  <a:cubicBezTo>
                    <a:pt x="0" y="291"/>
                    <a:pt x="84" y="375"/>
                    <a:pt x="188" y="375"/>
                  </a:cubicBezTo>
                  <a:cubicBezTo>
                    <a:pt x="222" y="375"/>
                    <a:pt x="255" y="366"/>
                    <a:pt x="283" y="349"/>
                  </a:cubicBezTo>
                  <a:cubicBezTo>
                    <a:pt x="283" y="349"/>
                    <a:pt x="283" y="349"/>
                    <a:pt x="283" y="349"/>
                  </a:cubicBezTo>
                  <a:cubicBezTo>
                    <a:pt x="563" y="188"/>
                    <a:pt x="563" y="188"/>
                    <a:pt x="563" y="18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9"/>
                    <a:pt x="222" y="0"/>
                    <a:pt x="1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4" name="Google Shape;1004;p54"/>
            <p:cNvSpPr/>
            <p:nvPr/>
          </p:nvSpPr>
          <p:spPr>
            <a:xfrm>
              <a:off x="8177523" y="4438852"/>
              <a:ext cx="257327" cy="345401"/>
            </a:xfrm>
            <a:custGeom>
              <a:rect b="b" l="l" r="r" t="t"/>
              <a:pathLst>
                <a:path extrusionOk="0" h="539" w="402">
                  <a:moveTo>
                    <a:pt x="377" y="120"/>
                  </a:moveTo>
                  <a:cubicBezTo>
                    <a:pt x="325" y="30"/>
                    <a:pt x="210" y="0"/>
                    <a:pt x="120" y="51"/>
                  </a:cubicBezTo>
                  <a:cubicBezTo>
                    <a:pt x="31" y="103"/>
                    <a:pt x="0" y="218"/>
                    <a:pt x="52" y="308"/>
                  </a:cubicBezTo>
                  <a:cubicBezTo>
                    <a:pt x="69" y="338"/>
                    <a:pt x="94" y="361"/>
                    <a:pt x="122" y="377"/>
                  </a:cubicBezTo>
                  <a:cubicBezTo>
                    <a:pt x="122" y="377"/>
                    <a:pt x="122" y="377"/>
                    <a:pt x="122" y="377"/>
                  </a:cubicBezTo>
                  <a:cubicBezTo>
                    <a:pt x="402" y="539"/>
                    <a:pt x="402" y="539"/>
                    <a:pt x="402" y="539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215"/>
                    <a:pt x="402" y="215"/>
                    <a:pt x="402" y="215"/>
                  </a:cubicBezTo>
                  <a:cubicBezTo>
                    <a:pt x="402" y="183"/>
                    <a:pt x="394" y="150"/>
                    <a:pt x="377" y="1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5" name="Google Shape;1005;p54"/>
          <p:cNvGrpSpPr/>
          <p:nvPr/>
        </p:nvGrpSpPr>
        <p:grpSpPr>
          <a:xfrm>
            <a:off x="6908080" y="2987570"/>
            <a:ext cx="445629" cy="399565"/>
            <a:chOff x="9878975" y="4425243"/>
            <a:chExt cx="719918" cy="645502"/>
          </a:xfrm>
        </p:grpSpPr>
        <p:sp>
          <p:nvSpPr>
            <p:cNvPr id="1006" name="Google Shape;1006;p54"/>
            <p:cNvSpPr/>
            <p:nvPr/>
          </p:nvSpPr>
          <p:spPr>
            <a:xfrm>
              <a:off x="10225338" y="4708710"/>
              <a:ext cx="373555" cy="362034"/>
            </a:xfrm>
            <a:custGeom>
              <a:rect b="b" l="l" r="r" t="t"/>
              <a:pathLst>
                <a:path extrusionOk="0" h="614" w="635">
                  <a:moveTo>
                    <a:pt x="47" y="160"/>
                  </a:moveTo>
                  <a:cubicBezTo>
                    <a:pt x="9" y="230"/>
                    <a:pt x="0" y="310"/>
                    <a:pt x="20" y="386"/>
                  </a:cubicBezTo>
                  <a:cubicBezTo>
                    <a:pt x="42" y="466"/>
                    <a:pt x="92" y="532"/>
                    <a:pt x="163" y="573"/>
                  </a:cubicBezTo>
                  <a:cubicBezTo>
                    <a:pt x="210" y="600"/>
                    <a:pt x="263" y="614"/>
                    <a:pt x="317" y="614"/>
                  </a:cubicBezTo>
                  <a:cubicBezTo>
                    <a:pt x="426" y="614"/>
                    <a:pt x="528" y="555"/>
                    <a:pt x="583" y="460"/>
                  </a:cubicBezTo>
                  <a:cubicBezTo>
                    <a:pt x="624" y="389"/>
                    <a:pt x="635" y="307"/>
                    <a:pt x="613" y="227"/>
                  </a:cubicBezTo>
                  <a:cubicBezTo>
                    <a:pt x="592" y="148"/>
                    <a:pt x="541" y="82"/>
                    <a:pt x="470" y="41"/>
                  </a:cubicBezTo>
                  <a:cubicBezTo>
                    <a:pt x="426" y="15"/>
                    <a:pt x="376" y="1"/>
                    <a:pt x="325" y="0"/>
                  </a:cubicBezTo>
                  <a:cubicBezTo>
                    <a:pt x="266" y="97"/>
                    <a:pt x="161" y="157"/>
                    <a:pt x="47" y="1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7" name="Google Shape;1007;p54"/>
            <p:cNvSpPr/>
            <p:nvPr/>
          </p:nvSpPr>
          <p:spPr>
            <a:xfrm>
              <a:off x="10067759" y="4425243"/>
              <a:ext cx="361073" cy="361365"/>
            </a:xfrm>
            <a:custGeom>
              <a:rect b="b" l="l" r="r" t="t"/>
              <a:pathLst>
                <a:path extrusionOk="0" h="613" w="614">
                  <a:moveTo>
                    <a:pt x="524" y="89"/>
                  </a:moveTo>
                  <a:cubicBezTo>
                    <a:pt x="466" y="32"/>
                    <a:pt x="389" y="0"/>
                    <a:pt x="307" y="0"/>
                  </a:cubicBezTo>
                  <a:cubicBezTo>
                    <a:pt x="138" y="0"/>
                    <a:pt x="0" y="137"/>
                    <a:pt x="0" y="307"/>
                  </a:cubicBezTo>
                  <a:cubicBezTo>
                    <a:pt x="0" y="358"/>
                    <a:pt x="13" y="408"/>
                    <a:pt x="37" y="453"/>
                  </a:cubicBezTo>
                  <a:cubicBezTo>
                    <a:pt x="151" y="456"/>
                    <a:pt x="256" y="517"/>
                    <a:pt x="315" y="613"/>
                  </a:cubicBezTo>
                  <a:cubicBezTo>
                    <a:pt x="481" y="609"/>
                    <a:pt x="614" y="473"/>
                    <a:pt x="614" y="307"/>
                  </a:cubicBezTo>
                  <a:cubicBezTo>
                    <a:pt x="614" y="225"/>
                    <a:pt x="582" y="147"/>
                    <a:pt x="524" y="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8" name="Google Shape;1008;p54"/>
            <p:cNvSpPr/>
            <p:nvPr/>
          </p:nvSpPr>
          <p:spPr>
            <a:xfrm>
              <a:off x="9878975" y="4708710"/>
              <a:ext cx="359959" cy="362034"/>
            </a:xfrm>
            <a:custGeom>
              <a:rect b="b" l="l" r="r" t="t"/>
              <a:pathLst>
                <a:path extrusionOk="0" h="614" w="612">
                  <a:moveTo>
                    <a:pt x="612" y="147"/>
                  </a:moveTo>
                  <a:cubicBezTo>
                    <a:pt x="556" y="56"/>
                    <a:pt x="457" y="0"/>
                    <a:pt x="350" y="0"/>
                  </a:cubicBezTo>
                  <a:cubicBezTo>
                    <a:pt x="296" y="0"/>
                    <a:pt x="243" y="14"/>
                    <a:pt x="197" y="41"/>
                  </a:cubicBezTo>
                  <a:cubicBezTo>
                    <a:pt x="50" y="126"/>
                    <a:pt x="0" y="314"/>
                    <a:pt x="84" y="460"/>
                  </a:cubicBezTo>
                  <a:cubicBezTo>
                    <a:pt x="139" y="555"/>
                    <a:pt x="241" y="614"/>
                    <a:pt x="350" y="614"/>
                  </a:cubicBezTo>
                  <a:cubicBezTo>
                    <a:pt x="350" y="614"/>
                    <a:pt x="350" y="614"/>
                    <a:pt x="350" y="614"/>
                  </a:cubicBezTo>
                  <a:cubicBezTo>
                    <a:pt x="404" y="614"/>
                    <a:pt x="457" y="600"/>
                    <a:pt x="504" y="573"/>
                  </a:cubicBezTo>
                  <a:cubicBezTo>
                    <a:pt x="548" y="547"/>
                    <a:pt x="585" y="511"/>
                    <a:pt x="612" y="467"/>
                  </a:cubicBezTo>
                  <a:cubicBezTo>
                    <a:pt x="558" y="368"/>
                    <a:pt x="558" y="246"/>
                    <a:pt x="612" y="1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9" name="Google Shape;1009;p54"/>
          <p:cNvGrpSpPr/>
          <p:nvPr/>
        </p:nvGrpSpPr>
        <p:grpSpPr>
          <a:xfrm>
            <a:off x="7549097" y="2976371"/>
            <a:ext cx="445785" cy="421964"/>
            <a:chOff x="10914544" y="4407150"/>
            <a:chExt cx="720170" cy="681687"/>
          </a:xfrm>
        </p:grpSpPr>
        <p:sp>
          <p:nvSpPr>
            <p:cNvPr id="1010" name="Google Shape;1010;p54"/>
            <p:cNvSpPr/>
            <p:nvPr/>
          </p:nvSpPr>
          <p:spPr>
            <a:xfrm>
              <a:off x="10914544" y="4407150"/>
              <a:ext cx="349099" cy="392923"/>
            </a:xfrm>
            <a:custGeom>
              <a:rect b="b" l="l" r="r" t="t"/>
              <a:pathLst>
                <a:path extrusionOk="0" h="712" w="632">
                  <a:moveTo>
                    <a:pt x="138" y="607"/>
                  </a:moveTo>
                  <a:cubicBezTo>
                    <a:pt x="0" y="469"/>
                    <a:pt x="0" y="243"/>
                    <a:pt x="138" y="104"/>
                  </a:cubicBezTo>
                  <a:cubicBezTo>
                    <a:pt x="206" y="37"/>
                    <a:pt x="295" y="0"/>
                    <a:pt x="390" y="0"/>
                  </a:cubicBezTo>
                  <a:cubicBezTo>
                    <a:pt x="480" y="0"/>
                    <a:pt x="566" y="33"/>
                    <a:pt x="632" y="94"/>
                  </a:cubicBezTo>
                  <a:cubicBezTo>
                    <a:pt x="565" y="166"/>
                    <a:pt x="529" y="258"/>
                    <a:pt x="529" y="356"/>
                  </a:cubicBezTo>
                  <a:cubicBezTo>
                    <a:pt x="529" y="454"/>
                    <a:pt x="565" y="546"/>
                    <a:pt x="632" y="617"/>
                  </a:cubicBezTo>
                  <a:cubicBezTo>
                    <a:pt x="566" y="678"/>
                    <a:pt x="480" y="712"/>
                    <a:pt x="390" y="712"/>
                  </a:cubicBezTo>
                  <a:cubicBezTo>
                    <a:pt x="295" y="712"/>
                    <a:pt x="206" y="675"/>
                    <a:pt x="138" y="60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1" name="Google Shape;1011;p54"/>
            <p:cNvSpPr/>
            <p:nvPr/>
          </p:nvSpPr>
          <p:spPr>
            <a:xfrm>
              <a:off x="10933187" y="4759296"/>
              <a:ext cx="393264" cy="329541"/>
            </a:xfrm>
            <a:custGeom>
              <a:rect b="b" l="l" r="r" t="t"/>
              <a:pathLst>
                <a:path extrusionOk="0" h="597" w="712">
                  <a:moveTo>
                    <a:pt x="356" y="102"/>
                  </a:moveTo>
                  <a:cubicBezTo>
                    <a:pt x="454" y="102"/>
                    <a:pt x="546" y="66"/>
                    <a:pt x="618" y="0"/>
                  </a:cubicBezTo>
                  <a:cubicBezTo>
                    <a:pt x="679" y="66"/>
                    <a:pt x="712" y="151"/>
                    <a:pt x="712" y="241"/>
                  </a:cubicBezTo>
                  <a:cubicBezTo>
                    <a:pt x="712" y="337"/>
                    <a:pt x="675" y="426"/>
                    <a:pt x="608" y="493"/>
                  </a:cubicBezTo>
                  <a:cubicBezTo>
                    <a:pt x="541" y="560"/>
                    <a:pt x="451" y="597"/>
                    <a:pt x="356" y="597"/>
                  </a:cubicBezTo>
                  <a:cubicBezTo>
                    <a:pt x="261" y="597"/>
                    <a:pt x="172" y="560"/>
                    <a:pt x="104" y="493"/>
                  </a:cubicBezTo>
                  <a:cubicBezTo>
                    <a:pt x="37" y="426"/>
                    <a:pt x="0" y="337"/>
                    <a:pt x="0" y="241"/>
                  </a:cubicBezTo>
                  <a:cubicBezTo>
                    <a:pt x="0" y="151"/>
                    <a:pt x="34" y="66"/>
                    <a:pt x="95" y="0"/>
                  </a:cubicBezTo>
                  <a:cubicBezTo>
                    <a:pt x="166" y="66"/>
                    <a:pt x="258" y="102"/>
                    <a:pt x="356" y="1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2" name="Google Shape;1012;p54"/>
            <p:cNvSpPr/>
            <p:nvPr/>
          </p:nvSpPr>
          <p:spPr>
            <a:xfrm>
              <a:off x="11285615" y="4696357"/>
              <a:ext cx="330458" cy="392479"/>
            </a:xfrm>
            <a:custGeom>
              <a:rect b="b" l="l" r="r" t="t"/>
              <a:pathLst>
                <a:path extrusionOk="0" h="711" w="598">
                  <a:moveTo>
                    <a:pt x="493" y="607"/>
                  </a:moveTo>
                  <a:cubicBezTo>
                    <a:pt x="426" y="674"/>
                    <a:pt x="337" y="711"/>
                    <a:pt x="242" y="711"/>
                  </a:cubicBezTo>
                  <a:cubicBezTo>
                    <a:pt x="152" y="711"/>
                    <a:pt x="66" y="678"/>
                    <a:pt x="0" y="617"/>
                  </a:cubicBezTo>
                  <a:cubicBezTo>
                    <a:pt x="67" y="546"/>
                    <a:pt x="103" y="453"/>
                    <a:pt x="103" y="355"/>
                  </a:cubicBezTo>
                  <a:cubicBezTo>
                    <a:pt x="103" y="258"/>
                    <a:pt x="67" y="165"/>
                    <a:pt x="0" y="94"/>
                  </a:cubicBezTo>
                  <a:cubicBezTo>
                    <a:pt x="66" y="33"/>
                    <a:pt x="152" y="0"/>
                    <a:pt x="242" y="0"/>
                  </a:cubicBezTo>
                  <a:cubicBezTo>
                    <a:pt x="337" y="0"/>
                    <a:pt x="426" y="37"/>
                    <a:pt x="493" y="104"/>
                  </a:cubicBezTo>
                  <a:cubicBezTo>
                    <a:pt x="561" y="171"/>
                    <a:pt x="598" y="260"/>
                    <a:pt x="598" y="355"/>
                  </a:cubicBezTo>
                  <a:cubicBezTo>
                    <a:pt x="598" y="451"/>
                    <a:pt x="561" y="540"/>
                    <a:pt x="493" y="6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3" name="Google Shape;1013;p54"/>
            <p:cNvSpPr/>
            <p:nvPr/>
          </p:nvSpPr>
          <p:spPr>
            <a:xfrm>
              <a:off x="11222808" y="4407150"/>
              <a:ext cx="411906" cy="329541"/>
            </a:xfrm>
            <a:custGeom>
              <a:rect b="b" l="l" r="r" t="t"/>
              <a:pathLst>
                <a:path extrusionOk="0" h="597" w="746">
                  <a:moveTo>
                    <a:pt x="356" y="0"/>
                  </a:moveTo>
                  <a:cubicBezTo>
                    <a:pt x="451" y="0"/>
                    <a:pt x="540" y="37"/>
                    <a:pt x="607" y="104"/>
                  </a:cubicBezTo>
                  <a:cubicBezTo>
                    <a:pt x="743" y="240"/>
                    <a:pt x="746" y="458"/>
                    <a:pt x="617" y="597"/>
                  </a:cubicBezTo>
                  <a:cubicBezTo>
                    <a:pt x="546" y="531"/>
                    <a:pt x="454" y="495"/>
                    <a:pt x="356" y="495"/>
                  </a:cubicBezTo>
                  <a:cubicBezTo>
                    <a:pt x="258" y="495"/>
                    <a:pt x="166" y="531"/>
                    <a:pt x="94" y="597"/>
                  </a:cubicBezTo>
                  <a:cubicBezTo>
                    <a:pt x="33" y="531"/>
                    <a:pt x="0" y="446"/>
                    <a:pt x="0" y="356"/>
                  </a:cubicBezTo>
                  <a:cubicBezTo>
                    <a:pt x="0" y="261"/>
                    <a:pt x="37" y="171"/>
                    <a:pt x="104" y="104"/>
                  </a:cubicBezTo>
                  <a:cubicBezTo>
                    <a:pt x="171" y="37"/>
                    <a:pt x="261" y="0"/>
                    <a:pt x="3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4" name="Google Shape;1014;p54"/>
          <p:cNvGrpSpPr/>
          <p:nvPr/>
        </p:nvGrpSpPr>
        <p:grpSpPr>
          <a:xfrm>
            <a:off x="6266887" y="2984485"/>
            <a:ext cx="445805" cy="405735"/>
            <a:chOff x="8843122" y="4420259"/>
            <a:chExt cx="720202" cy="655469"/>
          </a:xfrm>
        </p:grpSpPr>
        <p:sp>
          <p:nvSpPr>
            <p:cNvPr id="1015" name="Google Shape;1015;p54"/>
            <p:cNvSpPr/>
            <p:nvPr/>
          </p:nvSpPr>
          <p:spPr>
            <a:xfrm>
              <a:off x="8843122" y="4664371"/>
              <a:ext cx="351295" cy="411356"/>
            </a:xfrm>
            <a:custGeom>
              <a:rect b="b" l="l" r="r" t="t"/>
              <a:pathLst>
                <a:path extrusionOk="0" h="618" w="530">
                  <a:moveTo>
                    <a:pt x="374" y="277"/>
                  </a:moveTo>
                  <a:cubicBezTo>
                    <a:pt x="280" y="220"/>
                    <a:pt x="216" y="122"/>
                    <a:pt x="203" y="13"/>
                  </a:cubicBezTo>
                  <a:cubicBezTo>
                    <a:pt x="202" y="5"/>
                    <a:pt x="192" y="0"/>
                    <a:pt x="185" y="5"/>
                  </a:cubicBezTo>
                  <a:cubicBezTo>
                    <a:pt x="44" y="104"/>
                    <a:pt x="0" y="297"/>
                    <a:pt x="88" y="449"/>
                  </a:cubicBezTo>
                  <a:cubicBezTo>
                    <a:pt x="148" y="553"/>
                    <a:pt x="259" y="618"/>
                    <a:pt x="380" y="618"/>
                  </a:cubicBezTo>
                  <a:cubicBezTo>
                    <a:pt x="380" y="618"/>
                    <a:pt x="380" y="618"/>
                    <a:pt x="380" y="618"/>
                  </a:cubicBezTo>
                  <a:cubicBezTo>
                    <a:pt x="428" y="618"/>
                    <a:pt x="477" y="607"/>
                    <a:pt x="521" y="586"/>
                  </a:cubicBezTo>
                  <a:cubicBezTo>
                    <a:pt x="529" y="583"/>
                    <a:pt x="530" y="572"/>
                    <a:pt x="523" y="567"/>
                  </a:cubicBezTo>
                  <a:cubicBezTo>
                    <a:pt x="435" y="501"/>
                    <a:pt x="382" y="397"/>
                    <a:pt x="380" y="287"/>
                  </a:cubicBezTo>
                  <a:cubicBezTo>
                    <a:pt x="380" y="283"/>
                    <a:pt x="378" y="279"/>
                    <a:pt x="374" y="277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6" name="Google Shape;1016;p54"/>
            <p:cNvSpPr/>
            <p:nvPr/>
          </p:nvSpPr>
          <p:spPr>
            <a:xfrm>
              <a:off x="9232824" y="4664371"/>
              <a:ext cx="330500" cy="411356"/>
            </a:xfrm>
            <a:custGeom>
              <a:rect b="b" l="l" r="r" t="t"/>
              <a:pathLst>
                <a:path extrusionOk="0" h="618" w="499">
                  <a:moveTo>
                    <a:pt x="326" y="13"/>
                  </a:moveTo>
                  <a:cubicBezTo>
                    <a:pt x="313" y="122"/>
                    <a:pt x="250" y="220"/>
                    <a:pt x="155" y="277"/>
                  </a:cubicBezTo>
                  <a:cubicBezTo>
                    <a:pt x="152" y="279"/>
                    <a:pt x="149" y="283"/>
                    <a:pt x="149" y="287"/>
                  </a:cubicBezTo>
                  <a:cubicBezTo>
                    <a:pt x="147" y="397"/>
                    <a:pt x="94" y="501"/>
                    <a:pt x="7" y="567"/>
                  </a:cubicBezTo>
                  <a:cubicBezTo>
                    <a:pt x="0" y="572"/>
                    <a:pt x="1" y="583"/>
                    <a:pt x="9" y="586"/>
                  </a:cubicBezTo>
                  <a:cubicBezTo>
                    <a:pt x="53" y="607"/>
                    <a:pt x="101" y="618"/>
                    <a:pt x="150" y="618"/>
                  </a:cubicBezTo>
                  <a:cubicBezTo>
                    <a:pt x="270" y="618"/>
                    <a:pt x="382" y="553"/>
                    <a:pt x="442" y="449"/>
                  </a:cubicBezTo>
                  <a:cubicBezTo>
                    <a:pt x="487" y="371"/>
                    <a:pt x="499" y="281"/>
                    <a:pt x="476" y="194"/>
                  </a:cubicBezTo>
                  <a:cubicBezTo>
                    <a:pt x="455" y="117"/>
                    <a:pt x="409" y="51"/>
                    <a:pt x="344" y="5"/>
                  </a:cubicBezTo>
                  <a:cubicBezTo>
                    <a:pt x="337" y="0"/>
                    <a:pt x="327" y="5"/>
                    <a:pt x="326" y="13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7" name="Google Shape;1017;p54"/>
            <p:cNvSpPr/>
            <p:nvPr/>
          </p:nvSpPr>
          <p:spPr>
            <a:xfrm>
              <a:off x="9108305" y="4859367"/>
              <a:ext cx="210630" cy="182470"/>
            </a:xfrm>
            <a:custGeom>
              <a:rect b="b" l="l" r="r" t="t"/>
              <a:pathLst>
                <a:path extrusionOk="0" h="274" w="318">
                  <a:moveTo>
                    <a:pt x="165" y="271"/>
                  </a:moveTo>
                  <a:cubicBezTo>
                    <a:pt x="253" y="214"/>
                    <a:pt x="309" y="118"/>
                    <a:pt x="317" y="14"/>
                  </a:cubicBezTo>
                  <a:cubicBezTo>
                    <a:pt x="318" y="6"/>
                    <a:pt x="309" y="0"/>
                    <a:pt x="301" y="3"/>
                  </a:cubicBezTo>
                  <a:cubicBezTo>
                    <a:pt x="256" y="23"/>
                    <a:pt x="208" y="33"/>
                    <a:pt x="159" y="33"/>
                  </a:cubicBezTo>
                  <a:cubicBezTo>
                    <a:pt x="110" y="33"/>
                    <a:pt x="61" y="23"/>
                    <a:pt x="16" y="3"/>
                  </a:cubicBezTo>
                  <a:cubicBezTo>
                    <a:pt x="8" y="0"/>
                    <a:pt x="0" y="6"/>
                    <a:pt x="0" y="14"/>
                  </a:cubicBezTo>
                  <a:cubicBezTo>
                    <a:pt x="9" y="118"/>
                    <a:pt x="65" y="214"/>
                    <a:pt x="152" y="271"/>
                  </a:cubicBezTo>
                  <a:cubicBezTo>
                    <a:pt x="156" y="274"/>
                    <a:pt x="161" y="274"/>
                    <a:pt x="165" y="271"/>
                  </a:cubicBezTo>
                  <a:close/>
                </a:path>
              </a:pathLst>
            </a:custGeom>
            <a:solidFill>
              <a:srgbClr val="A2C4C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8" name="Google Shape;1018;p54"/>
            <p:cNvSpPr/>
            <p:nvPr/>
          </p:nvSpPr>
          <p:spPr>
            <a:xfrm>
              <a:off x="8990881" y="4420259"/>
              <a:ext cx="445234" cy="224220"/>
            </a:xfrm>
            <a:custGeom>
              <a:rect b="b" l="l" r="r" t="t"/>
              <a:pathLst>
                <a:path extrusionOk="0" h="337" w="672">
                  <a:moveTo>
                    <a:pt x="336" y="0"/>
                  </a:moveTo>
                  <a:cubicBezTo>
                    <a:pt x="160" y="0"/>
                    <a:pt x="15" y="135"/>
                    <a:pt x="0" y="307"/>
                  </a:cubicBezTo>
                  <a:cubicBezTo>
                    <a:pt x="0" y="315"/>
                    <a:pt x="8" y="322"/>
                    <a:pt x="16" y="318"/>
                  </a:cubicBezTo>
                  <a:cubicBezTo>
                    <a:pt x="60" y="299"/>
                    <a:pt x="108" y="290"/>
                    <a:pt x="156" y="290"/>
                  </a:cubicBezTo>
                  <a:cubicBezTo>
                    <a:pt x="217" y="290"/>
                    <a:pt x="277" y="305"/>
                    <a:pt x="330" y="335"/>
                  </a:cubicBezTo>
                  <a:cubicBezTo>
                    <a:pt x="334" y="337"/>
                    <a:pt x="338" y="337"/>
                    <a:pt x="341" y="335"/>
                  </a:cubicBezTo>
                  <a:cubicBezTo>
                    <a:pt x="395" y="305"/>
                    <a:pt x="455" y="290"/>
                    <a:pt x="516" y="290"/>
                  </a:cubicBezTo>
                  <a:cubicBezTo>
                    <a:pt x="564" y="290"/>
                    <a:pt x="611" y="299"/>
                    <a:pt x="655" y="318"/>
                  </a:cubicBezTo>
                  <a:cubicBezTo>
                    <a:pt x="663" y="321"/>
                    <a:pt x="672" y="315"/>
                    <a:pt x="671" y="307"/>
                  </a:cubicBezTo>
                  <a:cubicBezTo>
                    <a:pt x="656" y="135"/>
                    <a:pt x="511" y="0"/>
                    <a:pt x="336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9" name="Google Shape;1019;p54"/>
            <p:cNvSpPr/>
            <p:nvPr/>
          </p:nvSpPr>
          <p:spPr>
            <a:xfrm>
              <a:off x="8988924" y="4625814"/>
              <a:ext cx="207939" cy="207766"/>
            </a:xfrm>
            <a:custGeom>
              <a:rect b="b" l="l" r="r" t="t"/>
              <a:pathLst>
                <a:path extrusionOk="0" h="312" w="314">
                  <a:moveTo>
                    <a:pt x="147" y="307"/>
                  </a:moveTo>
                  <a:cubicBezTo>
                    <a:pt x="154" y="312"/>
                    <a:pt x="163" y="308"/>
                    <a:pt x="164" y="299"/>
                  </a:cubicBezTo>
                  <a:cubicBezTo>
                    <a:pt x="170" y="251"/>
                    <a:pt x="185" y="203"/>
                    <a:pt x="210" y="161"/>
                  </a:cubicBezTo>
                  <a:cubicBezTo>
                    <a:pt x="234" y="118"/>
                    <a:pt x="268" y="81"/>
                    <a:pt x="307" y="52"/>
                  </a:cubicBezTo>
                  <a:cubicBezTo>
                    <a:pt x="314" y="47"/>
                    <a:pt x="313" y="37"/>
                    <a:pt x="305" y="33"/>
                  </a:cubicBezTo>
                  <a:cubicBezTo>
                    <a:pt x="260" y="11"/>
                    <a:pt x="210" y="0"/>
                    <a:pt x="159" y="0"/>
                  </a:cubicBezTo>
                  <a:cubicBezTo>
                    <a:pt x="104" y="0"/>
                    <a:pt x="49" y="14"/>
                    <a:pt x="0" y="40"/>
                  </a:cubicBezTo>
                  <a:cubicBezTo>
                    <a:pt x="4" y="147"/>
                    <a:pt x="59" y="247"/>
                    <a:pt x="147" y="307"/>
                  </a:cubicBez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0" name="Google Shape;1020;p54"/>
            <p:cNvSpPr/>
            <p:nvPr/>
          </p:nvSpPr>
          <p:spPr>
            <a:xfrm>
              <a:off x="9232824" y="4627288"/>
              <a:ext cx="203291" cy="203591"/>
            </a:xfrm>
            <a:custGeom>
              <a:rect b="b" l="l" r="r" t="t"/>
              <a:pathLst>
                <a:path extrusionOk="0" h="306" w="307">
                  <a:moveTo>
                    <a:pt x="9" y="31"/>
                  </a:moveTo>
                  <a:cubicBezTo>
                    <a:pt x="1" y="35"/>
                    <a:pt x="0" y="45"/>
                    <a:pt x="7" y="51"/>
                  </a:cubicBezTo>
                  <a:cubicBezTo>
                    <a:pt x="45" y="79"/>
                    <a:pt x="77" y="116"/>
                    <a:pt x="101" y="158"/>
                  </a:cubicBezTo>
                  <a:cubicBezTo>
                    <a:pt x="126" y="199"/>
                    <a:pt x="141" y="246"/>
                    <a:pt x="147" y="293"/>
                  </a:cubicBezTo>
                  <a:cubicBezTo>
                    <a:pt x="148" y="302"/>
                    <a:pt x="158" y="306"/>
                    <a:pt x="165" y="301"/>
                  </a:cubicBezTo>
                  <a:cubicBezTo>
                    <a:pt x="248" y="243"/>
                    <a:pt x="301" y="149"/>
                    <a:pt x="307" y="46"/>
                  </a:cubicBezTo>
                  <a:cubicBezTo>
                    <a:pt x="307" y="42"/>
                    <a:pt x="305" y="38"/>
                    <a:pt x="301" y="35"/>
                  </a:cubicBezTo>
                  <a:cubicBezTo>
                    <a:pt x="254" y="12"/>
                    <a:pt x="202" y="0"/>
                    <a:pt x="151" y="0"/>
                  </a:cubicBezTo>
                  <a:cubicBezTo>
                    <a:pt x="101" y="0"/>
                    <a:pt x="53" y="11"/>
                    <a:pt x="9" y="31"/>
                  </a:cubicBez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21" name="Google Shape;1021;p54"/>
          <p:cNvGrpSpPr/>
          <p:nvPr/>
        </p:nvGrpSpPr>
        <p:grpSpPr>
          <a:xfrm>
            <a:off x="3069757" y="2283047"/>
            <a:ext cx="445812" cy="394518"/>
            <a:chOff x="1510757" y="3225422"/>
            <a:chExt cx="720214" cy="637347"/>
          </a:xfrm>
        </p:grpSpPr>
        <p:sp>
          <p:nvSpPr>
            <p:cNvPr id="1022" name="Google Shape;1022;p54"/>
            <p:cNvSpPr/>
            <p:nvPr/>
          </p:nvSpPr>
          <p:spPr>
            <a:xfrm>
              <a:off x="1774546" y="3475620"/>
              <a:ext cx="261417" cy="238347"/>
            </a:xfrm>
            <a:custGeom>
              <a:rect b="b" l="l" r="r" t="t"/>
              <a:pathLst>
                <a:path extrusionOk="0" h="351" w="385">
                  <a:moveTo>
                    <a:pt x="0" y="288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7" y="203"/>
                    <a:pt x="17" y="209"/>
                    <a:pt x="28" y="209"/>
                  </a:cubicBezTo>
                  <a:cubicBezTo>
                    <a:pt x="39" y="209"/>
                    <a:pt x="49" y="204"/>
                    <a:pt x="56" y="195"/>
                  </a:cubicBezTo>
                  <a:cubicBezTo>
                    <a:pt x="66" y="183"/>
                    <a:pt x="72" y="166"/>
                    <a:pt x="71" y="146"/>
                  </a:cubicBezTo>
                  <a:cubicBezTo>
                    <a:pt x="72" y="127"/>
                    <a:pt x="66" y="110"/>
                    <a:pt x="56" y="98"/>
                  </a:cubicBezTo>
                  <a:cubicBezTo>
                    <a:pt x="49" y="89"/>
                    <a:pt x="39" y="84"/>
                    <a:pt x="28" y="84"/>
                  </a:cubicBezTo>
                  <a:cubicBezTo>
                    <a:pt x="17" y="84"/>
                    <a:pt x="7" y="89"/>
                    <a:pt x="0" y="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312" y="0"/>
                    <a:pt x="312" y="0"/>
                    <a:pt x="312" y="0"/>
                  </a:cubicBezTo>
                  <a:cubicBezTo>
                    <a:pt x="313" y="0"/>
                    <a:pt x="313" y="0"/>
                    <a:pt x="313" y="0"/>
                  </a:cubicBezTo>
                  <a:cubicBezTo>
                    <a:pt x="313" y="122"/>
                    <a:pt x="313" y="122"/>
                    <a:pt x="313" y="122"/>
                  </a:cubicBezTo>
                  <a:cubicBezTo>
                    <a:pt x="314" y="125"/>
                    <a:pt x="317" y="128"/>
                    <a:pt x="320" y="128"/>
                  </a:cubicBezTo>
                  <a:cubicBezTo>
                    <a:pt x="327" y="129"/>
                    <a:pt x="334" y="129"/>
                    <a:pt x="338" y="122"/>
                  </a:cubicBezTo>
                  <a:cubicBezTo>
                    <a:pt x="341" y="119"/>
                    <a:pt x="342" y="115"/>
                    <a:pt x="345" y="111"/>
                  </a:cubicBezTo>
                  <a:cubicBezTo>
                    <a:pt x="351" y="100"/>
                    <a:pt x="366" y="99"/>
                    <a:pt x="374" y="109"/>
                  </a:cubicBezTo>
                  <a:cubicBezTo>
                    <a:pt x="382" y="119"/>
                    <a:pt x="385" y="133"/>
                    <a:pt x="385" y="146"/>
                  </a:cubicBezTo>
                  <a:cubicBezTo>
                    <a:pt x="385" y="160"/>
                    <a:pt x="382" y="174"/>
                    <a:pt x="374" y="184"/>
                  </a:cubicBezTo>
                  <a:cubicBezTo>
                    <a:pt x="366" y="194"/>
                    <a:pt x="351" y="193"/>
                    <a:pt x="345" y="182"/>
                  </a:cubicBezTo>
                  <a:cubicBezTo>
                    <a:pt x="342" y="178"/>
                    <a:pt x="341" y="174"/>
                    <a:pt x="338" y="170"/>
                  </a:cubicBezTo>
                  <a:cubicBezTo>
                    <a:pt x="334" y="164"/>
                    <a:pt x="327" y="164"/>
                    <a:pt x="320" y="164"/>
                  </a:cubicBezTo>
                  <a:cubicBezTo>
                    <a:pt x="317" y="164"/>
                    <a:pt x="314" y="168"/>
                    <a:pt x="313" y="171"/>
                  </a:cubicBezTo>
                  <a:cubicBezTo>
                    <a:pt x="313" y="351"/>
                    <a:pt x="313" y="351"/>
                    <a:pt x="313" y="351"/>
                  </a:cubicBezTo>
                  <a:cubicBezTo>
                    <a:pt x="107" y="324"/>
                    <a:pt x="107" y="324"/>
                    <a:pt x="107" y="324"/>
                  </a:cubicBezTo>
                  <a:cubicBezTo>
                    <a:pt x="107" y="324"/>
                    <a:pt x="74" y="316"/>
                    <a:pt x="52" y="310"/>
                  </a:cubicBezTo>
                  <a:cubicBezTo>
                    <a:pt x="32" y="305"/>
                    <a:pt x="0" y="288"/>
                    <a:pt x="0" y="28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3" name="Google Shape;1023;p54"/>
            <p:cNvSpPr/>
            <p:nvPr/>
          </p:nvSpPr>
          <p:spPr>
            <a:xfrm>
              <a:off x="2000650" y="3426634"/>
              <a:ext cx="230321" cy="296287"/>
            </a:xfrm>
            <a:custGeom>
              <a:rect b="b" l="l" r="r" t="t"/>
              <a:pathLst>
                <a:path extrusionOk="0" h="436" w="339">
                  <a:moveTo>
                    <a:pt x="187" y="65"/>
                  </a:moveTo>
                  <a:cubicBezTo>
                    <a:pt x="187" y="58"/>
                    <a:pt x="187" y="51"/>
                    <a:pt x="193" y="47"/>
                  </a:cubicBezTo>
                  <a:cubicBezTo>
                    <a:pt x="197" y="45"/>
                    <a:pt x="201" y="43"/>
                    <a:pt x="205" y="41"/>
                  </a:cubicBezTo>
                  <a:cubicBezTo>
                    <a:pt x="216" y="34"/>
                    <a:pt x="217" y="20"/>
                    <a:pt x="207" y="11"/>
                  </a:cubicBezTo>
                  <a:cubicBezTo>
                    <a:pt x="197" y="3"/>
                    <a:pt x="183" y="0"/>
                    <a:pt x="169" y="0"/>
                  </a:cubicBezTo>
                  <a:cubicBezTo>
                    <a:pt x="156" y="0"/>
                    <a:pt x="142" y="3"/>
                    <a:pt x="132" y="11"/>
                  </a:cubicBezTo>
                  <a:cubicBezTo>
                    <a:pt x="122" y="20"/>
                    <a:pt x="123" y="34"/>
                    <a:pt x="134" y="41"/>
                  </a:cubicBezTo>
                  <a:cubicBezTo>
                    <a:pt x="138" y="43"/>
                    <a:pt x="142" y="45"/>
                    <a:pt x="145" y="47"/>
                  </a:cubicBezTo>
                  <a:cubicBezTo>
                    <a:pt x="152" y="51"/>
                    <a:pt x="152" y="58"/>
                    <a:pt x="151" y="65"/>
                  </a:cubicBezTo>
                  <a:cubicBezTo>
                    <a:pt x="151" y="69"/>
                    <a:pt x="148" y="71"/>
                    <a:pt x="145" y="72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7" y="161"/>
                    <a:pt x="17" y="156"/>
                    <a:pt x="28" y="156"/>
                  </a:cubicBezTo>
                  <a:cubicBezTo>
                    <a:pt x="39" y="156"/>
                    <a:pt x="49" y="161"/>
                    <a:pt x="56" y="170"/>
                  </a:cubicBezTo>
                  <a:cubicBezTo>
                    <a:pt x="66" y="182"/>
                    <a:pt x="71" y="199"/>
                    <a:pt x="71" y="218"/>
                  </a:cubicBezTo>
                  <a:cubicBezTo>
                    <a:pt x="71" y="238"/>
                    <a:pt x="66" y="255"/>
                    <a:pt x="56" y="267"/>
                  </a:cubicBezTo>
                  <a:cubicBezTo>
                    <a:pt x="49" y="276"/>
                    <a:pt x="39" y="281"/>
                    <a:pt x="28" y="281"/>
                  </a:cubicBezTo>
                  <a:cubicBezTo>
                    <a:pt x="17" y="281"/>
                    <a:pt x="7" y="275"/>
                    <a:pt x="0" y="267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86" y="436"/>
                    <a:pt x="86" y="436"/>
                    <a:pt x="86" y="436"/>
                  </a:cubicBezTo>
                  <a:cubicBezTo>
                    <a:pt x="128" y="431"/>
                    <a:pt x="201" y="415"/>
                    <a:pt x="248" y="367"/>
                  </a:cubicBezTo>
                  <a:cubicBezTo>
                    <a:pt x="307" y="309"/>
                    <a:pt x="328" y="205"/>
                    <a:pt x="328" y="205"/>
                  </a:cubicBezTo>
                  <a:cubicBezTo>
                    <a:pt x="328" y="205"/>
                    <a:pt x="339" y="143"/>
                    <a:pt x="333" y="72"/>
                  </a:cubicBezTo>
                  <a:cubicBezTo>
                    <a:pt x="193" y="72"/>
                    <a:pt x="193" y="72"/>
                    <a:pt x="193" y="72"/>
                  </a:cubicBezTo>
                  <a:cubicBezTo>
                    <a:pt x="190" y="71"/>
                    <a:pt x="187" y="69"/>
                    <a:pt x="187" y="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4" name="Google Shape;1024;p54"/>
            <p:cNvSpPr/>
            <p:nvPr/>
          </p:nvSpPr>
          <p:spPr>
            <a:xfrm>
              <a:off x="1774546" y="3225422"/>
              <a:ext cx="211874" cy="236503"/>
            </a:xfrm>
            <a:custGeom>
              <a:rect b="b" l="l" r="r" t="t"/>
              <a:pathLst>
                <a:path extrusionOk="0" h="348" w="312">
                  <a:moveTo>
                    <a:pt x="0" y="157"/>
                  </a:moveTo>
                  <a:cubicBezTo>
                    <a:pt x="7" y="149"/>
                    <a:pt x="17" y="143"/>
                    <a:pt x="28" y="143"/>
                  </a:cubicBezTo>
                  <a:cubicBezTo>
                    <a:pt x="39" y="143"/>
                    <a:pt x="49" y="148"/>
                    <a:pt x="56" y="157"/>
                  </a:cubicBezTo>
                  <a:cubicBezTo>
                    <a:pt x="66" y="169"/>
                    <a:pt x="72" y="186"/>
                    <a:pt x="71" y="206"/>
                  </a:cubicBezTo>
                  <a:cubicBezTo>
                    <a:pt x="72" y="225"/>
                    <a:pt x="66" y="242"/>
                    <a:pt x="56" y="255"/>
                  </a:cubicBezTo>
                  <a:cubicBezTo>
                    <a:pt x="49" y="263"/>
                    <a:pt x="39" y="268"/>
                    <a:pt x="28" y="268"/>
                  </a:cubicBezTo>
                  <a:cubicBezTo>
                    <a:pt x="17" y="268"/>
                    <a:pt x="7" y="263"/>
                    <a:pt x="0" y="254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189" y="348"/>
                    <a:pt x="189" y="348"/>
                    <a:pt x="189" y="348"/>
                  </a:cubicBezTo>
                  <a:cubicBezTo>
                    <a:pt x="312" y="348"/>
                    <a:pt x="312" y="348"/>
                    <a:pt x="312" y="348"/>
                  </a:cubicBezTo>
                  <a:cubicBezTo>
                    <a:pt x="312" y="254"/>
                    <a:pt x="312" y="254"/>
                    <a:pt x="312" y="254"/>
                  </a:cubicBezTo>
                  <a:cubicBezTo>
                    <a:pt x="305" y="263"/>
                    <a:pt x="295" y="268"/>
                    <a:pt x="284" y="268"/>
                  </a:cubicBezTo>
                  <a:cubicBezTo>
                    <a:pt x="274" y="268"/>
                    <a:pt x="264" y="263"/>
                    <a:pt x="257" y="255"/>
                  </a:cubicBezTo>
                  <a:cubicBezTo>
                    <a:pt x="246" y="242"/>
                    <a:pt x="241" y="225"/>
                    <a:pt x="241" y="206"/>
                  </a:cubicBezTo>
                  <a:cubicBezTo>
                    <a:pt x="241" y="186"/>
                    <a:pt x="246" y="169"/>
                    <a:pt x="257" y="157"/>
                  </a:cubicBezTo>
                  <a:cubicBezTo>
                    <a:pt x="264" y="148"/>
                    <a:pt x="274" y="143"/>
                    <a:pt x="284" y="143"/>
                  </a:cubicBezTo>
                  <a:cubicBezTo>
                    <a:pt x="295" y="143"/>
                    <a:pt x="305" y="149"/>
                    <a:pt x="312" y="157"/>
                  </a:cubicBezTo>
                  <a:cubicBezTo>
                    <a:pt x="312" y="23"/>
                    <a:pt x="312" y="23"/>
                    <a:pt x="312" y="23"/>
                  </a:cubicBezTo>
                  <a:cubicBezTo>
                    <a:pt x="292" y="20"/>
                    <a:pt x="273" y="18"/>
                    <a:pt x="256" y="17"/>
                  </a:cubicBezTo>
                  <a:cubicBezTo>
                    <a:pt x="182" y="11"/>
                    <a:pt x="96" y="0"/>
                    <a:pt x="0" y="12"/>
                  </a:cubicBezTo>
                  <a:lnTo>
                    <a:pt x="0" y="1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5" name="Google Shape;1025;p54"/>
            <p:cNvSpPr/>
            <p:nvPr/>
          </p:nvSpPr>
          <p:spPr>
            <a:xfrm>
              <a:off x="1951107" y="3243857"/>
              <a:ext cx="274329" cy="218067"/>
            </a:xfrm>
            <a:custGeom>
              <a:rect b="b" l="l" r="r" t="t"/>
              <a:pathLst>
                <a:path extrusionOk="0" h="321" w="404">
                  <a:moveTo>
                    <a:pt x="72" y="155"/>
                  </a:moveTo>
                  <a:cubicBezTo>
                    <a:pt x="71" y="158"/>
                    <a:pt x="69" y="161"/>
                    <a:pt x="65" y="161"/>
                  </a:cubicBezTo>
                  <a:cubicBezTo>
                    <a:pt x="58" y="161"/>
                    <a:pt x="52" y="161"/>
                    <a:pt x="47" y="155"/>
                  </a:cubicBezTo>
                  <a:cubicBezTo>
                    <a:pt x="45" y="151"/>
                    <a:pt x="43" y="147"/>
                    <a:pt x="41" y="143"/>
                  </a:cubicBezTo>
                  <a:cubicBezTo>
                    <a:pt x="34" y="132"/>
                    <a:pt x="20" y="131"/>
                    <a:pt x="11" y="141"/>
                  </a:cubicBezTo>
                  <a:cubicBezTo>
                    <a:pt x="3" y="151"/>
                    <a:pt x="0" y="165"/>
                    <a:pt x="0" y="179"/>
                  </a:cubicBezTo>
                  <a:cubicBezTo>
                    <a:pt x="0" y="192"/>
                    <a:pt x="3" y="206"/>
                    <a:pt x="11" y="216"/>
                  </a:cubicBezTo>
                  <a:cubicBezTo>
                    <a:pt x="20" y="226"/>
                    <a:pt x="34" y="225"/>
                    <a:pt x="41" y="214"/>
                  </a:cubicBezTo>
                  <a:cubicBezTo>
                    <a:pt x="43" y="210"/>
                    <a:pt x="45" y="206"/>
                    <a:pt x="47" y="203"/>
                  </a:cubicBezTo>
                  <a:cubicBezTo>
                    <a:pt x="52" y="196"/>
                    <a:pt x="58" y="196"/>
                    <a:pt x="65" y="197"/>
                  </a:cubicBezTo>
                  <a:cubicBezTo>
                    <a:pt x="69" y="197"/>
                    <a:pt x="71" y="200"/>
                    <a:pt x="72" y="203"/>
                  </a:cubicBezTo>
                  <a:cubicBezTo>
                    <a:pt x="72" y="321"/>
                    <a:pt x="72" y="321"/>
                    <a:pt x="72" y="321"/>
                  </a:cubicBezTo>
                  <a:cubicBezTo>
                    <a:pt x="134" y="321"/>
                    <a:pt x="134" y="321"/>
                    <a:pt x="134" y="321"/>
                  </a:cubicBezTo>
                  <a:cubicBezTo>
                    <a:pt x="194" y="321"/>
                    <a:pt x="194" y="321"/>
                    <a:pt x="194" y="321"/>
                  </a:cubicBezTo>
                  <a:cubicBezTo>
                    <a:pt x="185" y="314"/>
                    <a:pt x="180" y="304"/>
                    <a:pt x="180" y="293"/>
                  </a:cubicBezTo>
                  <a:cubicBezTo>
                    <a:pt x="180" y="283"/>
                    <a:pt x="185" y="272"/>
                    <a:pt x="193" y="265"/>
                  </a:cubicBezTo>
                  <a:cubicBezTo>
                    <a:pt x="206" y="255"/>
                    <a:pt x="223" y="250"/>
                    <a:pt x="242" y="250"/>
                  </a:cubicBezTo>
                  <a:cubicBezTo>
                    <a:pt x="262" y="250"/>
                    <a:pt x="279" y="255"/>
                    <a:pt x="291" y="265"/>
                  </a:cubicBezTo>
                  <a:cubicBezTo>
                    <a:pt x="300" y="272"/>
                    <a:pt x="305" y="283"/>
                    <a:pt x="305" y="293"/>
                  </a:cubicBezTo>
                  <a:cubicBezTo>
                    <a:pt x="305" y="304"/>
                    <a:pt x="299" y="314"/>
                    <a:pt x="291" y="321"/>
                  </a:cubicBezTo>
                  <a:cubicBezTo>
                    <a:pt x="404" y="321"/>
                    <a:pt x="404" y="321"/>
                    <a:pt x="404" y="321"/>
                  </a:cubicBezTo>
                  <a:cubicBezTo>
                    <a:pt x="403" y="315"/>
                    <a:pt x="402" y="308"/>
                    <a:pt x="401" y="301"/>
                  </a:cubicBezTo>
                  <a:cubicBezTo>
                    <a:pt x="396" y="273"/>
                    <a:pt x="371" y="189"/>
                    <a:pt x="282" y="113"/>
                  </a:cubicBezTo>
                  <a:cubicBezTo>
                    <a:pt x="199" y="42"/>
                    <a:pt x="130" y="13"/>
                    <a:pt x="72" y="0"/>
                  </a:cubicBezTo>
                  <a:lnTo>
                    <a:pt x="72" y="15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6" name="Google Shape;1026;p54"/>
            <p:cNvSpPr/>
            <p:nvPr/>
          </p:nvSpPr>
          <p:spPr>
            <a:xfrm>
              <a:off x="1858610" y="3710542"/>
              <a:ext cx="173926" cy="152226"/>
            </a:xfrm>
            <a:custGeom>
              <a:rect b="b" l="l" r="r" t="t"/>
              <a:pathLst>
                <a:path extrusionOk="0" h="224" w="256">
                  <a:moveTo>
                    <a:pt x="253" y="39"/>
                  </a:moveTo>
                  <a:cubicBezTo>
                    <a:pt x="254" y="37"/>
                    <a:pt x="255" y="35"/>
                    <a:pt x="256" y="3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2" y="206"/>
                    <a:pt x="142" y="206"/>
                    <a:pt x="142" y="206"/>
                  </a:cubicBezTo>
                  <a:cubicBezTo>
                    <a:pt x="148" y="216"/>
                    <a:pt x="159" y="221"/>
                    <a:pt x="170" y="222"/>
                  </a:cubicBezTo>
                  <a:cubicBezTo>
                    <a:pt x="225" y="224"/>
                    <a:pt x="225" y="224"/>
                    <a:pt x="225" y="224"/>
                  </a:cubicBezTo>
                  <a:cubicBezTo>
                    <a:pt x="233" y="224"/>
                    <a:pt x="235" y="221"/>
                    <a:pt x="233" y="218"/>
                  </a:cubicBezTo>
                  <a:cubicBezTo>
                    <a:pt x="229" y="209"/>
                    <a:pt x="220" y="192"/>
                    <a:pt x="212" y="175"/>
                  </a:cubicBezTo>
                  <a:cubicBezTo>
                    <a:pt x="207" y="166"/>
                    <a:pt x="206" y="154"/>
                    <a:pt x="210" y="144"/>
                  </a:cubicBezTo>
                  <a:lnTo>
                    <a:pt x="253" y="39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7" name="Google Shape;1027;p54"/>
            <p:cNvSpPr/>
            <p:nvPr/>
          </p:nvSpPr>
          <p:spPr>
            <a:xfrm>
              <a:off x="1521825" y="3426634"/>
              <a:ext cx="288560" cy="234396"/>
            </a:xfrm>
            <a:custGeom>
              <a:rect b="b" l="l" r="r" t="t"/>
              <a:pathLst>
                <a:path extrusionOk="0" h="345" w="425">
                  <a:moveTo>
                    <a:pt x="299" y="269"/>
                  </a:moveTo>
                  <a:cubicBezTo>
                    <a:pt x="299" y="269"/>
                    <a:pt x="299" y="269"/>
                    <a:pt x="299" y="269"/>
                  </a:cubicBezTo>
                  <a:cubicBezTo>
                    <a:pt x="308" y="298"/>
                    <a:pt x="328" y="324"/>
                    <a:pt x="352" y="345"/>
                  </a:cubicBezTo>
                  <a:cubicBezTo>
                    <a:pt x="352" y="243"/>
                    <a:pt x="352" y="243"/>
                    <a:pt x="352" y="243"/>
                  </a:cubicBezTo>
                  <a:cubicBezTo>
                    <a:pt x="353" y="240"/>
                    <a:pt x="356" y="236"/>
                    <a:pt x="359" y="236"/>
                  </a:cubicBezTo>
                  <a:cubicBezTo>
                    <a:pt x="366" y="236"/>
                    <a:pt x="373" y="236"/>
                    <a:pt x="377" y="242"/>
                  </a:cubicBezTo>
                  <a:cubicBezTo>
                    <a:pt x="380" y="246"/>
                    <a:pt x="381" y="250"/>
                    <a:pt x="384" y="254"/>
                  </a:cubicBezTo>
                  <a:cubicBezTo>
                    <a:pt x="391" y="265"/>
                    <a:pt x="405" y="266"/>
                    <a:pt x="413" y="256"/>
                  </a:cubicBezTo>
                  <a:cubicBezTo>
                    <a:pt x="421" y="246"/>
                    <a:pt x="425" y="232"/>
                    <a:pt x="424" y="218"/>
                  </a:cubicBezTo>
                  <a:cubicBezTo>
                    <a:pt x="425" y="205"/>
                    <a:pt x="421" y="191"/>
                    <a:pt x="413" y="181"/>
                  </a:cubicBezTo>
                  <a:cubicBezTo>
                    <a:pt x="405" y="171"/>
                    <a:pt x="391" y="172"/>
                    <a:pt x="384" y="183"/>
                  </a:cubicBezTo>
                  <a:cubicBezTo>
                    <a:pt x="381" y="187"/>
                    <a:pt x="380" y="191"/>
                    <a:pt x="377" y="194"/>
                  </a:cubicBezTo>
                  <a:cubicBezTo>
                    <a:pt x="373" y="201"/>
                    <a:pt x="366" y="201"/>
                    <a:pt x="359" y="200"/>
                  </a:cubicBezTo>
                  <a:cubicBezTo>
                    <a:pt x="356" y="200"/>
                    <a:pt x="353" y="197"/>
                    <a:pt x="352" y="194"/>
                  </a:cubicBezTo>
                  <a:cubicBezTo>
                    <a:pt x="352" y="72"/>
                    <a:pt x="352" y="72"/>
                    <a:pt x="352" y="72"/>
                  </a:cubicBezTo>
                  <a:cubicBezTo>
                    <a:pt x="205" y="72"/>
                    <a:pt x="205" y="72"/>
                    <a:pt x="205" y="72"/>
                  </a:cubicBezTo>
                  <a:cubicBezTo>
                    <a:pt x="202" y="71"/>
                    <a:pt x="198" y="69"/>
                    <a:pt x="198" y="65"/>
                  </a:cubicBezTo>
                  <a:cubicBezTo>
                    <a:pt x="198" y="58"/>
                    <a:pt x="198" y="51"/>
                    <a:pt x="204" y="47"/>
                  </a:cubicBezTo>
                  <a:cubicBezTo>
                    <a:pt x="208" y="45"/>
                    <a:pt x="212" y="43"/>
                    <a:pt x="216" y="41"/>
                  </a:cubicBezTo>
                  <a:cubicBezTo>
                    <a:pt x="227" y="34"/>
                    <a:pt x="228" y="20"/>
                    <a:pt x="218" y="11"/>
                  </a:cubicBezTo>
                  <a:cubicBezTo>
                    <a:pt x="208" y="3"/>
                    <a:pt x="194" y="0"/>
                    <a:pt x="180" y="0"/>
                  </a:cubicBezTo>
                  <a:cubicBezTo>
                    <a:pt x="167" y="0"/>
                    <a:pt x="153" y="3"/>
                    <a:pt x="143" y="11"/>
                  </a:cubicBezTo>
                  <a:cubicBezTo>
                    <a:pt x="133" y="20"/>
                    <a:pt x="134" y="34"/>
                    <a:pt x="145" y="41"/>
                  </a:cubicBezTo>
                  <a:cubicBezTo>
                    <a:pt x="149" y="43"/>
                    <a:pt x="153" y="45"/>
                    <a:pt x="156" y="47"/>
                  </a:cubicBezTo>
                  <a:cubicBezTo>
                    <a:pt x="163" y="51"/>
                    <a:pt x="163" y="58"/>
                    <a:pt x="162" y="65"/>
                  </a:cubicBezTo>
                  <a:cubicBezTo>
                    <a:pt x="162" y="69"/>
                    <a:pt x="159" y="71"/>
                    <a:pt x="156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3" y="89"/>
                    <a:pt x="23" y="134"/>
                    <a:pt x="23" y="134"/>
                  </a:cubicBezTo>
                  <a:cubicBezTo>
                    <a:pt x="53" y="249"/>
                    <a:pt x="185" y="304"/>
                    <a:pt x="299" y="269"/>
                  </a:cubicBezTo>
                  <a:cubicBezTo>
                    <a:pt x="299" y="269"/>
                    <a:pt x="299" y="269"/>
                    <a:pt x="299" y="26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8" name="Google Shape;1028;p54"/>
            <p:cNvSpPr/>
            <p:nvPr/>
          </p:nvSpPr>
          <p:spPr>
            <a:xfrm>
              <a:off x="1510757" y="3234903"/>
              <a:ext cx="299628" cy="227021"/>
            </a:xfrm>
            <a:custGeom>
              <a:rect b="b" l="l" r="r" t="t"/>
              <a:pathLst>
                <a:path extrusionOk="0" h="334" w="441">
                  <a:moveTo>
                    <a:pt x="148" y="334"/>
                  </a:moveTo>
                  <a:cubicBezTo>
                    <a:pt x="139" y="327"/>
                    <a:pt x="134" y="317"/>
                    <a:pt x="134" y="306"/>
                  </a:cubicBezTo>
                  <a:cubicBezTo>
                    <a:pt x="134" y="296"/>
                    <a:pt x="139" y="285"/>
                    <a:pt x="147" y="278"/>
                  </a:cubicBezTo>
                  <a:cubicBezTo>
                    <a:pt x="160" y="268"/>
                    <a:pt x="177" y="263"/>
                    <a:pt x="196" y="263"/>
                  </a:cubicBezTo>
                  <a:cubicBezTo>
                    <a:pt x="216" y="263"/>
                    <a:pt x="233" y="268"/>
                    <a:pt x="245" y="278"/>
                  </a:cubicBezTo>
                  <a:cubicBezTo>
                    <a:pt x="254" y="285"/>
                    <a:pt x="259" y="296"/>
                    <a:pt x="259" y="306"/>
                  </a:cubicBezTo>
                  <a:cubicBezTo>
                    <a:pt x="259" y="317"/>
                    <a:pt x="253" y="327"/>
                    <a:pt x="245" y="334"/>
                  </a:cubicBezTo>
                  <a:cubicBezTo>
                    <a:pt x="368" y="334"/>
                    <a:pt x="368" y="334"/>
                    <a:pt x="368" y="334"/>
                  </a:cubicBezTo>
                  <a:cubicBezTo>
                    <a:pt x="368" y="216"/>
                    <a:pt x="368" y="216"/>
                    <a:pt x="368" y="216"/>
                  </a:cubicBezTo>
                  <a:cubicBezTo>
                    <a:pt x="369" y="213"/>
                    <a:pt x="372" y="210"/>
                    <a:pt x="375" y="210"/>
                  </a:cubicBezTo>
                  <a:cubicBezTo>
                    <a:pt x="382" y="209"/>
                    <a:pt x="389" y="209"/>
                    <a:pt x="393" y="216"/>
                  </a:cubicBezTo>
                  <a:cubicBezTo>
                    <a:pt x="396" y="219"/>
                    <a:pt x="397" y="223"/>
                    <a:pt x="400" y="227"/>
                  </a:cubicBezTo>
                  <a:cubicBezTo>
                    <a:pt x="407" y="238"/>
                    <a:pt x="421" y="239"/>
                    <a:pt x="429" y="229"/>
                  </a:cubicBezTo>
                  <a:cubicBezTo>
                    <a:pt x="437" y="219"/>
                    <a:pt x="441" y="205"/>
                    <a:pt x="440" y="192"/>
                  </a:cubicBezTo>
                  <a:cubicBezTo>
                    <a:pt x="441" y="178"/>
                    <a:pt x="437" y="164"/>
                    <a:pt x="429" y="154"/>
                  </a:cubicBezTo>
                  <a:cubicBezTo>
                    <a:pt x="421" y="144"/>
                    <a:pt x="407" y="145"/>
                    <a:pt x="400" y="156"/>
                  </a:cubicBezTo>
                  <a:cubicBezTo>
                    <a:pt x="397" y="160"/>
                    <a:pt x="396" y="164"/>
                    <a:pt x="393" y="168"/>
                  </a:cubicBezTo>
                  <a:cubicBezTo>
                    <a:pt x="389" y="174"/>
                    <a:pt x="382" y="174"/>
                    <a:pt x="375" y="174"/>
                  </a:cubicBezTo>
                  <a:cubicBezTo>
                    <a:pt x="372" y="174"/>
                    <a:pt x="369" y="171"/>
                    <a:pt x="368" y="168"/>
                  </a:cubicBezTo>
                  <a:cubicBezTo>
                    <a:pt x="368" y="0"/>
                    <a:pt x="368" y="0"/>
                    <a:pt x="368" y="0"/>
                  </a:cubicBezTo>
                  <a:cubicBezTo>
                    <a:pt x="367" y="1"/>
                    <a:pt x="366" y="1"/>
                    <a:pt x="365" y="1"/>
                  </a:cubicBezTo>
                  <a:cubicBezTo>
                    <a:pt x="253" y="36"/>
                    <a:pt x="253" y="36"/>
                    <a:pt x="253" y="36"/>
                  </a:cubicBezTo>
                  <a:cubicBezTo>
                    <a:pt x="226" y="45"/>
                    <a:pt x="199" y="57"/>
                    <a:pt x="175" y="72"/>
                  </a:cubicBezTo>
                  <a:cubicBezTo>
                    <a:pt x="175" y="72"/>
                    <a:pt x="109" y="111"/>
                    <a:pt x="90" y="130"/>
                  </a:cubicBezTo>
                  <a:cubicBezTo>
                    <a:pt x="32" y="188"/>
                    <a:pt x="0" y="227"/>
                    <a:pt x="14" y="334"/>
                  </a:cubicBezTo>
                  <a:lnTo>
                    <a:pt x="148" y="33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29" name="Google Shape;1029;p54"/>
          <p:cNvGrpSpPr/>
          <p:nvPr/>
        </p:nvGrpSpPr>
        <p:grpSpPr>
          <a:xfrm>
            <a:off x="3761148" y="2300567"/>
            <a:ext cx="445767" cy="359478"/>
            <a:chOff x="2595501" y="3253725"/>
            <a:chExt cx="720141" cy="580739"/>
          </a:xfrm>
        </p:grpSpPr>
        <p:sp>
          <p:nvSpPr>
            <p:cNvPr id="1030" name="Google Shape;1030;p54"/>
            <p:cNvSpPr/>
            <p:nvPr/>
          </p:nvSpPr>
          <p:spPr>
            <a:xfrm>
              <a:off x="2595501" y="3269807"/>
              <a:ext cx="416349" cy="273171"/>
            </a:xfrm>
            <a:custGeom>
              <a:rect b="b" l="l" r="r" t="t"/>
              <a:pathLst>
                <a:path extrusionOk="0" h="472" w="722">
                  <a:moveTo>
                    <a:pt x="250" y="429"/>
                  </a:moveTo>
                  <a:cubicBezTo>
                    <a:pt x="250" y="413"/>
                    <a:pt x="258" y="398"/>
                    <a:pt x="270" y="388"/>
                  </a:cubicBezTo>
                  <a:cubicBezTo>
                    <a:pt x="289" y="372"/>
                    <a:pt x="315" y="364"/>
                    <a:pt x="344" y="365"/>
                  </a:cubicBezTo>
                  <a:cubicBezTo>
                    <a:pt x="373" y="364"/>
                    <a:pt x="399" y="372"/>
                    <a:pt x="418" y="388"/>
                  </a:cubicBezTo>
                  <a:cubicBezTo>
                    <a:pt x="431" y="398"/>
                    <a:pt x="438" y="413"/>
                    <a:pt x="438" y="429"/>
                  </a:cubicBezTo>
                  <a:cubicBezTo>
                    <a:pt x="438" y="446"/>
                    <a:pt x="430" y="461"/>
                    <a:pt x="417" y="472"/>
                  </a:cubicBezTo>
                  <a:cubicBezTo>
                    <a:pt x="598" y="472"/>
                    <a:pt x="598" y="472"/>
                    <a:pt x="598" y="472"/>
                  </a:cubicBezTo>
                  <a:cubicBezTo>
                    <a:pt x="606" y="472"/>
                    <a:pt x="613" y="465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320"/>
                    <a:pt x="613" y="320"/>
                    <a:pt x="613" y="320"/>
                  </a:cubicBezTo>
                  <a:cubicBezTo>
                    <a:pt x="615" y="315"/>
                    <a:pt x="619" y="310"/>
                    <a:pt x="624" y="310"/>
                  </a:cubicBezTo>
                  <a:cubicBezTo>
                    <a:pt x="635" y="310"/>
                    <a:pt x="645" y="310"/>
                    <a:pt x="651" y="319"/>
                  </a:cubicBezTo>
                  <a:cubicBezTo>
                    <a:pt x="655" y="325"/>
                    <a:pt x="657" y="331"/>
                    <a:pt x="661" y="336"/>
                  </a:cubicBezTo>
                  <a:cubicBezTo>
                    <a:pt x="671" y="353"/>
                    <a:pt x="693" y="355"/>
                    <a:pt x="705" y="340"/>
                  </a:cubicBezTo>
                  <a:cubicBezTo>
                    <a:pt x="718" y="325"/>
                    <a:pt x="722" y="303"/>
                    <a:pt x="722" y="283"/>
                  </a:cubicBezTo>
                  <a:cubicBezTo>
                    <a:pt x="722" y="263"/>
                    <a:pt x="718" y="242"/>
                    <a:pt x="705" y="227"/>
                  </a:cubicBezTo>
                  <a:cubicBezTo>
                    <a:pt x="693" y="211"/>
                    <a:pt x="671" y="213"/>
                    <a:pt x="661" y="230"/>
                  </a:cubicBezTo>
                  <a:cubicBezTo>
                    <a:pt x="657" y="235"/>
                    <a:pt x="655" y="241"/>
                    <a:pt x="651" y="247"/>
                  </a:cubicBezTo>
                  <a:cubicBezTo>
                    <a:pt x="645" y="256"/>
                    <a:pt x="635" y="256"/>
                    <a:pt x="624" y="256"/>
                  </a:cubicBezTo>
                  <a:cubicBezTo>
                    <a:pt x="619" y="256"/>
                    <a:pt x="615" y="251"/>
                    <a:pt x="613" y="247"/>
                  </a:cubicBezTo>
                  <a:cubicBezTo>
                    <a:pt x="613" y="104"/>
                    <a:pt x="613" y="104"/>
                    <a:pt x="613" y="104"/>
                  </a:cubicBezTo>
                  <a:cubicBezTo>
                    <a:pt x="613" y="96"/>
                    <a:pt x="609" y="89"/>
                    <a:pt x="602" y="85"/>
                  </a:cubicBezTo>
                  <a:cubicBezTo>
                    <a:pt x="600" y="84"/>
                    <a:pt x="598" y="82"/>
                    <a:pt x="595" y="81"/>
                  </a:cubicBezTo>
                  <a:cubicBezTo>
                    <a:pt x="520" y="29"/>
                    <a:pt x="437" y="0"/>
                    <a:pt x="345" y="0"/>
                  </a:cubicBezTo>
                  <a:cubicBezTo>
                    <a:pt x="147" y="9"/>
                    <a:pt x="0" y="128"/>
                    <a:pt x="25" y="345"/>
                  </a:cubicBezTo>
                  <a:cubicBezTo>
                    <a:pt x="29" y="385"/>
                    <a:pt x="37" y="424"/>
                    <a:pt x="49" y="461"/>
                  </a:cubicBezTo>
                  <a:cubicBezTo>
                    <a:pt x="52" y="467"/>
                    <a:pt x="57" y="472"/>
                    <a:pt x="64" y="472"/>
                  </a:cubicBezTo>
                  <a:cubicBezTo>
                    <a:pt x="271" y="472"/>
                    <a:pt x="271" y="472"/>
                    <a:pt x="271" y="472"/>
                  </a:cubicBezTo>
                  <a:cubicBezTo>
                    <a:pt x="258" y="461"/>
                    <a:pt x="250" y="446"/>
                    <a:pt x="250" y="4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1" name="Google Shape;1031;p54"/>
            <p:cNvSpPr/>
            <p:nvPr/>
          </p:nvSpPr>
          <p:spPr>
            <a:xfrm>
              <a:off x="2903528" y="3560177"/>
              <a:ext cx="374670" cy="273617"/>
            </a:xfrm>
            <a:custGeom>
              <a:rect b="b" l="l" r="r" t="t"/>
              <a:pathLst>
                <a:path extrusionOk="0" h="473" w="650">
                  <a:moveTo>
                    <a:pt x="455" y="42"/>
                  </a:moveTo>
                  <a:cubicBezTo>
                    <a:pt x="455" y="58"/>
                    <a:pt x="448" y="74"/>
                    <a:pt x="435" y="84"/>
                  </a:cubicBezTo>
                  <a:cubicBezTo>
                    <a:pt x="417" y="100"/>
                    <a:pt x="391" y="108"/>
                    <a:pt x="361" y="107"/>
                  </a:cubicBezTo>
                  <a:cubicBezTo>
                    <a:pt x="332" y="108"/>
                    <a:pt x="306" y="100"/>
                    <a:pt x="288" y="84"/>
                  </a:cubicBezTo>
                  <a:cubicBezTo>
                    <a:pt x="275" y="74"/>
                    <a:pt x="268" y="58"/>
                    <a:pt x="268" y="42"/>
                  </a:cubicBezTo>
                  <a:cubicBezTo>
                    <a:pt x="268" y="26"/>
                    <a:pt x="275" y="11"/>
                    <a:pt x="289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6" y="0"/>
                    <a:pt x="109" y="7"/>
                    <a:pt x="109" y="15"/>
                  </a:cubicBezTo>
                  <a:cubicBezTo>
                    <a:pt x="109" y="181"/>
                    <a:pt x="109" y="181"/>
                    <a:pt x="109" y="181"/>
                  </a:cubicBezTo>
                  <a:cubicBezTo>
                    <a:pt x="107" y="186"/>
                    <a:pt x="104" y="190"/>
                    <a:pt x="98" y="191"/>
                  </a:cubicBezTo>
                  <a:cubicBezTo>
                    <a:pt x="88" y="191"/>
                    <a:pt x="78" y="191"/>
                    <a:pt x="71" y="181"/>
                  </a:cubicBezTo>
                  <a:cubicBezTo>
                    <a:pt x="68" y="176"/>
                    <a:pt x="65" y="170"/>
                    <a:pt x="62" y="164"/>
                  </a:cubicBezTo>
                  <a:cubicBezTo>
                    <a:pt x="51" y="148"/>
                    <a:pt x="30" y="146"/>
                    <a:pt x="17" y="161"/>
                  </a:cubicBezTo>
                  <a:cubicBezTo>
                    <a:pt x="5" y="176"/>
                    <a:pt x="0" y="198"/>
                    <a:pt x="1" y="218"/>
                  </a:cubicBezTo>
                  <a:cubicBezTo>
                    <a:pt x="0" y="238"/>
                    <a:pt x="5" y="259"/>
                    <a:pt x="17" y="274"/>
                  </a:cubicBezTo>
                  <a:cubicBezTo>
                    <a:pt x="30" y="289"/>
                    <a:pt x="51" y="288"/>
                    <a:pt x="62" y="271"/>
                  </a:cubicBezTo>
                  <a:cubicBezTo>
                    <a:pt x="65" y="265"/>
                    <a:pt x="68" y="259"/>
                    <a:pt x="71" y="254"/>
                  </a:cubicBezTo>
                  <a:cubicBezTo>
                    <a:pt x="78" y="244"/>
                    <a:pt x="88" y="244"/>
                    <a:pt x="98" y="245"/>
                  </a:cubicBezTo>
                  <a:cubicBezTo>
                    <a:pt x="104" y="245"/>
                    <a:pt x="107" y="250"/>
                    <a:pt x="109" y="254"/>
                  </a:cubicBezTo>
                  <a:cubicBezTo>
                    <a:pt x="109" y="457"/>
                    <a:pt x="109" y="457"/>
                    <a:pt x="109" y="457"/>
                  </a:cubicBezTo>
                  <a:cubicBezTo>
                    <a:pt x="109" y="466"/>
                    <a:pt x="118" y="473"/>
                    <a:pt x="127" y="470"/>
                  </a:cubicBezTo>
                  <a:cubicBezTo>
                    <a:pt x="132" y="468"/>
                    <a:pt x="138" y="466"/>
                    <a:pt x="143" y="464"/>
                  </a:cubicBezTo>
                  <a:cubicBezTo>
                    <a:pt x="264" y="406"/>
                    <a:pt x="377" y="334"/>
                    <a:pt x="477" y="243"/>
                  </a:cubicBezTo>
                  <a:cubicBezTo>
                    <a:pt x="549" y="178"/>
                    <a:pt x="607" y="105"/>
                    <a:pt x="646" y="21"/>
                  </a:cubicBezTo>
                  <a:cubicBezTo>
                    <a:pt x="650" y="11"/>
                    <a:pt x="643" y="0"/>
                    <a:pt x="632" y="0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448" y="11"/>
                    <a:pt x="455" y="26"/>
                    <a:pt x="455" y="4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2" name="Google Shape;1032;p54"/>
            <p:cNvSpPr/>
            <p:nvPr/>
          </p:nvSpPr>
          <p:spPr>
            <a:xfrm>
              <a:off x="2635397" y="3497189"/>
              <a:ext cx="313600" cy="337276"/>
            </a:xfrm>
            <a:custGeom>
              <a:rect b="b" l="l" r="r" t="t"/>
              <a:pathLst>
                <a:path extrusionOk="0" h="583" w="544">
                  <a:moveTo>
                    <a:pt x="502" y="420"/>
                  </a:moveTo>
                  <a:cubicBezTo>
                    <a:pt x="486" y="420"/>
                    <a:pt x="471" y="413"/>
                    <a:pt x="460" y="400"/>
                  </a:cubicBezTo>
                  <a:cubicBezTo>
                    <a:pt x="445" y="382"/>
                    <a:pt x="436" y="356"/>
                    <a:pt x="437" y="327"/>
                  </a:cubicBezTo>
                  <a:cubicBezTo>
                    <a:pt x="436" y="298"/>
                    <a:pt x="445" y="271"/>
                    <a:pt x="460" y="253"/>
                  </a:cubicBezTo>
                  <a:cubicBezTo>
                    <a:pt x="471" y="240"/>
                    <a:pt x="486" y="233"/>
                    <a:pt x="502" y="233"/>
                  </a:cubicBezTo>
                  <a:cubicBezTo>
                    <a:pt x="518" y="233"/>
                    <a:pt x="534" y="241"/>
                    <a:pt x="544" y="254"/>
                  </a:cubicBezTo>
                  <a:cubicBezTo>
                    <a:pt x="544" y="124"/>
                    <a:pt x="544" y="124"/>
                    <a:pt x="544" y="124"/>
                  </a:cubicBezTo>
                  <a:cubicBezTo>
                    <a:pt x="544" y="116"/>
                    <a:pt x="537" y="109"/>
                    <a:pt x="529" y="109"/>
                  </a:cubicBezTo>
                  <a:cubicBezTo>
                    <a:pt x="312" y="109"/>
                    <a:pt x="312" y="109"/>
                    <a:pt x="312" y="109"/>
                  </a:cubicBezTo>
                  <a:cubicBezTo>
                    <a:pt x="307" y="107"/>
                    <a:pt x="302" y="103"/>
                    <a:pt x="302" y="98"/>
                  </a:cubicBezTo>
                  <a:cubicBezTo>
                    <a:pt x="302" y="87"/>
                    <a:pt x="302" y="78"/>
                    <a:pt x="311" y="71"/>
                  </a:cubicBezTo>
                  <a:cubicBezTo>
                    <a:pt x="317" y="67"/>
                    <a:pt x="323" y="65"/>
                    <a:pt x="328" y="61"/>
                  </a:cubicBezTo>
                  <a:cubicBezTo>
                    <a:pt x="345" y="51"/>
                    <a:pt x="347" y="30"/>
                    <a:pt x="332" y="17"/>
                  </a:cubicBezTo>
                  <a:cubicBezTo>
                    <a:pt x="317" y="5"/>
                    <a:pt x="295" y="0"/>
                    <a:pt x="275" y="0"/>
                  </a:cubicBezTo>
                  <a:cubicBezTo>
                    <a:pt x="255" y="0"/>
                    <a:pt x="234" y="5"/>
                    <a:pt x="219" y="17"/>
                  </a:cubicBezTo>
                  <a:cubicBezTo>
                    <a:pt x="203" y="30"/>
                    <a:pt x="205" y="51"/>
                    <a:pt x="222" y="61"/>
                  </a:cubicBezTo>
                  <a:cubicBezTo>
                    <a:pt x="227" y="65"/>
                    <a:pt x="233" y="67"/>
                    <a:pt x="239" y="71"/>
                  </a:cubicBezTo>
                  <a:cubicBezTo>
                    <a:pt x="248" y="78"/>
                    <a:pt x="248" y="87"/>
                    <a:pt x="248" y="98"/>
                  </a:cubicBezTo>
                  <a:cubicBezTo>
                    <a:pt x="248" y="103"/>
                    <a:pt x="243" y="107"/>
                    <a:pt x="239" y="109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8" y="109"/>
                    <a:pt x="0" y="120"/>
                    <a:pt x="5" y="130"/>
                  </a:cubicBezTo>
                  <a:cubicBezTo>
                    <a:pt x="18" y="157"/>
                    <a:pt x="32" y="183"/>
                    <a:pt x="50" y="208"/>
                  </a:cubicBezTo>
                  <a:cubicBezTo>
                    <a:pt x="170" y="381"/>
                    <a:pt x="338" y="493"/>
                    <a:pt x="525" y="579"/>
                  </a:cubicBezTo>
                  <a:cubicBezTo>
                    <a:pt x="525" y="579"/>
                    <a:pt x="525" y="579"/>
                    <a:pt x="525" y="579"/>
                  </a:cubicBezTo>
                  <a:cubicBezTo>
                    <a:pt x="534" y="583"/>
                    <a:pt x="544" y="576"/>
                    <a:pt x="544" y="567"/>
                  </a:cubicBezTo>
                  <a:cubicBezTo>
                    <a:pt x="544" y="399"/>
                    <a:pt x="544" y="399"/>
                    <a:pt x="544" y="399"/>
                  </a:cubicBezTo>
                  <a:cubicBezTo>
                    <a:pt x="534" y="413"/>
                    <a:pt x="518" y="420"/>
                    <a:pt x="502" y="4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3" name="Google Shape;1033;p54"/>
            <p:cNvSpPr/>
            <p:nvPr/>
          </p:nvSpPr>
          <p:spPr>
            <a:xfrm>
              <a:off x="2966382" y="3253725"/>
              <a:ext cx="349261" cy="352241"/>
            </a:xfrm>
            <a:custGeom>
              <a:rect b="b" l="l" r="r" t="t"/>
              <a:pathLst>
                <a:path extrusionOk="0" h="609" w="606">
                  <a:moveTo>
                    <a:pt x="397" y="49"/>
                  </a:moveTo>
                  <a:cubicBezTo>
                    <a:pt x="262" y="0"/>
                    <a:pt x="137" y="39"/>
                    <a:pt x="19" y="109"/>
                  </a:cubicBezTo>
                  <a:cubicBezTo>
                    <a:pt x="17" y="110"/>
                    <a:pt x="15" y="111"/>
                    <a:pt x="13" y="112"/>
                  </a:cubicBezTo>
                  <a:cubicBezTo>
                    <a:pt x="5" y="116"/>
                    <a:pt x="0" y="124"/>
                    <a:pt x="0" y="132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11" y="225"/>
                    <a:pt x="26" y="217"/>
                    <a:pt x="43" y="217"/>
                  </a:cubicBezTo>
                  <a:cubicBezTo>
                    <a:pt x="59" y="217"/>
                    <a:pt x="74" y="225"/>
                    <a:pt x="85" y="237"/>
                  </a:cubicBezTo>
                  <a:cubicBezTo>
                    <a:pt x="100" y="256"/>
                    <a:pt x="108" y="282"/>
                    <a:pt x="108" y="311"/>
                  </a:cubicBezTo>
                  <a:cubicBezTo>
                    <a:pt x="108" y="340"/>
                    <a:pt x="100" y="366"/>
                    <a:pt x="85" y="385"/>
                  </a:cubicBezTo>
                  <a:cubicBezTo>
                    <a:pt x="74" y="398"/>
                    <a:pt x="59" y="405"/>
                    <a:pt x="43" y="405"/>
                  </a:cubicBezTo>
                  <a:cubicBezTo>
                    <a:pt x="26" y="405"/>
                    <a:pt x="11" y="397"/>
                    <a:pt x="0" y="384"/>
                  </a:cubicBezTo>
                  <a:cubicBezTo>
                    <a:pt x="0" y="485"/>
                    <a:pt x="0" y="485"/>
                    <a:pt x="0" y="485"/>
                  </a:cubicBezTo>
                  <a:cubicBezTo>
                    <a:pt x="0" y="493"/>
                    <a:pt x="7" y="500"/>
                    <a:pt x="15" y="500"/>
                  </a:cubicBezTo>
                  <a:cubicBezTo>
                    <a:pt x="216" y="500"/>
                    <a:pt x="216" y="500"/>
                    <a:pt x="216" y="500"/>
                  </a:cubicBezTo>
                  <a:cubicBezTo>
                    <a:pt x="221" y="502"/>
                    <a:pt x="225" y="505"/>
                    <a:pt x="225" y="511"/>
                  </a:cubicBezTo>
                  <a:cubicBezTo>
                    <a:pt x="226" y="521"/>
                    <a:pt x="226" y="531"/>
                    <a:pt x="216" y="538"/>
                  </a:cubicBezTo>
                  <a:cubicBezTo>
                    <a:pt x="211" y="541"/>
                    <a:pt x="205" y="544"/>
                    <a:pt x="199" y="547"/>
                  </a:cubicBezTo>
                  <a:cubicBezTo>
                    <a:pt x="183" y="558"/>
                    <a:pt x="181" y="579"/>
                    <a:pt x="196" y="592"/>
                  </a:cubicBezTo>
                  <a:cubicBezTo>
                    <a:pt x="211" y="604"/>
                    <a:pt x="233" y="609"/>
                    <a:pt x="252" y="609"/>
                  </a:cubicBezTo>
                  <a:cubicBezTo>
                    <a:pt x="272" y="609"/>
                    <a:pt x="294" y="604"/>
                    <a:pt x="309" y="592"/>
                  </a:cubicBezTo>
                  <a:cubicBezTo>
                    <a:pt x="324" y="579"/>
                    <a:pt x="322" y="558"/>
                    <a:pt x="306" y="547"/>
                  </a:cubicBezTo>
                  <a:cubicBezTo>
                    <a:pt x="300" y="544"/>
                    <a:pt x="294" y="541"/>
                    <a:pt x="289" y="538"/>
                  </a:cubicBezTo>
                  <a:cubicBezTo>
                    <a:pt x="279" y="531"/>
                    <a:pt x="279" y="521"/>
                    <a:pt x="279" y="511"/>
                  </a:cubicBezTo>
                  <a:cubicBezTo>
                    <a:pt x="280" y="505"/>
                    <a:pt x="284" y="502"/>
                    <a:pt x="289" y="500"/>
                  </a:cubicBezTo>
                  <a:cubicBezTo>
                    <a:pt x="547" y="500"/>
                    <a:pt x="547" y="500"/>
                    <a:pt x="547" y="500"/>
                  </a:cubicBezTo>
                  <a:cubicBezTo>
                    <a:pt x="554" y="500"/>
                    <a:pt x="559" y="496"/>
                    <a:pt x="561" y="490"/>
                  </a:cubicBezTo>
                  <a:cubicBezTo>
                    <a:pt x="574" y="451"/>
                    <a:pt x="583" y="411"/>
                    <a:pt x="588" y="368"/>
                  </a:cubicBezTo>
                  <a:cubicBezTo>
                    <a:pt x="606" y="217"/>
                    <a:pt x="540" y="101"/>
                    <a:pt x="397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4" name="Google Shape;1034;p54"/>
          <p:cNvGrpSpPr/>
          <p:nvPr/>
        </p:nvGrpSpPr>
        <p:grpSpPr>
          <a:xfrm>
            <a:off x="5143819" y="2257535"/>
            <a:ext cx="443879" cy="445541"/>
            <a:chOff x="4764809" y="3184208"/>
            <a:chExt cx="717090" cy="719775"/>
          </a:xfrm>
        </p:grpSpPr>
        <p:sp>
          <p:nvSpPr>
            <p:cNvPr id="1035" name="Google Shape;1035;p54"/>
            <p:cNvSpPr/>
            <p:nvPr/>
          </p:nvSpPr>
          <p:spPr>
            <a:xfrm>
              <a:off x="5143387" y="3232375"/>
              <a:ext cx="338512" cy="556553"/>
            </a:xfrm>
            <a:custGeom>
              <a:rect b="b" l="l" r="r" t="t"/>
              <a:pathLst>
                <a:path extrusionOk="0" h="847" w="517">
                  <a:moveTo>
                    <a:pt x="0" y="802"/>
                  </a:moveTo>
                  <a:cubicBezTo>
                    <a:pt x="37" y="819"/>
                    <a:pt x="110" y="847"/>
                    <a:pt x="190" y="847"/>
                  </a:cubicBezTo>
                  <a:cubicBezTo>
                    <a:pt x="190" y="847"/>
                    <a:pt x="190" y="847"/>
                    <a:pt x="190" y="847"/>
                  </a:cubicBezTo>
                  <a:cubicBezTo>
                    <a:pt x="199" y="847"/>
                    <a:pt x="209" y="847"/>
                    <a:pt x="218" y="846"/>
                  </a:cubicBezTo>
                  <a:cubicBezTo>
                    <a:pt x="349" y="835"/>
                    <a:pt x="430" y="763"/>
                    <a:pt x="441" y="754"/>
                  </a:cubicBezTo>
                  <a:cubicBezTo>
                    <a:pt x="491" y="669"/>
                    <a:pt x="517" y="573"/>
                    <a:pt x="517" y="474"/>
                  </a:cubicBezTo>
                  <a:cubicBezTo>
                    <a:pt x="517" y="274"/>
                    <a:pt x="411" y="96"/>
                    <a:pt x="244" y="0"/>
                  </a:cubicBezTo>
                  <a:cubicBezTo>
                    <a:pt x="282" y="43"/>
                    <a:pt x="320" y="107"/>
                    <a:pt x="335" y="201"/>
                  </a:cubicBezTo>
                  <a:cubicBezTo>
                    <a:pt x="354" y="317"/>
                    <a:pt x="329" y="414"/>
                    <a:pt x="305" y="476"/>
                  </a:cubicBezTo>
                  <a:cubicBezTo>
                    <a:pt x="279" y="543"/>
                    <a:pt x="249" y="582"/>
                    <a:pt x="247" y="583"/>
                  </a:cubicBezTo>
                  <a:cubicBezTo>
                    <a:pt x="247" y="583"/>
                    <a:pt x="247" y="583"/>
                    <a:pt x="247" y="583"/>
                  </a:cubicBezTo>
                  <a:cubicBezTo>
                    <a:pt x="236" y="599"/>
                    <a:pt x="224" y="615"/>
                    <a:pt x="210" y="631"/>
                  </a:cubicBezTo>
                  <a:cubicBezTo>
                    <a:pt x="168" y="680"/>
                    <a:pt x="115" y="725"/>
                    <a:pt x="50" y="770"/>
                  </a:cubicBezTo>
                  <a:cubicBezTo>
                    <a:pt x="35" y="780"/>
                    <a:pt x="20" y="790"/>
                    <a:pt x="5" y="800"/>
                  </a:cubicBezTo>
                  <a:cubicBezTo>
                    <a:pt x="3" y="800"/>
                    <a:pt x="2" y="801"/>
                    <a:pt x="0" y="8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6" name="Google Shape;1036;p54"/>
            <p:cNvSpPr/>
            <p:nvPr/>
          </p:nvSpPr>
          <p:spPr>
            <a:xfrm>
              <a:off x="4783248" y="3418197"/>
              <a:ext cx="616697" cy="485785"/>
            </a:xfrm>
            <a:custGeom>
              <a:rect b="b" l="l" r="r" t="t"/>
              <a:pathLst>
                <a:path extrusionOk="0" h="739" w="942">
                  <a:moveTo>
                    <a:pt x="84" y="145"/>
                  </a:moveTo>
                  <a:cubicBezTo>
                    <a:pt x="0" y="309"/>
                    <a:pt x="79" y="508"/>
                    <a:pt x="87" y="527"/>
                  </a:cubicBezTo>
                  <a:cubicBezTo>
                    <a:pt x="192" y="662"/>
                    <a:pt x="349" y="739"/>
                    <a:pt x="520" y="739"/>
                  </a:cubicBezTo>
                  <a:cubicBezTo>
                    <a:pt x="683" y="739"/>
                    <a:pt x="839" y="664"/>
                    <a:pt x="942" y="540"/>
                  </a:cubicBezTo>
                  <a:cubicBezTo>
                    <a:pt x="901" y="562"/>
                    <a:pt x="843" y="585"/>
                    <a:pt x="770" y="591"/>
                  </a:cubicBezTo>
                  <a:cubicBezTo>
                    <a:pt x="760" y="592"/>
                    <a:pt x="750" y="593"/>
                    <a:pt x="740" y="593"/>
                  </a:cubicBezTo>
                  <a:cubicBezTo>
                    <a:pt x="629" y="593"/>
                    <a:pt x="541" y="547"/>
                    <a:pt x="524" y="539"/>
                  </a:cubicBezTo>
                  <a:cubicBezTo>
                    <a:pt x="519" y="537"/>
                    <a:pt x="510" y="532"/>
                    <a:pt x="508" y="531"/>
                  </a:cubicBezTo>
                  <a:cubicBezTo>
                    <a:pt x="451" y="498"/>
                    <a:pt x="405" y="464"/>
                    <a:pt x="363" y="429"/>
                  </a:cubicBezTo>
                  <a:cubicBezTo>
                    <a:pt x="308" y="383"/>
                    <a:pt x="268" y="340"/>
                    <a:pt x="237" y="293"/>
                  </a:cubicBezTo>
                  <a:cubicBezTo>
                    <a:pt x="212" y="256"/>
                    <a:pt x="196" y="220"/>
                    <a:pt x="188" y="183"/>
                  </a:cubicBezTo>
                  <a:cubicBezTo>
                    <a:pt x="176" y="134"/>
                    <a:pt x="179" y="91"/>
                    <a:pt x="195" y="51"/>
                  </a:cubicBezTo>
                  <a:cubicBezTo>
                    <a:pt x="203" y="32"/>
                    <a:pt x="213" y="15"/>
                    <a:pt x="225" y="0"/>
                  </a:cubicBezTo>
                  <a:cubicBezTo>
                    <a:pt x="175" y="27"/>
                    <a:pt x="122" y="72"/>
                    <a:pt x="84" y="1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7" name="Google Shape;1037;p54"/>
            <p:cNvSpPr/>
            <p:nvPr/>
          </p:nvSpPr>
          <p:spPr>
            <a:xfrm>
              <a:off x="4764809" y="3184208"/>
              <a:ext cx="585965" cy="520485"/>
            </a:xfrm>
            <a:custGeom>
              <a:rect b="b" l="l" r="r" t="t"/>
              <a:pathLst>
                <a:path extrusionOk="0" h="792" w="895">
                  <a:moveTo>
                    <a:pt x="885" y="279"/>
                  </a:moveTo>
                  <a:cubicBezTo>
                    <a:pt x="871" y="194"/>
                    <a:pt x="837" y="125"/>
                    <a:pt x="783" y="74"/>
                  </a:cubicBezTo>
                  <a:cubicBezTo>
                    <a:pt x="745" y="38"/>
                    <a:pt x="710" y="24"/>
                    <a:pt x="706" y="23"/>
                  </a:cubicBezTo>
                  <a:cubicBezTo>
                    <a:pt x="655" y="8"/>
                    <a:pt x="602" y="0"/>
                    <a:pt x="548" y="0"/>
                  </a:cubicBezTo>
                  <a:cubicBezTo>
                    <a:pt x="246" y="0"/>
                    <a:pt x="0" y="245"/>
                    <a:pt x="0" y="547"/>
                  </a:cubicBezTo>
                  <a:cubicBezTo>
                    <a:pt x="0" y="634"/>
                    <a:pt x="20" y="717"/>
                    <a:pt x="57" y="792"/>
                  </a:cubicBezTo>
                  <a:cubicBezTo>
                    <a:pt x="40" y="710"/>
                    <a:pt x="32" y="594"/>
                    <a:pt x="87" y="488"/>
                  </a:cubicBezTo>
                  <a:cubicBezTo>
                    <a:pt x="170" y="327"/>
                    <a:pt x="318" y="293"/>
                    <a:pt x="378" y="286"/>
                  </a:cubicBezTo>
                  <a:cubicBezTo>
                    <a:pt x="387" y="285"/>
                    <a:pt x="396" y="284"/>
                    <a:pt x="405" y="284"/>
                  </a:cubicBezTo>
                  <a:cubicBezTo>
                    <a:pt x="406" y="284"/>
                    <a:pt x="406" y="284"/>
                    <a:pt x="406" y="284"/>
                  </a:cubicBezTo>
                  <a:cubicBezTo>
                    <a:pt x="408" y="284"/>
                    <a:pt x="408" y="284"/>
                    <a:pt x="408" y="284"/>
                  </a:cubicBezTo>
                  <a:cubicBezTo>
                    <a:pt x="410" y="285"/>
                    <a:pt x="410" y="285"/>
                    <a:pt x="410" y="285"/>
                  </a:cubicBezTo>
                  <a:cubicBezTo>
                    <a:pt x="441" y="285"/>
                    <a:pt x="472" y="294"/>
                    <a:pt x="500" y="311"/>
                  </a:cubicBezTo>
                  <a:cubicBezTo>
                    <a:pt x="519" y="322"/>
                    <a:pt x="535" y="337"/>
                    <a:pt x="548" y="356"/>
                  </a:cubicBezTo>
                  <a:cubicBezTo>
                    <a:pt x="570" y="322"/>
                    <a:pt x="603" y="301"/>
                    <a:pt x="645" y="291"/>
                  </a:cubicBezTo>
                  <a:cubicBezTo>
                    <a:pt x="662" y="287"/>
                    <a:pt x="678" y="285"/>
                    <a:pt x="694" y="285"/>
                  </a:cubicBezTo>
                  <a:cubicBezTo>
                    <a:pt x="737" y="285"/>
                    <a:pt x="776" y="299"/>
                    <a:pt x="812" y="326"/>
                  </a:cubicBezTo>
                  <a:cubicBezTo>
                    <a:pt x="850" y="356"/>
                    <a:pt x="874" y="395"/>
                    <a:pt x="883" y="444"/>
                  </a:cubicBezTo>
                  <a:cubicBezTo>
                    <a:pt x="892" y="395"/>
                    <a:pt x="895" y="340"/>
                    <a:pt x="885" y="2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8" name="Google Shape;1038;p54"/>
          <p:cNvGrpSpPr/>
          <p:nvPr/>
        </p:nvGrpSpPr>
        <p:grpSpPr>
          <a:xfrm>
            <a:off x="4452495" y="2286500"/>
            <a:ext cx="445746" cy="387612"/>
            <a:chOff x="3680173" y="3231000"/>
            <a:chExt cx="720106" cy="626190"/>
          </a:xfrm>
        </p:grpSpPr>
        <p:sp>
          <p:nvSpPr>
            <p:cNvPr id="1039" name="Google Shape;1039;p54"/>
            <p:cNvSpPr/>
            <p:nvPr/>
          </p:nvSpPr>
          <p:spPr>
            <a:xfrm>
              <a:off x="3680173" y="3232386"/>
              <a:ext cx="468746" cy="451568"/>
            </a:xfrm>
            <a:custGeom>
              <a:rect b="b" l="l" r="r" t="t"/>
              <a:pathLst>
                <a:path extrusionOk="0" h="326" w="341">
                  <a:moveTo>
                    <a:pt x="337" y="79"/>
                  </a:moveTo>
                  <a:cubicBezTo>
                    <a:pt x="332" y="73"/>
                    <a:pt x="325" y="65"/>
                    <a:pt x="312" y="52"/>
                  </a:cubicBezTo>
                  <a:cubicBezTo>
                    <a:pt x="290" y="31"/>
                    <a:pt x="264" y="16"/>
                    <a:pt x="261" y="15"/>
                  </a:cubicBezTo>
                  <a:cubicBezTo>
                    <a:pt x="237" y="5"/>
                    <a:pt x="211" y="0"/>
                    <a:pt x="184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24" y="2"/>
                    <a:pt x="76" y="24"/>
                    <a:pt x="44" y="61"/>
                  </a:cubicBezTo>
                  <a:cubicBezTo>
                    <a:pt x="13" y="97"/>
                    <a:pt x="0" y="144"/>
                    <a:pt x="5" y="195"/>
                  </a:cubicBezTo>
                  <a:cubicBezTo>
                    <a:pt x="10" y="237"/>
                    <a:pt x="24" y="275"/>
                    <a:pt x="47" y="308"/>
                  </a:cubicBezTo>
                  <a:cubicBezTo>
                    <a:pt x="51" y="314"/>
                    <a:pt x="56" y="320"/>
                    <a:pt x="61" y="326"/>
                  </a:cubicBezTo>
                  <a:cubicBezTo>
                    <a:pt x="50" y="296"/>
                    <a:pt x="39" y="251"/>
                    <a:pt x="47" y="200"/>
                  </a:cubicBezTo>
                  <a:cubicBezTo>
                    <a:pt x="62" y="106"/>
                    <a:pt x="151" y="88"/>
                    <a:pt x="162" y="86"/>
                  </a:cubicBezTo>
                  <a:cubicBezTo>
                    <a:pt x="162" y="86"/>
                    <a:pt x="162" y="86"/>
                    <a:pt x="162" y="86"/>
                  </a:cubicBezTo>
                  <a:cubicBezTo>
                    <a:pt x="169" y="85"/>
                    <a:pt x="176" y="84"/>
                    <a:pt x="183" y="83"/>
                  </a:cubicBezTo>
                  <a:cubicBezTo>
                    <a:pt x="184" y="83"/>
                    <a:pt x="184" y="83"/>
                    <a:pt x="184" y="83"/>
                  </a:cubicBezTo>
                  <a:cubicBezTo>
                    <a:pt x="210" y="83"/>
                    <a:pt x="234" y="91"/>
                    <a:pt x="257" y="107"/>
                  </a:cubicBezTo>
                  <a:cubicBezTo>
                    <a:pt x="259" y="109"/>
                    <a:pt x="261" y="109"/>
                    <a:pt x="262" y="109"/>
                  </a:cubicBezTo>
                  <a:cubicBezTo>
                    <a:pt x="264" y="109"/>
                    <a:pt x="266" y="108"/>
                    <a:pt x="269" y="107"/>
                  </a:cubicBezTo>
                  <a:cubicBezTo>
                    <a:pt x="295" y="91"/>
                    <a:pt x="318" y="84"/>
                    <a:pt x="341" y="83"/>
                  </a:cubicBezTo>
                  <a:cubicBezTo>
                    <a:pt x="339" y="82"/>
                    <a:pt x="338" y="80"/>
                    <a:pt x="337" y="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0" name="Google Shape;1040;p54"/>
            <p:cNvSpPr/>
            <p:nvPr/>
          </p:nvSpPr>
          <p:spPr>
            <a:xfrm>
              <a:off x="3743529" y="3408162"/>
              <a:ext cx="548171" cy="449028"/>
            </a:xfrm>
            <a:custGeom>
              <a:rect b="b" l="l" r="r" t="t"/>
              <a:pathLst>
                <a:path extrusionOk="0" h="324" w="399">
                  <a:moveTo>
                    <a:pt x="399" y="221"/>
                  </a:moveTo>
                  <a:cubicBezTo>
                    <a:pt x="381" y="231"/>
                    <a:pt x="357" y="241"/>
                    <a:pt x="329" y="246"/>
                  </a:cubicBezTo>
                  <a:cubicBezTo>
                    <a:pt x="315" y="249"/>
                    <a:pt x="299" y="250"/>
                    <a:pt x="284" y="250"/>
                  </a:cubicBezTo>
                  <a:cubicBezTo>
                    <a:pt x="244" y="250"/>
                    <a:pt x="214" y="241"/>
                    <a:pt x="209" y="239"/>
                  </a:cubicBezTo>
                  <a:cubicBezTo>
                    <a:pt x="208" y="239"/>
                    <a:pt x="206" y="239"/>
                    <a:pt x="204" y="238"/>
                  </a:cubicBezTo>
                  <a:cubicBezTo>
                    <a:pt x="143" y="209"/>
                    <a:pt x="100" y="176"/>
                    <a:pt x="70" y="133"/>
                  </a:cubicBezTo>
                  <a:cubicBezTo>
                    <a:pt x="55" y="111"/>
                    <a:pt x="46" y="86"/>
                    <a:pt x="43" y="59"/>
                  </a:cubicBezTo>
                  <a:cubicBezTo>
                    <a:pt x="40" y="36"/>
                    <a:pt x="44" y="16"/>
                    <a:pt x="53" y="0"/>
                  </a:cubicBezTo>
                  <a:cubicBezTo>
                    <a:pt x="35" y="16"/>
                    <a:pt x="18" y="39"/>
                    <a:pt x="12" y="75"/>
                  </a:cubicBezTo>
                  <a:cubicBezTo>
                    <a:pt x="0" y="154"/>
                    <a:pt x="37" y="221"/>
                    <a:pt x="41" y="228"/>
                  </a:cubicBezTo>
                  <a:cubicBezTo>
                    <a:pt x="74" y="261"/>
                    <a:pt x="116" y="289"/>
                    <a:pt x="169" y="314"/>
                  </a:cubicBezTo>
                  <a:cubicBezTo>
                    <a:pt x="183" y="320"/>
                    <a:pt x="199" y="324"/>
                    <a:pt x="215" y="324"/>
                  </a:cubicBezTo>
                  <a:cubicBezTo>
                    <a:pt x="233" y="324"/>
                    <a:pt x="252" y="319"/>
                    <a:pt x="268" y="312"/>
                  </a:cubicBezTo>
                  <a:cubicBezTo>
                    <a:pt x="312" y="291"/>
                    <a:pt x="350" y="266"/>
                    <a:pt x="383" y="236"/>
                  </a:cubicBezTo>
                  <a:cubicBezTo>
                    <a:pt x="389" y="231"/>
                    <a:pt x="394" y="226"/>
                    <a:pt x="399" y="2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1" name="Google Shape;1041;p54"/>
            <p:cNvSpPr/>
            <p:nvPr/>
          </p:nvSpPr>
          <p:spPr>
            <a:xfrm>
              <a:off x="4061000" y="3231000"/>
              <a:ext cx="339279" cy="508390"/>
            </a:xfrm>
            <a:custGeom>
              <a:rect b="b" l="l" r="r" t="t"/>
              <a:pathLst>
                <a:path extrusionOk="0" h="367" w="247">
                  <a:moveTo>
                    <a:pt x="53" y="367"/>
                  </a:moveTo>
                  <a:cubicBezTo>
                    <a:pt x="68" y="367"/>
                    <a:pt x="82" y="365"/>
                    <a:pt x="96" y="363"/>
                  </a:cubicBezTo>
                  <a:cubicBezTo>
                    <a:pt x="150" y="353"/>
                    <a:pt x="191" y="320"/>
                    <a:pt x="195" y="316"/>
                  </a:cubicBezTo>
                  <a:cubicBezTo>
                    <a:pt x="221" y="279"/>
                    <a:pt x="237" y="239"/>
                    <a:pt x="242" y="195"/>
                  </a:cubicBezTo>
                  <a:cubicBezTo>
                    <a:pt x="247" y="155"/>
                    <a:pt x="239" y="116"/>
                    <a:pt x="221" y="85"/>
                  </a:cubicBezTo>
                  <a:cubicBezTo>
                    <a:pt x="201" y="51"/>
                    <a:pt x="170" y="26"/>
                    <a:pt x="130" y="12"/>
                  </a:cubicBezTo>
                  <a:cubicBezTo>
                    <a:pt x="110" y="4"/>
                    <a:pt x="88" y="0"/>
                    <a:pt x="66" y="0"/>
                  </a:cubicBezTo>
                  <a:cubicBezTo>
                    <a:pt x="44" y="0"/>
                    <a:pt x="22" y="4"/>
                    <a:pt x="0" y="11"/>
                  </a:cubicBezTo>
                  <a:cubicBezTo>
                    <a:pt x="11" y="18"/>
                    <a:pt x="28" y="30"/>
                    <a:pt x="43" y="44"/>
                  </a:cubicBezTo>
                  <a:cubicBezTo>
                    <a:pt x="57" y="58"/>
                    <a:pt x="64" y="66"/>
                    <a:pt x="69" y="72"/>
                  </a:cubicBezTo>
                  <a:cubicBezTo>
                    <a:pt x="71" y="74"/>
                    <a:pt x="72" y="76"/>
                    <a:pt x="74" y="78"/>
                  </a:cubicBezTo>
                  <a:cubicBezTo>
                    <a:pt x="80" y="85"/>
                    <a:pt x="89" y="87"/>
                    <a:pt x="89" y="87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02" y="91"/>
                    <a:pt x="102" y="91"/>
                    <a:pt x="102" y="91"/>
                  </a:cubicBezTo>
                  <a:cubicBezTo>
                    <a:pt x="143" y="106"/>
                    <a:pt x="164" y="140"/>
                    <a:pt x="159" y="185"/>
                  </a:cubicBezTo>
                  <a:cubicBezTo>
                    <a:pt x="154" y="230"/>
                    <a:pt x="133" y="268"/>
                    <a:pt x="96" y="302"/>
                  </a:cubicBezTo>
                  <a:cubicBezTo>
                    <a:pt x="70" y="326"/>
                    <a:pt x="40" y="345"/>
                    <a:pt x="5" y="362"/>
                  </a:cubicBezTo>
                  <a:cubicBezTo>
                    <a:pt x="18" y="365"/>
                    <a:pt x="34" y="367"/>
                    <a:pt x="53" y="367"/>
                  </a:cubicBezTo>
                  <a:cubicBezTo>
                    <a:pt x="53" y="367"/>
                    <a:pt x="53" y="367"/>
                    <a:pt x="53" y="3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2" name="Google Shape;1042;p54"/>
          <p:cNvGrpSpPr/>
          <p:nvPr/>
        </p:nvGrpSpPr>
        <p:grpSpPr>
          <a:xfrm>
            <a:off x="6524582" y="2257496"/>
            <a:ext cx="443283" cy="445620"/>
            <a:chOff x="6931035" y="3184144"/>
            <a:chExt cx="716128" cy="719903"/>
          </a:xfrm>
        </p:grpSpPr>
        <p:sp>
          <p:nvSpPr>
            <p:cNvPr id="1043" name="Google Shape;1043;p54"/>
            <p:cNvSpPr/>
            <p:nvPr/>
          </p:nvSpPr>
          <p:spPr>
            <a:xfrm>
              <a:off x="7304099" y="3430106"/>
              <a:ext cx="343064" cy="228463"/>
            </a:xfrm>
            <a:custGeom>
              <a:rect b="b" l="l" r="r" t="t"/>
              <a:pathLst>
                <a:path extrusionOk="0" h="391" w="590">
                  <a:moveTo>
                    <a:pt x="507" y="0"/>
                  </a:moveTo>
                  <a:cubicBezTo>
                    <a:pt x="196" y="0"/>
                    <a:pt x="196" y="0"/>
                    <a:pt x="196" y="0"/>
                  </a:cubicBezTo>
                  <a:cubicBezTo>
                    <a:pt x="194" y="0"/>
                    <a:pt x="192" y="0"/>
                    <a:pt x="191" y="2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0" y="193"/>
                    <a:pt x="0" y="197"/>
                    <a:pt x="2" y="200"/>
                  </a:cubicBezTo>
                  <a:cubicBezTo>
                    <a:pt x="191" y="389"/>
                    <a:pt x="191" y="389"/>
                    <a:pt x="191" y="389"/>
                  </a:cubicBezTo>
                  <a:cubicBezTo>
                    <a:pt x="192" y="390"/>
                    <a:pt x="194" y="391"/>
                    <a:pt x="196" y="391"/>
                  </a:cubicBezTo>
                  <a:cubicBezTo>
                    <a:pt x="507" y="391"/>
                    <a:pt x="507" y="391"/>
                    <a:pt x="507" y="391"/>
                  </a:cubicBezTo>
                  <a:cubicBezTo>
                    <a:pt x="553" y="391"/>
                    <a:pt x="590" y="353"/>
                    <a:pt x="590" y="307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37"/>
                    <a:pt x="553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4" name="Google Shape;1044;p54"/>
            <p:cNvSpPr/>
            <p:nvPr/>
          </p:nvSpPr>
          <p:spPr>
            <a:xfrm>
              <a:off x="6931035" y="3430106"/>
              <a:ext cx="343548" cy="228463"/>
            </a:xfrm>
            <a:custGeom>
              <a:rect b="b" l="l" r="r" t="t"/>
              <a:pathLst>
                <a:path extrusionOk="0" h="391" w="591">
                  <a:moveTo>
                    <a:pt x="84" y="0"/>
                  </a:moveTo>
                  <a:cubicBezTo>
                    <a:pt x="38" y="0"/>
                    <a:pt x="0" y="37"/>
                    <a:pt x="0" y="83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0" y="353"/>
                    <a:pt x="38" y="391"/>
                    <a:pt x="84" y="391"/>
                  </a:cubicBezTo>
                  <a:cubicBezTo>
                    <a:pt x="395" y="391"/>
                    <a:pt x="395" y="391"/>
                    <a:pt x="395" y="391"/>
                  </a:cubicBezTo>
                  <a:cubicBezTo>
                    <a:pt x="396" y="391"/>
                    <a:pt x="398" y="390"/>
                    <a:pt x="399" y="389"/>
                  </a:cubicBezTo>
                  <a:cubicBezTo>
                    <a:pt x="588" y="200"/>
                    <a:pt x="588" y="200"/>
                    <a:pt x="588" y="200"/>
                  </a:cubicBezTo>
                  <a:cubicBezTo>
                    <a:pt x="591" y="197"/>
                    <a:pt x="591" y="193"/>
                    <a:pt x="588" y="190"/>
                  </a:cubicBezTo>
                  <a:cubicBezTo>
                    <a:pt x="399" y="2"/>
                    <a:pt x="399" y="2"/>
                    <a:pt x="399" y="2"/>
                  </a:cubicBezTo>
                  <a:cubicBezTo>
                    <a:pt x="398" y="0"/>
                    <a:pt x="396" y="0"/>
                    <a:pt x="395" y="0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5" name="Google Shape;1045;p54"/>
            <p:cNvSpPr/>
            <p:nvPr/>
          </p:nvSpPr>
          <p:spPr>
            <a:xfrm>
              <a:off x="7175631" y="3184144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307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37" y="0"/>
                    <a:pt x="0" y="38"/>
                    <a:pt x="0" y="84"/>
                  </a:cubicBezTo>
                  <a:cubicBezTo>
                    <a:pt x="0" y="395"/>
                    <a:pt x="0" y="395"/>
                    <a:pt x="0" y="395"/>
                  </a:cubicBezTo>
                  <a:cubicBezTo>
                    <a:pt x="0" y="396"/>
                    <a:pt x="1" y="398"/>
                    <a:pt x="2" y="399"/>
                  </a:cubicBezTo>
                  <a:cubicBezTo>
                    <a:pt x="191" y="588"/>
                    <a:pt x="191" y="588"/>
                    <a:pt x="191" y="588"/>
                  </a:cubicBezTo>
                  <a:cubicBezTo>
                    <a:pt x="193" y="591"/>
                    <a:pt x="198" y="591"/>
                    <a:pt x="200" y="588"/>
                  </a:cubicBezTo>
                  <a:cubicBezTo>
                    <a:pt x="389" y="399"/>
                    <a:pt x="389" y="399"/>
                    <a:pt x="389" y="399"/>
                  </a:cubicBezTo>
                  <a:cubicBezTo>
                    <a:pt x="390" y="398"/>
                    <a:pt x="391" y="396"/>
                    <a:pt x="391" y="395"/>
                  </a:cubicBezTo>
                  <a:cubicBezTo>
                    <a:pt x="391" y="84"/>
                    <a:pt x="391" y="84"/>
                    <a:pt x="391" y="84"/>
                  </a:cubicBezTo>
                  <a:cubicBezTo>
                    <a:pt x="391" y="38"/>
                    <a:pt x="354" y="0"/>
                    <a:pt x="3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6" name="Google Shape;1046;p54"/>
            <p:cNvSpPr/>
            <p:nvPr/>
          </p:nvSpPr>
          <p:spPr>
            <a:xfrm>
              <a:off x="7175631" y="3558678"/>
              <a:ext cx="227419" cy="345369"/>
            </a:xfrm>
            <a:custGeom>
              <a:rect b="b" l="l" r="r" t="t"/>
              <a:pathLst>
                <a:path extrusionOk="0" h="591" w="391">
                  <a:moveTo>
                    <a:pt x="84" y="591"/>
                  </a:moveTo>
                  <a:cubicBezTo>
                    <a:pt x="307" y="591"/>
                    <a:pt x="307" y="591"/>
                    <a:pt x="307" y="591"/>
                  </a:cubicBezTo>
                  <a:cubicBezTo>
                    <a:pt x="354" y="591"/>
                    <a:pt x="391" y="553"/>
                    <a:pt x="391" y="507"/>
                  </a:cubicBezTo>
                  <a:cubicBezTo>
                    <a:pt x="391" y="197"/>
                    <a:pt x="391" y="197"/>
                    <a:pt x="391" y="197"/>
                  </a:cubicBezTo>
                  <a:cubicBezTo>
                    <a:pt x="391" y="195"/>
                    <a:pt x="390" y="193"/>
                    <a:pt x="389" y="192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8" y="0"/>
                    <a:pt x="193" y="0"/>
                    <a:pt x="191" y="3"/>
                  </a:cubicBezTo>
                  <a:cubicBezTo>
                    <a:pt x="2" y="192"/>
                    <a:pt x="2" y="192"/>
                    <a:pt x="2" y="192"/>
                  </a:cubicBezTo>
                  <a:cubicBezTo>
                    <a:pt x="1" y="193"/>
                    <a:pt x="0" y="195"/>
                    <a:pt x="0" y="197"/>
                  </a:cubicBezTo>
                  <a:cubicBezTo>
                    <a:pt x="0" y="507"/>
                    <a:pt x="0" y="507"/>
                    <a:pt x="0" y="507"/>
                  </a:cubicBezTo>
                  <a:cubicBezTo>
                    <a:pt x="0" y="553"/>
                    <a:pt x="37" y="591"/>
                    <a:pt x="84" y="59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7" name="Google Shape;1047;p54"/>
          <p:cNvGrpSpPr/>
          <p:nvPr/>
        </p:nvGrpSpPr>
        <p:grpSpPr>
          <a:xfrm>
            <a:off x="5833276" y="2257448"/>
            <a:ext cx="445727" cy="445714"/>
            <a:chOff x="5846429" y="3184067"/>
            <a:chExt cx="720076" cy="720055"/>
          </a:xfrm>
        </p:grpSpPr>
        <p:sp>
          <p:nvSpPr>
            <p:cNvPr id="1048" name="Google Shape;1048;p54"/>
            <p:cNvSpPr/>
            <p:nvPr/>
          </p:nvSpPr>
          <p:spPr>
            <a:xfrm>
              <a:off x="6207893" y="3184067"/>
              <a:ext cx="355998" cy="422879"/>
            </a:xfrm>
            <a:custGeom>
              <a:rect b="b" l="l" r="r" t="t"/>
              <a:pathLst>
                <a:path extrusionOk="0" h="642" w="540">
                  <a:moveTo>
                    <a:pt x="473" y="593"/>
                  </a:moveTo>
                  <a:cubicBezTo>
                    <a:pt x="536" y="545"/>
                    <a:pt x="540" y="487"/>
                    <a:pt x="540" y="480"/>
                  </a:cubicBezTo>
                  <a:cubicBezTo>
                    <a:pt x="507" y="208"/>
                    <a:pt x="276" y="2"/>
                    <a:pt x="0" y="0"/>
                  </a:cubicBezTo>
                  <a:cubicBezTo>
                    <a:pt x="24" y="14"/>
                    <a:pt x="46" y="33"/>
                    <a:pt x="64" y="57"/>
                  </a:cubicBezTo>
                  <a:cubicBezTo>
                    <a:pt x="117" y="125"/>
                    <a:pt x="119" y="216"/>
                    <a:pt x="119" y="220"/>
                  </a:cubicBezTo>
                  <a:cubicBezTo>
                    <a:pt x="119" y="425"/>
                    <a:pt x="119" y="425"/>
                    <a:pt x="119" y="425"/>
                  </a:cubicBezTo>
                  <a:cubicBezTo>
                    <a:pt x="337" y="425"/>
                    <a:pt x="337" y="425"/>
                    <a:pt x="337" y="425"/>
                  </a:cubicBezTo>
                  <a:cubicBezTo>
                    <a:pt x="337" y="642"/>
                    <a:pt x="337" y="642"/>
                    <a:pt x="337" y="642"/>
                  </a:cubicBezTo>
                  <a:cubicBezTo>
                    <a:pt x="365" y="640"/>
                    <a:pt x="425" y="630"/>
                    <a:pt x="473" y="5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9" name="Google Shape;1049;p54"/>
            <p:cNvSpPr/>
            <p:nvPr/>
          </p:nvSpPr>
          <p:spPr>
            <a:xfrm>
              <a:off x="5846429" y="3186676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80" y="0"/>
                  </a:moveTo>
                  <a:cubicBezTo>
                    <a:pt x="207" y="33"/>
                    <a:pt x="1" y="265"/>
                    <a:pt x="0" y="540"/>
                  </a:cubicBezTo>
                  <a:cubicBezTo>
                    <a:pt x="13" y="516"/>
                    <a:pt x="32" y="495"/>
                    <a:pt x="56" y="476"/>
                  </a:cubicBezTo>
                  <a:cubicBezTo>
                    <a:pt x="125" y="423"/>
                    <a:pt x="215" y="421"/>
                    <a:pt x="219" y="421"/>
                  </a:cubicBezTo>
                  <a:cubicBezTo>
                    <a:pt x="425" y="421"/>
                    <a:pt x="425" y="421"/>
                    <a:pt x="425" y="421"/>
                  </a:cubicBezTo>
                  <a:cubicBezTo>
                    <a:pt x="425" y="203"/>
                    <a:pt x="425" y="203"/>
                    <a:pt x="425" y="203"/>
                  </a:cubicBezTo>
                  <a:cubicBezTo>
                    <a:pt x="642" y="203"/>
                    <a:pt x="642" y="203"/>
                    <a:pt x="642" y="203"/>
                  </a:cubicBezTo>
                  <a:cubicBezTo>
                    <a:pt x="639" y="176"/>
                    <a:pt x="629" y="115"/>
                    <a:pt x="593" y="68"/>
                  </a:cubicBezTo>
                  <a:cubicBezTo>
                    <a:pt x="544" y="4"/>
                    <a:pt x="486" y="1"/>
                    <a:pt x="4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0" name="Google Shape;1050;p54"/>
            <p:cNvSpPr/>
            <p:nvPr/>
          </p:nvSpPr>
          <p:spPr>
            <a:xfrm>
              <a:off x="5849043" y="3481007"/>
              <a:ext cx="355998" cy="423115"/>
            </a:xfrm>
            <a:custGeom>
              <a:rect b="b" l="l" r="r" t="t"/>
              <a:pathLst>
                <a:path extrusionOk="0" h="642" w="540">
                  <a:moveTo>
                    <a:pt x="476" y="586"/>
                  </a:moveTo>
                  <a:cubicBezTo>
                    <a:pt x="423" y="517"/>
                    <a:pt x="421" y="426"/>
                    <a:pt x="421" y="423"/>
                  </a:cubicBezTo>
                  <a:cubicBezTo>
                    <a:pt x="421" y="217"/>
                    <a:pt x="421" y="217"/>
                    <a:pt x="421" y="217"/>
                  </a:cubicBezTo>
                  <a:cubicBezTo>
                    <a:pt x="203" y="217"/>
                    <a:pt x="203" y="217"/>
                    <a:pt x="203" y="21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175" y="2"/>
                    <a:pt x="114" y="12"/>
                    <a:pt x="67" y="49"/>
                  </a:cubicBezTo>
                  <a:cubicBezTo>
                    <a:pt x="4" y="97"/>
                    <a:pt x="0" y="155"/>
                    <a:pt x="0" y="162"/>
                  </a:cubicBezTo>
                  <a:cubicBezTo>
                    <a:pt x="32" y="434"/>
                    <a:pt x="264" y="641"/>
                    <a:pt x="540" y="642"/>
                  </a:cubicBezTo>
                  <a:cubicBezTo>
                    <a:pt x="516" y="628"/>
                    <a:pt x="494" y="610"/>
                    <a:pt x="476" y="5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1" name="Google Shape;1051;p54"/>
            <p:cNvSpPr/>
            <p:nvPr/>
          </p:nvSpPr>
          <p:spPr>
            <a:xfrm>
              <a:off x="6143252" y="3545755"/>
              <a:ext cx="423253" cy="355759"/>
            </a:xfrm>
            <a:custGeom>
              <a:rect b="b" l="l" r="r" t="t"/>
              <a:pathLst>
                <a:path extrusionOk="0" h="540" w="642">
                  <a:moveTo>
                    <a:pt x="423" y="119"/>
                  </a:moveTo>
                  <a:cubicBezTo>
                    <a:pt x="217" y="119"/>
                    <a:pt x="217" y="119"/>
                    <a:pt x="217" y="119"/>
                  </a:cubicBezTo>
                  <a:cubicBezTo>
                    <a:pt x="217" y="337"/>
                    <a:pt x="217" y="337"/>
                    <a:pt x="217" y="337"/>
                  </a:cubicBezTo>
                  <a:cubicBezTo>
                    <a:pt x="0" y="337"/>
                    <a:pt x="0" y="337"/>
                    <a:pt x="0" y="337"/>
                  </a:cubicBezTo>
                  <a:cubicBezTo>
                    <a:pt x="3" y="365"/>
                    <a:pt x="12" y="425"/>
                    <a:pt x="49" y="473"/>
                  </a:cubicBezTo>
                  <a:cubicBezTo>
                    <a:pt x="98" y="536"/>
                    <a:pt x="156" y="540"/>
                    <a:pt x="162" y="540"/>
                  </a:cubicBezTo>
                  <a:cubicBezTo>
                    <a:pt x="435" y="507"/>
                    <a:pt x="641" y="275"/>
                    <a:pt x="642" y="0"/>
                  </a:cubicBezTo>
                  <a:cubicBezTo>
                    <a:pt x="629" y="24"/>
                    <a:pt x="610" y="45"/>
                    <a:pt x="586" y="64"/>
                  </a:cubicBezTo>
                  <a:cubicBezTo>
                    <a:pt x="517" y="117"/>
                    <a:pt x="427" y="119"/>
                    <a:pt x="423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52" name="Google Shape;1052;p54"/>
          <p:cNvGrpSpPr/>
          <p:nvPr/>
        </p:nvGrpSpPr>
        <p:grpSpPr>
          <a:xfrm>
            <a:off x="2520481" y="2257393"/>
            <a:ext cx="303698" cy="445825"/>
            <a:chOff x="655600" y="3183978"/>
            <a:chExt cx="490627" cy="720234"/>
          </a:xfrm>
        </p:grpSpPr>
        <p:sp>
          <p:nvSpPr>
            <p:cNvPr id="1053" name="Google Shape;1053;p54"/>
            <p:cNvSpPr/>
            <p:nvPr/>
          </p:nvSpPr>
          <p:spPr>
            <a:xfrm>
              <a:off x="781315" y="3461564"/>
              <a:ext cx="274086" cy="162243"/>
            </a:xfrm>
            <a:custGeom>
              <a:rect b="b" l="l" r="r" t="t"/>
              <a:pathLst>
                <a:path extrusionOk="0" h="302" w="513">
                  <a:moveTo>
                    <a:pt x="447" y="170"/>
                  </a:moveTo>
                  <a:cubicBezTo>
                    <a:pt x="454" y="167"/>
                    <a:pt x="462" y="168"/>
                    <a:pt x="468" y="172"/>
                  </a:cubicBezTo>
                  <a:cubicBezTo>
                    <a:pt x="474" y="175"/>
                    <a:pt x="478" y="182"/>
                    <a:pt x="479" y="189"/>
                  </a:cubicBezTo>
                  <a:cubicBezTo>
                    <a:pt x="511" y="137"/>
                    <a:pt x="511" y="137"/>
                    <a:pt x="511" y="137"/>
                  </a:cubicBezTo>
                  <a:cubicBezTo>
                    <a:pt x="513" y="133"/>
                    <a:pt x="511" y="127"/>
                    <a:pt x="507" y="125"/>
                  </a:cubicBezTo>
                  <a:cubicBezTo>
                    <a:pt x="466" y="104"/>
                    <a:pt x="418" y="87"/>
                    <a:pt x="363" y="73"/>
                  </a:cubicBezTo>
                  <a:cubicBezTo>
                    <a:pt x="339" y="68"/>
                    <a:pt x="220" y="38"/>
                    <a:pt x="197" y="31"/>
                  </a:cubicBezTo>
                  <a:cubicBezTo>
                    <a:pt x="153" y="20"/>
                    <a:pt x="118" y="10"/>
                    <a:pt x="89" y="1"/>
                  </a:cubicBezTo>
                  <a:cubicBezTo>
                    <a:pt x="85" y="0"/>
                    <a:pt x="80" y="2"/>
                    <a:pt x="78" y="6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4" y="76"/>
                    <a:pt x="51" y="78"/>
                    <a:pt x="49" y="77"/>
                  </a:cubicBezTo>
                  <a:cubicBezTo>
                    <a:pt x="45" y="76"/>
                    <a:pt x="41" y="74"/>
                    <a:pt x="39" y="69"/>
                  </a:cubicBezTo>
                  <a:cubicBezTo>
                    <a:pt x="38" y="67"/>
                    <a:pt x="38" y="64"/>
                    <a:pt x="37" y="61"/>
                  </a:cubicBezTo>
                  <a:cubicBezTo>
                    <a:pt x="35" y="52"/>
                    <a:pt x="27" y="48"/>
                    <a:pt x="19" y="53"/>
                  </a:cubicBezTo>
                  <a:cubicBezTo>
                    <a:pt x="12" y="58"/>
                    <a:pt x="7" y="66"/>
                    <a:pt x="4" y="74"/>
                  </a:cubicBezTo>
                  <a:cubicBezTo>
                    <a:pt x="1" y="83"/>
                    <a:pt x="0" y="93"/>
                    <a:pt x="3" y="101"/>
                  </a:cubicBezTo>
                  <a:cubicBezTo>
                    <a:pt x="6" y="109"/>
                    <a:pt x="15" y="111"/>
                    <a:pt x="22" y="106"/>
                  </a:cubicBezTo>
                  <a:cubicBezTo>
                    <a:pt x="24" y="104"/>
                    <a:pt x="26" y="102"/>
                    <a:pt x="29" y="100"/>
                  </a:cubicBezTo>
                  <a:cubicBezTo>
                    <a:pt x="33" y="97"/>
                    <a:pt x="37" y="98"/>
                    <a:pt x="41" y="100"/>
                  </a:cubicBezTo>
                  <a:cubicBezTo>
                    <a:pt x="44" y="101"/>
                    <a:pt x="44" y="103"/>
                    <a:pt x="45" y="106"/>
                  </a:cubicBezTo>
                  <a:cubicBezTo>
                    <a:pt x="20" y="179"/>
                    <a:pt x="20" y="179"/>
                    <a:pt x="20" y="179"/>
                  </a:cubicBezTo>
                  <a:cubicBezTo>
                    <a:pt x="18" y="183"/>
                    <a:pt x="21" y="188"/>
                    <a:pt x="25" y="189"/>
                  </a:cubicBezTo>
                  <a:cubicBezTo>
                    <a:pt x="53" y="198"/>
                    <a:pt x="81" y="206"/>
                    <a:pt x="111" y="214"/>
                  </a:cubicBezTo>
                  <a:cubicBezTo>
                    <a:pt x="135" y="220"/>
                    <a:pt x="278" y="256"/>
                    <a:pt x="301" y="261"/>
                  </a:cubicBezTo>
                  <a:cubicBezTo>
                    <a:pt x="346" y="272"/>
                    <a:pt x="380" y="285"/>
                    <a:pt x="404" y="299"/>
                  </a:cubicBezTo>
                  <a:cubicBezTo>
                    <a:pt x="408" y="302"/>
                    <a:pt x="414" y="300"/>
                    <a:pt x="416" y="296"/>
                  </a:cubicBezTo>
                  <a:cubicBezTo>
                    <a:pt x="446" y="245"/>
                    <a:pt x="446" y="245"/>
                    <a:pt x="446" y="245"/>
                  </a:cubicBezTo>
                  <a:cubicBezTo>
                    <a:pt x="439" y="248"/>
                    <a:pt x="432" y="247"/>
                    <a:pt x="425" y="243"/>
                  </a:cubicBezTo>
                  <a:cubicBezTo>
                    <a:pt x="419" y="240"/>
                    <a:pt x="415" y="234"/>
                    <a:pt x="414" y="226"/>
                  </a:cubicBezTo>
                  <a:cubicBezTo>
                    <a:pt x="412" y="216"/>
                    <a:pt x="415" y="204"/>
                    <a:pt x="422" y="193"/>
                  </a:cubicBezTo>
                  <a:cubicBezTo>
                    <a:pt x="428" y="182"/>
                    <a:pt x="437" y="173"/>
                    <a:pt x="447" y="1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4" name="Google Shape;1054;p54"/>
            <p:cNvSpPr/>
            <p:nvPr/>
          </p:nvSpPr>
          <p:spPr>
            <a:xfrm>
              <a:off x="850087" y="3183978"/>
              <a:ext cx="259850" cy="244775"/>
            </a:xfrm>
            <a:custGeom>
              <a:rect b="b" l="l" r="r" t="t"/>
              <a:pathLst>
                <a:path extrusionOk="0" h="456" w="486">
                  <a:moveTo>
                    <a:pt x="0" y="212"/>
                  </a:moveTo>
                  <a:cubicBezTo>
                    <a:pt x="4" y="206"/>
                    <a:pt x="11" y="203"/>
                    <a:pt x="18" y="203"/>
                  </a:cubicBezTo>
                  <a:cubicBezTo>
                    <a:pt x="26" y="203"/>
                    <a:pt x="32" y="206"/>
                    <a:pt x="37" y="212"/>
                  </a:cubicBezTo>
                  <a:cubicBezTo>
                    <a:pt x="44" y="220"/>
                    <a:pt x="48" y="232"/>
                    <a:pt x="47" y="245"/>
                  </a:cubicBezTo>
                  <a:cubicBezTo>
                    <a:pt x="48" y="258"/>
                    <a:pt x="44" y="269"/>
                    <a:pt x="37" y="277"/>
                  </a:cubicBezTo>
                  <a:cubicBezTo>
                    <a:pt x="32" y="283"/>
                    <a:pt x="26" y="286"/>
                    <a:pt x="18" y="286"/>
                  </a:cubicBezTo>
                  <a:cubicBezTo>
                    <a:pt x="11" y="286"/>
                    <a:pt x="4" y="283"/>
                    <a:pt x="0" y="277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0" y="336"/>
                    <a:pt x="4" y="340"/>
                    <a:pt x="9" y="340"/>
                  </a:cubicBezTo>
                  <a:cubicBezTo>
                    <a:pt x="31" y="337"/>
                    <a:pt x="55" y="336"/>
                    <a:pt x="83" y="336"/>
                  </a:cubicBezTo>
                  <a:cubicBezTo>
                    <a:pt x="202" y="336"/>
                    <a:pt x="321" y="425"/>
                    <a:pt x="321" y="425"/>
                  </a:cubicBezTo>
                  <a:cubicBezTo>
                    <a:pt x="368" y="456"/>
                    <a:pt x="397" y="454"/>
                    <a:pt x="436" y="417"/>
                  </a:cubicBezTo>
                  <a:cubicBezTo>
                    <a:pt x="436" y="417"/>
                    <a:pt x="486" y="374"/>
                    <a:pt x="486" y="334"/>
                  </a:cubicBezTo>
                  <a:cubicBezTo>
                    <a:pt x="486" y="273"/>
                    <a:pt x="343" y="186"/>
                    <a:pt x="190" y="15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90" y="22"/>
                    <a:pt x="163" y="0"/>
                    <a:pt x="13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27" y="0"/>
                    <a:pt x="0" y="22"/>
                    <a:pt x="0" y="49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8"/>
                    <a:pt x="0" y="148"/>
                    <a:pt x="0" y="148"/>
                  </a:cubicBezTo>
                  <a:lnTo>
                    <a:pt x="0" y="2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5" name="Google Shape;1055;p54"/>
            <p:cNvSpPr/>
            <p:nvPr/>
          </p:nvSpPr>
          <p:spPr>
            <a:xfrm>
              <a:off x="655600" y="3264496"/>
              <a:ext cx="213333" cy="294294"/>
            </a:xfrm>
            <a:custGeom>
              <a:rect b="b" l="l" r="r" t="t"/>
              <a:pathLst>
                <a:path extrusionOk="0" h="548" w="399">
                  <a:moveTo>
                    <a:pt x="242" y="541"/>
                  </a:moveTo>
                  <a:cubicBezTo>
                    <a:pt x="262" y="483"/>
                    <a:pt x="262" y="483"/>
                    <a:pt x="262" y="483"/>
                  </a:cubicBezTo>
                  <a:cubicBezTo>
                    <a:pt x="255" y="488"/>
                    <a:pt x="248" y="489"/>
                    <a:pt x="241" y="486"/>
                  </a:cubicBezTo>
                  <a:cubicBezTo>
                    <a:pt x="234" y="484"/>
                    <a:pt x="229" y="479"/>
                    <a:pt x="226" y="472"/>
                  </a:cubicBezTo>
                  <a:cubicBezTo>
                    <a:pt x="222" y="462"/>
                    <a:pt x="223" y="450"/>
                    <a:pt x="227" y="437"/>
                  </a:cubicBezTo>
                  <a:cubicBezTo>
                    <a:pt x="231" y="425"/>
                    <a:pt x="238" y="415"/>
                    <a:pt x="247" y="410"/>
                  </a:cubicBezTo>
                  <a:cubicBezTo>
                    <a:pt x="254" y="406"/>
                    <a:pt x="261" y="405"/>
                    <a:pt x="268" y="407"/>
                  </a:cubicBezTo>
                  <a:cubicBezTo>
                    <a:pt x="275" y="409"/>
                    <a:pt x="280" y="415"/>
                    <a:pt x="283" y="422"/>
                  </a:cubicBezTo>
                  <a:cubicBezTo>
                    <a:pt x="301" y="369"/>
                    <a:pt x="301" y="369"/>
                    <a:pt x="301" y="369"/>
                  </a:cubicBezTo>
                  <a:cubicBezTo>
                    <a:pt x="302" y="364"/>
                    <a:pt x="300" y="359"/>
                    <a:pt x="296" y="358"/>
                  </a:cubicBezTo>
                  <a:cubicBezTo>
                    <a:pt x="238" y="335"/>
                    <a:pt x="219" y="315"/>
                    <a:pt x="219" y="287"/>
                  </a:cubicBezTo>
                  <a:cubicBezTo>
                    <a:pt x="219" y="250"/>
                    <a:pt x="254" y="211"/>
                    <a:pt x="343" y="194"/>
                  </a:cubicBezTo>
                  <a:cubicBezTo>
                    <a:pt x="347" y="193"/>
                    <a:pt x="350" y="190"/>
                    <a:pt x="350" y="186"/>
                  </a:cubicBezTo>
                  <a:cubicBezTo>
                    <a:pt x="350" y="111"/>
                    <a:pt x="350" y="111"/>
                    <a:pt x="350" y="111"/>
                  </a:cubicBezTo>
                  <a:cubicBezTo>
                    <a:pt x="351" y="109"/>
                    <a:pt x="353" y="107"/>
                    <a:pt x="355" y="107"/>
                  </a:cubicBezTo>
                  <a:cubicBezTo>
                    <a:pt x="360" y="106"/>
                    <a:pt x="364" y="107"/>
                    <a:pt x="367" y="111"/>
                  </a:cubicBezTo>
                  <a:cubicBezTo>
                    <a:pt x="369" y="113"/>
                    <a:pt x="370" y="116"/>
                    <a:pt x="371" y="118"/>
                  </a:cubicBezTo>
                  <a:cubicBezTo>
                    <a:pt x="376" y="126"/>
                    <a:pt x="385" y="127"/>
                    <a:pt x="391" y="120"/>
                  </a:cubicBezTo>
                  <a:cubicBezTo>
                    <a:pt x="397" y="113"/>
                    <a:pt x="399" y="104"/>
                    <a:pt x="399" y="95"/>
                  </a:cubicBezTo>
                  <a:cubicBezTo>
                    <a:pt x="399" y="86"/>
                    <a:pt x="397" y="76"/>
                    <a:pt x="391" y="69"/>
                  </a:cubicBezTo>
                  <a:cubicBezTo>
                    <a:pt x="385" y="63"/>
                    <a:pt x="376" y="63"/>
                    <a:pt x="371" y="71"/>
                  </a:cubicBezTo>
                  <a:cubicBezTo>
                    <a:pt x="370" y="73"/>
                    <a:pt x="369" y="76"/>
                    <a:pt x="367" y="78"/>
                  </a:cubicBezTo>
                  <a:cubicBezTo>
                    <a:pt x="364" y="83"/>
                    <a:pt x="360" y="83"/>
                    <a:pt x="355" y="83"/>
                  </a:cubicBezTo>
                  <a:cubicBezTo>
                    <a:pt x="353" y="82"/>
                    <a:pt x="351" y="80"/>
                    <a:pt x="350" y="78"/>
                  </a:cubicBezTo>
                  <a:cubicBezTo>
                    <a:pt x="350" y="9"/>
                    <a:pt x="350" y="9"/>
                    <a:pt x="350" y="9"/>
                  </a:cubicBezTo>
                  <a:cubicBezTo>
                    <a:pt x="350" y="4"/>
                    <a:pt x="346" y="0"/>
                    <a:pt x="341" y="1"/>
                  </a:cubicBezTo>
                  <a:cubicBezTo>
                    <a:pt x="117" y="30"/>
                    <a:pt x="0" y="150"/>
                    <a:pt x="0" y="292"/>
                  </a:cubicBezTo>
                  <a:cubicBezTo>
                    <a:pt x="0" y="428"/>
                    <a:pt x="100" y="499"/>
                    <a:pt x="231" y="546"/>
                  </a:cubicBezTo>
                  <a:cubicBezTo>
                    <a:pt x="236" y="548"/>
                    <a:pt x="240" y="546"/>
                    <a:pt x="242" y="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6" name="Google Shape;1056;p54"/>
            <p:cNvSpPr/>
            <p:nvPr/>
          </p:nvSpPr>
          <p:spPr>
            <a:xfrm>
              <a:off x="673846" y="3654405"/>
              <a:ext cx="303960" cy="249807"/>
            </a:xfrm>
            <a:custGeom>
              <a:rect b="b" l="l" r="r" t="t"/>
              <a:pathLst>
                <a:path extrusionOk="0" h="465" w="569">
                  <a:moveTo>
                    <a:pt x="520" y="368"/>
                  </a:moveTo>
                  <a:cubicBezTo>
                    <a:pt x="520" y="233"/>
                    <a:pt x="520" y="233"/>
                    <a:pt x="520" y="233"/>
                  </a:cubicBezTo>
                  <a:cubicBezTo>
                    <a:pt x="521" y="231"/>
                    <a:pt x="523" y="229"/>
                    <a:pt x="525" y="229"/>
                  </a:cubicBezTo>
                  <a:cubicBezTo>
                    <a:pt x="530" y="229"/>
                    <a:pt x="534" y="229"/>
                    <a:pt x="537" y="233"/>
                  </a:cubicBezTo>
                  <a:cubicBezTo>
                    <a:pt x="539" y="236"/>
                    <a:pt x="540" y="238"/>
                    <a:pt x="542" y="241"/>
                  </a:cubicBezTo>
                  <a:cubicBezTo>
                    <a:pt x="546" y="248"/>
                    <a:pt x="556" y="249"/>
                    <a:pt x="561" y="242"/>
                  </a:cubicBezTo>
                  <a:cubicBezTo>
                    <a:pt x="567" y="236"/>
                    <a:pt x="569" y="226"/>
                    <a:pt x="569" y="217"/>
                  </a:cubicBezTo>
                  <a:cubicBezTo>
                    <a:pt x="569" y="208"/>
                    <a:pt x="567" y="199"/>
                    <a:pt x="561" y="192"/>
                  </a:cubicBezTo>
                  <a:cubicBezTo>
                    <a:pt x="556" y="185"/>
                    <a:pt x="546" y="186"/>
                    <a:pt x="542" y="194"/>
                  </a:cubicBezTo>
                  <a:cubicBezTo>
                    <a:pt x="540" y="196"/>
                    <a:pt x="539" y="199"/>
                    <a:pt x="537" y="201"/>
                  </a:cubicBezTo>
                  <a:cubicBezTo>
                    <a:pt x="534" y="205"/>
                    <a:pt x="530" y="205"/>
                    <a:pt x="525" y="205"/>
                  </a:cubicBezTo>
                  <a:cubicBezTo>
                    <a:pt x="523" y="205"/>
                    <a:pt x="521" y="203"/>
                    <a:pt x="520" y="201"/>
                  </a:cubicBezTo>
                  <a:cubicBezTo>
                    <a:pt x="520" y="133"/>
                    <a:pt x="520" y="133"/>
                    <a:pt x="520" y="133"/>
                  </a:cubicBezTo>
                  <a:cubicBezTo>
                    <a:pt x="520" y="128"/>
                    <a:pt x="516" y="124"/>
                    <a:pt x="511" y="124"/>
                  </a:cubicBezTo>
                  <a:cubicBezTo>
                    <a:pt x="489" y="127"/>
                    <a:pt x="464" y="129"/>
                    <a:pt x="436" y="129"/>
                  </a:cubicBezTo>
                  <a:cubicBezTo>
                    <a:pt x="317" y="129"/>
                    <a:pt x="154" y="29"/>
                    <a:pt x="154" y="29"/>
                  </a:cubicBezTo>
                  <a:cubicBezTo>
                    <a:pt x="110" y="0"/>
                    <a:pt x="67" y="8"/>
                    <a:pt x="30" y="51"/>
                  </a:cubicBezTo>
                  <a:cubicBezTo>
                    <a:pt x="30" y="51"/>
                    <a:pt x="0" y="88"/>
                    <a:pt x="0" y="130"/>
                  </a:cubicBezTo>
                  <a:cubicBezTo>
                    <a:pt x="0" y="194"/>
                    <a:pt x="169" y="278"/>
                    <a:pt x="330" y="309"/>
                  </a:cubicBezTo>
                  <a:cubicBezTo>
                    <a:pt x="330" y="416"/>
                    <a:pt x="330" y="416"/>
                    <a:pt x="330" y="416"/>
                  </a:cubicBezTo>
                  <a:cubicBezTo>
                    <a:pt x="330" y="443"/>
                    <a:pt x="357" y="465"/>
                    <a:pt x="390" y="465"/>
                  </a:cubicBezTo>
                  <a:cubicBezTo>
                    <a:pt x="460" y="465"/>
                    <a:pt x="460" y="465"/>
                    <a:pt x="460" y="465"/>
                  </a:cubicBezTo>
                  <a:cubicBezTo>
                    <a:pt x="493" y="465"/>
                    <a:pt x="520" y="443"/>
                    <a:pt x="520" y="416"/>
                  </a:cubicBezTo>
                  <a:cubicBezTo>
                    <a:pt x="520" y="368"/>
                    <a:pt x="520" y="368"/>
                    <a:pt x="520" y="3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7" name="Google Shape;1057;p54"/>
            <p:cNvSpPr/>
            <p:nvPr/>
          </p:nvSpPr>
          <p:spPr>
            <a:xfrm>
              <a:off x="959159" y="3535238"/>
              <a:ext cx="187068" cy="287248"/>
            </a:xfrm>
            <a:custGeom>
              <a:rect b="b" l="l" r="r" t="t"/>
              <a:pathLst>
                <a:path extrusionOk="0" h="535" w="350">
                  <a:moveTo>
                    <a:pt x="201" y="3"/>
                  </a:moveTo>
                  <a:cubicBezTo>
                    <a:pt x="197" y="0"/>
                    <a:pt x="192" y="2"/>
                    <a:pt x="190" y="6"/>
                  </a:cubicBezTo>
                  <a:cubicBezTo>
                    <a:pt x="150" y="73"/>
                    <a:pt x="150" y="73"/>
                    <a:pt x="150" y="73"/>
                  </a:cubicBezTo>
                  <a:cubicBezTo>
                    <a:pt x="148" y="74"/>
                    <a:pt x="146" y="75"/>
                    <a:pt x="143" y="74"/>
                  </a:cubicBezTo>
                  <a:cubicBezTo>
                    <a:pt x="139" y="72"/>
                    <a:pt x="135" y="70"/>
                    <a:pt x="135" y="64"/>
                  </a:cubicBezTo>
                  <a:cubicBezTo>
                    <a:pt x="135" y="62"/>
                    <a:pt x="135" y="59"/>
                    <a:pt x="135" y="56"/>
                  </a:cubicBezTo>
                  <a:cubicBezTo>
                    <a:pt x="135" y="47"/>
                    <a:pt x="127" y="41"/>
                    <a:pt x="119" y="44"/>
                  </a:cubicBezTo>
                  <a:cubicBezTo>
                    <a:pt x="111" y="47"/>
                    <a:pt x="104" y="55"/>
                    <a:pt x="100" y="62"/>
                  </a:cubicBezTo>
                  <a:cubicBezTo>
                    <a:pt x="95" y="70"/>
                    <a:pt x="92" y="79"/>
                    <a:pt x="93" y="88"/>
                  </a:cubicBezTo>
                  <a:cubicBezTo>
                    <a:pt x="95" y="96"/>
                    <a:pt x="103" y="101"/>
                    <a:pt x="111" y="97"/>
                  </a:cubicBezTo>
                  <a:cubicBezTo>
                    <a:pt x="114" y="95"/>
                    <a:pt x="116" y="94"/>
                    <a:pt x="119" y="92"/>
                  </a:cubicBezTo>
                  <a:cubicBezTo>
                    <a:pt x="123" y="90"/>
                    <a:pt x="127" y="92"/>
                    <a:pt x="131" y="95"/>
                  </a:cubicBezTo>
                  <a:cubicBezTo>
                    <a:pt x="133" y="96"/>
                    <a:pt x="133" y="99"/>
                    <a:pt x="133" y="101"/>
                  </a:cubicBezTo>
                  <a:cubicBezTo>
                    <a:pt x="94" y="168"/>
                    <a:pt x="94" y="168"/>
                    <a:pt x="94" y="168"/>
                  </a:cubicBezTo>
                  <a:cubicBezTo>
                    <a:pt x="91" y="171"/>
                    <a:pt x="92" y="176"/>
                    <a:pt x="96" y="179"/>
                  </a:cubicBezTo>
                  <a:cubicBezTo>
                    <a:pt x="123" y="201"/>
                    <a:pt x="131" y="223"/>
                    <a:pt x="131" y="240"/>
                  </a:cubicBezTo>
                  <a:cubicBezTo>
                    <a:pt x="131" y="283"/>
                    <a:pt x="96" y="324"/>
                    <a:pt x="7" y="342"/>
                  </a:cubicBezTo>
                  <a:cubicBezTo>
                    <a:pt x="3" y="342"/>
                    <a:pt x="0" y="346"/>
                    <a:pt x="0" y="350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4" y="401"/>
                    <a:pt x="11" y="397"/>
                    <a:pt x="19" y="397"/>
                  </a:cubicBezTo>
                  <a:cubicBezTo>
                    <a:pt x="26" y="397"/>
                    <a:pt x="33" y="401"/>
                    <a:pt x="37" y="406"/>
                  </a:cubicBezTo>
                  <a:cubicBezTo>
                    <a:pt x="44" y="415"/>
                    <a:pt x="48" y="426"/>
                    <a:pt x="48" y="439"/>
                  </a:cubicBezTo>
                  <a:cubicBezTo>
                    <a:pt x="48" y="452"/>
                    <a:pt x="44" y="464"/>
                    <a:pt x="37" y="472"/>
                  </a:cubicBezTo>
                  <a:cubicBezTo>
                    <a:pt x="33" y="478"/>
                    <a:pt x="26" y="481"/>
                    <a:pt x="19" y="481"/>
                  </a:cubicBezTo>
                  <a:cubicBezTo>
                    <a:pt x="11" y="481"/>
                    <a:pt x="4" y="478"/>
                    <a:pt x="0" y="472"/>
                  </a:cubicBezTo>
                  <a:cubicBezTo>
                    <a:pt x="0" y="526"/>
                    <a:pt x="0" y="526"/>
                    <a:pt x="0" y="526"/>
                  </a:cubicBezTo>
                  <a:cubicBezTo>
                    <a:pt x="0" y="531"/>
                    <a:pt x="4" y="535"/>
                    <a:pt x="9" y="535"/>
                  </a:cubicBezTo>
                  <a:cubicBezTo>
                    <a:pt x="245" y="503"/>
                    <a:pt x="350" y="374"/>
                    <a:pt x="350" y="237"/>
                  </a:cubicBezTo>
                  <a:cubicBezTo>
                    <a:pt x="350" y="143"/>
                    <a:pt x="301" y="62"/>
                    <a:pt x="20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58" name="Google Shape;1058;p54"/>
          <p:cNvGrpSpPr/>
          <p:nvPr/>
        </p:nvGrpSpPr>
        <p:grpSpPr>
          <a:xfrm>
            <a:off x="7213443" y="2257509"/>
            <a:ext cx="189785" cy="445592"/>
            <a:chOff x="8011692" y="3184166"/>
            <a:chExt cx="306600" cy="719859"/>
          </a:xfrm>
        </p:grpSpPr>
        <p:sp>
          <p:nvSpPr>
            <p:cNvPr id="1059" name="Google Shape;1059;p54"/>
            <p:cNvSpPr/>
            <p:nvPr/>
          </p:nvSpPr>
          <p:spPr>
            <a:xfrm>
              <a:off x="8011692" y="3885096"/>
              <a:ext cx="306496" cy="18928"/>
            </a:xfrm>
            <a:custGeom>
              <a:rect b="b" l="l" r="r" t="t"/>
              <a:pathLst>
                <a:path extrusionOk="0" h="35" w="569">
                  <a:moveTo>
                    <a:pt x="569" y="13"/>
                  </a:moveTo>
                  <a:cubicBezTo>
                    <a:pt x="569" y="19"/>
                    <a:pt x="562" y="23"/>
                    <a:pt x="554" y="24"/>
                  </a:cubicBezTo>
                  <a:cubicBezTo>
                    <a:pt x="520" y="28"/>
                    <a:pt x="430" y="35"/>
                    <a:pt x="284" y="35"/>
                  </a:cubicBezTo>
                  <a:cubicBezTo>
                    <a:pt x="134" y="35"/>
                    <a:pt x="47" y="28"/>
                    <a:pt x="14" y="24"/>
                  </a:cubicBezTo>
                  <a:cubicBezTo>
                    <a:pt x="6" y="23"/>
                    <a:pt x="0" y="19"/>
                    <a:pt x="0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69" y="0"/>
                    <a:pt x="569" y="0"/>
                    <a:pt x="569" y="0"/>
                  </a:cubicBezTo>
                  <a:lnTo>
                    <a:pt x="569" y="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0" name="Google Shape;1060;p54"/>
            <p:cNvSpPr/>
            <p:nvPr/>
          </p:nvSpPr>
          <p:spPr>
            <a:xfrm>
              <a:off x="8011692" y="3184166"/>
              <a:ext cx="306496" cy="40025"/>
            </a:xfrm>
            <a:custGeom>
              <a:rect b="b" l="l" r="r" t="t"/>
              <a:pathLst>
                <a:path extrusionOk="0" h="74" w="569">
                  <a:moveTo>
                    <a:pt x="372" y="32"/>
                  </a:moveTo>
                  <a:cubicBezTo>
                    <a:pt x="372" y="24"/>
                    <a:pt x="372" y="24"/>
                    <a:pt x="372" y="24"/>
                  </a:cubicBezTo>
                  <a:cubicBezTo>
                    <a:pt x="372" y="14"/>
                    <a:pt x="360" y="6"/>
                    <a:pt x="345" y="4"/>
                  </a:cubicBezTo>
                  <a:cubicBezTo>
                    <a:pt x="325" y="2"/>
                    <a:pt x="316" y="0"/>
                    <a:pt x="287" y="0"/>
                  </a:cubicBezTo>
                  <a:cubicBezTo>
                    <a:pt x="255" y="0"/>
                    <a:pt x="247" y="2"/>
                    <a:pt x="228" y="4"/>
                  </a:cubicBezTo>
                  <a:cubicBezTo>
                    <a:pt x="212" y="5"/>
                    <a:pt x="201" y="14"/>
                    <a:pt x="201" y="24"/>
                  </a:cubicBezTo>
                  <a:cubicBezTo>
                    <a:pt x="201" y="32"/>
                    <a:pt x="201" y="32"/>
                    <a:pt x="201" y="32"/>
                  </a:cubicBezTo>
                  <a:cubicBezTo>
                    <a:pt x="201" y="36"/>
                    <a:pt x="195" y="40"/>
                    <a:pt x="188" y="41"/>
                  </a:cubicBezTo>
                  <a:cubicBezTo>
                    <a:pt x="108" y="43"/>
                    <a:pt x="36" y="48"/>
                    <a:pt x="13" y="50"/>
                  </a:cubicBezTo>
                  <a:cubicBezTo>
                    <a:pt x="6" y="51"/>
                    <a:pt x="0" y="55"/>
                    <a:pt x="0" y="6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569" y="74"/>
                    <a:pt x="569" y="74"/>
                    <a:pt x="569" y="74"/>
                  </a:cubicBezTo>
                  <a:cubicBezTo>
                    <a:pt x="569" y="60"/>
                    <a:pt x="569" y="60"/>
                    <a:pt x="569" y="60"/>
                  </a:cubicBezTo>
                  <a:cubicBezTo>
                    <a:pt x="569" y="55"/>
                    <a:pt x="563" y="51"/>
                    <a:pt x="555" y="50"/>
                  </a:cubicBezTo>
                  <a:cubicBezTo>
                    <a:pt x="533" y="47"/>
                    <a:pt x="464" y="43"/>
                    <a:pt x="385" y="41"/>
                  </a:cubicBezTo>
                  <a:cubicBezTo>
                    <a:pt x="378" y="40"/>
                    <a:pt x="372" y="36"/>
                    <a:pt x="372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1" name="Google Shape;1061;p54"/>
            <p:cNvSpPr txBox="1"/>
            <p:nvPr/>
          </p:nvSpPr>
          <p:spPr>
            <a:xfrm>
              <a:off x="8011692" y="3395332"/>
              <a:ext cx="306600" cy="157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2" name="Google Shape;1062;p54"/>
            <p:cNvSpPr txBox="1"/>
            <p:nvPr/>
          </p:nvSpPr>
          <p:spPr>
            <a:xfrm>
              <a:off x="8011692" y="3231683"/>
              <a:ext cx="306600" cy="15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3" name="Google Shape;1063;p54"/>
            <p:cNvSpPr txBox="1"/>
            <p:nvPr/>
          </p:nvSpPr>
          <p:spPr>
            <a:xfrm>
              <a:off x="8011692" y="3718293"/>
              <a:ext cx="306600" cy="159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4" name="Google Shape;1064;p54"/>
            <p:cNvSpPr txBox="1"/>
            <p:nvPr/>
          </p:nvSpPr>
          <p:spPr>
            <a:xfrm>
              <a:off x="8011692" y="3556812"/>
              <a:ext cx="306600" cy="157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5" name="Google Shape;1065;p54"/>
          <p:cNvGrpSpPr/>
          <p:nvPr/>
        </p:nvGrpSpPr>
        <p:grpSpPr>
          <a:xfrm>
            <a:off x="7648230" y="2257259"/>
            <a:ext cx="246199" cy="445516"/>
            <a:chOff x="4556125" y="630237"/>
            <a:chExt cx="3081338" cy="5568950"/>
          </a:xfrm>
        </p:grpSpPr>
        <p:sp>
          <p:nvSpPr>
            <p:cNvPr id="1066" name="Google Shape;1066;p54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7" name="Google Shape;1067;p54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8" name="Google Shape;1068;p54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9" name="Google Shape;1069;p54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0" name="Google Shape;1070;p54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1" name="Google Shape;1071;p54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2" name="Google Shape;1072;p54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3" name="Google Shape;1073;p54"/>
          <p:cNvGrpSpPr/>
          <p:nvPr/>
        </p:nvGrpSpPr>
        <p:grpSpPr>
          <a:xfrm>
            <a:off x="1829253" y="2257459"/>
            <a:ext cx="445768" cy="445697"/>
            <a:chOff x="1674084" y="3214987"/>
            <a:chExt cx="720142" cy="720027"/>
          </a:xfrm>
        </p:grpSpPr>
        <p:sp>
          <p:nvSpPr>
            <p:cNvPr id="1074" name="Google Shape;1074;p54"/>
            <p:cNvSpPr/>
            <p:nvPr/>
          </p:nvSpPr>
          <p:spPr>
            <a:xfrm>
              <a:off x="1674084" y="3354958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5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2"/>
                    <a:pt x="190" y="52"/>
                  </a:cubicBezTo>
                  <a:cubicBezTo>
                    <a:pt x="120" y="52"/>
                    <a:pt x="120" y="52"/>
                    <a:pt x="120" y="52"/>
                  </a:cubicBezTo>
                  <a:cubicBezTo>
                    <a:pt x="118" y="51"/>
                    <a:pt x="115" y="50"/>
                    <a:pt x="115" y="47"/>
                  </a:cubicBezTo>
                  <a:cubicBezTo>
                    <a:pt x="115" y="42"/>
                    <a:pt x="115" y="37"/>
                    <a:pt x="120" y="34"/>
                  </a:cubicBezTo>
                  <a:cubicBezTo>
                    <a:pt x="122" y="32"/>
                    <a:pt x="125" y="31"/>
                    <a:pt x="128" y="30"/>
                  </a:cubicBezTo>
                  <a:cubicBezTo>
                    <a:pt x="136" y="25"/>
                    <a:pt x="137" y="14"/>
                    <a:pt x="129" y="8"/>
                  </a:cubicBezTo>
                  <a:cubicBezTo>
                    <a:pt x="122" y="2"/>
                    <a:pt x="112" y="0"/>
                    <a:pt x="102" y="0"/>
                  </a:cubicBezTo>
                  <a:cubicBezTo>
                    <a:pt x="93" y="0"/>
                    <a:pt x="82" y="2"/>
                    <a:pt x="75" y="8"/>
                  </a:cubicBezTo>
                  <a:cubicBezTo>
                    <a:pt x="68" y="14"/>
                    <a:pt x="69" y="25"/>
                    <a:pt x="77" y="30"/>
                  </a:cubicBezTo>
                  <a:cubicBezTo>
                    <a:pt x="80" y="31"/>
                    <a:pt x="82" y="32"/>
                    <a:pt x="85" y="34"/>
                  </a:cubicBezTo>
                  <a:cubicBezTo>
                    <a:pt x="89" y="37"/>
                    <a:pt x="90" y="42"/>
                    <a:pt x="89" y="47"/>
                  </a:cubicBezTo>
                  <a:cubicBezTo>
                    <a:pt x="89" y="50"/>
                    <a:pt x="87" y="51"/>
                    <a:pt x="8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7" y="52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5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5" name="Google Shape;1075;p54"/>
            <p:cNvSpPr/>
            <p:nvPr/>
          </p:nvSpPr>
          <p:spPr>
            <a:xfrm>
              <a:off x="1674084" y="3534654"/>
              <a:ext cx="179880" cy="213525"/>
            </a:xfrm>
            <a:custGeom>
              <a:rect b="b" l="l" r="r" t="t"/>
              <a:pathLst>
                <a:path extrusionOk="0" h="242" w="204">
                  <a:moveTo>
                    <a:pt x="57" y="222"/>
                  </a:moveTo>
                  <a:cubicBezTo>
                    <a:pt x="57" y="214"/>
                    <a:pt x="61" y="207"/>
                    <a:pt x="67" y="202"/>
                  </a:cubicBezTo>
                  <a:cubicBezTo>
                    <a:pt x="76" y="195"/>
                    <a:pt x="88" y="191"/>
                    <a:pt x="102" y="191"/>
                  </a:cubicBezTo>
                  <a:cubicBezTo>
                    <a:pt x="116" y="191"/>
                    <a:pt x="129" y="195"/>
                    <a:pt x="137" y="202"/>
                  </a:cubicBezTo>
                  <a:cubicBezTo>
                    <a:pt x="144" y="207"/>
                    <a:pt x="147" y="214"/>
                    <a:pt x="147" y="222"/>
                  </a:cubicBezTo>
                  <a:cubicBezTo>
                    <a:pt x="147" y="230"/>
                    <a:pt x="143" y="237"/>
                    <a:pt x="137" y="242"/>
                  </a:cubicBezTo>
                  <a:cubicBezTo>
                    <a:pt x="190" y="242"/>
                    <a:pt x="190" y="242"/>
                    <a:pt x="190" y="242"/>
                  </a:cubicBezTo>
                  <a:cubicBezTo>
                    <a:pt x="198" y="242"/>
                    <a:pt x="204" y="236"/>
                    <a:pt x="204" y="227"/>
                  </a:cubicBezTo>
                  <a:cubicBezTo>
                    <a:pt x="204" y="67"/>
                    <a:pt x="204" y="67"/>
                    <a:pt x="204" y="67"/>
                  </a:cubicBezTo>
                  <a:cubicBezTo>
                    <a:pt x="204" y="59"/>
                    <a:pt x="198" y="53"/>
                    <a:pt x="190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4"/>
                  </a:cubicBezTo>
                  <a:cubicBezTo>
                    <a:pt x="122" y="33"/>
                    <a:pt x="125" y="31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1"/>
                    <a:pt x="82" y="33"/>
                    <a:pt x="85" y="34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27"/>
                    <a:pt x="0" y="227"/>
                    <a:pt x="0" y="227"/>
                  </a:cubicBezTo>
                  <a:cubicBezTo>
                    <a:pt x="0" y="236"/>
                    <a:pt x="7" y="242"/>
                    <a:pt x="15" y="242"/>
                  </a:cubicBezTo>
                  <a:cubicBezTo>
                    <a:pt x="68" y="242"/>
                    <a:pt x="68" y="242"/>
                    <a:pt x="68" y="242"/>
                  </a:cubicBezTo>
                  <a:cubicBezTo>
                    <a:pt x="61" y="237"/>
                    <a:pt x="57" y="230"/>
                    <a:pt x="57" y="222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6" name="Google Shape;1076;p54"/>
            <p:cNvSpPr/>
            <p:nvPr/>
          </p:nvSpPr>
          <p:spPr>
            <a:xfrm>
              <a:off x="1861110" y="3214987"/>
              <a:ext cx="212190" cy="179696"/>
            </a:xfrm>
            <a:custGeom>
              <a:rect b="b" l="l" r="r" t="t"/>
              <a:pathLst>
                <a:path extrusionOk="0" h="204" w="241">
                  <a:moveTo>
                    <a:pt x="20" y="57"/>
                  </a:moveTo>
                  <a:cubicBezTo>
                    <a:pt x="27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7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7" y="119"/>
                  </a:cubicBezTo>
                  <a:cubicBezTo>
                    <a:pt x="209" y="122"/>
                    <a:pt x="210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1" y="112"/>
                    <a:pt x="241" y="102"/>
                  </a:cubicBezTo>
                  <a:cubicBezTo>
                    <a:pt x="241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0" y="79"/>
                    <a:pt x="209" y="82"/>
                    <a:pt x="207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7" name="Google Shape;1077;p54"/>
            <p:cNvSpPr/>
            <p:nvPr/>
          </p:nvSpPr>
          <p:spPr>
            <a:xfrm>
              <a:off x="2040679" y="3214987"/>
              <a:ext cx="213433" cy="179696"/>
            </a:xfrm>
            <a:custGeom>
              <a:rect b="b" l="l" r="r" t="t"/>
              <a:pathLst>
                <a:path extrusionOk="0" h="204" w="242">
                  <a:moveTo>
                    <a:pt x="20" y="57"/>
                  </a:move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97"/>
                    <a:pt x="6" y="204"/>
                    <a:pt x="14" y="204"/>
                  </a:cubicBezTo>
                  <a:cubicBezTo>
                    <a:pt x="175" y="204"/>
                    <a:pt x="175" y="204"/>
                    <a:pt x="175" y="204"/>
                  </a:cubicBezTo>
                  <a:cubicBezTo>
                    <a:pt x="183" y="204"/>
                    <a:pt x="189" y="197"/>
                    <a:pt x="189" y="189"/>
                  </a:cubicBezTo>
                  <a:cubicBezTo>
                    <a:pt x="189" y="119"/>
                    <a:pt x="189" y="119"/>
                    <a:pt x="189" y="119"/>
                  </a:cubicBezTo>
                  <a:cubicBezTo>
                    <a:pt x="190" y="117"/>
                    <a:pt x="192" y="115"/>
                    <a:pt x="195" y="115"/>
                  </a:cubicBezTo>
                  <a:cubicBezTo>
                    <a:pt x="200" y="115"/>
                    <a:pt x="204" y="115"/>
                    <a:pt x="208" y="119"/>
                  </a:cubicBezTo>
                  <a:cubicBezTo>
                    <a:pt x="209" y="122"/>
                    <a:pt x="211" y="125"/>
                    <a:pt x="212" y="127"/>
                  </a:cubicBezTo>
                  <a:cubicBezTo>
                    <a:pt x="217" y="135"/>
                    <a:pt x="227" y="136"/>
                    <a:pt x="233" y="129"/>
                  </a:cubicBezTo>
                  <a:cubicBezTo>
                    <a:pt x="239" y="122"/>
                    <a:pt x="242" y="112"/>
                    <a:pt x="241" y="102"/>
                  </a:cubicBezTo>
                  <a:cubicBezTo>
                    <a:pt x="242" y="92"/>
                    <a:pt x="239" y="82"/>
                    <a:pt x="233" y="75"/>
                  </a:cubicBezTo>
                  <a:cubicBezTo>
                    <a:pt x="227" y="68"/>
                    <a:pt x="217" y="69"/>
                    <a:pt x="212" y="77"/>
                  </a:cubicBezTo>
                  <a:cubicBezTo>
                    <a:pt x="211" y="79"/>
                    <a:pt x="209" y="82"/>
                    <a:pt x="208" y="85"/>
                  </a:cubicBezTo>
                  <a:cubicBezTo>
                    <a:pt x="204" y="89"/>
                    <a:pt x="200" y="89"/>
                    <a:pt x="195" y="89"/>
                  </a:cubicBezTo>
                  <a:cubicBezTo>
                    <a:pt x="192" y="89"/>
                    <a:pt x="190" y="87"/>
                    <a:pt x="189" y="85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6"/>
                    <a:pt x="183" y="0"/>
                    <a:pt x="17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8" name="Google Shape;1078;p54"/>
            <p:cNvSpPr/>
            <p:nvPr/>
          </p:nvSpPr>
          <p:spPr>
            <a:xfrm>
              <a:off x="1674084" y="3714660"/>
              <a:ext cx="173666" cy="220353"/>
            </a:xfrm>
            <a:custGeom>
              <a:rect b="b" l="l" r="r" t="t"/>
              <a:pathLst>
                <a:path extrusionOk="0" h="250" w="197">
                  <a:moveTo>
                    <a:pt x="177" y="192"/>
                  </a:moveTo>
                  <a:cubicBezTo>
                    <a:pt x="169" y="192"/>
                    <a:pt x="162" y="189"/>
                    <a:pt x="157" y="183"/>
                  </a:cubicBezTo>
                  <a:cubicBezTo>
                    <a:pt x="150" y="174"/>
                    <a:pt x="146" y="161"/>
                    <a:pt x="146" y="147"/>
                  </a:cubicBezTo>
                  <a:cubicBezTo>
                    <a:pt x="146" y="134"/>
                    <a:pt x="150" y="121"/>
                    <a:pt x="157" y="112"/>
                  </a:cubicBezTo>
                  <a:cubicBezTo>
                    <a:pt x="162" y="106"/>
                    <a:pt x="169" y="103"/>
                    <a:pt x="177" y="103"/>
                  </a:cubicBezTo>
                  <a:cubicBezTo>
                    <a:pt x="185" y="103"/>
                    <a:pt x="192" y="106"/>
                    <a:pt x="197" y="113"/>
                  </a:cubicBezTo>
                  <a:cubicBezTo>
                    <a:pt x="197" y="67"/>
                    <a:pt x="197" y="67"/>
                    <a:pt x="197" y="67"/>
                  </a:cubicBezTo>
                  <a:cubicBezTo>
                    <a:pt x="197" y="59"/>
                    <a:pt x="191" y="53"/>
                    <a:pt x="182" y="53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18" y="52"/>
                    <a:pt x="115" y="50"/>
                    <a:pt x="115" y="47"/>
                  </a:cubicBezTo>
                  <a:cubicBezTo>
                    <a:pt x="115" y="42"/>
                    <a:pt x="115" y="38"/>
                    <a:pt x="120" y="35"/>
                  </a:cubicBezTo>
                  <a:cubicBezTo>
                    <a:pt x="122" y="33"/>
                    <a:pt x="125" y="32"/>
                    <a:pt x="128" y="30"/>
                  </a:cubicBezTo>
                  <a:cubicBezTo>
                    <a:pt x="136" y="25"/>
                    <a:pt x="137" y="15"/>
                    <a:pt x="129" y="9"/>
                  </a:cubicBezTo>
                  <a:cubicBezTo>
                    <a:pt x="122" y="3"/>
                    <a:pt x="112" y="0"/>
                    <a:pt x="102" y="1"/>
                  </a:cubicBezTo>
                  <a:cubicBezTo>
                    <a:pt x="93" y="0"/>
                    <a:pt x="82" y="3"/>
                    <a:pt x="75" y="9"/>
                  </a:cubicBezTo>
                  <a:cubicBezTo>
                    <a:pt x="68" y="15"/>
                    <a:pt x="69" y="25"/>
                    <a:pt x="77" y="30"/>
                  </a:cubicBezTo>
                  <a:cubicBezTo>
                    <a:pt x="80" y="32"/>
                    <a:pt x="82" y="33"/>
                    <a:pt x="85" y="35"/>
                  </a:cubicBezTo>
                  <a:cubicBezTo>
                    <a:pt x="89" y="38"/>
                    <a:pt x="90" y="42"/>
                    <a:pt x="89" y="47"/>
                  </a:cubicBezTo>
                  <a:cubicBezTo>
                    <a:pt x="89" y="50"/>
                    <a:pt x="87" y="52"/>
                    <a:pt x="85" y="53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7" y="53"/>
                    <a:pt x="0" y="59"/>
                    <a:pt x="0" y="67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243"/>
                    <a:pt x="7" y="250"/>
                    <a:pt x="15" y="250"/>
                  </a:cubicBezTo>
                  <a:cubicBezTo>
                    <a:pt x="182" y="250"/>
                    <a:pt x="182" y="250"/>
                    <a:pt x="182" y="250"/>
                  </a:cubicBezTo>
                  <a:cubicBezTo>
                    <a:pt x="191" y="250"/>
                    <a:pt x="197" y="243"/>
                    <a:pt x="197" y="235"/>
                  </a:cubicBezTo>
                  <a:cubicBezTo>
                    <a:pt x="197" y="182"/>
                    <a:pt x="197" y="182"/>
                    <a:pt x="197" y="182"/>
                  </a:cubicBezTo>
                  <a:cubicBezTo>
                    <a:pt x="192" y="189"/>
                    <a:pt x="185" y="192"/>
                    <a:pt x="177" y="192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9" name="Google Shape;1079;p54"/>
            <p:cNvSpPr/>
            <p:nvPr/>
          </p:nvSpPr>
          <p:spPr>
            <a:xfrm>
              <a:off x="1674084" y="3214987"/>
              <a:ext cx="219646" cy="173489"/>
            </a:xfrm>
            <a:custGeom>
              <a:rect b="b" l="l" r="r" t="t"/>
              <a:pathLst>
                <a:path extrusionOk="0" h="197" w="249">
                  <a:moveTo>
                    <a:pt x="57" y="177"/>
                  </a:moveTo>
                  <a:cubicBezTo>
                    <a:pt x="57" y="169"/>
                    <a:pt x="61" y="162"/>
                    <a:pt x="67" y="157"/>
                  </a:cubicBezTo>
                  <a:cubicBezTo>
                    <a:pt x="76" y="149"/>
                    <a:pt x="88" y="146"/>
                    <a:pt x="102" y="146"/>
                  </a:cubicBezTo>
                  <a:cubicBezTo>
                    <a:pt x="116" y="146"/>
                    <a:pt x="129" y="149"/>
                    <a:pt x="137" y="157"/>
                  </a:cubicBezTo>
                  <a:cubicBezTo>
                    <a:pt x="144" y="162"/>
                    <a:pt x="147" y="169"/>
                    <a:pt x="147" y="177"/>
                  </a:cubicBezTo>
                  <a:cubicBezTo>
                    <a:pt x="147" y="185"/>
                    <a:pt x="143" y="192"/>
                    <a:pt x="137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1" y="197"/>
                    <a:pt x="197" y="190"/>
                    <a:pt x="197" y="182"/>
                  </a:cubicBezTo>
                  <a:cubicBezTo>
                    <a:pt x="197" y="119"/>
                    <a:pt x="197" y="119"/>
                    <a:pt x="197" y="119"/>
                  </a:cubicBezTo>
                  <a:cubicBezTo>
                    <a:pt x="198" y="117"/>
                    <a:pt x="200" y="115"/>
                    <a:pt x="202" y="115"/>
                  </a:cubicBezTo>
                  <a:cubicBezTo>
                    <a:pt x="207" y="115"/>
                    <a:pt x="212" y="115"/>
                    <a:pt x="215" y="119"/>
                  </a:cubicBezTo>
                  <a:cubicBezTo>
                    <a:pt x="217" y="122"/>
                    <a:pt x="218" y="125"/>
                    <a:pt x="220" y="127"/>
                  </a:cubicBezTo>
                  <a:cubicBezTo>
                    <a:pt x="225" y="135"/>
                    <a:pt x="235" y="136"/>
                    <a:pt x="241" y="129"/>
                  </a:cubicBezTo>
                  <a:cubicBezTo>
                    <a:pt x="247" y="122"/>
                    <a:pt x="249" y="112"/>
                    <a:pt x="249" y="102"/>
                  </a:cubicBezTo>
                  <a:cubicBezTo>
                    <a:pt x="249" y="92"/>
                    <a:pt x="247" y="82"/>
                    <a:pt x="241" y="75"/>
                  </a:cubicBezTo>
                  <a:cubicBezTo>
                    <a:pt x="235" y="68"/>
                    <a:pt x="225" y="69"/>
                    <a:pt x="220" y="77"/>
                  </a:cubicBezTo>
                  <a:cubicBezTo>
                    <a:pt x="218" y="79"/>
                    <a:pt x="217" y="82"/>
                    <a:pt x="215" y="85"/>
                  </a:cubicBezTo>
                  <a:cubicBezTo>
                    <a:pt x="212" y="89"/>
                    <a:pt x="207" y="89"/>
                    <a:pt x="202" y="89"/>
                  </a:cubicBezTo>
                  <a:cubicBezTo>
                    <a:pt x="200" y="89"/>
                    <a:pt x="198" y="87"/>
                    <a:pt x="197" y="85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1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6"/>
                    <a:pt x="0" y="15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7" y="197"/>
                    <a:pt x="15" y="197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1" y="192"/>
                    <a:pt x="57" y="185"/>
                    <a:pt x="57" y="177"/>
                  </a:cubicBezTo>
                  <a:close/>
                </a:path>
              </a:pathLst>
            </a:custGeom>
            <a:solidFill>
              <a:srgbClr val="A61C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0" name="Google Shape;1080;p54"/>
            <p:cNvSpPr/>
            <p:nvPr/>
          </p:nvSpPr>
          <p:spPr>
            <a:xfrm>
              <a:off x="1995010" y="3754076"/>
              <a:ext cx="212501" cy="180938"/>
            </a:xfrm>
            <a:custGeom>
              <a:rect b="b" l="l" r="r" t="t"/>
              <a:pathLst>
                <a:path extrusionOk="0" h="205" w="241">
                  <a:moveTo>
                    <a:pt x="221" y="147"/>
                  </a:moveTo>
                  <a:cubicBezTo>
                    <a:pt x="214" y="147"/>
                    <a:pt x="206" y="144"/>
                    <a:pt x="201" y="138"/>
                  </a:cubicBezTo>
                  <a:cubicBezTo>
                    <a:pt x="194" y="129"/>
                    <a:pt x="190" y="116"/>
                    <a:pt x="190" y="102"/>
                  </a:cubicBezTo>
                  <a:cubicBezTo>
                    <a:pt x="190" y="89"/>
                    <a:pt x="194" y="76"/>
                    <a:pt x="201" y="67"/>
                  </a:cubicBezTo>
                  <a:cubicBezTo>
                    <a:pt x="206" y="61"/>
                    <a:pt x="214" y="58"/>
                    <a:pt x="221" y="58"/>
                  </a:cubicBezTo>
                  <a:cubicBezTo>
                    <a:pt x="229" y="58"/>
                    <a:pt x="236" y="61"/>
                    <a:pt x="241" y="68"/>
                  </a:cubicBezTo>
                  <a:cubicBezTo>
                    <a:pt x="241" y="15"/>
                    <a:pt x="241" y="15"/>
                    <a:pt x="241" y="15"/>
                  </a:cubicBezTo>
                  <a:cubicBezTo>
                    <a:pt x="241" y="7"/>
                    <a:pt x="235" y="0"/>
                    <a:pt x="22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8" y="0"/>
                    <a:pt x="52" y="7"/>
                    <a:pt x="52" y="15"/>
                  </a:cubicBezTo>
                  <a:cubicBezTo>
                    <a:pt x="52" y="85"/>
                    <a:pt x="52" y="85"/>
                    <a:pt x="52" y="85"/>
                  </a:cubicBezTo>
                  <a:cubicBezTo>
                    <a:pt x="51" y="87"/>
                    <a:pt x="49" y="89"/>
                    <a:pt x="46" y="90"/>
                  </a:cubicBezTo>
                  <a:cubicBezTo>
                    <a:pt x="41" y="90"/>
                    <a:pt x="37" y="90"/>
                    <a:pt x="34" y="85"/>
                  </a:cubicBezTo>
                  <a:cubicBezTo>
                    <a:pt x="32" y="83"/>
                    <a:pt x="31" y="80"/>
                    <a:pt x="29" y="77"/>
                  </a:cubicBezTo>
                  <a:cubicBezTo>
                    <a:pt x="24" y="69"/>
                    <a:pt x="14" y="68"/>
                    <a:pt x="8" y="75"/>
                  </a:cubicBezTo>
                  <a:cubicBezTo>
                    <a:pt x="2" y="83"/>
                    <a:pt x="0" y="93"/>
                    <a:pt x="0" y="102"/>
                  </a:cubicBezTo>
                  <a:cubicBezTo>
                    <a:pt x="0" y="112"/>
                    <a:pt x="2" y="122"/>
                    <a:pt x="8" y="129"/>
                  </a:cubicBezTo>
                  <a:cubicBezTo>
                    <a:pt x="14" y="137"/>
                    <a:pt x="24" y="136"/>
                    <a:pt x="29" y="128"/>
                  </a:cubicBezTo>
                  <a:cubicBezTo>
                    <a:pt x="31" y="125"/>
                    <a:pt x="32" y="122"/>
                    <a:pt x="34" y="120"/>
                  </a:cubicBezTo>
                  <a:cubicBezTo>
                    <a:pt x="37" y="115"/>
                    <a:pt x="41" y="115"/>
                    <a:pt x="46" y="115"/>
                  </a:cubicBezTo>
                  <a:cubicBezTo>
                    <a:pt x="49" y="115"/>
                    <a:pt x="51" y="118"/>
                    <a:pt x="52" y="120"/>
                  </a:cubicBezTo>
                  <a:cubicBezTo>
                    <a:pt x="52" y="190"/>
                    <a:pt x="52" y="190"/>
                    <a:pt x="52" y="190"/>
                  </a:cubicBezTo>
                  <a:cubicBezTo>
                    <a:pt x="52" y="198"/>
                    <a:pt x="58" y="205"/>
                    <a:pt x="67" y="205"/>
                  </a:cubicBezTo>
                  <a:cubicBezTo>
                    <a:pt x="227" y="205"/>
                    <a:pt x="227" y="205"/>
                    <a:pt x="227" y="205"/>
                  </a:cubicBezTo>
                  <a:cubicBezTo>
                    <a:pt x="235" y="205"/>
                    <a:pt x="241" y="198"/>
                    <a:pt x="241" y="190"/>
                  </a:cubicBezTo>
                  <a:cubicBezTo>
                    <a:pt x="241" y="137"/>
                    <a:pt x="241" y="137"/>
                    <a:pt x="241" y="137"/>
                  </a:cubicBezTo>
                  <a:cubicBezTo>
                    <a:pt x="236" y="144"/>
                    <a:pt x="229" y="147"/>
                    <a:pt x="221" y="147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1" name="Google Shape;1081;p54"/>
            <p:cNvSpPr/>
            <p:nvPr/>
          </p:nvSpPr>
          <p:spPr>
            <a:xfrm>
              <a:off x="2220560" y="3214987"/>
              <a:ext cx="173666" cy="219422"/>
            </a:xfrm>
            <a:custGeom>
              <a:rect b="b" l="l" r="r" t="t"/>
              <a:pathLst>
                <a:path extrusionOk="0" h="249" w="197">
                  <a:moveTo>
                    <a:pt x="0" y="15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5" y="61"/>
                    <a:pt x="12" y="57"/>
                    <a:pt x="20" y="57"/>
                  </a:cubicBezTo>
                  <a:cubicBezTo>
                    <a:pt x="28" y="57"/>
                    <a:pt x="35" y="61"/>
                    <a:pt x="40" y="67"/>
                  </a:cubicBezTo>
                  <a:cubicBezTo>
                    <a:pt x="47" y="76"/>
                    <a:pt x="51" y="88"/>
                    <a:pt x="51" y="102"/>
                  </a:cubicBezTo>
                  <a:cubicBezTo>
                    <a:pt x="51" y="116"/>
                    <a:pt x="47" y="128"/>
                    <a:pt x="40" y="137"/>
                  </a:cubicBezTo>
                  <a:cubicBezTo>
                    <a:pt x="35" y="143"/>
                    <a:pt x="28" y="147"/>
                    <a:pt x="20" y="147"/>
                  </a:cubicBezTo>
                  <a:cubicBezTo>
                    <a:pt x="12" y="147"/>
                    <a:pt x="5" y="143"/>
                    <a:pt x="0" y="137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90"/>
                    <a:pt x="6" y="197"/>
                    <a:pt x="15" y="197"/>
                  </a:cubicBezTo>
                  <a:cubicBezTo>
                    <a:pt x="77" y="197"/>
                    <a:pt x="77" y="197"/>
                    <a:pt x="77" y="197"/>
                  </a:cubicBezTo>
                  <a:cubicBezTo>
                    <a:pt x="80" y="198"/>
                    <a:pt x="82" y="199"/>
                    <a:pt x="82" y="202"/>
                  </a:cubicBezTo>
                  <a:cubicBezTo>
                    <a:pt x="82" y="207"/>
                    <a:pt x="82" y="212"/>
                    <a:pt x="77" y="215"/>
                  </a:cubicBezTo>
                  <a:cubicBezTo>
                    <a:pt x="75" y="217"/>
                    <a:pt x="72" y="218"/>
                    <a:pt x="69" y="219"/>
                  </a:cubicBezTo>
                  <a:cubicBezTo>
                    <a:pt x="61" y="224"/>
                    <a:pt x="60" y="235"/>
                    <a:pt x="68" y="241"/>
                  </a:cubicBezTo>
                  <a:cubicBezTo>
                    <a:pt x="75" y="247"/>
                    <a:pt x="85" y="249"/>
                    <a:pt x="95" y="249"/>
                  </a:cubicBezTo>
                  <a:cubicBezTo>
                    <a:pt x="104" y="249"/>
                    <a:pt x="115" y="247"/>
                    <a:pt x="122" y="241"/>
                  </a:cubicBezTo>
                  <a:cubicBezTo>
                    <a:pt x="129" y="235"/>
                    <a:pt x="128" y="224"/>
                    <a:pt x="120" y="219"/>
                  </a:cubicBezTo>
                  <a:cubicBezTo>
                    <a:pt x="118" y="218"/>
                    <a:pt x="115" y="217"/>
                    <a:pt x="112" y="215"/>
                  </a:cubicBezTo>
                  <a:cubicBezTo>
                    <a:pt x="108" y="212"/>
                    <a:pt x="107" y="207"/>
                    <a:pt x="108" y="202"/>
                  </a:cubicBezTo>
                  <a:cubicBezTo>
                    <a:pt x="108" y="199"/>
                    <a:pt x="110" y="198"/>
                    <a:pt x="112" y="197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90" y="197"/>
                    <a:pt x="197" y="190"/>
                    <a:pt x="197" y="182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6"/>
                    <a:pt x="190" y="0"/>
                    <a:pt x="1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6" y="0"/>
                    <a:pt x="0" y="6"/>
                    <a:pt x="0" y="15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2" name="Google Shape;1082;p54"/>
            <p:cNvSpPr/>
            <p:nvPr/>
          </p:nvSpPr>
          <p:spPr>
            <a:xfrm>
              <a:off x="2214346" y="3400890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1"/>
                    <a:pt x="102" y="51"/>
                  </a:cubicBezTo>
                  <a:cubicBezTo>
                    <a:pt x="88" y="51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2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2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2"/>
                  </a:cubicBezTo>
                  <a:cubicBezTo>
                    <a:pt x="68" y="217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7"/>
                    <a:pt x="127" y="212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2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2"/>
                    <a:pt x="147" y="2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3" name="Google Shape;1083;p54"/>
            <p:cNvSpPr/>
            <p:nvPr/>
          </p:nvSpPr>
          <p:spPr>
            <a:xfrm>
              <a:off x="1814198" y="3754076"/>
              <a:ext cx="213433" cy="180938"/>
            </a:xfrm>
            <a:custGeom>
              <a:rect b="b" l="l" r="r" t="t"/>
              <a:pathLst>
                <a:path extrusionOk="0" h="205" w="242">
                  <a:moveTo>
                    <a:pt x="222" y="147"/>
                  </a:moveTo>
                  <a:cubicBezTo>
                    <a:pt x="214" y="147"/>
                    <a:pt x="207" y="144"/>
                    <a:pt x="202" y="138"/>
                  </a:cubicBezTo>
                  <a:cubicBezTo>
                    <a:pt x="195" y="129"/>
                    <a:pt x="191" y="116"/>
                    <a:pt x="191" y="102"/>
                  </a:cubicBezTo>
                  <a:cubicBezTo>
                    <a:pt x="191" y="89"/>
                    <a:pt x="195" y="76"/>
                    <a:pt x="202" y="67"/>
                  </a:cubicBezTo>
                  <a:cubicBezTo>
                    <a:pt x="207" y="61"/>
                    <a:pt x="214" y="58"/>
                    <a:pt x="222" y="58"/>
                  </a:cubicBezTo>
                  <a:cubicBezTo>
                    <a:pt x="230" y="58"/>
                    <a:pt x="237" y="61"/>
                    <a:pt x="242" y="68"/>
                  </a:cubicBezTo>
                  <a:cubicBezTo>
                    <a:pt x="242" y="15"/>
                    <a:pt x="242" y="15"/>
                    <a:pt x="242" y="15"/>
                  </a:cubicBezTo>
                  <a:cubicBezTo>
                    <a:pt x="242" y="7"/>
                    <a:pt x="236" y="0"/>
                    <a:pt x="228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3" y="7"/>
                    <a:pt x="53" y="15"/>
                  </a:cubicBezTo>
                  <a:cubicBezTo>
                    <a:pt x="53" y="85"/>
                    <a:pt x="53" y="85"/>
                    <a:pt x="53" y="85"/>
                  </a:cubicBezTo>
                  <a:cubicBezTo>
                    <a:pt x="52" y="87"/>
                    <a:pt x="50" y="89"/>
                    <a:pt x="47" y="90"/>
                  </a:cubicBezTo>
                  <a:cubicBezTo>
                    <a:pt x="42" y="90"/>
                    <a:pt x="38" y="90"/>
                    <a:pt x="34" y="85"/>
                  </a:cubicBezTo>
                  <a:cubicBezTo>
                    <a:pt x="33" y="83"/>
                    <a:pt x="32" y="80"/>
                    <a:pt x="30" y="77"/>
                  </a:cubicBezTo>
                  <a:cubicBezTo>
                    <a:pt x="25" y="69"/>
                    <a:pt x="15" y="68"/>
                    <a:pt x="9" y="75"/>
                  </a:cubicBezTo>
                  <a:cubicBezTo>
                    <a:pt x="3" y="83"/>
                    <a:pt x="0" y="93"/>
                    <a:pt x="1" y="102"/>
                  </a:cubicBezTo>
                  <a:cubicBezTo>
                    <a:pt x="0" y="112"/>
                    <a:pt x="3" y="122"/>
                    <a:pt x="9" y="129"/>
                  </a:cubicBezTo>
                  <a:cubicBezTo>
                    <a:pt x="15" y="137"/>
                    <a:pt x="25" y="136"/>
                    <a:pt x="30" y="128"/>
                  </a:cubicBezTo>
                  <a:cubicBezTo>
                    <a:pt x="32" y="125"/>
                    <a:pt x="33" y="122"/>
                    <a:pt x="34" y="120"/>
                  </a:cubicBezTo>
                  <a:cubicBezTo>
                    <a:pt x="38" y="115"/>
                    <a:pt x="42" y="115"/>
                    <a:pt x="47" y="115"/>
                  </a:cubicBezTo>
                  <a:cubicBezTo>
                    <a:pt x="50" y="115"/>
                    <a:pt x="52" y="118"/>
                    <a:pt x="53" y="120"/>
                  </a:cubicBezTo>
                  <a:cubicBezTo>
                    <a:pt x="53" y="190"/>
                    <a:pt x="53" y="190"/>
                    <a:pt x="53" y="190"/>
                  </a:cubicBezTo>
                  <a:cubicBezTo>
                    <a:pt x="53" y="198"/>
                    <a:pt x="59" y="205"/>
                    <a:pt x="67" y="205"/>
                  </a:cubicBezTo>
                  <a:cubicBezTo>
                    <a:pt x="228" y="205"/>
                    <a:pt x="228" y="205"/>
                    <a:pt x="228" y="205"/>
                  </a:cubicBezTo>
                  <a:cubicBezTo>
                    <a:pt x="236" y="205"/>
                    <a:pt x="242" y="198"/>
                    <a:pt x="242" y="190"/>
                  </a:cubicBezTo>
                  <a:cubicBezTo>
                    <a:pt x="242" y="137"/>
                    <a:pt x="242" y="137"/>
                    <a:pt x="242" y="137"/>
                  </a:cubicBezTo>
                  <a:cubicBezTo>
                    <a:pt x="237" y="144"/>
                    <a:pt x="230" y="147"/>
                    <a:pt x="222" y="147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4" name="Google Shape;1084;p54"/>
            <p:cNvSpPr/>
            <p:nvPr/>
          </p:nvSpPr>
          <p:spPr>
            <a:xfrm>
              <a:off x="2214346" y="3580587"/>
              <a:ext cx="179880" cy="213215"/>
            </a:xfrm>
            <a:custGeom>
              <a:rect b="b" l="l" r="r" t="t"/>
              <a:pathLst>
                <a:path extrusionOk="0" h="242" w="204">
                  <a:moveTo>
                    <a:pt x="147" y="20"/>
                  </a:moveTo>
                  <a:cubicBezTo>
                    <a:pt x="147" y="28"/>
                    <a:pt x="143" y="35"/>
                    <a:pt x="137" y="40"/>
                  </a:cubicBezTo>
                  <a:cubicBezTo>
                    <a:pt x="128" y="48"/>
                    <a:pt x="116" y="52"/>
                    <a:pt x="102" y="51"/>
                  </a:cubicBezTo>
                  <a:cubicBezTo>
                    <a:pt x="88" y="52"/>
                    <a:pt x="75" y="48"/>
                    <a:pt x="67" y="40"/>
                  </a:cubicBezTo>
                  <a:cubicBezTo>
                    <a:pt x="60" y="35"/>
                    <a:pt x="57" y="28"/>
                    <a:pt x="57" y="20"/>
                  </a:cubicBezTo>
                  <a:cubicBezTo>
                    <a:pt x="57" y="13"/>
                    <a:pt x="61" y="5"/>
                    <a:pt x="6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6" y="190"/>
                    <a:pt x="14" y="190"/>
                  </a:cubicBezTo>
                  <a:cubicBezTo>
                    <a:pt x="84" y="190"/>
                    <a:pt x="84" y="190"/>
                    <a:pt x="84" y="190"/>
                  </a:cubicBezTo>
                  <a:cubicBezTo>
                    <a:pt x="87" y="191"/>
                    <a:pt x="89" y="193"/>
                    <a:pt x="89" y="195"/>
                  </a:cubicBezTo>
                  <a:cubicBezTo>
                    <a:pt x="89" y="200"/>
                    <a:pt x="89" y="205"/>
                    <a:pt x="84" y="208"/>
                  </a:cubicBezTo>
                  <a:cubicBezTo>
                    <a:pt x="82" y="210"/>
                    <a:pt x="79" y="211"/>
                    <a:pt x="76" y="213"/>
                  </a:cubicBezTo>
                  <a:cubicBezTo>
                    <a:pt x="68" y="218"/>
                    <a:pt x="67" y="228"/>
                    <a:pt x="75" y="234"/>
                  </a:cubicBezTo>
                  <a:cubicBezTo>
                    <a:pt x="82" y="240"/>
                    <a:pt x="92" y="242"/>
                    <a:pt x="102" y="242"/>
                  </a:cubicBezTo>
                  <a:cubicBezTo>
                    <a:pt x="111" y="242"/>
                    <a:pt x="122" y="240"/>
                    <a:pt x="129" y="234"/>
                  </a:cubicBezTo>
                  <a:cubicBezTo>
                    <a:pt x="136" y="228"/>
                    <a:pt x="135" y="218"/>
                    <a:pt x="127" y="213"/>
                  </a:cubicBezTo>
                  <a:cubicBezTo>
                    <a:pt x="125" y="211"/>
                    <a:pt x="122" y="210"/>
                    <a:pt x="119" y="208"/>
                  </a:cubicBezTo>
                  <a:cubicBezTo>
                    <a:pt x="115" y="205"/>
                    <a:pt x="114" y="200"/>
                    <a:pt x="115" y="195"/>
                  </a:cubicBezTo>
                  <a:cubicBezTo>
                    <a:pt x="115" y="193"/>
                    <a:pt x="117" y="191"/>
                    <a:pt x="119" y="190"/>
                  </a:cubicBezTo>
                  <a:cubicBezTo>
                    <a:pt x="189" y="190"/>
                    <a:pt x="189" y="190"/>
                    <a:pt x="189" y="190"/>
                  </a:cubicBezTo>
                  <a:cubicBezTo>
                    <a:pt x="197" y="190"/>
                    <a:pt x="204" y="183"/>
                    <a:pt x="204" y="175"/>
                  </a:cubicBezTo>
                  <a:cubicBezTo>
                    <a:pt x="204" y="15"/>
                    <a:pt x="204" y="15"/>
                    <a:pt x="204" y="15"/>
                  </a:cubicBezTo>
                  <a:cubicBezTo>
                    <a:pt x="204" y="7"/>
                    <a:pt x="197" y="0"/>
                    <a:pt x="189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3" y="5"/>
                    <a:pt x="147" y="13"/>
                    <a:pt x="147" y="2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5" name="Google Shape;1085;p54"/>
            <p:cNvSpPr/>
            <p:nvPr/>
          </p:nvSpPr>
          <p:spPr>
            <a:xfrm>
              <a:off x="2174890" y="3760283"/>
              <a:ext cx="219335" cy="174731"/>
            </a:xfrm>
            <a:custGeom>
              <a:rect b="b" l="l" r="r" t="t"/>
              <a:pathLst>
                <a:path extrusionOk="0" h="198" w="249">
                  <a:moveTo>
                    <a:pt x="192" y="21"/>
                  </a:moveTo>
                  <a:cubicBezTo>
                    <a:pt x="192" y="28"/>
                    <a:pt x="188" y="35"/>
                    <a:pt x="182" y="41"/>
                  </a:cubicBezTo>
                  <a:cubicBezTo>
                    <a:pt x="173" y="48"/>
                    <a:pt x="161" y="52"/>
                    <a:pt x="147" y="52"/>
                  </a:cubicBezTo>
                  <a:cubicBezTo>
                    <a:pt x="133" y="52"/>
                    <a:pt x="120" y="48"/>
                    <a:pt x="112" y="41"/>
                  </a:cubicBezTo>
                  <a:cubicBezTo>
                    <a:pt x="105" y="35"/>
                    <a:pt x="102" y="28"/>
                    <a:pt x="102" y="21"/>
                  </a:cubicBezTo>
                  <a:cubicBezTo>
                    <a:pt x="102" y="13"/>
                    <a:pt x="106" y="5"/>
                    <a:pt x="112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9" y="0"/>
                    <a:pt x="52" y="7"/>
                    <a:pt x="52" y="15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1" y="80"/>
                    <a:pt x="49" y="82"/>
                    <a:pt x="47" y="83"/>
                  </a:cubicBezTo>
                  <a:cubicBezTo>
                    <a:pt x="42" y="83"/>
                    <a:pt x="37" y="83"/>
                    <a:pt x="34" y="78"/>
                  </a:cubicBezTo>
                  <a:cubicBezTo>
                    <a:pt x="32" y="76"/>
                    <a:pt x="31" y="73"/>
                    <a:pt x="29" y="70"/>
                  </a:cubicBezTo>
                  <a:cubicBezTo>
                    <a:pt x="24" y="62"/>
                    <a:pt x="14" y="61"/>
                    <a:pt x="8" y="68"/>
                  </a:cubicBezTo>
                  <a:cubicBezTo>
                    <a:pt x="2" y="76"/>
                    <a:pt x="0" y="86"/>
                    <a:pt x="0" y="95"/>
                  </a:cubicBezTo>
                  <a:cubicBezTo>
                    <a:pt x="0" y="105"/>
                    <a:pt x="2" y="115"/>
                    <a:pt x="8" y="122"/>
                  </a:cubicBezTo>
                  <a:cubicBezTo>
                    <a:pt x="14" y="130"/>
                    <a:pt x="24" y="129"/>
                    <a:pt x="29" y="121"/>
                  </a:cubicBezTo>
                  <a:cubicBezTo>
                    <a:pt x="31" y="118"/>
                    <a:pt x="32" y="115"/>
                    <a:pt x="34" y="113"/>
                  </a:cubicBezTo>
                  <a:cubicBezTo>
                    <a:pt x="37" y="108"/>
                    <a:pt x="42" y="108"/>
                    <a:pt x="47" y="108"/>
                  </a:cubicBezTo>
                  <a:cubicBezTo>
                    <a:pt x="49" y="108"/>
                    <a:pt x="51" y="111"/>
                    <a:pt x="52" y="11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2" y="191"/>
                    <a:pt x="59" y="198"/>
                    <a:pt x="67" y="198"/>
                  </a:cubicBezTo>
                  <a:cubicBezTo>
                    <a:pt x="234" y="198"/>
                    <a:pt x="234" y="198"/>
                    <a:pt x="234" y="198"/>
                  </a:cubicBezTo>
                  <a:cubicBezTo>
                    <a:pt x="242" y="198"/>
                    <a:pt x="249" y="191"/>
                    <a:pt x="249" y="183"/>
                  </a:cubicBezTo>
                  <a:cubicBezTo>
                    <a:pt x="249" y="15"/>
                    <a:pt x="249" y="15"/>
                    <a:pt x="249" y="15"/>
                  </a:cubicBezTo>
                  <a:cubicBezTo>
                    <a:pt x="249" y="7"/>
                    <a:pt x="242" y="0"/>
                    <a:pt x="234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8" y="5"/>
                    <a:pt x="192" y="13"/>
                    <a:pt x="192" y="21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86" name="Google Shape;1086;p54"/>
          <p:cNvGrpSpPr/>
          <p:nvPr/>
        </p:nvGrpSpPr>
        <p:grpSpPr>
          <a:xfrm>
            <a:off x="1138094" y="2257421"/>
            <a:ext cx="445578" cy="445773"/>
            <a:chOff x="557511" y="3214925"/>
            <a:chExt cx="719836" cy="720150"/>
          </a:xfrm>
        </p:grpSpPr>
        <p:sp>
          <p:nvSpPr>
            <p:cNvPr id="1087" name="Google Shape;1087;p54"/>
            <p:cNvSpPr/>
            <p:nvPr/>
          </p:nvSpPr>
          <p:spPr>
            <a:xfrm>
              <a:off x="557511" y="3214925"/>
              <a:ext cx="434543" cy="347863"/>
            </a:xfrm>
            <a:custGeom>
              <a:rect b="b" l="l" r="r" t="t"/>
              <a:pathLst>
                <a:path extrusionOk="0" h="412" w="515">
                  <a:moveTo>
                    <a:pt x="159" y="412"/>
                  </a:moveTo>
                  <a:cubicBezTo>
                    <a:pt x="147" y="402"/>
                    <a:pt x="139" y="388"/>
                    <a:pt x="139" y="373"/>
                  </a:cubicBezTo>
                  <a:cubicBezTo>
                    <a:pt x="139" y="358"/>
                    <a:pt x="146" y="344"/>
                    <a:pt x="158" y="334"/>
                  </a:cubicBezTo>
                  <a:cubicBezTo>
                    <a:pt x="175" y="319"/>
                    <a:pt x="200" y="312"/>
                    <a:pt x="227" y="312"/>
                  </a:cubicBezTo>
                  <a:cubicBezTo>
                    <a:pt x="254" y="312"/>
                    <a:pt x="278" y="319"/>
                    <a:pt x="296" y="334"/>
                  </a:cubicBezTo>
                  <a:cubicBezTo>
                    <a:pt x="307" y="344"/>
                    <a:pt x="314" y="358"/>
                    <a:pt x="314" y="373"/>
                  </a:cubicBezTo>
                  <a:cubicBezTo>
                    <a:pt x="314" y="388"/>
                    <a:pt x="307" y="402"/>
                    <a:pt x="295" y="412"/>
                  </a:cubicBezTo>
                  <a:cubicBezTo>
                    <a:pt x="402" y="412"/>
                    <a:pt x="402" y="412"/>
                    <a:pt x="402" y="412"/>
                  </a:cubicBezTo>
                  <a:cubicBezTo>
                    <a:pt x="408" y="412"/>
                    <a:pt x="413" y="407"/>
                    <a:pt x="413" y="401"/>
                  </a:cubicBezTo>
                  <a:cubicBezTo>
                    <a:pt x="413" y="262"/>
                    <a:pt x="413" y="262"/>
                    <a:pt x="413" y="262"/>
                  </a:cubicBezTo>
                  <a:cubicBezTo>
                    <a:pt x="414" y="258"/>
                    <a:pt x="418" y="253"/>
                    <a:pt x="423" y="253"/>
                  </a:cubicBezTo>
                  <a:cubicBezTo>
                    <a:pt x="433" y="253"/>
                    <a:pt x="442" y="253"/>
                    <a:pt x="448" y="262"/>
                  </a:cubicBezTo>
                  <a:cubicBezTo>
                    <a:pt x="452" y="267"/>
                    <a:pt x="454" y="272"/>
                    <a:pt x="457" y="277"/>
                  </a:cubicBezTo>
                  <a:cubicBezTo>
                    <a:pt x="467" y="293"/>
                    <a:pt x="487" y="294"/>
                    <a:pt x="499" y="280"/>
                  </a:cubicBezTo>
                  <a:cubicBezTo>
                    <a:pt x="510" y="266"/>
                    <a:pt x="515" y="246"/>
                    <a:pt x="514" y="228"/>
                  </a:cubicBezTo>
                  <a:cubicBezTo>
                    <a:pt x="515" y="210"/>
                    <a:pt x="510" y="190"/>
                    <a:pt x="499" y="176"/>
                  </a:cubicBezTo>
                  <a:cubicBezTo>
                    <a:pt x="487" y="161"/>
                    <a:pt x="467" y="162"/>
                    <a:pt x="457" y="178"/>
                  </a:cubicBezTo>
                  <a:cubicBezTo>
                    <a:pt x="454" y="183"/>
                    <a:pt x="452" y="189"/>
                    <a:pt x="448" y="194"/>
                  </a:cubicBezTo>
                  <a:cubicBezTo>
                    <a:pt x="442" y="203"/>
                    <a:pt x="433" y="203"/>
                    <a:pt x="423" y="203"/>
                  </a:cubicBezTo>
                  <a:cubicBezTo>
                    <a:pt x="418" y="202"/>
                    <a:pt x="414" y="198"/>
                    <a:pt x="413" y="194"/>
                  </a:cubicBezTo>
                  <a:cubicBezTo>
                    <a:pt x="413" y="12"/>
                    <a:pt x="413" y="12"/>
                    <a:pt x="413" y="12"/>
                  </a:cubicBezTo>
                  <a:cubicBezTo>
                    <a:pt x="413" y="5"/>
                    <a:pt x="408" y="0"/>
                    <a:pt x="40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401"/>
                    <a:pt x="0" y="401"/>
                    <a:pt x="0" y="401"/>
                  </a:cubicBezTo>
                  <a:cubicBezTo>
                    <a:pt x="0" y="407"/>
                    <a:pt x="5" y="412"/>
                    <a:pt x="11" y="412"/>
                  </a:cubicBezTo>
                  <a:lnTo>
                    <a:pt x="159" y="4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8" name="Google Shape;1088;p54"/>
            <p:cNvSpPr/>
            <p:nvPr/>
          </p:nvSpPr>
          <p:spPr>
            <a:xfrm>
              <a:off x="929646" y="3214925"/>
              <a:ext cx="347700" cy="434664"/>
            </a:xfrm>
            <a:custGeom>
              <a:rect b="b" l="l" r="r" t="t"/>
              <a:pathLst>
                <a:path extrusionOk="0" h="515" w="412">
                  <a:moveTo>
                    <a:pt x="0" y="160"/>
                  </a:moveTo>
                  <a:cubicBezTo>
                    <a:pt x="10" y="148"/>
                    <a:pt x="24" y="140"/>
                    <a:pt x="39" y="140"/>
                  </a:cubicBezTo>
                  <a:cubicBezTo>
                    <a:pt x="54" y="140"/>
                    <a:pt x="68" y="147"/>
                    <a:pt x="78" y="159"/>
                  </a:cubicBezTo>
                  <a:cubicBezTo>
                    <a:pt x="93" y="176"/>
                    <a:pt x="100" y="201"/>
                    <a:pt x="100" y="228"/>
                  </a:cubicBezTo>
                  <a:cubicBezTo>
                    <a:pt x="100" y="255"/>
                    <a:pt x="93" y="279"/>
                    <a:pt x="78" y="296"/>
                  </a:cubicBezTo>
                  <a:cubicBezTo>
                    <a:pt x="68" y="308"/>
                    <a:pt x="54" y="315"/>
                    <a:pt x="39" y="315"/>
                  </a:cubicBezTo>
                  <a:cubicBezTo>
                    <a:pt x="24" y="315"/>
                    <a:pt x="10" y="308"/>
                    <a:pt x="0" y="296"/>
                  </a:cubicBezTo>
                  <a:cubicBezTo>
                    <a:pt x="0" y="402"/>
                    <a:pt x="0" y="402"/>
                    <a:pt x="0" y="402"/>
                  </a:cubicBezTo>
                  <a:cubicBezTo>
                    <a:pt x="0" y="409"/>
                    <a:pt x="5" y="414"/>
                    <a:pt x="11" y="414"/>
                  </a:cubicBezTo>
                  <a:cubicBezTo>
                    <a:pt x="150" y="414"/>
                    <a:pt x="150" y="414"/>
                    <a:pt x="150" y="414"/>
                  </a:cubicBezTo>
                  <a:cubicBezTo>
                    <a:pt x="154" y="415"/>
                    <a:pt x="159" y="419"/>
                    <a:pt x="159" y="424"/>
                  </a:cubicBezTo>
                  <a:cubicBezTo>
                    <a:pt x="159" y="434"/>
                    <a:pt x="159" y="443"/>
                    <a:pt x="150" y="449"/>
                  </a:cubicBezTo>
                  <a:cubicBezTo>
                    <a:pt x="145" y="452"/>
                    <a:pt x="140" y="455"/>
                    <a:pt x="135" y="458"/>
                  </a:cubicBezTo>
                  <a:cubicBezTo>
                    <a:pt x="119" y="468"/>
                    <a:pt x="118" y="488"/>
                    <a:pt x="132" y="500"/>
                  </a:cubicBezTo>
                  <a:cubicBezTo>
                    <a:pt x="146" y="511"/>
                    <a:pt x="166" y="515"/>
                    <a:pt x="184" y="515"/>
                  </a:cubicBezTo>
                  <a:cubicBezTo>
                    <a:pt x="202" y="515"/>
                    <a:pt x="222" y="511"/>
                    <a:pt x="236" y="500"/>
                  </a:cubicBezTo>
                  <a:cubicBezTo>
                    <a:pt x="251" y="488"/>
                    <a:pt x="250" y="468"/>
                    <a:pt x="234" y="458"/>
                  </a:cubicBezTo>
                  <a:cubicBezTo>
                    <a:pt x="229" y="455"/>
                    <a:pt x="223" y="452"/>
                    <a:pt x="218" y="449"/>
                  </a:cubicBezTo>
                  <a:cubicBezTo>
                    <a:pt x="209" y="443"/>
                    <a:pt x="209" y="434"/>
                    <a:pt x="209" y="424"/>
                  </a:cubicBezTo>
                  <a:cubicBezTo>
                    <a:pt x="210" y="419"/>
                    <a:pt x="214" y="415"/>
                    <a:pt x="218" y="414"/>
                  </a:cubicBezTo>
                  <a:cubicBezTo>
                    <a:pt x="400" y="414"/>
                    <a:pt x="400" y="414"/>
                    <a:pt x="400" y="414"/>
                  </a:cubicBezTo>
                  <a:cubicBezTo>
                    <a:pt x="407" y="414"/>
                    <a:pt x="412" y="409"/>
                    <a:pt x="412" y="402"/>
                  </a:cubicBezTo>
                  <a:cubicBezTo>
                    <a:pt x="412" y="12"/>
                    <a:pt x="412" y="12"/>
                    <a:pt x="412" y="12"/>
                  </a:cubicBezTo>
                  <a:cubicBezTo>
                    <a:pt x="412" y="5"/>
                    <a:pt x="407" y="0"/>
                    <a:pt x="40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2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9" name="Google Shape;1089;p54"/>
            <p:cNvSpPr/>
            <p:nvPr/>
          </p:nvSpPr>
          <p:spPr>
            <a:xfrm>
              <a:off x="557511" y="3500411"/>
              <a:ext cx="347040" cy="434664"/>
            </a:xfrm>
            <a:custGeom>
              <a:rect b="b" l="l" r="r" t="t"/>
              <a:pathLst>
                <a:path extrusionOk="0" h="515" w="411">
                  <a:moveTo>
                    <a:pt x="411" y="356"/>
                  </a:moveTo>
                  <a:cubicBezTo>
                    <a:pt x="401" y="368"/>
                    <a:pt x="387" y="376"/>
                    <a:pt x="372" y="376"/>
                  </a:cubicBezTo>
                  <a:cubicBezTo>
                    <a:pt x="357" y="376"/>
                    <a:pt x="343" y="369"/>
                    <a:pt x="333" y="357"/>
                  </a:cubicBezTo>
                  <a:cubicBezTo>
                    <a:pt x="318" y="340"/>
                    <a:pt x="311" y="315"/>
                    <a:pt x="311" y="288"/>
                  </a:cubicBezTo>
                  <a:cubicBezTo>
                    <a:pt x="311" y="261"/>
                    <a:pt x="318" y="237"/>
                    <a:pt x="333" y="219"/>
                  </a:cubicBezTo>
                  <a:cubicBezTo>
                    <a:pt x="343" y="207"/>
                    <a:pt x="357" y="201"/>
                    <a:pt x="372" y="201"/>
                  </a:cubicBezTo>
                  <a:cubicBezTo>
                    <a:pt x="387" y="201"/>
                    <a:pt x="401" y="208"/>
                    <a:pt x="411" y="220"/>
                  </a:cubicBezTo>
                  <a:cubicBezTo>
                    <a:pt x="411" y="113"/>
                    <a:pt x="411" y="113"/>
                    <a:pt x="411" y="113"/>
                  </a:cubicBezTo>
                  <a:cubicBezTo>
                    <a:pt x="411" y="107"/>
                    <a:pt x="406" y="102"/>
                    <a:pt x="400" y="102"/>
                  </a:cubicBezTo>
                  <a:cubicBezTo>
                    <a:pt x="261" y="102"/>
                    <a:pt x="261" y="102"/>
                    <a:pt x="261" y="102"/>
                  </a:cubicBezTo>
                  <a:cubicBezTo>
                    <a:pt x="257" y="100"/>
                    <a:pt x="252" y="97"/>
                    <a:pt x="252" y="92"/>
                  </a:cubicBezTo>
                  <a:cubicBezTo>
                    <a:pt x="252" y="82"/>
                    <a:pt x="252" y="73"/>
                    <a:pt x="261" y="67"/>
                  </a:cubicBezTo>
                  <a:cubicBezTo>
                    <a:pt x="266" y="63"/>
                    <a:pt x="271" y="61"/>
                    <a:pt x="276" y="58"/>
                  </a:cubicBezTo>
                  <a:cubicBezTo>
                    <a:pt x="293" y="48"/>
                    <a:pt x="294" y="28"/>
                    <a:pt x="279" y="16"/>
                  </a:cubicBezTo>
                  <a:cubicBezTo>
                    <a:pt x="265" y="5"/>
                    <a:pt x="245" y="0"/>
                    <a:pt x="227" y="1"/>
                  </a:cubicBezTo>
                  <a:cubicBezTo>
                    <a:pt x="209" y="0"/>
                    <a:pt x="189" y="5"/>
                    <a:pt x="175" y="16"/>
                  </a:cubicBezTo>
                  <a:cubicBezTo>
                    <a:pt x="160" y="28"/>
                    <a:pt x="161" y="48"/>
                    <a:pt x="177" y="58"/>
                  </a:cubicBezTo>
                  <a:cubicBezTo>
                    <a:pt x="182" y="61"/>
                    <a:pt x="188" y="63"/>
                    <a:pt x="193" y="67"/>
                  </a:cubicBezTo>
                  <a:cubicBezTo>
                    <a:pt x="202" y="73"/>
                    <a:pt x="202" y="82"/>
                    <a:pt x="202" y="92"/>
                  </a:cubicBezTo>
                  <a:cubicBezTo>
                    <a:pt x="201" y="97"/>
                    <a:pt x="197" y="100"/>
                    <a:pt x="193" y="102"/>
                  </a:cubicBezTo>
                  <a:cubicBezTo>
                    <a:pt x="11" y="102"/>
                    <a:pt x="11" y="102"/>
                    <a:pt x="11" y="102"/>
                  </a:cubicBezTo>
                  <a:cubicBezTo>
                    <a:pt x="5" y="102"/>
                    <a:pt x="0" y="107"/>
                    <a:pt x="0" y="113"/>
                  </a:cubicBezTo>
                  <a:cubicBezTo>
                    <a:pt x="0" y="504"/>
                    <a:pt x="0" y="504"/>
                    <a:pt x="0" y="504"/>
                  </a:cubicBezTo>
                  <a:cubicBezTo>
                    <a:pt x="0" y="510"/>
                    <a:pt x="5" y="515"/>
                    <a:pt x="11" y="515"/>
                  </a:cubicBezTo>
                  <a:cubicBezTo>
                    <a:pt x="400" y="515"/>
                    <a:pt x="400" y="515"/>
                    <a:pt x="400" y="515"/>
                  </a:cubicBezTo>
                  <a:cubicBezTo>
                    <a:pt x="406" y="515"/>
                    <a:pt x="411" y="510"/>
                    <a:pt x="411" y="504"/>
                  </a:cubicBezTo>
                  <a:lnTo>
                    <a:pt x="411" y="35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0" name="Google Shape;1090;p54"/>
            <p:cNvSpPr/>
            <p:nvPr/>
          </p:nvSpPr>
          <p:spPr>
            <a:xfrm>
              <a:off x="842804" y="3588202"/>
              <a:ext cx="434543" cy="346873"/>
            </a:xfrm>
            <a:custGeom>
              <a:rect b="b" l="l" r="r" t="t"/>
              <a:pathLst>
                <a:path extrusionOk="0" h="411" w="515">
                  <a:moveTo>
                    <a:pt x="355" y="0"/>
                  </a:moveTo>
                  <a:cubicBezTo>
                    <a:pt x="367" y="10"/>
                    <a:pt x="375" y="24"/>
                    <a:pt x="375" y="39"/>
                  </a:cubicBezTo>
                  <a:cubicBezTo>
                    <a:pt x="375" y="54"/>
                    <a:pt x="368" y="68"/>
                    <a:pt x="356" y="78"/>
                  </a:cubicBezTo>
                  <a:cubicBezTo>
                    <a:pt x="339" y="93"/>
                    <a:pt x="314" y="100"/>
                    <a:pt x="287" y="100"/>
                  </a:cubicBezTo>
                  <a:cubicBezTo>
                    <a:pt x="260" y="100"/>
                    <a:pt x="236" y="93"/>
                    <a:pt x="219" y="78"/>
                  </a:cubicBezTo>
                  <a:cubicBezTo>
                    <a:pt x="207" y="68"/>
                    <a:pt x="200" y="54"/>
                    <a:pt x="200" y="39"/>
                  </a:cubicBezTo>
                  <a:cubicBezTo>
                    <a:pt x="200" y="24"/>
                    <a:pt x="207" y="10"/>
                    <a:pt x="21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6" y="0"/>
                    <a:pt x="101" y="5"/>
                    <a:pt x="101" y="11"/>
                  </a:cubicBezTo>
                  <a:cubicBezTo>
                    <a:pt x="101" y="150"/>
                    <a:pt x="101" y="150"/>
                    <a:pt x="101" y="150"/>
                  </a:cubicBezTo>
                  <a:cubicBezTo>
                    <a:pt x="100" y="154"/>
                    <a:pt x="96" y="159"/>
                    <a:pt x="91" y="159"/>
                  </a:cubicBezTo>
                  <a:cubicBezTo>
                    <a:pt x="81" y="159"/>
                    <a:pt x="72" y="159"/>
                    <a:pt x="66" y="150"/>
                  </a:cubicBezTo>
                  <a:cubicBezTo>
                    <a:pt x="63" y="145"/>
                    <a:pt x="60" y="140"/>
                    <a:pt x="57" y="135"/>
                  </a:cubicBezTo>
                  <a:cubicBezTo>
                    <a:pt x="47" y="118"/>
                    <a:pt x="27" y="117"/>
                    <a:pt x="15" y="132"/>
                  </a:cubicBezTo>
                  <a:cubicBezTo>
                    <a:pt x="4" y="146"/>
                    <a:pt x="0" y="166"/>
                    <a:pt x="0" y="184"/>
                  </a:cubicBezTo>
                  <a:cubicBezTo>
                    <a:pt x="0" y="202"/>
                    <a:pt x="4" y="222"/>
                    <a:pt x="15" y="236"/>
                  </a:cubicBezTo>
                  <a:cubicBezTo>
                    <a:pt x="27" y="251"/>
                    <a:pt x="47" y="250"/>
                    <a:pt x="57" y="234"/>
                  </a:cubicBezTo>
                  <a:cubicBezTo>
                    <a:pt x="60" y="229"/>
                    <a:pt x="63" y="223"/>
                    <a:pt x="66" y="218"/>
                  </a:cubicBezTo>
                  <a:cubicBezTo>
                    <a:pt x="72" y="209"/>
                    <a:pt x="81" y="209"/>
                    <a:pt x="91" y="209"/>
                  </a:cubicBezTo>
                  <a:cubicBezTo>
                    <a:pt x="96" y="210"/>
                    <a:pt x="100" y="214"/>
                    <a:pt x="101" y="218"/>
                  </a:cubicBezTo>
                  <a:cubicBezTo>
                    <a:pt x="101" y="400"/>
                    <a:pt x="101" y="400"/>
                    <a:pt x="101" y="400"/>
                  </a:cubicBezTo>
                  <a:cubicBezTo>
                    <a:pt x="101" y="406"/>
                    <a:pt x="106" y="411"/>
                    <a:pt x="113" y="411"/>
                  </a:cubicBezTo>
                  <a:cubicBezTo>
                    <a:pt x="503" y="411"/>
                    <a:pt x="503" y="411"/>
                    <a:pt x="503" y="411"/>
                  </a:cubicBezTo>
                  <a:cubicBezTo>
                    <a:pt x="510" y="411"/>
                    <a:pt x="515" y="406"/>
                    <a:pt x="515" y="400"/>
                  </a:cubicBezTo>
                  <a:cubicBezTo>
                    <a:pt x="515" y="11"/>
                    <a:pt x="515" y="11"/>
                    <a:pt x="515" y="11"/>
                  </a:cubicBezTo>
                  <a:cubicBezTo>
                    <a:pt x="515" y="5"/>
                    <a:pt x="510" y="0"/>
                    <a:pt x="503" y="0"/>
                  </a:cubicBezTo>
                  <a:lnTo>
                    <a:pt x="3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1" name="Google Shape;1091;p54"/>
          <p:cNvGrpSpPr/>
          <p:nvPr/>
        </p:nvGrpSpPr>
        <p:grpSpPr>
          <a:xfrm>
            <a:off x="1081977" y="3693756"/>
            <a:ext cx="445905" cy="400522"/>
            <a:chOff x="1147762" y="1131887"/>
            <a:chExt cx="5137150" cy="4619626"/>
          </a:xfrm>
        </p:grpSpPr>
        <p:sp>
          <p:nvSpPr>
            <p:cNvPr id="1092" name="Google Shape;1092;p54"/>
            <p:cNvSpPr/>
            <p:nvPr/>
          </p:nvSpPr>
          <p:spPr>
            <a:xfrm>
              <a:off x="1147762" y="2425700"/>
              <a:ext cx="2505075" cy="3325813"/>
            </a:xfrm>
            <a:custGeom>
              <a:rect b="b" l="l" r="r" t="t"/>
              <a:pathLst>
                <a:path extrusionOk="0" h="751" w="566">
                  <a:moveTo>
                    <a:pt x="62" y="403"/>
                  </a:moveTo>
                  <a:cubicBezTo>
                    <a:pt x="9" y="496"/>
                    <a:pt x="0" y="584"/>
                    <a:pt x="37" y="649"/>
                  </a:cubicBezTo>
                  <a:cubicBezTo>
                    <a:pt x="75" y="715"/>
                    <a:pt x="155" y="751"/>
                    <a:pt x="263" y="751"/>
                  </a:cubicBezTo>
                  <a:cubicBezTo>
                    <a:pt x="449" y="751"/>
                    <a:pt x="449" y="751"/>
                    <a:pt x="449" y="751"/>
                  </a:cubicBezTo>
                  <a:cubicBezTo>
                    <a:pt x="413" y="733"/>
                    <a:pt x="375" y="705"/>
                    <a:pt x="351" y="658"/>
                  </a:cubicBezTo>
                  <a:cubicBezTo>
                    <a:pt x="303" y="564"/>
                    <a:pt x="352" y="480"/>
                    <a:pt x="355" y="476"/>
                  </a:cubicBezTo>
                  <a:cubicBezTo>
                    <a:pt x="370" y="450"/>
                    <a:pt x="370" y="450"/>
                    <a:pt x="370" y="450"/>
                  </a:cubicBezTo>
                  <a:cubicBezTo>
                    <a:pt x="566" y="111"/>
                    <a:pt x="566" y="111"/>
                    <a:pt x="566" y="111"/>
                  </a:cubicBezTo>
                  <a:cubicBezTo>
                    <a:pt x="555" y="92"/>
                    <a:pt x="555" y="92"/>
                    <a:pt x="555" y="92"/>
                  </a:cubicBezTo>
                  <a:cubicBezTo>
                    <a:pt x="550" y="85"/>
                    <a:pt x="487" y="0"/>
                    <a:pt x="398" y="0"/>
                  </a:cubicBezTo>
                  <a:cubicBezTo>
                    <a:pt x="310" y="0"/>
                    <a:pt x="265" y="55"/>
                    <a:pt x="249" y="79"/>
                  </a:cubicBezTo>
                  <a:lnTo>
                    <a:pt x="62" y="40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3" name="Google Shape;1093;p54"/>
            <p:cNvSpPr/>
            <p:nvPr/>
          </p:nvSpPr>
          <p:spPr>
            <a:xfrm>
              <a:off x="2617787" y="3519487"/>
              <a:ext cx="3667125" cy="2232024"/>
            </a:xfrm>
            <a:custGeom>
              <a:rect b="b" l="l" r="r" t="t"/>
              <a:pathLst>
                <a:path extrusionOk="0" h="504" w="829">
                  <a:moveTo>
                    <a:pt x="766" y="156"/>
                  </a:moveTo>
                  <a:cubicBezTo>
                    <a:pt x="676" y="0"/>
                    <a:pt x="676" y="0"/>
                    <a:pt x="676" y="0"/>
                  </a:cubicBezTo>
                  <a:cubicBezTo>
                    <a:pt x="680" y="40"/>
                    <a:pt x="676" y="87"/>
                    <a:pt x="651" y="131"/>
                  </a:cubicBezTo>
                  <a:cubicBezTo>
                    <a:pt x="600" y="220"/>
                    <a:pt x="492" y="222"/>
                    <a:pt x="479" y="222"/>
                  </a:cubicBezTo>
                  <a:cubicBezTo>
                    <a:pt x="479" y="222"/>
                    <a:pt x="479" y="222"/>
                    <a:pt x="479" y="222"/>
                  </a:cubicBezTo>
                  <a:cubicBezTo>
                    <a:pt x="448" y="222"/>
                    <a:pt x="448" y="222"/>
                    <a:pt x="448" y="222"/>
                  </a:cubicBezTo>
                  <a:cubicBezTo>
                    <a:pt x="57" y="222"/>
                    <a:pt x="57" y="222"/>
                    <a:pt x="57" y="222"/>
                  </a:cubicBezTo>
                  <a:cubicBezTo>
                    <a:pt x="45" y="242"/>
                    <a:pt x="45" y="242"/>
                    <a:pt x="45" y="242"/>
                  </a:cubicBezTo>
                  <a:cubicBezTo>
                    <a:pt x="43" y="246"/>
                    <a:pt x="0" y="318"/>
                    <a:pt x="42" y="399"/>
                  </a:cubicBezTo>
                  <a:cubicBezTo>
                    <a:pt x="91" y="495"/>
                    <a:pt x="209" y="503"/>
                    <a:pt x="216" y="504"/>
                  </a:cubicBezTo>
                  <a:cubicBezTo>
                    <a:pt x="566" y="504"/>
                    <a:pt x="566" y="504"/>
                    <a:pt x="566" y="504"/>
                  </a:cubicBezTo>
                  <a:cubicBezTo>
                    <a:pt x="674" y="504"/>
                    <a:pt x="754" y="468"/>
                    <a:pt x="792" y="402"/>
                  </a:cubicBezTo>
                  <a:cubicBezTo>
                    <a:pt x="829" y="337"/>
                    <a:pt x="820" y="249"/>
                    <a:pt x="766" y="1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4" name="Google Shape;1094;p54"/>
            <p:cNvSpPr/>
            <p:nvPr/>
          </p:nvSpPr>
          <p:spPr>
            <a:xfrm>
              <a:off x="2449512" y="1131887"/>
              <a:ext cx="3167061" cy="3259137"/>
            </a:xfrm>
            <a:custGeom>
              <a:rect b="b" l="l" r="r" t="t"/>
              <a:pathLst>
                <a:path extrusionOk="0" h="736" w="716">
                  <a:moveTo>
                    <a:pt x="487" y="145"/>
                  </a:moveTo>
                  <a:cubicBezTo>
                    <a:pt x="433" y="52"/>
                    <a:pt x="362" y="0"/>
                    <a:pt x="286" y="0"/>
                  </a:cubicBezTo>
                  <a:cubicBezTo>
                    <a:pt x="211" y="0"/>
                    <a:pt x="140" y="52"/>
                    <a:pt x="86" y="145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27" y="278"/>
                    <a:pt x="61" y="266"/>
                    <a:pt x="104" y="266"/>
                  </a:cubicBezTo>
                  <a:cubicBezTo>
                    <a:pt x="210" y="266"/>
                    <a:pt x="279" y="365"/>
                    <a:pt x="282" y="370"/>
                  </a:cubicBezTo>
                  <a:cubicBezTo>
                    <a:pt x="283" y="371"/>
                    <a:pt x="283" y="371"/>
                    <a:pt x="283" y="371"/>
                  </a:cubicBezTo>
                  <a:cubicBezTo>
                    <a:pt x="293" y="390"/>
                    <a:pt x="293" y="390"/>
                    <a:pt x="293" y="390"/>
                  </a:cubicBezTo>
                  <a:cubicBezTo>
                    <a:pt x="298" y="397"/>
                    <a:pt x="298" y="397"/>
                    <a:pt x="298" y="397"/>
                  </a:cubicBezTo>
                  <a:cubicBezTo>
                    <a:pt x="493" y="736"/>
                    <a:pt x="493" y="736"/>
                    <a:pt x="493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17" y="736"/>
                    <a:pt x="517" y="736"/>
                    <a:pt x="517" y="736"/>
                  </a:cubicBezTo>
                  <a:cubicBezTo>
                    <a:pt x="522" y="736"/>
                    <a:pt x="622" y="735"/>
                    <a:pt x="667" y="657"/>
                  </a:cubicBezTo>
                  <a:cubicBezTo>
                    <a:pt x="716" y="573"/>
                    <a:pt x="672" y="467"/>
                    <a:pt x="668" y="459"/>
                  </a:cubicBezTo>
                  <a:lnTo>
                    <a:pt x="487" y="1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5" name="Google Shape;1095;p54"/>
          <p:cNvGrpSpPr/>
          <p:nvPr/>
        </p:nvGrpSpPr>
        <p:grpSpPr>
          <a:xfrm>
            <a:off x="1879306" y="3687410"/>
            <a:ext cx="445901" cy="413282"/>
            <a:chOff x="1570037" y="1341437"/>
            <a:chExt cx="4943475" cy="4576762"/>
          </a:xfrm>
        </p:grpSpPr>
        <p:sp>
          <p:nvSpPr>
            <p:cNvPr id="1096" name="Google Shape;1096;p54"/>
            <p:cNvSpPr/>
            <p:nvPr/>
          </p:nvSpPr>
          <p:spPr>
            <a:xfrm>
              <a:off x="4814887" y="3284537"/>
              <a:ext cx="1673225" cy="1187450"/>
            </a:xfrm>
            <a:custGeom>
              <a:rect b="b" l="l" r="r" t="t"/>
              <a:pathLst>
                <a:path extrusionOk="0" h="270" w="381">
                  <a:moveTo>
                    <a:pt x="295" y="270"/>
                  </a:moveTo>
                  <a:cubicBezTo>
                    <a:pt x="336" y="270"/>
                    <a:pt x="381" y="237"/>
                    <a:pt x="360" y="184"/>
                  </a:cubicBezTo>
                  <a:cubicBezTo>
                    <a:pt x="360" y="184"/>
                    <a:pt x="360" y="184"/>
                    <a:pt x="360" y="184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80" y="270"/>
                    <a:pt x="80" y="270"/>
                    <a:pt x="80" y="270"/>
                  </a:cubicBezTo>
                  <a:cubicBezTo>
                    <a:pt x="0" y="270"/>
                    <a:pt x="0" y="270"/>
                    <a:pt x="0" y="270"/>
                  </a:cubicBezTo>
                  <a:cubicBezTo>
                    <a:pt x="0" y="270"/>
                    <a:pt x="0" y="270"/>
                    <a:pt x="0" y="270"/>
                  </a:cubicBezTo>
                  <a:lnTo>
                    <a:pt x="295" y="27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7" name="Google Shape;1097;p54"/>
            <p:cNvSpPr/>
            <p:nvPr/>
          </p:nvSpPr>
          <p:spPr>
            <a:xfrm>
              <a:off x="2355850" y="4164012"/>
              <a:ext cx="1208087" cy="1560512"/>
            </a:xfrm>
            <a:custGeom>
              <a:rect b="b" l="l" r="r" t="t"/>
              <a:pathLst>
                <a:path extrusionOk="0" h="355" w="275">
                  <a:moveTo>
                    <a:pt x="275" y="70"/>
                  </a:moveTo>
                  <a:cubicBezTo>
                    <a:pt x="128" y="70"/>
                    <a:pt x="128" y="70"/>
                    <a:pt x="128" y="7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20" y="256"/>
                    <a:pt x="20" y="256"/>
                    <a:pt x="20" y="256"/>
                  </a:cubicBezTo>
                  <a:cubicBezTo>
                    <a:pt x="0" y="291"/>
                    <a:pt x="5" y="346"/>
                    <a:pt x="62" y="354"/>
                  </a:cubicBezTo>
                  <a:cubicBezTo>
                    <a:pt x="62" y="355"/>
                    <a:pt x="62" y="355"/>
                    <a:pt x="62" y="355"/>
                  </a:cubicBezTo>
                  <a:cubicBezTo>
                    <a:pt x="275" y="355"/>
                    <a:pt x="275" y="355"/>
                    <a:pt x="275" y="355"/>
                  </a:cubicBezTo>
                  <a:lnTo>
                    <a:pt x="275" y="70"/>
                  </a:ln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8" name="Google Shape;1098;p54"/>
            <p:cNvSpPr/>
            <p:nvPr/>
          </p:nvSpPr>
          <p:spPr>
            <a:xfrm>
              <a:off x="2636837" y="1443037"/>
              <a:ext cx="1581150" cy="1635125"/>
            </a:xfrm>
            <a:custGeom>
              <a:rect b="b" l="l" r="r" t="t"/>
              <a:pathLst>
                <a:path extrusionOk="0" h="372" w="360">
                  <a:moveTo>
                    <a:pt x="213" y="58"/>
                  </a:moveTo>
                  <a:cubicBezTo>
                    <a:pt x="192" y="23"/>
                    <a:pt x="142" y="0"/>
                    <a:pt x="106" y="4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247" y="372"/>
                    <a:pt x="247" y="372"/>
                    <a:pt x="247" y="372"/>
                  </a:cubicBezTo>
                  <a:cubicBezTo>
                    <a:pt x="320" y="246"/>
                    <a:pt x="320" y="246"/>
                    <a:pt x="320" y="246"/>
                  </a:cubicBezTo>
                  <a:cubicBezTo>
                    <a:pt x="360" y="314"/>
                    <a:pt x="360" y="314"/>
                    <a:pt x="360" y="314"/>
                  </a:cubicBezTo>
                  <a:cubicBezTo>
                    <a:pt x="360" y="314"/>
                    <a:pt x="360" y="314"/>
                    <a:pt x="360" y="314"/>
                  </a:cubicBezTo>
                  <a:lnTo>
                    <a:pt x="213" y="58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p54"/>
            <p:cNvSpPr/>
            <p:nvPr/>
          </p:nvSpPr>
          <p:spPr>
            <a:xfrm>
              <a:off x="1570037" y="3162300"/>
              <a:ext cx="1800225" cy="2562225"/>
            </a:xfrm>
            <a:custGeom>
              <a:rect b="b" l="l" r="r" t="t"/>
              <a:pathLst>
                <a:path extrusionOk="0" h="583" w="410">
                  <a:moveTo>
                    <a:pt x="410" y="206"/>
                  </a:moveTo>
                  <a:cubicBezTo>
                    <a:pt x="314" y="0"/>
                    <a:pt x="314" y="0"/>
                    <a:pt x="314" y="0"/>
                  </a:cubicBezTo>
                  <a:cubicBezTo>
                    <a:pt x="86" y="20"/>
                    <a:pt x="86" y="20"/>
                    <a:pt x="86" y="20"/>
                  </a:cubicBezTo>
                  <a:cubicBezTo>
                    <a:pt x="125" y="42"/>
                    <a:pt x="125" y="42"/>
                    <a:pt x="125" y="42"/>
                  </a:cubicBezTo>
                  <a:cubicBezTo>
                    <a:pt x="20" y="223"/>
                    <a:pt x="20" y="223"/>
                    <a:pt x="20" y="223"/>
                  </a:cubicBezTo>
                  <a:cubicBezTo>
                    <a:pt x="0" y="258"/>
                    <a:pt x="0" y="302"/>
                    <a:pt x="20" y="337"/>
                  </a:cubicBezTo>
                  <a:cubicBezTo>
                    <a:pt x="129" y="526"/>
                    <a:pt x="129" y="526"/>
                    <a:pt x="129" y="526"/>
                  </a:cubicBezTo>
                  <a:cubicBezTo>
                    <a:pt x="150" y="561"/>
                    <a:pt x="188" y="583"/>
                    <a:pt x="228" y="583"/>
                  </a:cubicBezTo>
                  <a:cubicBezTo>
                    <a:pt x="241" y="583"/>
                    <a:pt x="241" y="583"/>
                    <a:pt x="241" y="583"/>
                  </a:cubicBezTo>
                  <a:cubicBezTo>
                    <a:pt x="241" y="582"/>
                    <a:pt x="241" y="582"/>
                    <a:pt x="241" y="582"/>
                  </a:cubicBezTo>
                  <a:cubicBezTo>
                    <a:pt x="184" y="574"/>
                    <a:pt x="179" y="519"/>
                    <a:pt x="199" y="484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47" y="228"/>
                    <a:pt x="347" y="228"/>
                    <a:pt x="347" y="228"/>
                  </a:cubicBezTo>
                  <a:cubicBezTo>
                    <a:pt x="372" y="185"/>
                    <a:pt x="372" y="185"/>
                    <a:pt x="372" y="185"/>
                  </a:cubicBezTo>
                  <a:lnTo>
                    <a:pt x="410" y="206"/>
                  </a:lnTo>
                  <a:close/>
                </a:path>
              </a:pathLst>
            </a:custGeom>
            <a:solidFill>
              <a:srgbClr val="76A5A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0" name="Google Shape;1100;p54"/>
            <p:cNvSpPr/>
            <p:nvPr/>
          </p:nvSpPr>
          <p:spPr>
            <a:xfrm>
              <a:off x="3101975" y="1341437"/>
              <a:ext cx="2481262" cy="1855787"/>
            </a:xfrm>
            <a:custGeom>
              <a:rect b="b" l="l" r="r" t="t"/>
              <a:pathLst>
                <a:path extrusionOk="0" h="422" w="565">
                  <a:moveTo>
                    <a:pt x="526" y="238"/>
                  </a:moveTo>
                  <a:cubicBezTo>
                    <a:pt x="421" y="57"/>
                    <a:pt x="421" y="57"/>
                    <a:pt x="421" y="57"/>
                  </a:cubicBezTo>
                  <a:cubicBezTo>
                    <a:pt x="401" y="21"/>
                    <a:pt x="363" y="0"/>
                    <a:pt x="322" y="0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65" y="0"/>
                    <a:pt x="27" y="21"/>
                    <a:pt x="7" y="57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6" y="23"/>
                    <a:pt x="86" y="46"/>
                    <a:pt x="107" y="81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54" y="337"/>
                    <a:pt x="254" y="337"/>
                    <a:pt x="254" y="337"/>
                  </a:cubicBezTo>
                  <a:cubicBezTo>
                    <a:pt x="279" y="381"/>
                    <a:pt x="279" y="381"/>
                    <a:pt x="279" y="381"/>
                  </a:cubicBezTo>
                  <a:cubicBezTo>
                    <a:pt x="241" y="402"/>
                    <a:pt x="241" y="402"/>
                    <a:pt x="241" y="402"/>
                  </a:cubicBezTo>
                  <a:cubicBezTo>
                    <a:pt x="468" y="422"/>
                    <a:pt x="468" y="422"/>
                    <a:pt x="468" y="422"/>
                  </a:cubicBezTo>
                  <a:cubicBezTo>
                    <a:pt x="565" y="216"/>
                    <a:pt x="565" y="216"/>
                    <a:pt x="565" y="216"/>
                  </a:cubicBezTo>
                  <a:lnTo>
                    <a:pt x="526" y="238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1" name="Google Shape;1101;p54"/>
            <p:cNvSpPr/>
            <p:nvPr/>
          </p:nvSpPr>
          <p:spPr>
            <a:xfrm>
              <a:off x="4019550" y="4094162"/>
              <a:ext cx="2493962" cy="1824037"/>
            </a:xfrm>
            <a:custGeom>
              <a:rect b="b" l="l" r="r" t="t"/>
              <a:pathLst>
                <a:path extrusionOk="0" h="415" w="568">
                  <a:moveTo>
                    <a:pt x="547" y="11"/>
                  </a:moveTo>
                  <a:cubicBezTo>
                    <a:pt x="541" y="0"/>
                    <a:pt x="541" y="0"/>
                    <a:pt x="541" y="0"/>
                  </a:cubicBezTo>
                  <a:cubicBezTo>
                    <a:pt x="541" y="0"/>
                    <a:pt x="541" y="0"/>
                    <a:pt x="541" y="0"/>
                  </a:cubicBezTo>
                  <a:cubicBezTo>
                    <a:pt x="562" y="53"/>
                    <a:pt x="517" y="86"/>
                    <a:pt x="476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81" y="86"/>
                    <a:pt x="181" y="86"/>
                    <a:pt x="181" y="86"/>
                  </a:cubicBezTo>
                  <a:cubicBezTo>
                    <a:pt x="131" y="86"/>
                    <a:pt x="131" y="86"/>
                    <a:pt x="131" y="86"/>
                  </a:cubicBezTo>
                  <a:cubicBezTo>
                    <a:pt x="131" y="41"/>
                    <a:pt x="131" y="41"/>
                    <a:pt x="131" y="41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1" y="415"/>
                    <a:pt x="131" y="415"/>
                    <a:pt x="131" y="415"/>
                  </a:cubicBezTo>
                  <a:cubicBezTo>
                    <a:pt x="131" y="371"/>
                    <a:pt x="131" y="371"/>
                    <a:pt x="131" y="371"/>
                  </a:cubicBezTo>
                  <a:cubicBezTo>
                    <a:pt x="340" y="371"/>
                    <a:pt x="340" y="371"/>
                    <a:pt x="340" y="371"/>
                  </a:cubicBezTo>
                  <a:cubicBezTo>
                    <a:pt x="380" y="371"/>
                    <a:pt x="418" y="349"/>
                    <a:pt x="438" y="314"/>
                  </a:cubicBezTo>
                  <a:cubicBezTo>
                    <a:pt x="547" y="125"/>
                    <a:pt x="547" y="125"/>
                    <a:pt x="547" y="125"/>
                  </a:cubicBezTo>
                  <a:cubicBezTo>
                    <a:pt x="568" y="90"/>
                    <a:pt x="568" y="46"/>
                    <a:pt x="547" y="1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2" name="Google Shape;1102;p54"/>
          <p:cNvGrpSpPr/>
          <p:nvPr/>
        </p:nvGrpSpPr>
        <p:grpSpPr>
          <a:xfrm>
            <a:off x="4364629" y="3671511"/>
            <a:ext cx="441332" cy="445721"/>
            <a:chOff x="5770007" y="5489899"/>
            <a:chExt cx="712976" cy="720067"/>
          </a:xfrm>
        </p:grpSpPr>
        <p:sp>
          <p:nvSpPr>
            <p:cNvPr id="1103" name="Google Shape;1103;p54"/>
            <p:cNvSpPr/>
            <p:nvPr/>
          </p:nvSpPr>
          <p:spPr>
            <a:xfrm>
              <a:off x="6229483" y="5489899"/>
              <a:ext cx="253500" cy="255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4" name="Google Shape;1104;p54"/>
            <p:cNvSpPr/>
            <p:nvPr/>
          </p:nvSpPr>
          <p:spPr>
            <a:xfrm>
              <a:off x="5770007" y="5489899"/>
              <a:ext cx="252900" cy="255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5" name="Google Shape;1105;p54"/>
            <p:cNvSpPr/>
            <p:nvPr/>
          </p:nvSpPr>
          <p:spPr>
            <a:xfrm>
              <a:off x="6229483" y="5954666"/>
              <a:ext cx="253500" cy="255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6" name="Google Shape;1106;p54"/>
            <p:cNvSpPr/>
            <p:nvPr/>
          </p:nvSpPr>
          <p:spPr>
            <a:xfrm>
              <a:off x="5770007" y="5954666"/>
              <a:ext cx="252900" cy="255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7" name="Google Shape;1107;p54"/>
            <p:cNvSpPr/>
            <p:nvPr/>
          </p:nvSpPr>
          <p:spPr>
            <a:xfrm>
              <a:off x="6011100" y="5535496"/>
              <a:ext cx="228017" cy="163872"/>
            </a:xfrm>
            <a:custGeom>
              <a:rect b="b" l="l" r="r" t="t"/>
              <a:pathLst>
                <a:path extrusionOk="0" h="258" w="362">
                  <a:moveTo>
                    <a:pt x="362" y="0"/>
                  </a:moveTo>
                  <a:cubicBezTo>
                    <a:pt x="220" y="71"/>
                    <a:pt x="142" y="71"/>
                    <a:pt x="0" y="0"/>
                  </a:cubicBezTo>
                  <a:cubicBezTo>
                    <a:pt x="26" y="37"/>
                    <a:pt x="41" y="81"/>
                    <a:pt x="41" y="129"/>
                  </a:cubicBezTo>
                  <a:cubicBezTo>
                    <a:pt x="41" y="177"/>
                    <a:pt x="26" y="222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2"/>
                    <a:pt x="321" y="177"/>
                    <a:pt x="321" y="129"/>
                  </a:cubicBezTo>
                  <a:cubicBezTo>
                    <a:pt x="321" y="81"/>
                    <a:pt x="336" y="37"/>
                    <a:pt x="3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p54"/>
            <p:cNvSpPr/>
            <p:nvPr/>
          </p:nvSpPr>
          <p:spPr>
            <a:xfrm>
              <a:off x="6011100" y="6000263"/>
              <a:ext cx="228017" cy="164103"/>
            </a:xfrm>
            <a:custGeom>
              <a:rect b="b" l="l" r="r" t="t"/>
              <a:pathLst>
                <a:path extrusionOk="0" h="258" w="362">
                  <a:moveTo>
                    <a:pt x="321" y="129"/>
                  </a:moveTo>
                  <a:cubicBezTo>
                    <a:pt x="321" y="81"/>
                    <a:pt x="336" y="36"/>
                    <a:pt x="362" y="0"/>
                  </a:cubicBezTo>
                  <a:cubicBezTo>
                    <a:pt x="220" y="70"/>
                    <a:pt x="142" y="70"/>
                    <a:pt x="0" y="0"/>
                  </a:cubicBezTo>
                  <a:cubicBezTo>
                    <a:pt x="26" y="36"/>
                    <a:pt x="41" y="81"/>
                    <a:pt x="41" y="129"/>
                  </a:cubicBezTo>
                  <a:cubicBezTo>
                    <a:pt x="41" y="177"/>
                    <a:pt x="26" y="221"/>
                    <a:pt x="0" y="258"/>
                  </a:cubicBezTo>
                  <a:cubicBezTo>
                    <a:pt x="142" y="188"/>
                    <a:pt x="220" y="188"/>
                    <a:pt x="362" y="258"/>
                  </a:cubicBezTo>
                  <a:cubicBezTo>
                    <a:pt x="336" y="221"/>
                    <a:pt x="321" y="177"/>
                    <a:pt x="321" y="1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p54"/>
            <p:cNvSpPr/>
            <p:nvPr/>
          </p:nvSpPr>
          <p:spPr>
            <a:xfrm>
              <a:off x="5814051" y="5734318"/>
              <a:ext cx="162411" cy="230995"/>
            </a:xfrm>
            <a:custGeom>
              <a:rect b="b" l="l" r="r" t="t"/>
              <a:pathLst>
                <a:path extrusionOk="0" h="363" w="258">
                  <a:moveTo>
                    <a:pt x="0" y="363"/>
                  </a:moveTo>
                  <a:cubicBezTo>
                    <a:pt x="36" y="337"/>
                    <a:pt x="81" y="322"/>
                    <a:pt x="129" y="322"/>
                  </a:cubicBezTo>
                  <a:cubicBezTo>
                    <a:pt x="177" y="322"/>
                    <a:pt x="221" y="337"/>
                    <a:pt x="258" y="363"/>
                  </a:cubicBezTo>
                  <a:cubicBezTo>
                    <a:pt x="188" y="221"/>
                    <a:pt x="188" y="142"/>
                    <a:pt x="258" y="0"/>
                  </a:cubicBezTo>
                  <a:cubicBezTo>
                    <a:pt x="221" y="26"/>
                    <a:pt x="177" y="41"/>
                    <a:pt x="129" y="41"/>
                  </a:cubicBezTo>
                  <a:cubicBezTo>
                    <a:pt x="81" y="41"/>
                    <a:pt x="36" y="26"/>
                    <a:pt x="0" y="0"/>
                  </a:cubicBezTo>
                  <a:cubicBezTo>
                    <a:pt x="70" y="142"/>
                    <a:pt x="70" y="221"/>
                    <a:pt x="0" y="3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p54"/>
            <p:cNvSpPr/>
            <p:nvPr/>
          </p:nvSpPr>
          <p:spPr>
            <a:xfrm>
              <a:off x="6273756" y="5735013"/>
              <a:ext cx="162411" cy="230300"/>
            </a:xfrm>
            <a:custGeom>
              <a:rect b="b" l="l" r="r" t="t"/>
              <a:pathLst>
                <a:path extrusionOk="0" h="362" w="258">
                  <a:moveTo>
                    <a:pt x="258" y="0"/>
                  </a:moveTo>
                  <a:cubicBezTo>
                    <a:pt x="222" y="25"/>
                    <a:pt x="177" y="40"/>
                    <a:pt x="129" y="40"/>
                  </a:cubicBezTo>
                  <a:cubicBezTo>
                    <a:pt x="81" y="40"/>
                    <a:pt x="37" y="25"/>
                    <a:pt x="0" y="0"/>
                  </a:cubicBezTo>
                  <a:cubicBezTo>
                    <a:pt x="70" y="142"/>
                    <a:pt x="70" y="220"/>
                    <a:pt x="0" y="362"/>
                  </a:cubicBezTo>
                  <a:cubicBezTo>
                    <a:pt x="37" y="336"/>
                    <a:pt x="81" y="321"/>
                    <a:pt x="129" y="321"/>
                  </a:cubicBezTo>
                  <a:cubicBezTo>
                    <a:pt x="177" y="321"/>
                    <a:pt x="222" y="336"/>
                    <a:pt x="258" y="362"/>
                  </a:cubicBezTo>
                  <a:cubicBezTo>
                    <a:pt x="188" y="220"/>
                    <a:pt x="188" y="142"/>
                    <a:pt x="2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1" name="Google Shape;1111;p54"/>
          <p:cNvGrpSpPr/>
          <p:nvPr/>
        </p:nvGrpSpPr>
        <p:grpSpPr>
          <a:xfrm>
            <a:off x="5157420" y="3693981"/>
            <a:ext cx="445651" cy="400824"/>
            <a:chOff x="7050768" y="5526199"/>
            <a:chExt cx="719953" cy="647534"/>
          </a:xfrm>
        </p:grpSpPr>
        <p:sp>
          <p:nvSpPr>
            <p:cNvPr id="1112" name="Google Shape;1112;p54"/>
            <p:cNvSpPr/>
            <p:nvPr/>
          </p:nvSpPr>
          <p:spPr>
            <a:xfrm>
              <a:off x="7465241" y="5526199"/>
              <a:ext cx="168000" cy="168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3" name="Google Shape;1113;p54"/>
            <p:cNvSpPr/>
            <p:nvPr/>
          </p:nvSpPr>
          <p:spPr>
            <a:xfrm>
              <a:off x="7189726" y="5526199"/>
              <a:ext cx="168000" cy="168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4" name="Google Shape;1114;p54"/>
            <p:cNvSpPr/>
            <p:nvPr/>
          </p:nvSpPr>
          <p:spPr>
            <a:xfrm>
              <a:off x="7465241" y="6004833"/>
              <a:ext cx="168000" cy="168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5" name="Google Shape;1115;p54"/>
            <p:cNvSpPr/>
            <p:nvPr/>
          </p:nvSpPr>
          <p:spPr>
            <a:xfrm>
              <a:off x="7602721" y="5765701"/>
              <a:ext cx="168000" cy="168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6" name="Google Shape;1116;p54"/>
            <p:cNvSpPr/>
            <p:nvPr/>
          </p:nvSpPr>
          <p:spPr>
            <a:xfrm>
              <a:off x="7050768" y="5765701"/>
              <a:ext cx="168600" cy="1683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7" name="Google Shape;1117;p54"/>
            <p:cNvSpPr/>
            <p:nvPr/>
          </p:nvSpPr>
          <p:spPr>
            <a:xfrm>
              <a:off x="7189726" y="6004833"/>
              <a:ext cx="168000" cy="168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8" name="Google Shape;1118;p54"/>
            <p:cNvSpPr/>
            <p:nvPr/>
          </p:nvSpPr>
          <p:spPr>
            <a:xfrm>
              <a:off x="7134476" y="5655289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305" y="101"/>
                  </a:moveTo>
                  <a:cubicBezTo>
                    <a:pt x="231" y="101"/>
                    <a:pt x="166" y="61"/>
                    <a:pt x="132" y="0"/>
                  </a:cubicBezTo>
                  <a:cubicBezTo>
                    <a:pt x="140" y="114"/>
                    <a:pt x="103" y="178"/>
                    <a:pt x="0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75" y="227"/>
                    <a:pt x="140" y="268"/>
                    <a:pt x="174" y="328"/>
                  </a:cubicBezTo>
                  <a:cubicBezTo>
                    <a:pt x="166" y="214"/>
                    <a:pt x="203" y="151"/>
                    <a:pt x="306" y="101"/>
                  </a:cubicBezTo>
                  <a:cubicBezTo>
                    <a:pt x="306" y="101"/>
                    <a:pt x="305" y="101"/>
                    <a:pt x="30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9" name="Google Shape;1119;p54"/>
            <p:cNvSpPr/>
            <p:nvPr/>
          </p:nvSpPr>
          <p:spPr>
            <a:xfrm>
              <a:off x="7351783" y="5564482"/>
              <a:ext cx="119371" cy="92287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5"/>
                    <a:pt x="95" y="65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8"/>
                    <a:pt x="167" y="138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0" name="Google Shape;1120;p54"/>
            <p:cNvSpPr/>
            <p:nvPr/>
          </p:nvSpPr>
          <p:spPr>
            <a:xfrm>
              <a:off x="7548579" y="5894792"/>
              <a:ext cx="138958" cy="149249"/>
            </a:xfrm>
            <a:custGeom>
              <a:rect b="b" l="l" r="r" t="t"/>
              <a:pathLst>
                <a:path extrusionOk="0" h="327" w="305">
                  <a:moveTo>
                    <a:pt x="304" y="101"/>
                  </a:moveTo>
                  <a:cubicBezTo>
                    <a:pt x="230" y="101"/>
                    <a:pt x="165" y="60"/>
                    <a:pt x="131" y="0"/>
                  </a:cubicBezTo>
                  <a:cubicBezTo>
                    <a:pt x="139" y="114"/>
                    <a:pt x="103" y="177"/>
                    <a:pt x="0" y="227"/>
                  </a:cubicBezTo>
                  <a:cubicBezTo>
                    <a:pt x="1" y="227"/>
                    <a:pt x="1" y="227"/>
                    <a:pt x="2" y="227"/>
                  </a:cubicBezTo>
                  <a:cubicBezTo>
                    <a:pt x="76" y="227"/>
                    <a:pt x="140" y="267"/>
                    <a:pt x="175" y="327"/>
                  </a:cubicBezTo>
                  <a:cubicBezTo>
                    <a:pt x="166" y="214"/>
                    <a:pt x="203" y="151"/>
                    <a:pt x="305" y="101"/>
                  </a:cubicBezTo>
                  <a:cubicBezTo>
                    <a:pt x="305" y="101"/>
                    <a:pt x="304" y="101"/>
                    <a:pt x="30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1" name="Google Shape;1121;p54"/>
            <p:cNvSpPr/>
            <p:nvPr/>
          </p:nvSpPr>
          <p:spPr>
            <a:xfrm>
              <a:off x="7548579" y="5655844"/>
              <a:ext cx="138958" cy="149065"/>
            </a:xfrm>
            <a:custGeom>
              <a:rect b="b" l="l" r="r" t="t"/>
              <a:pathLst>
                <a:path extrusionOk="0" h="327" w="305">
                  <a:moveTo>
                    <a:pt x="131" y="327"/>
                  </a:moveTo>
                  <a:cubicBezTo>
                    <a:pt x="165" y="267"/>
                    <a:pt x="230" y="226"/>
                    <a:pt x="304" y="226"/>
                  </a:cubicBezTo>
                  <a:cubicBezTo>
                    <a:pt x="304" y="226"/>
                    <a:pt x="305" y="226"/>
                    <a:pt x="305" y="226"/>
                  </a:cubicBezTo>
                  <a:cubicBezTo>
                    <a:pt x="203" y="176"/>
                    <a:pt x="166" y="113"/>
                    <a:pt x="175" y="0"/>
                  </a:cubicBezTo>
                  <a:cubicBezTo>
                    <a:pt x="140" y="60"/>
                    <a:pt x="76" y="100"/>
                    <a:pt x="2" y="100"/>
                  </a:cubicBezTo>
                  <a:cubicBezTo>
                    <a:pt x="1" y="100"/>
                    <a:pt x="1" y="100"/>
                    <a:pt x="0" y="100"/>
                  </a:cubicBezTo>
                  <a:cubicBezTo>
                    <a:pt x="103" y="150"/>
                    <a:pt x="139" y="213"/>
                    <a:pt x="131" y="3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p54"/>
            <p:cNvSpPr/>
            <p:nvPr/>
          </p:nvSpPr>
          <p:spPr>
            <a:xfrm>
              <a:off x="7134476" y="5894792"/>
              <a:ext cx="139512" cy="149620"/>
            </a:xfrm>
            <a:custGeom>
              <a:rect b="b" l="l" r="r" t="t"/>
              <a:pathLst>
                <a:path extrusionOk="0" h="328" w="306">
                  <a:moveTo>
                    <a:pt x="132" y="328"/>
                  </a:moveTo>
                  <a:cubicBezTo>
                    <a:pt x="166" y="267"/>
                    <a:pt x="231" y="227"/>
                    <a:pt x="305" y="227"/>
                  </a:cubicBezTo>
                  <a:cubicBezTo>
                    <a:pt x="305" y="227"/>
                    <a:pt x="306" y="227"/>
                    <a:pt x="306" y="227"/>
                  </a:cubicBezTo>
                  <a:cubicBezTo>
                    <a:pt x="203" y="177"/>
                    <a:pt x="166" y="114"/>
                    <a:pt x="174" y="0"/>
                  </a:cubicBezTo>
                  <a:cubicBezTo>
                    <a:pt x="140" y="60"/>
                    <a:pt x="75" y="101"/>
                    <a:pt x="1" y="101"/>
                  </a:cubicBezTo>
                  <a:cubicBezTo>
                    <a:pt x="1" y="101"/>
                    <a:pt x="1" y="101"/>
                    <a:pt x="0" y="101"/>
                  </a:cubicBezTo>
                  <a:cubicBezTo>
                    <a:pt x="103" y="150"/>
                    <a:pt x="140" y="214"/>
                    <a:pt x="132" y="32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p54"/>
            <p:cNvSpPr/>
            <p:nvPr/>
          </p:nvSpPr>
          <p:spPr>
            <a:xfrm>
              <a:off x="7351783" y="6043117"/>
              <a:ext cx="119371" cy="92102"/>
            </a:xfrm>
            <a:custGeom>
              <a:rect b="b" l="l" r="r" t="t"/>
              <a:pathLst>
                <a:path extrusionOk="0" h="202" w="262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4"/>
                    <a:pt x="95" y="64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7"/>
                    <a:pt x="167" y="137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4" name="Google Shape;1124;p54"/>
          <p:cNvGrpSpPr/>
          <p:nvPr/>
        </p:nvGrpSpPr>
        <p:grpSpPr>
          <a:xfrm>
            <a:off x="6751936" y="3694051"/>
            <a:ext cx="445681" cy="400651"/>
            <a:chOff x="9626723" y="5526313"/>
            <a:chExt cx="720002" cy="647256"/>
          </a:xfrm>
        </p:grpSpPr>
        <p:sp>
          <p:nvSpPr>
            <p:cNvPr id="1125" name="Google Shape;1125;p54"/>
            <p:cNvSpPr/>
            <p:nvPr/>
          </p:nvSpPr>
          <p:spPr>
            <a:xfrm>
              <a:off x="10040990" y="5526313"/>
              <a:ext cx="168000" cy="168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54"/>
            <p:cNvSpPr/>
            <p:nvPr/>
          </p:nvSpPr>
          <p:spPr>
            <a:xfrm>
              <a:off x="9765139" y="5526313"/>
              <a:ext cx="168300" cy="168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7" name="Google Shape;1127;p54"/>
            <p:cNvSpPr/>
            <p:nvPr/>
          </p:nvSpPr>
          <p:spPr>
            <a:xfrm>
              <a:off x="10040990" y="6005269"/>
              <a:ext cx="168000" cy="168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54"/>
            <p:cNvSpPr/>
            <p:nvPr/>
          </p:nvSpPr>
          <p:spPr>
            <a:xfrm>
              <a:off x="10178425" y="5765496"/>
              <a:ext cx="168300" cy="168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9" name="Google Shape;1129;p54"/>
            <p:cNvSpPr/>
            <p:nvPr/>
          </p:nvSpPr>
          <p:spPr>
            <a:xfrm>
              <a:off x="9626723" y="5765496"/>
              <a:ext cx="168000" cy="16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54"/>
            <p:cNvSpPr/>
            <p:nvPr/>
          </p:nvSpPr>
          <p:spPr>
            <a:xfrm>
              <a:off x="9765139" y="6005269"/>
              <a:ext cx="168300" cy="168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1" name="Google Shape;1131;p54"/>
            <p:cNvSpPr/>
            <p:nvPr/>
          </p:nvSpPr>
          <p:spPr>
            <a:xfrm>
              <a:off x="10198227" y="5672808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0" y="0"/>
                  </a:moveTo>
                  <a:cubicBezTo>
                    <a:pt x="20" y="23"/>
                    <a:pt x="38" y="49"/>
                    <a:pt x="54" y="77"/>
                  </a:cubicBezTo>
                  <a:cubicBezTo>
                    <a:pt x="70" y="105"/>
                    <a:pt x="83" y="134"/>
                    <a:pt x="94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54"/>
            <p:cNvSpPr/>
            <p:nvPr/>
          </p:nvSpPr>
          <p:spPr>
            <a:xfrm>
              <a:off x="10197835" y="594458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95" y="0"/>
                  </a:moveTo>
                  <a:cubicBezTo>
                    <a:pt x="84" y="29"/>
                    <a:pt x="71" y="58"/>
                    <a:pt x="55" y="85"/>
                  </a:cubicBezTo>
                  <a:cubicBezTo>
                    <a:pt x="39" y="113"/>
                    <a:pt x="20" y="139"/>
                    <a:pt x="0" y="163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3" name="Google Shape;1133;p54"/>
            <p:cNvSpPr/>
            <p:nvPr/>
          </p:nvSpPr>
          <p:spPr>
            <a:xfrm>
              <a:off x="9938649" y="6122111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189" y="0"/>
                  </a:moveTo>
                  <a:cubicBezTo>
                    <a:pt x="158" y="5"/>
                    <a:pt x="127" y="8"/>
                    <a:pt x="95" y="8"/>
                  </a:cubicBezTo>
                  <a:cubicBezTo>
                    <a:pt x="63" y="8"/>
                    <a:pt x="31" y="5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54"/>
            <p:cNvSpPr/>
            <p:nvPr/>
          </p:nvSpPr>
          <p:spPr>
            <a:xfrm>
              <a:off x="9728084" y="5944196"/>
              <a:ext cx="47838" cy="83066"/>
            </a:xfrm>
            <a:custGeom>
              <a:rect b="b" l="l" r="r" t="t"/>
              <a:pathLst>
                <a:path extrusionOk="0" h="163" w="94">
                  <a:moveTo>
                    <a:pt x="94" y="163"/>
                  </a:moveTo>
                  <a:cubicBezTo>
                    <a:pt x="74" y="140"/>
                    <a:pt x="56" y="114"/>
                    <a:pt x="40" y="86"/>
                  </a:cubicBezTo>
                  <a:cubicBezTo>
                    <a:pt x="24" y="58"/>
                    <a:pt x="11" y="30"/>
                    <a:pt x="0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p54"/>
            <p:cNvSpPr/>
            <p:nvPr/>
          </p:nvSpPr>
          <p:spPr>
            <a:xfrm>
              <a:off x="9728084" y="5672219"/>
              <a:ext cx="48230" cy="83066"/>
            </a:xfrm>
            <a:custGeom>
              <a:rect b="b" l="l" r="r" t="t"/>
              <a:pathLst>
                <a:path extrusionOk="0" h="163" w="95">
                  <a:moveTo>
                    <a:pt x="0" y="163"/>
                  </a:moveTo>
                  <a:cubicBezTo>
                    <a:pt x="11" y="134"/>
                    <a:pt x="24" y="106"/>
                    <a:pt x="40" y="78"/>
                  </a:cubicBezTo>
                  <a:cubicBezTo>
                    <a:pt x="56" y="50"/>
                    <a:pt x="75" y="24"/>
                    <a:pt x="95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6" name="Google Shape;1136;p54"/>
            <p:cNvSpPr/>
            <p:nvPr/>
          </p:nvSpPr>
          <p:spPr>
            <a:xfrm>
              <a:off x="9939237" y="5573835"/>
              <a:ext cx="96263" cy="4124"/>
            </a:xfrm>
            <a:custGeom>
              <a:rect b="b" l="l" r="r" t="t"/>
              <a:pathLst>
                <a:path extrusionOk="0" h="8" w="189">
                  <a:moveTo>
                    <a:pt x="0" y="8"/>
                  </a:moveTo>
                  <a:cubicBezTo>
                    <a:pt x="31" y="3"/>
                    <a:pt x="62" y="0"/>
                    <a:pt x="94" y="0"/>
                  </a:cubicBezTo>
                  <a:cubicBezTo>
                    <a:pt x="126" y="0"/>
                    <a:pt x="158" y="3"/>
                    <a:pt x="189" y="8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7" name="Google Shape;1137;p54"/>
          <p:cNvGrpSpPr/>
          <p:nvPr/>
        </p:nvGrpSpPr>
        <p:grpSpPr>
          <a:xfrm>
            <a:off x="7549176" y="3671488"/>
            <a:ext cx="445582" cy="445743"/>
            <a:chOff x="10914672" y="5489861"/>
            <a:chExt cx="719842" cy="720102"/>
          </a:xfrm>
        </p:grpSpPr>
        <p:sp>
          <p:nvSpPr>
            <p:cNvPr id="1138" name="Google Shape;1138;p54"/>
            <p:cNvSpPr/>
            <p:nvPr/>
          </p:nvSpPr>
          <p:spPr>
            <a:xfrm>
              <a:off x="11420014" y="5489861"/>
              <a:ext cx="214500" cy="215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9" name="Google Shape;1139;p54"/>
            <p:cNvSpPr/>
            <p:nvPr/>
          </p:nvSpPr>
          <p:spPr>
            <a:xfrm>
              <a:off x="11420014" y="5994863"/>
              <a:ext cx="214500" cy="215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0" name="Google Shape;1140;p54"/>
            <p:cNvSpPr/>
            <p:nvPr/>
          </p:nvSpPr>
          <p:spPr>
            <a:xfrm>
              <a:off x="10914672" y="5489861"/>
              <a:ext cx="214500" cy="21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1" name="Google Shape;1141;p54"/>
            <p:cNvSpPr/>
            <p:nvPr/>
          </p:nvSpPr>
          <p:spPr>
            <a:xfrm>
              <a:off x="10914672" y="5994863"/>
              <a:ext cx="214500" cy="215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2" name="Google Shape;1142;p54"/>
            <p:cNvSpPr/>
            <p:nvPr/>
          </p:nvSpPr>
          <p:spPr>
            <a:xfrm>
              <a:off x="11595623" y="5710038"/>
              <a:ext cx="28649" cy="276082"/>
            </a:xfrm>
            <a:custGeom>
              <a:rect b="b" l="l" r="r" t="t"/>
              <a:pathLst>
                <a:path extrusionOk="0" h="376" w="39">
                  <a:moveTo>
                    <a:pt x="0" y="0"/>
                  </a:moveTo>
                  <a:cubicBezTo>
                    <a:pt x="25" y="59"/>
                    <a:pt x="39" y="123"/>
                    <a:pt x="39" y="190"/>
                  </a:cubicBezTo>
                  <a:cubicBezTo>
                    <a:pt x="39" y="256"/>
                    <a:pt x="26" y="319"/>
                    <a:pt x="2" y="376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3" name="Google Shape;1143;p54"/>
            <p:cNvSpPr/>
            <p:nvPr/>
          </p:nvSpPr>
          <p:spPr>
            <a:xfrm>
              <a:off x="11138826" y="6170527"/>
              <a:ext cx="275351" cy="29145"/>
            </a:xfrm>
            <a:custGeom>
              <a:rect b="b" l="l" r="r" t="t"/>
              <a:pathLst>
                <a:path extrusionOk="0" h="40" w="375">
                  <a:moveTo>
                    <a:pt x="375" y="0"/>
                  </a:moveTo>
                  <a:cubicBezTo>
                    <a:pt x="317" y="26"/>
                    <a:pt x="253" y="40"/>
                    <a:pt x="185" y="40"/>
                  </a:cubicBezTo>
                  <a:cubicBezTo>
                    <a:pt x="119" y="40"/>
                    <a:pt x="57" y="26"/>
                    <a:pt x="0" y="2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4" name="Google Shape;1144;p54"/>
            <p:cNvSpPr/>
            <p:nvPr/>
          </p:nvSpPr>
          <p:spPr>
            <a:xfrm>
              <a:off x="10925018" y="5713747"/>
              <a:ext cx="28649" cy="275287"/>
            </a:xfrm>
            <a:custGeom>
              <a:rect b="b" l="l" r="r" t="t"/>
              <a:pathLst>
                <a:path extrusionOk="0" h="375" w="39">
                  <a:moveTo>
                    <a:pt x="39" y="375"/>
                  </a:moveTo>
                  <a:cubicBezTo>
                    <a:pt x="14" y="317"/>
                    <a:pt x="0" y="253"/>
                    <a:pt x="0" y="185"/>
                  </a:cubicBezTo>
                  <a:cubicBezTo>
                    <a:pt x="0" y="120"/>
                    <a:pt x="13" y="57"/>
                    <a:pt x="37" y="0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5" name="Google Shape;1145;p54"/>
            <p:cNvSpPr/>
            <p:nvPr/>
          </p:nvSpPr>
          <p:spPr>
            <a:xfrm>
              <a:off x="11135112" y="5499930"/>
              <a:ext cx="275351" cy="28880"/>
            </a:xfrm>
            <a:custGeom>
              <a:rect b="b" l="l" r="r" t="t"/>
              <a:pathLst>
                <a:path extrusionOk="0" h="39" w="375">
                  <a:moveTo>
                    <a:pt x="375" y="37"/>
                  </a:moveTo>
                  <a:cubicBezTo>
                    <a:pt x="318" y="13"/>
                    <a:pt x="256" y="0"/>
                    <a:pt x="190" y="0"/>
                  </a:cubicBezTo>
                  <a:cubicBezTo>
                    <a:pt x="122" y="0"/>
                    <a:pt x="58" y="14"/>
                    <a:pt x="0" y="39"/>
                  </a:cubicBez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miter lim="524288"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6" name="Google Shape;1146;p54"/>
            <p:cNvSpPr/>
            <p:nvPr/>
          </p:nvSpPr>
          <p:spPr>
            <a:xfrm>
              <a:off x="11578115" y="5950881"/>
              <a:ext cx="52789" cy="38948"/>
            </a:xfrm>
            <a:custGeom>
              <a:rect b="b" l="l" r="r" t="t"/>
              <a:pathLst>
                <a:path extrusionOk="0" h="147" w="199">
                  <a:moveTo>
                    <a:pt x="0" y="0"/>
                  </a:moveTo>
                  <a:lnTo>
                    <a:pt x="64" y="147"/>
                  </a:lnTo>
                  <a:lnTo>
                    <a:pt x="199" y="83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7" name="Google Shape;1147;p54"/>
            <p:cNvSpPr/>
            <p:nvPr/>
          </p:nvSpPr>
          <p:spPr>
            <a:xfrm>
              <a:off x="11135112" y="6152776"/>
              <a:ext cx="38199" cy="52991"/>
            </a:xfrm>
            <a:custGeom>
              <a:rect b="b" l="l" r="r" t="t"/>
              <a:pathLst>
                <a:path extrusionOk="0" h="200" w="144">
                  <a:moveTo>
                    <a:pt x="144" y="0"/>
                  </a:moveTo>
                  <a:lnTo>
                    <a:pt x="0" y="67"/>
                  </a:lnTo>
                  <a:lnTo>
                    <a:pt x="64" y="20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8" name="Google Shape;1148;p54"/>
            <p:cNvSpPr/>
            <p:nvPr/>
          </p:nvSpPr>
          <p:spPr>
            <a:xfrm>
              <a:off x="10918386" y="5710038"/>
              <a:ext cx="53054" cy="38154"/>
            </a:xfrm>
            <a:custGeom>
              <a:rect b="b" l="l" r="r" t="t"/>
              <a:pathLst>
                <a:path extrusionOk="0" h="144" w="200">
                  <a:moveTo>
                    <a:pt x="200" y="144"/>
                  </a:moveTo>
                  <a:lnTo>
                    <a:pt x="136" y="0"/>
                  </a:lnTo>
                  <a:lnTo>
                    <a:pt x="0" y="64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9" name="Google Shape;1149;p54"/>
            <p:cNvSpPr/>
            <p:nvPr/>
          </p:nvSpPr>
          <p:spPr>
            <a:xfrm>
              <a:off x="11375979" y="5493571"/>
              <a:ext cx="38199" cy="52726"/>
            </a:xfrm>
            <a:custGeom>
              <a:rect b="b" l="l" r="r" t="t"/>
              <a:pathLst>
                <a:path extrusionOk="0" h="199" w="144">
                  <a:moveTo>
                    <a:pt x="0" y="199"/>
                  </a:moveTo>
                  <a:lnTo>
                    <a:pt x="144" y="135"/>
                  </a:lnTo>
                  <a:lnTo>
                    <a:pt x="81" y="0"/>
                  </a:lnTo>
                </a:path>
              </a:pathLst>
            </a:custGeom>
            <a:noFill/>
            <a:ln cap="rnd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0" name="Google Shape;1150;p54"/>
          <p:cNvGrpSpPr/>
          <p:nvPr/>
        </p:nvGrpSpPr>
        <p:grpSpPr>
          <a:xfrm>
            <a:off x="5954636" y="3681752"/>
            <a:ext cx="445821" cy="425246"/>
            <a:chOff x="8338678" y="5506443"/>
            <a:chExt cx="720227" cy="686988"/>
          </a:xfrm>
        </p:grpSpPr>
        <p:sp>
          <p:nvSpPr>
            <p:cNvPr id="1151" name="Google Shape;1151;p54"/>
            <p:cNvSpPr/>
            <p:nvPr/>
          </p:nvSpPr>
          <p:spPr>
            <a:xfrm>
              <a:off x="8706181" y="5506443"/>
              <a:ext cx="230803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5" y="432"/>
                    <a:pt x="193" y="432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2" name="Google Shape;1152;p54"/>
            <p:cNvSpPr/>
            <p:nvPr/>
          </p:nvSpPr>
          <p:spPr>
            <a:xfrm>
              <a:off x="8460817" y="5506443"/>
              <a:ext cx="230586" cy="263259"/>
            </a:xfrm>
            <a:custGeom>
              <a:rect b="b" l="l" r="r" t="t"/>
              <a:pathLst>
                <a:path extrusionOk="0" h="432" w="378">
                  <a:moveTo>
                    <a:pt x="378" y="119"/>
                  </a:moveTo>
                  <a:cubicBezTo>
                    <a:pt x="378" y="111"/>
                    <a:pt x="374" y="105"/>
                    <a:pt x="368" y="101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193" y="0"/>
                    <a:pt x="185" y="0"/>
                    <a:pt x="179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1" y="321"/>
                    <a:pt x="5" y="327"/>
                    <a:pt x="11" y="331"/>
                  </a:cubicBezTo>
                  <a:cubicBezTo>
                    <a:pt x="179" y="428"/>
                    <a:pt x="179" y="428"/>
                    <a:pt x="179" y="428"/>
                  </a:cubicBezTo>
                  <a:cubicBezTo>
                    <a:pt x="185" y="432"/>
                    <a:pt x="193" y="432"/>
                    <a:pt x="200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4" y="327"/>
                    <a:pt x="378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3" name="Google Shape;1153;p54"/>
            <p:cNvSpPr/>
            <p:nvPr/>
          </p:nvSpPr>
          <p:spPr>
            <a:xfrm>
              <a:off x="8338678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4" name="Google Shape;1154;p54"/>
            <p:cNvSpPr/>
            <p:nvPr/>
          </p:nvSpPr>
          <p:spPr>
            <a:xfrm>
              <a:off x="8828754" y="5718525"/>
              <a:ext cx="230151" cy="262608"/>
            </a:xfrm>
            <a:custGeom>
              <a:rect b="b" l="l" r="r" t="t"/>
              <a:pathLst>
                <a:path extrusionOk="0" h="431" w="377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5" name="Google Shape;1155;p54"/>
            <p:cNvSpPr/>
            <p:nvPr/>
          </p:nvSpPr>
          <p:spPr>
            <a:xfrm>
              <a:off x="8706181" y="5930607"/>
              <a:ext cx="230803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7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0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0" y="320"/>
                    <a:pt x="4" y="327"/>
                    <a:pt x="11" y="330"/>
                  </a:cubicBezTo>
                  <a:cubicBezTo>
                    <a:pt x="178" y="427"/>
                    <a:pt x="178" y="427"/>
                    <a:pt x="178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7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6" name="Google Shape;1156;p54"/>
            <p:cNvSpPr/>
            <p:nvPr/>
          </p:nvSpPr>
          <p:spPr>
            <a:xfrm>
              <a:off x="8460817" y="5930607"/>
              <a:ext cx="230586" cy="262825"/>
            </a:xfrm>
            <a:custGeom>
              <a:rect b="b" l="l" r="r" t="t"/>
              <a:pathLst>
                <a:path extrusionOk="0" h="431" w="378">
                  <a:moveTo>
                    <a:pt x="378" y="118"/>
                  </a:moveTo>
                  <a:cubicBezTo>
                    <a:pt x="378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1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1" y="320"/>
                    <a:pt x="4" y="327"/>
                    <a:pt x="11" y="330"/>
                  </a:cubicBezTo>
                  <a:cubicBezTo>
                    <a:pt x="179" y="427"/>
                    <a:pt x="179" y="427"/>
                    <a:pt x="179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8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7" name="Google Shape;1157;p54"/>
          <p:cNvGrpSpPr/>
          <p:nvPr/>
        </p:nvGrpSpPr>
        <p:grpSpPr>
          <a:xfrm>
            <a:off x="2676293" y="3736342"/>
            <a:ext cx="1336824" cy="316035"/>
            <a:chOff x="3042485" y="5594633"/>
            <a:chExt cx="2159652" cy="510557"/>
          </a:xfrm>
        </p:grpSpPr>
        <p:sp>
          <p:nvSpPr>
            <p:cNvPr id="1158" name="Google Shape;1158;p54"/>
            <p:cNvSpPr/>
            <p:nvPr/>
          </p:nvSpPr>
          <p:spPr>
            <a:xfrm>
              <a:off x="3042485" y="5869690"/>
              <a:ext cx="235200" cy="235500"/>
            </a:xfrm>
            <a:prstGeom prst="ellipse">
              <a:avLst/>
            </a:pr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9" name="Google Shape;1159;p54"/>
            <p:cNvSpPr/>
            <p:nvPr/>
          </p:nvSpPr>
          <p:spPr>
            <a:xfrm>
              <a:off x="3317231" y="5594633"/>
              <a:ext cx="235200" cy="235500"/>
            </a:xfrm>
            <a:prstGeom prst="ellipse">
              <a:avLst/>
            </a:pr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0" name="Google Shape;1160;p54"/>
            <p:cNvSpPr/>
            <p:nvPr/>
          </p:nvSpPr>
          <p:spPr>
            <a:xfrm>
              <a:off x="3591976" y="5869690"/>
              <a:ext cx="236100" cy="2355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1" name="Google Shape;1161;p54"/>
            <p:cNvSpPr/>
            <p:nvPr/>
          </p:nvSpPr>
          <p:spPr>
            <a:xfrm>
              <a:off x="3866722" y="5594633"/>
              <a:ext cx="236100" cy="235500"/>
            </a:xfrm>
            <a:prstGeom prst="ellipse">
              <a:avLst/>
            </a:pr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2" name="Google Shape;1162;p54"/>
            <p:cNvSpPr/>
            <p:nvPr/>
          </p:nvSpPr>
          <p:spPr>
            <a:xfrm>
              <a:off x="4141467" y="5869690"/>
              <a:ext cx="236100" cy="235500"/>
            </a:xfrm>
            <a:prstGeom prst="ellipse">
              <a:avLst/>
            </a:pr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3" name="Google Shape;1163;p54"/>
            <p:cNvSpPr/>
            <p:nvPr/>
          </p:nvSpPr>
          <p:spPr>
            <a:xfrm>
              <a:off x="4417146" y="5594633"/>
              <a:ext cx="235200" cy="2355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4" name="Google Shape;1164;p54"/>
            <p:cNvSpPr/>
            <p:nvPr/>
          </p:nvSpPr>
          <p:spPr>
            <a:xfrm>
              <a:off x="4691892" y="5869690"/>
              <a:ext cx="235500" cy="235500"/>
            </a:xfrm>
            <a:prstGeom prst="ellipse">
              <a:avLst/>
            </a:pr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5" name="Google Shape;1165;p54"/>
            <p:cNvSpPr/>
            <p:nvPr/>
          </p:nvSpPr>
          <p:spPr>
            <a:xfrm>
              <a:off x="4966637" y="5594633"/>
              <a:ext cx="235500" cy="2355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6" name="Google Shape;1166;p54"/>
            <p:cNvSpPr/>
            <p:nvPr/>
          </p:nvSpPr>
          <p:spPr>
            <a:xfrm>
              <a:off x="3210195" y="5762654"/>
              <a:ext cx="174555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5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7" name="Google Shape;1167;p54"/>
            <p:cNvSpPr/>
            <p:nvPr/>
          </p:nvSpPr>
          <p:spPr>
            <a:xfrm>
              <a:off x="3485252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5" y="143"/>
                    <a:pt x="128" y="217"/>
                  </a:cubicBezTo>
                  <a:cubicBezTo>
                    <a:pt x="145" y="176"/>
                    <a:pt x="177" y="144"/>
                    <a:pt x="217" y="128"/>
                  </a:cubicBezTo>
                  <a:cubicBezTo>
                    <a:pt x="143" y="114"/>
                    <a:pt x="103" y="74"/>
                    <a:pt x="90" y="0"/>
                  </a:cubicBezTo>
                  <a:cubicBezTo>
                    <a:pt x="73" y="40"/>
                    <a:pt x="41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8" name="Google Shape;1168;p54"/>
            <p:cNvSpPr/>
            <p:nvPr/>
          </p:nvSpPr>
          <p:spPr>
            <a:xfrm>
              <a:off x="3760620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9" name="Google Shape;1169;p54"/>
            <p:cNvSpPr/>
            <p:nvPr/>
          </p:nvSpPr>
          <p:spPr>
            <a:xfrm>
              <a:off x="4035365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0" y="89"/>
                  </a:moveTo>
                  <a:cubicBezTo>
                    <a:pt x="74" y="102"/>
                    <a:pt x="114" y="143"/>
                    <a:pt x="127" y="217"/>
                  </a:cubicBezTo>
                  <a:cubicBezTo>
                    <a:pt x="144" y="176"/>
                    <a:pt x="176" y="144"/>
                    <a:pt x="216" y="128"/>
                  </a:cubicBezTo>
                  <a:cubicBezTo>
                    <a:pt x="142" y="114"/>
                    <a:pt x="102" y="74"/>
                    <a:pt x="89" y="0"/>
                  </a:cubicBezTo>
                  <a:cubicBezTo>
                    <a:pt x="72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0" name="Google Shape;1170;p54"/>
            <p:cNvSpPr/>
            <p:nvPr/>
          </p:nvSpPr>
          <p:spPr>
            <a:xfrm>
              <a:off x="4310111" y="5762654"/>
              <a:ext cx="173622" cy="174555"/>
            </a:xfrm>
            <a:custGeom>
              <a:rect b="b" l="l" r="r" t="t"/>
              <a:pathLst>
                <a:path extrusionOk="0" h="217" w="216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1" name="Google Shape;1171;p54"/>
            <p:cNvSpPr/>
            <p:nvPr/>
          </p:nvSpPr>
          <p:spPr>
            <a:xfrm>
              <a:off x="4585167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0" y="89"/>
                  </a:moveTo>
                  <a:cubicBezTo>
                    <a:pt x="74" y="102"/>
                    <a:pt x="114" y="143"/>
                    <a:pt x="128" y="217"/>
                  </a:cubicBezTo>
                  <a:cubicBezTo>
                    <a:pt x="144" y="176"/>
                    <a:pt x="176" y="144"/>
                    <a:pt x="217" y="128"/>
                  </a:cubicBezTo>
                  <a:cubicBezTo>
                    <a:pt x="143" y="114"/>
                    <a:pt x="102" y="74"/>
                    <a:pt x="89" y="0"/>
                  </a:cubicBezTo>
                  <a:cubicBezTo>
                    <a:pt x="73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2" name="Google Shape;1172;p54"/>
            <p:cNvSpPr/>
            <p:nvPr/>
          </p:nvSpPr>
          <p:spPr>
            <a:xfrm>
              <a:off x="4859913" y="5762654"/>
              <a:ext cx="174244" cy="174555"/>
            </a:xfrm>
            <a:custGeom>
              <a:rect b="b" l="l" r="r" t="t"/>
              <a:pathLst>
                <a:path extrusionOk="0" h="217" w="217">
                  <a:moveTo>
                    <a:pt x="128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3" name="Google Shape;1173;p54"/>
          <p:cNvGrpSpPr/>
          <p:nvPr/>
        </p:nvGrpSpPr>
        <p:grpSpPr>
          <a:xfrm>
            <a:off x="1879183" y="4379878"/>
            <a:ext cx="445738" cy="442950"/>
            <a:chOff x="1442627" y="5710929"/>
            <a:chExt cx="594318" cy="590600"/>
          </a:xfrm>
        </p:grpSpPr>
        <p:sp>
          <p:nvSpPr>
            <p:cNvPr id="1174" name="Google Shape;1174;p54"/>
            <p:cNvSpPr/>
            <p:nvPr/>
          </p:nvSpPr>
          <p:spPr>
            <a:xfrm>
              <a:off x="1442627" y="5710929"/>
              <a:ext cx="594318" cy="405222"/>
            </a:xfrm>
            <a:custGeom>
              <a:rect b="b" l="l" r="r" t="t"/>
              <a:pathLst>
                <a:path extrusionOk="0" h="500" w="734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5" name="Google Shape;1175;p54"/>
            <p:cNvSpPr/>
            <p:nvPr/>
          </p:nvSpPr>
          <p:spPr>
            <a:xfrm>
              <a:off x="1442627" y="6116151"/>
              <a:ext cx="349820" cy="97191"/>
            </a:xfrm>
            <a:custGeom>
              <a:rect b="b" l="l" r="r" t="t"/>
              <a:pathLst>
                <a:path extrusionOk="0" h="313" w="1126">
                  <a:moveTo>
                    <a:pt x="1126" y="313"/>
                  </a:moveTo>
                  <a:lnTo>
                    <a:pt x="0" y="0"/>
                  </a:lnTo>
                  <a:lnTo>
                    <a:pt x="1126" y="0"/>
                  </a:lnTo>
                  <a:lnTo>
                    <a:pt x="1126" y="31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6" name="Google Shape;1176;p54"/>
            <p:cNvSpPr/>
            <p:nvPr/>
          </p:nvSpPr>
          <p:spPr>
            <a:xfrm>
              <a:off x="1573731" y="6152482"/>
              <a:ext cx="218715" cy="60861"/>
            </a:xfrm>
            <a:custGeom>
              <a:rect b="b" l="l" r="r" t="t"/>
              <a:pathLst>
                <a:path extrusionOk="0" h="196" w="704">
                  <a:moveTo>
                    <a:pt x="0" y="196"/>
                  </a:moveTo>
                  <a:lnTo>
                    <a:pt x="704" y="196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7" name="Google Shape;1177;p54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  <a:close/>
                </a:path>
              </a:pathLst>
            </a:custGeom>
            <a:solidFill>
              <a:srgbClr val="BD2A3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8" name="Google Shape;1178;p54"/>
            <p:cNvSpPr/>
            <p:nvPr/>
          </p:nvSpPr>
          <p:spPr>
            <a:xfrm>
              <a:off x="1573731" y="6213343"/>
              <a:ext cx="109358" cy="88186"/>
            </a:xfrm>
            <a:custGeom>
              <a:rect b="b" l="l" r="r" t="t"/>
              <a:pathLst>
                <a:path extrusionOk="0" h="284" w="352">
                  <a:moveTo>
                    <a:pt x="352" y="284"/>
                  </a:moveTo>
                  <a:lnTo>
                    <a:pt x="0" y="0"/>
                  </a:lnTo>
                  <a:lnTo>
                    <a:pt x="352" y="0"/>
                  </a:lnTo>
                  <a:lnTo>
                    <a:pt x="352" y="284"/>
                  </a:lnTo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9" name="Google Shape;1179;p54"/>
          <p:cNvGrpSpPr/>
          <p:nvPr/>
        </p:nvGrpSpPr>
        <p:grpSpPr>
          <a:xfrm>
            <a:off x="6788033" y="4378458"/>
            <a:ext cx="373053" cy="445791"/>
            <a:chOff x="8095060" y="5664590"/>
            <a:chExt cx="497404" cy="594389"/>
          </a:xfrm>
        </p:grpSpPr>
        <p:grpSp>
          <p:nvGrpSpPr>
            <p:cNvPr id="1180" name="Google Shape;1180;p54"/>
            <p:cNvGrpSpPr/>
            <p:nvPr/>
          </p:nvGrpSpPr>
          <p:grpSpPr>
            <a:xfrm>
              <a:off x="8095060" y="5969027"/>
              <a:ext cx="497404" cy="289951"/>
              <a:chOff x="8095060" y="5969027"/>
              <a:chExt cx="497404" cy="289951"/>
            </a:xfrm>
          </p:grpSpPr>
          <p:sp>
            <p:nvSpPr>
              <p:cNvPr id="1181" name="Google Shape;1181;p54"/>
              <p:cNvSpPr/>
              <p:nvPr/>
            </p:nvSpPr>
            <p:spPr>
              <a:xfrm>
                <a:off x="8095060" y="5969027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6"/>
                    </a:lnTo>
                    <a:lnTo>
                      <a:pt x="1170" y="1166"/>
                    </a:lnTo>
                    <a:lnTo>
                      <a:pt x="1754" y="876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4A7D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2" name="Google Shape;1182;p54"/>
              <p:cNvSpPr/>
              <p:nvPr/>
            </p:nvSpPr>
            <p:spPr>
              <a:xfrm>
                <a:off x="8095060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7"/>
                    </a:lnTo>
                    <a:lnTo>
                      <a:pt x="1170" y="781"/>
                    </a:lnTo>
                    <a:lnTo>
                      <a:pt x="1170" y="5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E7CC3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3" name="Google Shape;1183;p54"/>
              <p:cNvSpPr/>
              <p:nvPr/>
            </p:nvSpPr>
            <p:spPr>
              <a:xfrm>
                <a:off x="8343763" y="6092592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2"/>
                    </a:lnTo>
                    <a:lnTo>
                      <a:pt x="0" y="781"/>
                    </a:lnTo>
                    <a:lnTo>
                      <a:pt x="1170" y="197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74EA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4" name="Google Shape;1184;p54"/>
            <p:cNvGrpSpPr/>
            <p:nvPr/>
          </p:nvGrpSpPr>
          <p:grpSpPr>
            <a:xfrm>
              <a:off x="8095060" y="5867832"/>
              <a:ext cx="497404" cy="289312"/>
              <a:chOff x="8095060" y="5867832"/>
              <a:chExt cx="497404" cy="289312"/>
            </a:xfrm>
          </p:grpSpPr>
          <p:sp>
            <p:nvSpPr>
              <p:cNvPr id="1185" name="Google Shape;1185;p54"/>
              <p:cNvSpPr/>
              <p:nvPr/>
            </p:nvSpPr>
            <p:spPr>
              <a:xfrm>
                <a:off x="8095060" y="5867832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1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1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A4C2F4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6" name="Google Shape;1186;p54"/>
              <p:cNvSpPr/>
              <p:nvPr/>
            </p:nvSpPr>
            <p:spPr>
              <a:xfrm>
                <a:off x="8095060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0" y="0"/>
                    </a:moveTo>
                    <a:lnTo>
                      <a:pt x="0" y="199"/>
                    </a:lnTo>
                    <a:lnTo>
                      <a:pt x="1170" y="781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9EEB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7" name="Google Shape;1187;p54"/>
              <p:cNvSpPr/>
              <p:nvPr/>
            </p:nvSpPr>
            <p:spPr>
              <a:xfrm>
                <a:off x="8343763" y="5990758"/>
                <a:ext cx="248701" cy="166386"/>
              </a:xfrm>
              <a:custGeom>
                <a:rect b="b" l="l" r="r" t="t"/>
                <a:pathLst>
                  <a:path extrusionOk="0" h="781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1"/>
                    </a:lnTo>
                    <a:lnTo>
                      <a:pt x="1170" y="199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8" name="Google Shape;1188;p54"/>
            <p:cNvGrpSpPr/>
            <p:nvPr/>
          </p:nvGrpSpPr>
          <p:grpSpPr>
            <a:xfrm>
              <a:off x="8095060" y="5765998"/>
              <a:ext cx="497404" cy="289312"/>
              <a:chOff x="8095060" y="5765998"/>
              <a:chExt cx="497404" cy="289312"/>
            </a:xfrm>
          </p:grpSpPr>
          <p:sp>
            <p:nvSpPr>
              <p:cNvPr id="1189" name="Google Shape;1189;p54"/>
              <p:cNvSpPr/>
              <p:nvPr/>
            </p:nvSpPr>
            <p:spPr>
              <a:xfrm>
                <a:off x="8095060" y="5765998"/>
                <a:ext cx="497402" cy="248195"/>
              </a:xfrm>
              <a:custGeom>
                <a:rect b="b" l="l" r="r" t="t"/>
                <a:pathLst>
                  <a:path extrusionOk="0" h="1165" w="2340">
                    <a:moveTo>
                      <a:pt x="1754" y="292"/>
                    </a:moveTo>
                    <a:lnTo>
                      <a:pt x="1170" y="0"/>
                    </a:lnTo>
                    <a:lnTo>
                      <a:pt x="587" y="292"/>
                    </a:lnTo>
                    <a:lnTo>
                      <a:pt x="0" y="584"/>
                    </a:lnTo>
                    <a:lnTo>
                      <a:pt x="587" y="873"/>
                    </a:lnTo>
                    <a:lnTo>
                      <a:pt x="1170" y="1165"/>
                    </a:lnTo>
                    <a:lnTo>
                      <a:pt x="1754" y="873"/>
                    </a:lnTo>
                    <a:lnTo>
                      <a:pt x="2340" y="584"/>
                    </a:lnTo>
                    <a:lnTo>
                      <a:pt x="1754" y="292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0" name="Google Shape;1190;p54"/>
              <p:cNvSpPr/>
              <p:nvPr/>
            </p:nvSpPr>
            <p:spPr>
              <a:xfrm>
                <a:off x="8095060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78"/>
                    </a:lnTo>
                    <a:lnTo>
                      <a:pt x="1170" y="5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C47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1" name="Google Shape;1191;p54"/>
              <p:cNvSpPr/>
              <p:nvPr/>
            </p:nvSpPr>
            <p:spPr>
              <a:xfrm>
                <a:off x="8343763" y="5889563"/>
                <a:ext cx="248701" cy="165747"/>
              </a:xfrm>
              <a:custGeom>
                <a:rect b="b" l="l" r="r" t="t"/>
                <a:pathLst>
                  <a:path extrusionOk="0" h="778" w="1170">
                    <a:moveTo>
                      <a:pt x="1170" y="0"/>
                    </a:moveTo>
                    <a:lnTo>
                      <a:pt x="0" y="581"/>
                    </a:lnTo>
                    <a:lnTo>
                      <a:pt x="0" y="778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92" name="Google Shape;1192;p54"/>
            <p:cNvGrpSpPr/>
            <p:nvPr/>
          </p:nvGrpSpPr>
          <p:grpSpPr>
            <a:xfrm>
              <a:off x="8095060" y="5664590"/>
              <a:ext cx="497404" cy="290164"/>
              <a:chOff x="8095060" y="5664590"/>
              <a:chExt cx="497404" cy="290164"/>
            </a:xfrm>
          </p:grpSpPr>
          <p:sp>
            <p:nvSpPr>
              <p:cNvPr id="1193" name="Google Shape;1193;p54"/>
              <p:cNvSpPr/>
              <p:nvPr/>
            </p:nvSpPr>
            <p:spPr>
              <a:xfrm>
                <a:off x="8095060" y="5664590"/>
                <a:ext cx="497402" cy="248408"/>
              </a:xfrm>
              <a:custGeom>
                <a:rect b="b" l="l" r="r" t="t"/>
                <a:pathLst>
                  <a:path extrusionOk="0" h="1166" w="2340">
                    <a:moveTo>
                      <a:pt x="1754" y="290"/>
                    </a:moveTo>
                    <a:lnTo>
                      <a:pt x="1170" y="0"/>
                    </a:lnTo>
                    <a:lnTo>
                      <a:pt x="587" y="290"/>
                    </a:lnTo>
                    <a:lnTo>
                      <a:pt x="0" y="582"/>
                    </a:lnTo>
                    <a:lnTo>
                      <a:pt x="587" y="874"/>
                    </a:lnTo>
                    <a:lnTo>
                      <a:pt x="1170" y="1166"/>
                    </a:lnTo>
                    <a:lnTo>
                      <a:pt x="1754" y="874"/>
                    </a:lnTo>
                    <a:lnTo>
                      <a:pt x="2340" y="582"/>
                    </a:lnTo>
                    <a:lnTo>
                      <a:pt x="1754" y="290"/>
                    </a:ln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4" name="Google Shape;1194;p54"/>
              <p:cNvSpPr/>
              <p:nvPr/>
            </p:nvSpPr>
            <p:spPr>
              <a:xfrm>
                <a:off x="8095060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0" y="0"/>
                    </a:moveTo>
                    <a:lnTo>
                      <a:pt x="0" y="196"/>
                    </a:lnTo>
                    <a:lnTo>
                      <a:pt x="1170" y="780"/>
                    </a:lnTo>
                    <a:lnTo>
                      <a:pt x="1170" y="5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5" name="Google Shape;1195;p54"/>
              <p:cNvSpPr/>
              <p:nvPr/>
            </p:nvSpPr>
            <p:spPr>
              <a:xfrm>
                <a:off x="8343763" y="5788580"/>
                <a:ext cx="248701" cy="166173"/>
              </a:xfrm>
              <a:custGeom>
                <a:rect b="b" l="l" r="r" t="t"/>
                <a:pathLst>
                  <a:path extrusionOk="0" h="780" w="1170">
                    <a:moveTo>
                      <a:pt x="1170" y="0"/>
                    </a:moveTo>
                    <a:lnTo>
                      <a:pt x="0" y="584"/>
                    </a:lnTo>
                    <a:lnTo>
                      <a:pt x="0" y="780"/>
                    </a:lnTo>
                    <a:lnTo>
                      <a:pt x="1170" y="196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96" name="Google Shape;1196;p54"/>
          <p:cNvGrpSpPr/>
          <p:nvPr/>
        </p:nvGrpSpPr>
        <p:grpSpPr>
          <a:xfrm>
            <a:off x="2870825" y="4378486"/>
            <a:ext cx="557162" cy="445734"/>
            <a:chOff x="4607809" y="5664627"/>
            <a:chExt cx="742883" cy="594312"/>
          </a:xfrm>
        </p:grpSpPr>
        <p:sp>
          <p:nvSpPr>
            <p:cNvPr id="1197" name="Google Shape;1197;p54"/>
            <p:cNvSpPr/>
            <p:nvPr/>
          </p:nvSpPr>
          <p:spPr>
            <a:xfrm>
              <a:off x="4607809" y="5824234"/>
              <a:ext cx="185166" cy="401151"/>
            </a:xfrm>
            <a:custGeom>
              <a:rect b="b" l="l" r="r" t="t"/>
              <a:pathLst>
                <a:path extrusionOk="0" h="2355" w="1083">
                  <a:moveTo>
                    <a:pt x="542" y="0"/>
                  </a:moveTo>
                  <a:lnTo>
                    <a:pt x="269" y="133"/>
                  </a:lnTo>
                  <a:lnTo>
                    <a:pt x="0" y="270"/>
                  </a:lnTo>
                  <a:lnTo>
                    <a:pt x="0" y="2355"/>
                  </a:lnTo>
                  <a:lnTo>
                    <a:pt x="1083" y="2355"/>
                  </a:lnTo>
                  <a:lnTo>
                    <a:pt x="1083" y="270"/>
                  </a:lnTo>
                  <a:lnTo>
                    <a:pt x="814" y="13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8" name="Google Shape;1198;p54"/>
            <p:cNvSpPr/>
            <p:nvPr/>
          </p:nvSpPr>
          <p:spPr>
            <a:xfrm>
              <a:off x="4792974" y="5771259"/>
              <a:ext cx="185850" cy="454126"/>
            </a:xfrm>
            <a:custGeom>
              <a:rect b="b" l="l" r="r" t="t"/>
              <a:pathLst>
                <a:path extrusionOk="0" h="2666" w="1087">
                  <a:moveTo>
                    <a:pt x="545" y="0"/>
                  </a:moveTo>
                  <a:lnTo>
                    <a:pt x="273" y="133"/>
                  </a:lnTo>
                  <a:lnTo>
                    <a:pt x="0" y="266"/>
                  </a:lnTo>
                  <a:lnTo>
                    <a:pt x="0" y="2666"/>
                  </a:lnTo>
                  <a:lnTo>
                    <a:pt x="1087" y="2666"/>
                  </a:lnTo>
                  <a:lnTo>
                    <a:pt x="1087" y="266"/>
                  </a:lnTo>
                  <a:lnTo>
                    <a:pt x="814" y="133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9" name="Google Shape;1199;p54"/>
            <p:cNvSpPr/>
            <p:nvPr/>
          </p:nvSpPr>
          <p:spPr>
            <a:xfrm>
              <a:off x="4978822" y="5717602"/>
              <a:ext cx="185679" cy="507784"/>
            </a:xfrm>
            <a:custGeom>
              <a:rect b="b" l="l" r="r" t="t"/>
              <a:pathLst>
                <a:path extrusionOk="0" h="2981" w="1086">
                  <a:moveTo>
                    <a:pt x="541" y="0"/>
                  </a:moveTo>
                  <a:lnTo>
                    <a:pt x="272" y="137"/>
                  </a:lnTo>
                  <a:lnTo>
                    <a:pt x="0" y="270"/>
                  </a:lnTo>
                  <a:lnTo>
                    <a:pt x="0" y="2981"/>
                  </a:lnTo>
                  <a:lnTo>
                    <a:pt x="1086" y="2981"/>
                  </a:lnTo>
                  <a:lnTo>
                    <a:pt x="1086" y="270"/>
                  </a:lnTo>
                  <a:lnTo>
                    <a:pt x="814" y="137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0" name="Google Shape;1200;p54"/>
            <p:cNvSpPr/>
            <p:nvPr/>
          </p:nvSpPr>
          <p:spPr>
            <a:xfrm>
              <a:off x="5164499" y="5664627"/>
              <a:ext cx="185166" cy="560759"/>
            </a:xfrm>
            <a:custGeom>
              <a:rect b="b" l="l" r="r" t="t"/>
              <a:pathLst>
                <a:path extrusionOk="0" h="3292" w="1083">
                  <a:moveTo>
                    <a:pt x="269" y="133"/>
                  </a:moveTo>
                  <a:lnTo>
                    <a:pt x="0" y="267"/>
                  </a:lnTo>
                  <a:lnTo>
                    <a:pt x="0" y="3292"/>
                  </a:lnTo>
                  <a:lnTo>
                    <a:pt x="1083" y="3292"/>
                  </a:lnTo>
                  <a:lnTo>
                    <a:pt x="1083" y="267"/>
                  </a:lnTo>
                  <a:lnTo>
                    <a:pt x="814" y="133"/>
                  </a:lnTo>
                  <a:lnTo>
                    <a:pt x="542" y="0"/>
                  </a:lnTo>
                  <a:lnTo>
                    <a:pt x="269" y="133"/>
                  </a:ln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1" name="Google Shape;1201;p54"/>
            <p:cNvSpPr/>
            <p:nvPr/>
          </p:nvSpPr>
          <p:spPr>
            <a:xfrm>
              <a:off x="4607809" y="6225382"/>
              <a:ext cx="237484" cy="33556"/>
            </a:xfrm>
            <a:custGeom>
              <a:rect b="b" l="l" r="r" t="t"/>
              <a:pathLst>
                <a:path extrusionOk="0" h="197" w="1389">
                  <a:moveTo>
                    <a:pt x="0" y="0"/>
                  </a:moveTo>
                  <a:lnTo>
                    <a:pt x="608" y="197"/>
                  </a:lnTo>
                  <a:lnTo>
                    <a:pt x="1389" y="197"/>
                  </a:lnTo>
                  <a:lnTo>
                    <a:pt x="10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2" name="Google Shape;1202;p54"/>
            <p:cNvSpPr/>
            <p:nvPr/>
          </p:nvSpPr>
          <p:spPr>
            <a:xfrm>
              <a:off x="4792974" y="6225382"/>
              <a:ext cx="185850" cy="33556"/>
            </a:xfrm>
            <a:custGeom>
              <a:rect b="b" l="l" r="r" t="t"/>
              <a:pathLst>
                <a:path extrusionOk="0" h="197" w="1087">
                  <a:moveTo>
                    <a:pt x="1087" y="0"/>
                  </a:moveTo>
                  <a:lnTo>
                    <a:pt x="1087" y="197"/>
                  </a:lnTo>
                  <a:lnTo>
                    <a:pt x="306" y="197"/>
                  </a:lnTo>
                  <a:lnTo>
                    <a:pt x="0" y="0"/>
                  </a:lnTo>
                  <a:lnTo>
                    <a:pt x="1087" y="0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3" name="Google Shape;1203;p54"/>
            <p:cNvSpPr/>
            <p:nvPr/>
          </p:nvSpPr>
          <p:spPr>
            <a:xfrm>
              <a:off x="5112694" y="6225382"/>
              <a:ext cx="237997" cy="33556"/>
            </a:xfrm>
            <a:custGeom>
              <a:rect b="b" l="l" r="r" t="t"/>
              <a:pathLst>
                <a:path extrusionOk="0" h="197" w="1392">
                  <a:moveTo>
                    <a:pt x="1392" y="0"/>
                  </a:moveTo>
                  <a:lnTo>
                    <a:pt x="781" y="197"/>
                  </a:lnTo>
                  <a:lnTo>
                    <a:pt x="0" y="197"/>
                  </a:lnTo>
                  <a:lnTo>
                    <a:pt x="306" y="0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4" name="Google Shape;1204;p54"/>
            <p:cNvSpPr/>
            <p:nvPr/>
          </p:nvSpPr>
          <p:spPr>
            <a:xfrm>
              <a:off x="4978822" y="6225382"/>
              <a:ext cx="186192" cy="33556"/>
            </a:xfrm>
            <a:custGeom>
              <a:rect b="b" l="l" r="r" t="t"/>
              <a:pathLst>
                <a:path extrusionOk="0" h="197" w="1089">
                  <a:moveTo>
                    <a:pt x="0" y="0"/>
                  </a:moveTo>
                  <a:lnTo>
                    <a:pt x="0" y="197"/>
                  </a:lnTo>
                  <a:lnTo>
                    <a:pt x="783" y="197"/>
                  </a:lnTo>
                  <a:lnTo>
                    <a:pt x="108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5" name="Google Shape;1205;p54"/>
          <p:cNvGrpSpPr/>
          <p:nvPr/>
        </p:nvGrpSpPr>
        <p:grpSpPr>
          <a:xfrm>
            <a:off x="3973890" y="4378543"/>
            <a:ext cx="1079865" cy="445620"/>
            <a:chOff x="2571250" y="5664711"/>
            <a:chExt cx="1439820" cy="594160"/>
          </a:xfrm>
        </p:grpSpPr>
        <p:sp>
          <p:nvSpPr>
            <p:cNvPr id="1206" name="Google Shape;1206;p54"/>
            <p:cNvSpPr/>
            <p:nvPr/>
          </p:nvSpPr>
          <p:spPr>
            <a:xfrm>
              <a:off x="275148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7" name="Google Shape;1207;p54"/>
            <p:cNvSpPr/>
            <p:nvPr/>
          </p:nvSpPr>
          <p:spPr>
            <a:xfrm>
              <a:off x="2765747" y="5713810"/>
              <a:ext cx="150600" cy="151500"/>
            </a:xfrm>
            <a:prstGeom prst="ellipse">
              <a:avLst/>
            </a:pr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8" name="Google Shape;1208;p54"/>
            <p:cNvSpPr/>
            <p:nvPr/>
          </p:nvSpPr>
          <p:spPr>
            <a:xfrm>
              <a:off x="2930895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9" name="Google Shape;1209;p54"/>
            <p:cNvSpPr/>
            <p:nvPr/>
          </p:nvSpPr>
          <p:spPr>
            <a:xfrm>
              <a:off x="2945363" y="5746957"/>
              <a:ext cx="151200" cy="151800"/>
            </a:xfrm>
            <a:prstGeom prst="ellipse">
              <a:avLst/>
            </a:pr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0" name="Google Shape;1210;p54"/>
            <p:cNvSpPr/>
            <p:nvPr/>
          </p:nvSpPr>
          <p:spPr>
            <a:xfrm>
              <a:off x="3111130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5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6AA84F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1" name="Google Shape;1211;p54"/>
            <p:cNvSpPr/>
            <p:nvPr/>
          </p:nvSpPr>
          <p:spPr>
            <a:xfrm>
              <a:off x="3125392" y="5770782"/>
              <a:ext cx="151200" cy="151800"/>
            </a:xfrm>
            <a:prstGeom prst="ellipse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2" name="Google Shape;1212;p54"/>
            <p:cNvSpPr/>
            <p:nvPr/>
          </p:nvSpPr>
          <p:spPr>
            <a:xfrm>
              <a:off x="3291159" y="5756280"/>
              <a:ext cx="180030" cy="453078"/>
            </a:xfrm>
            <a:custGeom>
              <a:rect b="b" l="l" r="r" t="t"/>
              <a:pathLst>
                <a:path extrusionOk="0" h="722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22"/>
                    <a:pt x="0" y="722"/>
                    <a:pt x="0" y="722"/>
                  </a:cubicBezTo>
                  <a:cubicBezTo>
                    <a:pt x="288" y="722"/>
                    <a:pt x="288" y="722"/>
                    <a:pt x="288" y="722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45818E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3" name="Google Shape;1213;p54"/>
            <p:cNvSpPr/>
            <p:nvPr/>
          </p:nvSpPr>
          <p:spPr>
            <a:xfrm>
              <a:off x="3305628" y="5770782"/>
              <a:ext cx="151200" cy="151800"/>
            </a:xfrm>
            <a:prstGeom prst="ellipse">
              <a:avLst/>
            </a:pr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4" name="Google Shape;1214;p54"/>
            <p:cNvSpPr/>
            <p:nvPr/>
          </p:nvSpPr>
          <p:spPr>
            <a:xfrm>
              <a:off x="3471189" y="5732455"/>
              <a:ext cx="180236" cy="476902"/>
            </a:xfrm>
            <a:custGeom>
              <a:rect b="b" l="l" r="r" t="t"/>
              <a:pathLst>
                <a:path extrusionOk="0" h="760" w="288">
                  <a:moveTo>
                    <a:pt x="144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760"/>
                    <a:pt x="0" y="760"/>
                    <a:pt x="0" y="760"/>
                  </a:cubicBezTo>
                  <a:cubicBezTo>
                    <a:pt x="288" y="760"/>
                    <a:pt x="288" y="760"/>
                    <a:pt x="288" y="760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5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3C78D8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5" name="Google Shape;1215;p54"/>
            <p:cNvSpPr/>
            <p:nvPr/>
          </p:nvSpPr>
          <p:spPr>
            <a:xfrm>
              <a:off x="3485657" y="5746957"/>
              <a:ext cx="151200" cy="151800"/>
            </a:xfrm>
            <a:prstGeom prst="ellipse">
              <a:avLst/>
            </a:pr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6" name="Google Shape;1216;p54"/>
            <p:cNvSpPr/>
            <p:nvPr/>
          </p:nvSpPr>
          <p:spPr>
            <a:xfrm>
              <a:off x="3651425" y="5699308"/>
              <a:ext cx="179409" cy="510050"/>
            </a:xfrm>
            <a:custGeom>
              <a:rect b="b" l="l" r="r" t="t"/>
              <a:pathLst>
                <a:path extrusionOk="0" h="813" w="287">
                  <a:moveTo>
                    <a:pt x="143" y="0"/>
                  </a:moveTo>
                  <a:cubicBezTo>
                    <a:pt x="64" y="0"/>
                    <a:pt x="0" y="65"/>
                    <a:pt x="0" y="14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287" y="813"/>
                    <a:pt x="287" y="813"/>
                    <a:pt x="287" y="813"/>
                  </a:cubicBezTo>
                  <a:cubicBezTo>
                    <a:pt x="287" y="144"/>
                    <a:pt x="287" y="144"/>
                    <a:pt x="287" y="144"/>
                  </a:cubicBezTo>
                  <a:cubicBezTo>
                    <a:pt x="287" y="65"/>
                    <a:pt x="223" y="0"/>
                    <a:pt x="143" y="0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7" name="Google Shape;1217;p54"/>
            <p:cNvSpPr/>
            <p:nvPr/>
          </p:nvSpPr>
          <p:spPr>
            <a:xfrm>
              <a:off x="3665893" y="5713810"/>
              <a:ext cx="150600" cy="151500"/>
            </a:xfrm>
            <a:prstGeom prst="ellipse">
              <a:avLst/>
            </a:pr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8" name="Google Shape;1218;p54"/>
            <p:cNvSpPr/>
            <p:nvPr/>
          </p:nvSpPr>
          <p:spPr>
            <a:xfrm>
              <a:off x="3830834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4" y="0"/>
                    <a:pt x="144" y="0"/>
                  </a:cubicBezTo>
                  <a:close/>
                </a:path>
              </a:pathLst>
            </a:custGeom>
            <a:solidFill>
              <a:srgbClr val="A64D79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9" name="Google Shape;1219;p54"/>
            <p:cNvSpPr/>
            <p:nvPr/>
          </p:nvSpPr>
          <p:spPr>
            <a:xfrm>
              <a:off x="3845302" y="5679213"/>
              <a:ext cx="151200" cy="151800"/>
            </a:xfrm>
            <a:prstGeom prst="ellipse">
              <a:avLst/>
            </a:pr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0" name="Google Shape;1220;p54"/>
            <p:cNvSpPr/>
            <p:nvPr/>
          </p:nvSpPr>
          <p:spPr>
            <a:xfrm>
              <a:off x="2571250" y="5664711"/>
              <a:ext cx="180236" cy="544646"/>
            </a:xfrm>
            <a:custGeom>
              <a:rect b="b" l="l" r="r" t="t"/>
              <a:pathLst>
                <a:path extrusionOk="0" h="868" w="288">
                  <a:moveTo>
                    <a:pt x="144" y="0"/>
                  </a:moveTo>
                  <a:cubicBezTo>
                    <a:pt x="64" y="0"/>
                    <a:pt x="0" y="64"/>
                    <a:pt x="0" y="144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288" y="868"/>
                    <a:pt x="288" y="868"/>
                    <a:pt x="288" y="868"/>
                  </a:cubicBezTo>
                  <a:cubicBezTo>
                    <a:pt x="288" y="144"/>
                    <a:pt x="288" y="144"/>
                    <a:pt x="288" y="144"/>
                  </a:cubicBezTo>
                  <a:cubicBezTo>
                    <a:pt x="288" y="64"/>
                    <a:pt x="223" y="0"/>
                    <a:pt x="144" y="0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1" name="Google Shape;1221;p54"/>
            <p:cNvSpPr/>
            <p:nvPr/>
          </p:nvSpPr>
          <p:spPr>
            <a:xfrm>
              <a:off x="2585718" y="5679213"/>
              <a:ext cx="151200" cy="151800"/>
            </a:xfrm>
            <a:prstGeom prst="ellipse">
              <a:avLst/>
            </a:pr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2" name="Google Shape;1222;p54"/>
            <p:cNvSpPr/>
            <p:nvPr/>
          </p:nvSpPr>
          <p:spPr>
            <a:xfrm>
              <a:off x="2571250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1767" y="239"/>
                  </a:moveTo>
                  <a:lnTo>
                    <a:pt x="1198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767" y="239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3" name="Google Shape;1223;p54"/>
            <p:cNvSpPr/>
            <p:nvPr/>
          </p:nvSpPr>
          <p:spPr>
            <a:xfrm>
              <a:off x="2751485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1467" y="239"/>
                  </a:moveTo>
                  <a:lnTo>
                    <a:pt x="895" y="239"/>
                  </a:lnTo>
                  <a:lnTo>
                    <a:pt x="0" y="0"/>
                  </a:lnTo>
                  <a:lnTo>
                    <a:pt x="868" y="0"/>
                  </a:lnTo>
                  <a:lnTo>
                    <a:pt x="1467" y="239"/>
                  </a:ln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4" name="Google Shape;1224;p54"/>
            <p:cNvSpPr/>
            <p:nvPr/>
          </p:nvSpPr>
          <p:spPr>
            <a:xfrm>
              <a:off x="2930895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1171" y="239"/>
                  </a:moveTo>
                  <a:lnTo>
                    <a:pt x="599" y="239"/>
                  </a:lnTo>
                  <a:lnTo>
                    <a:pt x="0" y="0"/>
                  </a:lnTo>
                  <a:lnTo>
                    <a:pt x="872" y="0"/>
                  </a:lnTo>
                  <a:lnTo>
                    <a:pt x="1171" y="239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5" name="Google Shape;1225;p54"/>
            <p:cNvSpPr/>
            <p:nvPr/>
          </p:nvSpPr>
          <p:spPr>
            <a:xfrm>
              <a:off x="3111130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871" y="239"/>
                  </a:moveTo>
                  <a:lnTo>
                    <a:pt x="299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871" y="239"/>
                  </a:lnTo>
                  <a:close/>
                </a:path>
              </a:pathLst>
            </a:custGeom>
            <a:solidFill>
              <a:srgbClr val="38761D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6" name="Google Shape;1226;p54"/>
            <p:cNvSpPr/>
            <p:nvPr/>
          </p:nvSpPr>
          <p:spPr>
            <a:xfrm>
              <a:off x="3291159" y="6209358"/>
              <a:ext cx="180029" cy="49514"/>
            </a:xfrm>
            <a:custGeom>
              <a:rect b="b" l="l" r="r" t="t"/>
              <a:pathLst>
                <a:path extrusionOk="0" h="239" w="871">
                  <a:moveTo>
                    <a:pt x="572" y="239"/>
                  </a:moveTo>
                  <a:lnTo>
                    <a:pt x="0" y="239"/>
                  </a:lnTo>
                  <a:lnTo>
                    <a:pt x="0" y="0"/>
                  </a:lnTo>
                  <a:lnTo>
                    <a:pt x="8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7" name="Google Shape;1227;p54"/>
            <p:cNvSpPr/>
            <p:nvPr/>
          </p:nvSpPr>
          <p:spPr>
            <a:xfrm>
              <a:off x="3409388" y="6209358"/>
              <a:ext cx="242037" cy="49514"/>
            </a:xfrm>
            <a:custGeom>
              <a:rect b="b" l="l" r="r" t="t"/>
              <a:pathLst>
                <a:path extrusionOk="0" h="239" w="1171">
                  <a:moveTo>
                    <a:pt x="572" y="239"/>
                  </a:moveTo>
                  <a:lnTo>
                    <a:pt x="0" y="239"/>
                  </a:lnTo>
                  <a:lnTo>
                    <a:pt x="299" y="0"/>
                  </a:lnTo>
                  <a:lnTo>
                    <a:pt x="1171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1155CC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8" name="Google Shape;1228;p54"/>
            <p:cNvSpPr/>
            <p:nvPr/>
          </p:nvSpPr>
          <p:spPr>
            <a:xfrm>
              <a:off x="3527616" y="6209358"/>
              <a:ext cx="303218" cy="49514"/>
            </a:xfrm>
            <a:custGeom>
              <a:rect b="b" l="l" r="r" t="t"/>
              <a:pathLst>
                <a:path extrusionOk="0" h="239" w="1467">
                  <a:moveTo>
                    <a:pt x="572" y="239"/>
                  </a:moveTo>
                  <a:lnTo>
                    <a:pt x="0" y="239"/>
                  </a:lnTo>
                  <a:lnTo>
                    <a:pt x="599" y="0"/>
                  </a:lnTo>
                  <a:lnTo>
                    <a:pt x="14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9" name="Google Shape;1229;p54"/>
            <p:cNvSpPr/>
            <p:nvPr/>
          </p:nvSpPr>
          <p:spPr>
            <a:xfrm>
              <a:off x="3645844" y="6209358"/>
              <a:ext cx="365226" cy="49514"/>
            </a:xfrm>
            <a:custGeom>
              <a:rect b="b" l="l" r="r" t="t"/>
              <a:pathLst>
                <a:path extrusionOk="0" h="239" w="1767">
                  <a:moveTo>
                    <a:pt x="572" y="239"/>
                  </a:moveTo>
                  <a:lnTo>
                    <a:pt x="0" y="239"/>
                  </a:lnTo>
                  <a:lnTo>
                    <a:pt x="895" y="0"/>
                  </a:lnTo>
                  <a:lnTo>
                    <a:pt x="1767" y="0"/>
                  </a:lnTo>
                  <a:lnTo>
                    <a:pt x="572" y="239"/>
                  </a:lnTo>
                  <a:close/>
                </a:path>
              </a:pathLst>
            </a:custGeom>
            <a:solidFill>
              <a:srgbClr val="741B47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0" name="Google Shape;1230;p54"/>
          <p:cNvGrpSpPr/>
          <p:nvPr/>
        </p:nvGrpSpPr>
        <p:grpSpPr>
          <a:xfrm>
            <a:off x="5599659" y="4378335"/>
            <a:ext cx="642470" cy="446036"/>
            <a:chOff x="6332670" y="5663946"/>
            <a:chExt cx="856627" cy="594715"/>
          </a:xfrm>
        </p:grpSpPr>
        <p:grpSp>
          <p:nvGrpSpPr>
            <p:cNvPr id="1231" name="Google Shape;1231;p54"/>
            <p:cNvGrpSpPr/>
            <p:nvPr/>
          </p:nvGrpSpPr>
          <p:grpSpPr>
            <a:xfrm>
              <a:off x="6392364" y="5663946"/>
              <a:ext cx="796933" cy="185801"/>
              <a:chOff x="3321050" y="1066800"/>
              <a:chExt cx="6505573" cy="1508125"/>
            </a:xfrm>
          </p:grpSpPr>
          <p:sp>
            <p:nvSpPr>
              <p:cNvPr id="1232" name="Google Shape;1232;p54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6AA84F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3" name="Google Shape;1233;p54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38761D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34" name="Google Shape;1234;p54"/>
            <p:cNvGrpSpPr/>
            <p:nvPr/>
          </p:nvGrpSpPr>
          <p:grpSpPr>
            <a:xfrm flipH="1">
              <a:off x="6332670" y="5868403"/>
              <a:ext cx="796933" cy="185801"/>
              <a:chOff x="3321050" y="1066800"/>
              <a:chExt cx="6505573" cy="1508125"/>
            </a:xfrm>
          </p:grpSpPr>
          <p:sp>
            <p:nvSpPr>
              <p:cNvPr id="1235" name="Google Shape;1235;p54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45818E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6" name="Google Shape;1236;p54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34F5C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37" name="Google Shape;1237;p54"/>
            <p:cNvGrpSpPr/>
            <p:nvPr/>
          </p:nvGrpSpPr>
          <p:grpSpPr>
            <a:xfrm>
              <a:off x="6392364" y="6072860"/>
              <a:ext cx="796933" cy="185801"/>
              <a:chOff x="3321050" y="1066800"/>
              <a:chExt cx="6505573" cy="1508125"/>
            </a:xfrm>
          </p:grpSpPr>
          <p:sp>
            <p:nvSpPr>
              <p:cNvPr id="1238" name="Google Shape;1238;p54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rect b="b" l="l" r="r" t="t"/>
                <a:pathLst>
                  <a:path extrusionOk="0" h="384" w="1658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9" name="Google Shape;1239;p54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rect b="b" l="l" r="r" t="t"/>
                <a:pathLst>
                  <a:path extrusionOk="0" h="197" w="196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C4587"/>
              </a:solidFill>
              <a:ln>
                <a:noFill/>
              </a:ln>
            </p:spPr>
            <p:txBody>
              <a:bodyPr anchorCtr="0" anchor="t" bIns="34275" lIns="68575" spcFirstLastPara="1" rIns="685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r>
                  <a:t/>
                </a:r>
                <a:endParaRPr b="0" i="0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240" name="Google Shape;1240;p54"/>
          <p:cNvSpPr txBox="1"/>
          <p:nvPr>
            <p:ph idx="4294967295" type="title"/>
          </p:nvPr>
        </p:nvSpPr>
        <p:spPr>
          <a:xfrm>
            <a:off x="855300" y="249075"/>
            <a:ext cx="7433400" cy="39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Diagrams and infographics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1241" name="Google Shape;1241;p54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1"/>
        </a:solidFill>
      </p:bgPr>
    </p:bg>
    <p:spTree>
      <p:nvGrpSpPr>
        <p:cNvPr id="1245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p55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chemeClr val="lt1"/>
                </a:solidFill>
                <a:highlight>
                  <a:schemeClr val="accent2"/>
                </a:highlight>
                <a:latin typeface="Della Respira"/>
                <a:ea typeface="Della Respira"/>
                <a:cs typeface="Della Respira"/>
                <a:sym typeface="Della Respira"/>
              </a:rPr>
              <a:t> and many more...</a:t>
            </a:r>
            <a:endParaRPr sz="2400">
              <a:solidFill>
                <a:schemeClr val="lt1"/>
              </a:solidFill>
              <a:highlight>
                <a:schemeClr val="accent2"/>
              </a:highlight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247" name="Google Shape;1247;p55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200">
                <a:solidFill>
                  <a:schemeClr val="accent1"/>
                </a:solidFill>
              </a:rPr>
              <a:t>😉</a:t>
            </a:r>
            <a:endParaRPr sz="7200">
              <a:solidFill>
                <a:schemeClr val="accent1"/>
              </a:solidFill>
            </a:endParaRPr>
          </a:p>
        </p:txBody>
      </p:sp>
      <p:sp>
        <p:nvSpPr>
          <p:cNvPr id="1248" name="Google Shape;1248;p55"/>
          <p:cNvSpPr txBox="1"/>
          <p:nvPr>
            <p:ph idx="4294967295" type="body"/>
          </p:nvPr>
        </p:nvSpPr>
        <p:spPr>
          <a:xfrm>
            <a:off x="2200525" y="856425"/>
            <a:ext cx="5859000" cy="115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400"/>
              <a:t>You can also use any emoji as an icon!</a:t>
            </a:r>
            <a:br>
              <a:rPr lang="en" sz="1400"/>
            </a:br>
            <a:r>
              <a:rPr lang="en" sz="1400"/>
              <a:t>And of course it resizes without losing quality.</a:t>
            </a:r>
            <a:endParaRPr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How? Follow Google instructions </a:t>
            </a:r>
            <a:r>
              <a:rPr lang="en" sz="1400" u="sng">
                <a:hlinkClick r:id="rId3"/>
              </a:rPr>
              <a:t>https://twitter.com/googledocs/status/730087240156643328</a:t>
            </a:r>
            <a:endParaRPr sz="1400"/>
          </a:p>
        </p:txBody>
      </p:sp>
      <p:sp>
        <p:nvSpPr>
          <p:cNvPr id="1249" name="Google Shape;1249;p55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53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4" name="Google Shape;1254;p5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5" name="Google Shape;1255;p56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b="1" sz="1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256" name="Google Shape;1256;p56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1257" name="Google Shape;1257;p56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1258" name="Google Shape;1258;p56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259" name="Google Shape;1259;p56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260" name="Google Shape;1260;p56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1261" name="Google Shape;1261;p56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262" name="Google Shape;1262;p56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rect b="b" l="l" r="r" t="t"/>
                <a:pathLst>
                  <a:path extrusionOk="0" h="5928" w="6674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263" name="Google Shape;1263;p56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1264" name="Google Shape;1264;p56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265" name="Google Shape;1265;p56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1266" name="Google Shape;1266;p56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1267" name="Google Shape;1267;p56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1268" name="Google Shape;1268;p56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rect b="b" l="l" r="r" t="t"/>
                <a:pathLst>
                  <a:path extrusionOk="0" h="5929" w="7439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284" name="Google Shape;284;p1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1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290" name="Google Shape;290;p2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1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296" name="Google Shape;296;p2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1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02" name="Google Shape;302;p2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1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/>
          </a:p>
        </p:txBody>
      </p:sp>
      <p:sp>
        <p:nvSpPr>
          <p:cNvPr id="308" name="Google Shape;308;p2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CATEGORY 2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Jeoparty template">
  <a:themeElements>
    <a:clrScheme name="Custom 347">
      <a:dk1>
        <a:srgbClr val="000619"/>
      </a:dk1>
      <a:lt1>
        <a:srgbClr val="FFFFFF"/>
      </a:lt1>
      <a:dk2>
        <a:srgbClr val="E3E8FB"/>
      </a:dk2>
      <a:lt2>
        <a:srgbClr val="929FBE"/>
      </a:lt2>
      <a:accent1>
        <a:srgbClr val="080687"/>
      </a:accent1>
      <a:accent2>
        <a:srgbClr val="271BC3"/>
      </a:accent2>
      <a:accent3>
        <a:srgbClr val="026BD6"/>
      </a:accent3>
      <a:accent4>
        <a:srgbClr val="9B0EAA"/>
      </a:accent4>
      <a:accent5>
        <a:srgbClr val="EC0370"/>
      </a:accent5>
      <a:accent6>
        <a:srgbClr val="FCA11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