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Catamaran"/>
      <p:regular r:id="rId35"/>
      <p:bold r:id="rId36"/>
    </p:embeddedFont>
    <p:embeddedFont>
      <p:font typeface="Bellota Text"/>
      <p:regular r:id="rId37"/>
      <p:bold r:id="rId38"/>
      <p:italic r:id="rId39"/>
      <p:boldItalic r:id="rId40"/>
    </p:embeddedFont>
    <p:embeddedFont>
      <p:font typeface="Bellota Text Light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Catamaran ExtraBold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9A6561B-F151-4494-A8B0-DFD87E2BF905}">
  <a:tblStyle styleId="{B9A6561B-F151-4494-A8B0-DFD87E2BF9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ellotaText-boldItalic.fntdata"/><Relationship Id="rId42" Type="http://schemas.openxmlformats.org/officeDocument/2006/relationships/font" Target="fonts/BellotaTextLight-bold.fntdata"/><Relationship Id="rId41" Type="http://schemas.openxmlformats.org/officeDocument/2006/relationships/font" Target="fonts/BellotaTextLight-regular.fntdata"/><Relationship Id="rId44" Type="http://schemas.openxmlformats.org/officeDocument/2006/relationships/font" Target="fonts/BellotaTextLight-boldItalic.fntdata"/><Relationship Id="rId43" Type="http://schemas.openxmlformats.org/officeDocument/2006/relationships/font" Target="fonts/BellotaTextLight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Catamaran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Catamaran-regular.fntdata"/><Relationship Id="rId34" Type="http://schemas.openxmlformats.org/officeDocument/2006/relationships/slide" Target="slides/slide29.xml"/><Relationship Id="rId37" Type="http://schemas.openxmlformats.org/officeDocument/2006/relationships/font" Target="fonts/BellotaText-regular.fntdata"/><Relationship Id="rId36" Type="http://schemas.openxmlformats.org/officeDocument/2006/relationships/font" Target="fonts/Catamaran-bold.fntdata"/><Relationship Id="rId39" Type="http://schemas.openxmlformats.org/officeDocument/2006/relationships/font" Target="fonts/BellotaText-italic.fntdata"/><Relationship Id="rId38" Type="http://schemas.openxmlformats.org/officeDocument/2006/relationships/font" Target="fonts/BellotaTex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50f22b2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850f22b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Pterodactyl">
  <p:cSld name="TITLE_ONLY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Stegosaurus">
  <p:cSld name="TITLE_ONLY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Triceratops">
  <p:cSld name="TITLE_ONLY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Diplodocus">
  <p:cSld name="TITLE_ONLY_1_1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59417" l="0" r="0" t="0"/>
          <a:stretch/>
        </p:blipFill>
        <p:spPr>
          <a:xfrm>
            <a:off x="0" y="0"/>
            <a:ext cx="9144000" cy="20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Tyrannosaurus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Plesiosaur">
  <p:cSld name="BLANK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Pterodactyl">
  <p:cSld name="BLANK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Stegosaurus">
  <p:cSld name="BLANK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Triceratops">
  <p:cSld name="BLANK_1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rotWithShape="0" algn="bl">
              <a:srgbClr val="00131F">
                <a:alpha val="7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Diplodocus">
  <p:cSld name="BLANK_1_1_1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0131F">
                <a:alpha val="7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 background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741600" y="741600"/>
            <a:ext cx="38304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Tyrannosaurus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Plesiosaur">
  <p:cSld name="TITLE_ONL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atamaran" TargetMode="External"/><Relationship Id="rId4" Type="http://schemas.openxmlformats.org/officeDocument/2006/relationships/hyperlink" Target="https://fontstorage.com/font/pixilate/bellota-tex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idx="4294967295" type="title"/>
          </p:nvPr>
        </p:nvSpPr>
        <p:spPr>
          <a:xfrm>
            <a:off x="650450" y="1155550"/>
            <a:ext cx="2790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3395755" y="1721715"/>
            <a:ext cx="2341800" cy="2341800"/>
          </a:xfrm>
          <a:prstGeom prst="donut">
            <a:avLst>
              <a:gd fmla="val 160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" name="Google Shape;197;p33"/>
          <p:cNvGrpSpPr/>
          <p:nvPr/>
        </p:nvGrpSpPr>
        <p:grpSpPr>
          <a:xfrm>
            <a:off x="2107494" y="1565258"/>
            <a:ext cx="1735579" cy="617371"/>
            <a:chOff x="1900218" y="996036"/>
            <a:chExt cx="1882407" cy="669600"/>
          </a:xfrm>
        </p:grpSpPr>
        <p:cxnSp>
          <p:nvCxnSpPr>
            <p:cNvPr id="198" name="Google Shape;198;p33"/>
            <p:cNvCxnSpPr/>
            <p:nvPr/>
          </p:nvCxnSpPr>
          <p:spPr>
            <a:xfrm>
              <a:off x="3438525" y="1309350"/>
              <a:ext cx="344100" cy="3441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99" name="Google Shape;199;p33"/>
            <p:cNvSpPr txBox="1"/>
            <p:nvPr/>
          </p:nvSpPr>
          <p:spPr>
            <a:xfrm>
              <a:off x="1900218" y="9960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4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200" name="Google Shape;200;p33"/>
          <p:cNvGrpSpPr/>
          <p:nvPr/>
        </p:nvGrpSpPr>
        <p:grpSpPr>
          <a:xfrm>
            <a:off x="2107494" y="3553330"/>
            <a:ext cx="1734496" cy="617371"/>
            <a:chOff x="1900218" y="3152297"/>
            <a:chExt cx="1881232" cy="669600"/>
          </a:xfrm>
        </p:grpSpPr>
        <p:cxnSp>
          <p:nvCxnSpPr>
            <p:cNvPr id="201" name="Google Shape;201;p33"/>
            <p:cNvCxnSpPr/>
            <p:nvPr/>
          </p:nvCxnSpPr>
          <p:spPr>
            <a:xfrm flipH="1" rot="10800000">
              <a:off x="3436150" y="3214625"/>
              <a:ext cx="345300" cy="3429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02" name="Google Shape;202;p33"/>
            <p:cNvSpPr txBox="1"/>
            <p:nvPr/>
          </p:nvSpPr>
          <p:spPr>
            <a:xfrm>
              <a:off x="1900218" y="315229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3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203" name="Google Shape;203;p33"/>
          <p:cNvSpPr/>
          <p:nvPr/>
        </p:nvSpPr>
        <p:spPr>
          <a:xfrm flipH="1" rot="-1800006">
            <a:off x="3326099" y="1648584"/>
            <a:ext cx="2480992" cy="2480992"/>
          </a:xfrm>
          <a:prstGeom prst="blockArc">
            <a:avLst>
              <a:gd fmla="val 14348563" name="adj1"/>
              <a:gd fmla="val 19872341" name="adj2"/>
              <a:gd fmla="val 910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33"/>
          <p:cNvGrpSpPr/>
          <p:nvPr/>
        </p:nvGrpSpPr>
        <p:grpSpPr>
          <a:xfrm>
            <a:off x="5282131" y="3553330"/>
            <a:ext cx="1724442" cy="617371"/>
            <a:chOff x="5343425" y="3152297"/>
            <a:chExt cx="1870327" cy="669600"/>
          </a:xfrm>
        </p:grpSpPr>
        <p:cxnSp>
          <p:nvCxnSpPr>
            <p:cNvPr id="205" name="Google Shape;205;p33"/>
            <p:cNvCxnSpPr/>
            <p:nvPr/>
          </p:nvCxnSpPr>
          <p:spPr>
            <a:xfrm rot="10800000">
              <a:off x="5343425" y="3214625"/>
              <a:ext cx="354900" cy="3501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06" name="Google Shape;206;p33"/>
            <p:cNvSpPr txBox="1"/>
            <p:nvPr/>
          </p:nvSpPr>
          <p:spPr>
            <a:xfrm>
              <a:off x="5718552" y="315229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2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207" name="Google Shape;207;p33"/>
          <p:cNvGrpSpPr/>
          <p:nvPr/>
        </p:nvGrpSpPr>
        <p:grpSpPr>
          <a:xfrm>
            <a:off x="5283376" y="1565258"/>
            <a:ext cx="1723197" cy="617371"/>
            <a:chOff x="5344775" y="996036"/>
            <a:chExt cx="1868977" cy="669600"/>
          </a:xfrm>
        </p:grpSpPr>
        <p:cxnSp>
          <p:nvCxnSpPr>
            <p:cNvPr id="208" name="Google Shape;208;p33"/>
            <p:cNvCxnSpPr/>
            <p:nvPr/>
          </p:nvCxnSpPr>
          <p:spPr>
            <a:xfrm flipH="1">
              <a:off x="5344775" y="1314450"/>
              <a:ext cx="336900" cy="339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09" name="Google Shape;209;p33"/>
            <p:cNvSpPr txBox="1"/>
            <p:nvPr/>
          </p:nvSpPr>
          <p:spPr>
            <a:xfrm>
              <a:off x="5718552" y="9960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1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210" name="Google Shape;210;p33"/>
          <p:cNvSpPr txBox="1"/>
          <p:nvPr/>
        </p:nvSpPr>
        <p:spPr>
          <a:xfrm>
            <a:off x="3901267" y="2542949"/>
            <a:ext cx="13311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Vestibulum nec congue tempus</a:t>
            </a:r>
            <a:endParaRPr sz="1200">
              <a:solidFill>
                <a:schemeClr val="dk2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211" name="Google Shape;211;p33"/>
          <p:cNvSpPr/>
          <p:nvPr/>
        </p:nvSpPr>
        <p:spPr>
          <a:xfrm rot="1800006">
            <a:off x="3324184" y="1648584"/>
            <a:ext cx="2480992" cy="2480992"/>
          </a:xfrm>
          <a:prstGeom prst="blockArc">
            <a:avLst>
              <a:gd fmla="val 14545937" name="adj1"/>
              <a:gd fmla="val 19902139" name="adj2"/>
              <a:gd fmla="val 9115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3"/>
          <p:cNvSpPr/>
          <p:nvPr/>
        </p:nvSpPr>
        <p:spPr>
          <a:xfrm rot="9000866">
            <a:off x="3318843" y="1648213"/>
            <a:ext cx="2480282" cy="2480282"/>
          </a:xfrm>
          <a:prstGeom prst="blockArc">
            <a:avLst>
              <a:gd fmla="val 18041678" name="adj1"/>
              <a:gd fmla="val 1798478" name="adj2"/>
              <a:gd fmla="val 9595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3"/>
          <p:cNvSpPr/>
          <p:nvPr/>
        </p:nvSpPr>
        <p:spPr>
          <a:xfrm flipH="1" rot="-9000866">
            <a:off x="3325778" y="1648904"/>
            <a:ext cx="2480282" cy="2480282"/>
          </a:xfrm>
          <a:prstGeom prst="blockArc">
            <a:avLst>
              <a:gd fmla="val 17967225" name="adj1"/>
              <a:gd fmla="val 1529547" name="adj2"/>
              <a:gd fmla="val 9279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3"/>
          <p:cNvSpPr/>
          <p:nvPr/>
        </p:nvSpPr>
        <p:spPr>
          <a:xfrm rot="8100000">
            <a:off x="3274738" y="2728306"/>
            <a:ext cx="334744" cy="334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 rot="-2700000">
            <a:off x="5517352" y="2721703"/>
            <a:ext cx="334744" cy="33474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 rot="2700000">
            <a:off x="4395721" y="3839801"/>
            <a:ext cx="334744" cy="33474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/>
          <p:nvPr/>
        </p:nvSpPr>
        <p:spPr>
          <a:xfrm rot="-8100000">
            <a:off x="4396360" y="1594273"/>
            <a:ext cx="334744" cy="3347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3" name="Google Shape;223;p34"/>
          <p:cNvGraphicFramePr/>
          <p:nvPr/>
        </p:nvGraphicFramePr>
        <p:xfrm>
          <a:off x="1740750" y="1732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{B9A6561B-F151-4494-A8B0-DFD87E2BF905}</a:tableStyleId>
              </a:tblPr>
              <a:tblGrid>
                <a:gridCol w="1415600"/>
                <a:gridCol w="1415600"/>
                <a:gridCol w="1415600"/>
                <a:gridCol w="141560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 Light"/>
                          <a:ea typeface="Bellota Text Light"/>
                          <a:cs typeface="Bellota Text Light"/>
                          <a:sym typeface="Bellota Text Ligh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Bellota Text Light"/>
                        <a:ea typeface="Bellota Text Light"/>
                        <a:cs typeface="Bellota Text Light"/>
                        <a:sym typeface="Bellota Text Ligh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24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16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F1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514725" y="7139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5"/>
          <p:cNvSpPr txBox="1"/>
          <p:nvPr>
            <p:ph idx="4294967295" type="title"/>
          </p:nvPr>
        </p:nvSpPr>
        <p:spPr>
          <a:xfrm>
            <a:off x="1082050" y="2895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1" name="Google Shape;231;p35"/>
          <p:cNvSpPr/>
          <p:nvPr/>
        </p:nvSpPr>
        <p:spPr>
          <a:xfrm>
            <a:off x="1985850" y="1684873"/>
            <a:ext cx="603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our office</a:t>
            </a:r>
            <a:endParaRPr sz="800">
              <a:solidFill>
                <a:schemeClr val="lt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232" name="Google Shape;232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5"/>
          <p:cNvSpPr txBox="1"/>
          <p:nvPr>
            <p:ph idx="4294967295" type="body"/>
          </p:nvPr>
        </p:nvSpPr>
        <p:spPr>
          <a:xfrm>
            <a:off x="1283550" y="467570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9574" y="188737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813374" y="35569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53099" y="171804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87999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31749" y="225312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51524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idx="4294967295" type="ctrTitle"/>
          </p:nvPr>
        </p:nvSpPr>
        <p:spPr>
          <a:xfrm>
            <a:off x="1137925" y="1583350"/>
            <a:ext cx="6868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45" name="Google Shape;245;p36"/>
          <p:cNvSpPr txBox="1"/>
          <p:nvPr>
            <p:ph idx="4294967295" type="subTitle"/>
          </p:nvPr>
        </p:nvSpPr>
        <p:spPr>
          <a:xfrm>
            <a:off x="1137925" y="2840054"/>
            <a:ext cx="6868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Whoa! That’s a big number, aren’t you proud?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idx="4294967295" type="ctrTitle"/>
          </p:nvPr>
        </p:nvSpPr>
        <p:spPr>
          <a:xfrm>
            <a:off x="1618825" y="343200"/>
            <a:ext cx="5906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89,526,124$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52" name="Google Shape;252;p37"/>
          <p:cNvSpPr txBox="1"/>
          <p:nvPr>
            <p:ph idx="4294967295" type="subTitle"/>
          </p:nvPr>
        </p:nvSpPr>
        <p:spPr>
          <a:xfrm>
            <a:off x="1618825" y="1106507"/>
            <a:ext cx="590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3" name="Google Shape;253;p37"/>
          <p:cNvSpPr txBox="1"/>
          <p:nvPr>
            <p:ph idx="4294967295" type="ctrTitle"/>
          </p:nvPr>
        </p:nvSpPr>
        <p:spPr>
          <a:xfrm>
            <a:off x="1618825" y="2972094"/>
            <a:ext cx="5906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100%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54" name="Google Shape;254;p37"/>
          <p:cNvSpPr txBox="1"/>
          <p:nvPr>
            <p:ph idx="4294967295" type="subTitle"/>
          </p:nvPr>
        </p:nvSpPr>
        <p:spPr>
          <a:xfrm>
            <a:off x="1618825" y="3735401"/>
            <a:ext cx="590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5" name="Google Shape;255;p37"/>
          <p:cNvSpPr txBox="1"/>
          <p:nvPr>
            <p:ph idx="4294967295" type="ctrTitle"/>
          </p:nvPr>
        </p:nvSpPr>
        <p:spPr>
          <a:xfrm>
            <a:off x="1618825" y="1657647"/>
            <a:ext cx="5906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56" name="Google Shape;256;p37"/>
          <p:cNvSpPr txBox="1"/>
          <p:nvPr>
            <p:ph idx="4294967295" type="subTitle"/>
          </p:nvPr>
        </p:nvSpPr>
        <p:spPr>
          <a:xfrm>
            <a:off x="1618825" y="2420954"/>
            <a:ext cx="590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7" name="Google Shape;257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4" name="Google Shape;264;p38"/>
          <p:cNvGrpSpPr/>
          <p:nvPr/>
        </p:nvGrpSpPr>
        <p:grpSpPr>
          <a:xfrm>
            <a:off x="907625" y="2214600"/>
            <a:ext cx="2676549" cy="982880"/>
            <a:chOff x="-236433" y="1986806"/>
            <a:chExt cx="3512070" cy="1289700"/>
          </a:xfrm>
        </p:grpSpPr>
        <p:sp>
          <p:nvSpPr>
            <p:cNvPr id="265" name="Google Shape;265;p38"/>
            <p:cNvSpPr txBox="1"/>
            <p:nvPr/>
          </p:nvSpPr>
          <p:spPr>
            <a:xfrm>
              <a:off x="-236433" y="1986806"/>
              <a:ext cx="2683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266" name="Google Shape;266;p3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67" name="Google Shape;267;p38"/>
          <p:cNvGrpSpPr/>
          <p:nvPr/>
        </p:nvGrpSpPr>
        <p:grpSpPr>
          <a:xfrm>
            <a:off x="4905828" y="1508550"/>
            <a:ext cx="3156119" cy="982880"/>
            <a:chOff x="5009864" y="1060353"/>
            <a:chExt cx="4141345" cy="1289700"/>
          </a:xfrm>
        </p:grpSpPr>
        <p:sp>
          <p:nvSpPr>
            <p:cNvPr id="268" name="Google Shape;268;p38"/>
            <p:cNvSpPr txBox="1"/>
            <p:nvPr/>
          </p:nvSpPr>
          <p:spPr>
            <a:xfrm>
              <a:off x="6496509" y="1060353"/>
              <a:ext cx="2654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269" name="Google Shape;269;p38"/>
            <p:cNvCxnSpPr/>
            <p:nvPr/>
          </p:nvCxnSpPr>
          <p:spPr>
            <a:xfrm>
              <a:off x="5009864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0" name="Google Shape;270;p38"/>
          <p:cNvGrpSpPr/>
          <p:nvPr/>
        </p:nvGrpSpPr>
        <p:grpSpPr>
          <a:xfrm>
            <a:off x="4905828" y="3002350"/>
            <a:ext cx="3156118" cy="982880"/>
            <a:chOff x="5209838" y="3020463"/>
            <a:chExt cx="4141344" cy="1289700"/>
          </a:xfrm>
        </p:grpSpPr>
        <p:sp>
          <p:nvSpPr>
            <p:cNvPr id="271" name="Google Shape;271;p38"/>
            <p:cNvSpPr txBox="1"/>
            <p:nvPr/>
          </p:nvSpPr>
          <p:spPr>
            <a:xfrm>
              <a:off x="6696482" y="3020463"/>
              <a:ext cx="2654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272" name="Google Shape;272;p3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3" name="Google Shape;273;p38"/>
          <p:cNvGrpSpPr/>
          <p:nvPr/>
        </p:nvGrpSpPr>
        <p:grpSpPr>
          <a:xfrm>
            <a:off x="3116683" y="1255616"/>
            <a:ext cx="2907285" cy="2888814"/>
            <a:chOff x="2662213" y="676344"/>
            <a:chExt cx="3814835" cy="3790597"/>
          </a:xfrm>
        </p:grpSpPr>
        <p:sp>
          <p:nvSpPr>
            <p:cNvPr id="274" name="Google Shape;274;p3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7" name="Google Shape;277;p3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8" name="Google Shape;278;p3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" name="Google Shape;280;p3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1" name="Google Shape;281;p3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" name="Google Shape;283;p3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4" name="Google Shape;284;p3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" name="Google Shape;286;p3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atamaran"/>
                  <a:ea typeface="Catamaran"/>
                  <a:cs typeface="Catamaran"/>
                  <a:sym typeface="Catamaran"/>
                </a:rPr>
                <a:t>03 </a:t>
              </a:r>
              <a:endParaRPr b="1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287" name="Google Shape;287;p3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atamaran"/>
                  <a:ea typeface="Catamaran"/>
                  <a:cs typeface="Catamaran"/>
                  <a:sym typeface="Catamaran"/>
                </a:rPr>
                <a:t>01 </a:t>
              </a:r>
              <a:endParaRPr b="1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288" name="Google Shape;288;p3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atamaran"/>
                  <a:ea typeface="Catamaran"/>
                  <a:cs typeface="Catamaran"/>
                  <a:sym typeface="Catamaran"/>
                </a:rPr>
                <a:t>02 </a:t>
              </a:r>
              <a:endParaRPr b="1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4" name="Google Shape;294;p39"/>
          <p:cNvSpPr txBox="1"/>
          <p:nvPr>
            <p:ph idx="1" type="body"/>
          </p:nvPr>
        </p:nvSpPr>
        <p:spPr>
          <a:xfrm>
            <a:off x="1082050" y="16336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</a:t>
            </a:r>
            <a:endParaRPr b="1" sz="1100">
              <a:solidFill>
                <a:schemeClr val="accent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5" name="Google Shape;295;p39"/>
          <p:cNvSpPr txBox="1"/>
          <p:nvPr>
            <p:ph idx="2" type="body"/>
          </p:nvPr>
        </p:nvSpPr>
        <p:spPr>
          <a:xfrm>
            <a:off x="3467113" y="16336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Bellota Text"/>
                <a:ea typeface="Bellota Text"/>
                <a:cs typeface="Bellota Text"/>
                <a:sym typeface="Bellota Text"/>
              </a:rPr>
              <a:t>Blue</a:t>
            </a:r>
            <a:endParaRPr b="1" sz="1100">
              <a:solidFill>
                <a:schemeClr val="accent3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6" name="Google Shape;296;p39"/>
          <p:cNvSpPr txBox="1"/>
          <p:nvPr>
            <p:ph idx="3" type="body"/>
          </p:nvPr>
        </p:nvSpPr>
        <p:spPr>
          <a:xfrm>
            <a:off x="5852177" y="16336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Red</a:t>
            </a:r>
            <a:endParaRPr b="1" sz="1100">
              <a:solidFill>
                <a:schemeClr val="accent6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7" name="Google Shape;297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9"/>
          <p:cNvSpPr txBox="1"/>
          <p:nvPr>
            <p:ph idx="1" type="body"/>
          </p:nvPr>
        </p:nvSpPr>
        <p:spPr>
          <a:xfrm>
            <a:off x="1082050" y="29290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</a:t>
            </a:r>
            <a:endParaRPr b="1" sz="1100">
              <a:solidFill>
                <a:schemeClr val="accent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9" name="Google Shape;299;p39"/>
          <p:cNvSpPr txBox="1"/>
          <p:nvPr>
            <p:ph idx="2" type="body"/>
          </p:nvPr>
        </p:nvSpPr>
        <p:spPr>
          <a:xfrm>
            <a:off x="3467113" y="29290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Bellota Text"/>
                <a:ea typeface="Bellota Text"/>
                <a:cs typeface="Bellota Text"/>
                <a:sym typeface="Bellota Text"/>
              </a:rPr>
              <a:t>Blue</a:t>
            </a:r>
            <a:endParaRPr b="1" sz="1100">
              <a:solidFill>
                <a:schemeClr val="accent3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00" name="Google Shape;300;p39"/>
          <p:cNvSpPr txBox="1"/>
          <p:nvPr>
            <p:ph idx="3" type="body"/>
          </p:nvPr>
        </p:nvSpPr>
        <p:spPr>
          <a:xfrm>
            <a:off x="5852177" y="29290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Red</a:t>
            </a:r>
            <a:endParaRPr b="1" sz="1100">
              <a:solidFill>
                <a:schemeClr val="accent6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06" name="Google Shape;306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075" y="609600"/>
            <a:ext cx="4201842" cy="3677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747954" y="1633650"/>
            <a:ext cx="3313800" cy="16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1082050" y="1633650"/>
            <a:ext cx="3313800" cy="16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900"/>
          </a:p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1082050" y="3448725"/>
            <a:ext cx="6979800" cy="60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100" u="sng">
                <a:solidFill>
                  <a:schemeClr val="accent4"/>
                </a:solidFill>
                <a:hlinkClick r:id="rId4"/>
              </a:rPr>
              <a:t>slidescarnival.com/help-use-presentation-template</a:t>
            </a:r>
            <a:endParaRPr b="1"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4"/>
                </a:solidFill>
              </a:rPr>
              <a:t>This template is free to use under </a:t>
            </a:r>
            <a:r>
              <a:rPr lang="en" sz="1100" u="sng">
                <a:solidFill>
                  <a:schemeClr val="accent4"/>
                </a:solidFill>
                <a:hlinkClick r:id="rId5"/>
              </a:rPr>
              <a:t>Creative Commons Attribution license</a:t>
            </a:r>
            <a:r>
              <a:rPr lang="en" sz="11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4"/>
              </a:solidFill>
            </a:endParaRPr>
          </a:p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19781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Place your screenshot here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13" name="Google Shape;313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41"/>
          <p:cNvGrpSpPr/>
          <p:nvPr/>
        </p:nvGrpSpPr>
        <p:grpSpPr>
          <a:xfrm>
            <a:off x="1919025" y="373572"/>
            <a:ext cx="2119546" cy="4396359"/>
            <a:chOff x="2547150" y="238125"/>
            <a:chExt cx="2525675" cy="5238750"/>
          </a:xfrm>
        </p:grpSpPr>
        <p:sp>
          <p:nvSpPr>
            <p:cNvPr id="315" name="Google Shape;315;p4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41"/>
          <p:cNvSpPr txBox="1"/>
          <p:nvPr>
            <p:ph idx="4294967295" type="body"/>
          </p:nvPr>
        </p:nvSpPr>
        <p:spPr>
          <a:xfrm>
            <a:off x="5105375" y="880525"/>
            <a:ext cx="2163600" cy="338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Mobile project</a:t>
            </a:r>
            <a:endParaRPr sz="2400">
              <a:latin typeface="Catamaran ExtraBold"/>
              <a:ea typeface="Catamaran ExtraBold"/>
              <a:cs typeface="Catamaran ExtraBold"/>
              <a:sym typeface="Catamaran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/>
          <p:nvPr/>
        </p:nvSpPr>
        <p:spPr>
          <a:xfrm>
            <a:off x="1366325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Place your screenshot here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5" name="Google Shape;325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pSp>
        <p:nvGrpSpPr>
          <p:cNvPr id="326" name="Google Shape;326;p42"/>
          <p:cNvGrpSpPr/>
          <p:nvPr/>
        </p:nvGrpSpPr>
        <p:grpSpPr>
          <a:xfrm>
            <a:off x="1301627" y="465959"/>
            <a:ext cx="2736410" cy="4222433"/>
            <a:chOff x="2112475" y="238125"/>
            <a:chExt cx="3395050" cy="5238750"/>
          </a:xfrm>
        </p:grpSpPr>
        <p:sp>
          <p:nvSpPr>
            <p:cNvPr id="327" name="Google Shape;327;p4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42"/>
          <p:cNvSpPr txBox="1"/>
          <p:nvPr>
            <p:ph idx="4294967295" type="body"/>
          </p:nvPr>
        </p:nvSpPr>
        <p:spPr>
          <a:xfrm>
            <a:off x="5105375" y="880525"/>
            <a:ext cx="2163600" cy="338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Tablet</a:t>
            </a: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 project</a:t>
            </a:r>
            <a:endParaRPr sz="2400">
              <a:latin typeface="Catamaran ExtraBold"/>
              <a:ea typeface="Catamaran ExtraBold"/>
              <a:cs typeface="Catamaran ExtraBold"/>
              <a:sym typeface="Catamaran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/>
          <p:nvPr/>
        </p:nvSpPr>
        <p:spPr>
          <a:xfrm>
            <a:off x="1266200" y="12285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Place your screenshot here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37" name="Google Shape;337;p4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38" name="Google Shape;338;p43"/>
          <p:cNvGrpSpPr/>
          <p:nvPr/>
        </p:nvGrpSpPr>
        <p:grpSpPr>
          <a:xfrm>
            <a:off x="761349" y="1088729"/>
            <a:ext cx="4542205" cy="2661224"/>
            <a:chOff x="1177450" y="241631"/>
            <a:chExt cx="6173152" cy="3616776"/>
          </a:xfrm>
        </p:grpSpPr>
        <p:sp>
          <p:nvSpPr>
            <p:cNvPr id="339" name="Google Shape;339;p4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68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43"/>
          <p:cNvSpPr txBox="1"/>
          <p:nvPr>
            <p:ph idx="4294967295" type="body"/>
          </p:nvPr>
        </p:nvSpPr>
        <p:spPr>
          <a:xfrm>
            <a:off x="5562575" y="728125"/>
            <a:ext cx="2284200" cy="338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Desktop</a:t>
            </a:r>
            <a:r>
              <a:rPr lang="en" sz="2400">
                <a:latin typeface="Catamaran ExtraBold"/>
                <a:ea typeface="Catamaran ExtraBold"/>
                <a:cs typeface="Catamaran ExtraBold"/>
                <a:sym typeface="Catamaran ExtraBold"/>
              </a:rPr>
              <a:t> project</a:t>
            </a:r>
            <a:endParaRPr sz="2400">
              <a:latin typeface="Catamaran ExtraBold"/>
              <a:ea typeface="Catamaran ExtraBold"/>
              <a:cs typeface="Catamaran ExtraBold"/>
              <a:sym typeface="Catamaran Extra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44"/>
          <p:cNvSpPr/>
          <p:nvPr/>
        </p:nvSpPr>
        <p:spPr>
          <a:xfrm>
            <a:off x="2211750" y="416100"/>
            <a:ext cx="4720500" cy="3147300"/>
          </a:xfrm>
          <a:prstGeom prst="wedgeEllipseCallout">
            <a:avLst>
              <a:gd fmla="val 48642" name="adj1"/>
              <a:gd fmla="val 55360" name="adj2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st="38100">
              <a:srgbClr val="00131F">
                <a:alpha val="75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Catamaran ExtraBold"/>
                <a:ea typeface="Catamaran ExtraBold"/>
                <a:cs typeface="Catamaran ExtraBold"/>
                <a:sym typeface="Catamaran ExtraBold"/>
              </a:rPr>
              <a:t>Thanks!</a:t>
            </a:r>
            <a:endParaRPr sz="6000">
              <a:solidFill>
                <a:schemeClr val="accent1"/>
              </a:solidFill>
              <a:latin typeface="Catamaran ExtraBold"/>
              <a:ea typeface="Catamaran ExtraBold"/>
              <a:cs typeface="Catamaran ExtraBold"/>
              <a:sym typeface="Catamaran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Any questions?</a:t>
            </a:r>
            <a:br>
              <a:rPr b="1" lang="en"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</a:br>
            <a:r>
              <a:rPr lang="en"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rPr>
              <a:t>You can find me at @username and user@mail.me</a:t>
            </a:r>
            <a:endParaRPr b="1" sz="2000">
              <a:solidFill>
                <a:schemeClr val="dk1"/>
              </a:solidFill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5" name="Google Shape;355;p45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56" name="Google Shape;356;p4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Titles: Catamaran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Body copy: Bellota 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https://www.fontsquirrel.com/fonts/catamaran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https://fontstorage.com/font/pixilate/bellota-text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63" name="Google Shape;363;p4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/>
          <p:nvPr/>
        </p:nvSpPr>
        <p:spPr>
          <a:xfrm>
            <a:off x="1359834" y="394800"/>
            <a:ext cx="289664" cy="37165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7"/>
          <p:cNvSpPr/>
          <p:nvPr/>
        </p:nvSpPr>
        <p:spPr>
          <a:xfrm>
            <a:off x="1805199" y="446714"/>
            <a:ext cx="309035" cy="261641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7"/>
          <p:cNvSpPr/>
          <p:nvPr/>
        </p:nvSpPr>
        <p:spPr>
          <a:xfrm>
            <a:off x="2264178" y="447526"/>
            <a:ext cx="299942" cy="264943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7"/>
          <p:cNvSpPr/>
          <p:nvPr/>
        </p:nvSpPr>
        <p:spPr>
          <a:xfrm>
            <a:off x="2749096" y="440533"/>
            <a:ext cx="244336" cy="274408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7"/>
          <p:cNvSpPr/>
          <p:nvPr/>
        </p:nvSpPr>
        <p:spPr>
          <a:xfrm>
            <a:off x="3219588" y="438061"/>
            <a:ext cx="208083" cy="276880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7"/>
          <p:cNvSpPr/>
          <p:nvPr/>
        </p:nvSpPr>
        <p:spPr>
          <a:xfrm>
            <a:off x="3616747" y="434760"/>
            <a:ext cx="321396" cy="283890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7"/>
          <p:cNvSpPr/>
          <p:nvPr/>
        </p:nvSpPr>
        <p:spPr>
          <a:xfrm>
            <a:off x="4095502" y="417861"/>
            <a:ext cx="275644" cy="318500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7"/>
          <p:cNvSpPr/>
          <p:nvPr/>
        </p:nvSpPr>
        <p:spPr>
          <a:xfrm>
            <a:off x="4528507" y="438468"/>
            <a:ext cx="320972" cy="280588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7"/>
          <p:cNvSpPr/>
          <p:nvPr/>
        </p:nvSpPr>
        <p:spPr>
          <a:xfrm>
            <a:off x="5001064" y="443412"/>
            <a:ext cx="283890" cy="270700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7"/>
          <p:cNvSpPr/>
          <p:nvPr/>
        </p:nvSpPr>
        <p:spPr>
          <a:xfrm>
            <a:off x="5460855" y="436825"/>
            <a:ext cx="275644" cy="28141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7"/>
          <p:cNvSpPr/>
          <p:nvPr/>
        </p:nvSpPr>
        <p:spPr>
          <a:xfrm>
            <a:off x="1363136" y="854588"/>
            <a:ext cx="285533" cy="353517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7"/>
          <p:cNvSpPr/>
          <p:nvPr/>
        </p:nvSpPr>
        <p:spPr>
          <a:xfrm>
            <a:off x="1818389" y="854588"/>
            <a:ext cx="285533" cy="353517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7"/>
          <p:cNvSpPr/>
          <p:nvPr/>
        </p:nvSpPr>
        <p:spPr>
          <a:xfrm>
            <a:off x="2265820" y="907737"/>
            <a:ext cx="294592" cy="253395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7"/>
          <p:cNvSpPr/>
          <p:nvPr/>
        </p:nvSpPr>
        <p:spPr>
          <a:xfrm>
            <a:off x="2720667" y="882187"/>
            <a:ext cx="294185" cy="297893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7"/>
          <p:cNvSpPr/>
          <p:nvPr/>
        </p:nvSpPr>
        <p:spPr>
          <a:xfrm>
            <a:off x="3177986" y="901557"/>
            <a:ext cx="291713" cy="257933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7"/>
          <p:cNvSpPr/>
          <p:nvPr/>
        </p:nvSpPr>
        <p:spPr>
          <a:xfrm>
            <a:off x="3638183" y="901557"/>
            <a:ext cx="283061" cy="260811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7"/>
          <p:cNvSpPr/>
          <p:nvPr/>
        </p:nvSpPr>
        <p:spPr>
          <a:xfrm>
            <a:off x="4100852" y="904436"/>
            <a:ext cx="262471" cy="2550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7"/>
          <p:cNvSpPr/>
          <p:nvPr/>
        </p:nvSpPr>
        <p:spPr>
          <a:xfrm>
            <a:off x="4541697" y="890010"/>
            <a:ext cx="290883" cy="28512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7"/>
          <p:cNvSpPr/>
          <p:nvPr/>
        </p:nvSpPr>
        <p:spPr>
          <a:xfrm>
            <a:off x="4967285" y="858702"/>
            <a:ext cx="355159" cy="349809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"/>
          <p:cNvSpPr/>
          <p:nvPr/>
        </p:nvSpPr>
        <p:spPr>
          <a:xfrm>
            <a:off x="5431190" y="871063"/>
            <a:ext cx="332910" cy="31809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7"/>
          <p:cNvSpPr/>
          <p:nvPr/>
        </p:nvSpPr>
        <p:spPr>
          <a:xfrm>
            <a:off x="1340464" y="1375754"/>
            <a:ext cx="326340" cy="23156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7"/>
          <p:cNvSpPr/>
          <p:nvPr/>
        </p:nvSpPr>
        <p:spPr>
          <a:xfrm>
            <a:off x="1797377" y="1332087"/>
            <a:ext cx="323851" cy="31355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7"/>
          <p:cNvSpPr/>
          <p:nvPr/>
        </p:nvSpPr>
        <p:spPr>
          <a:xfrm>
            <a:off x="2264584" y="1346089"/>
            <a:ext cx="291713" cy="29460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7"/>
          <p:cNvSpPr/>
          <p:nvPr/>
        </p:nvSpPr>
        <p:spPr>
          <a:xfrm>
            <a:off x="2716959" y="1337031"/>
            <a:ext cx="304074" cy="303244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7"/>
          <p:cNvSpPr/>
          <p:nvPr/>
        </p:nvSpPr>
        <p:spPr>
          <a:xfrm>
            <a:off x="3182100" y="1346513"/>
            <a:ext cx="283061" cy="28429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7"/>
          <p:cNvSpPr/>
          <p:nvPr/>
        </p:nvSpPr>
        <p:spPr>
          <a:xfrm>
            <a:off x="3650120" y="1313140"/>
            <a:ext cx="257933" cy="35062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7"/>
          <p:cNvSpPr/>
          <p:nvPr/>
        </p:nvSpPr>
        <p:spPr>
          <a:xfrm>
            <a:off x="4071188" y="1382764"/>
            <a:ext cx="323851" cy="208896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7"/>
          <p:cNvSpPr/>
          <p:nvPr/>
        </p:nvSpPr>
        <p:spPr>
          <a:xfrm>
            <a:off x="4540037" y="1338267"/>
            <a:ext cx="298317" cy="301602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7"/>
          <p:cNvSpPr/>
          <p:nvPr/>
        </p:nvSpPr>
        <p:spPr>
          <a:xfrm>
            <a:off x="4994478" y="1326736"/>
            <a:ext cx="299959" cy="31189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7"/>
          <p:cNvSpPr/>
          <p:nvPr/>
        </p:nvSpPr>
        <p:spPr>
          <a:xfrm>
            <a:off x="5435728" y="1335795"/>
            <a:ext cx="320972" cy="300772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7"/>
          <p:cNvSpPr/>
          <p:nvPr/>
        </p:nvSpPr>
        <p:spPr>
          <a:xfrm>
            <a:off x="1378375" y="1805048"/>
            <a:ext cx="251346" cy="274425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7"/>
          <p:cNvSpPr/>
          <p:nvPr/>
        </p:nvSpPr>
        <p:spPr>
          <a:xfrm>
            <a:off x="1822504" y="1805471"/>
            <a:ext cx="268245" cy="26987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7"/>
          <p:cNvSpPr/>
          <p:nvPr/>
        </p:nvSpPr>
        <p:spPr>
          <a:xfrm>
            <a:off x="2283124" y="1805471"/>
            <a:ext cx="268228" cy="269870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7"/>
          <p:cNvSpPr/>
          <p:nvPr/>
        </p:nvSpPr>
        <p:spPr>
          <a:xfrm>
            <a:off x="2734670" y="1805471"/>
            <a:ext cx="267821" cy="269870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7"/>
          <p:cNvSpPr/>
          <p:nvPr/>
        </p:nvSpPr>
        <p:spPr>
          <a:xfrm>
            <a:off x="3252131" y="1763446"/>
            <a:ext cx="144637" cy="356819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7"/>
          <p:cNvSpPr/>
          <p:nvPr/>
        </p:nvSpPr>
        <p:spPr>
          <a:xfrm>
            <a:off x="3716054" y="1765918"/>
            <a:ext cx="125267" cy="352687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7"/>
          <p:cNvSpPr/>
          <p:nvPr/>
        </p:nvSpPr>
        <p:spPr>
          <a:xfrm>
            <a:off x="4175421" y="1805048"/>
            <a:ext cx="114142" cy="270293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7"/>
          <p:cNvSpPr/>
          <p:nvPr/>
        </p:nvSpPr>
        <p:spPr>
          <a:xfrm>
            <a:off x="4555293" y="1801340"/>
            <a:ext cx="265756" cy="28141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7"/>
          <p:cNvSpPr/>
          <p:nvPr/>
        </p:nvSpPr>
        <p:spPr>
          <a:xfrm>
            <a:off x="4999422" y="1808756"/>
            <a:ext cx="291307" cy="269057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7"/>
          <p:cNvSpPr/>
          <p:nvPr/>
        </p:nvSpPr>
        <p:spPr>
          <a:xfrm>
            <a:off x="5460026" y="1763023"/>
            <a:ext cx="267821" cy="32139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"/>
          <p:cNvSpPr/>
          <p:nvPr/>
        </p:nvSpPr>
        <p:spPr>
          <a:xfrm>
            <a:off x="1454603" y="2231056"/>
            <a:ext cx="98479" cy="33292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7"/>
          <p:cNvSpPr/>
          <p:nvPr/>
        </p:nvSpPr>
        <p:spPr>
          <a:xfrm>
            <a:off x="1852169" y="2218696"/>
            <a:ext cx="213028" cy="356819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7"/>
          <p:cNvSpPr/>
          <p:nvPr/>
        </p:nvSpPr>
        <p:spPr>
          <a:xfrm>
            <a:off x="2276521" y="2218696"/>
            <a:ext cx="278946" cy="356819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7"/>
          <p:cNvSpPr/>
          <p:nvPr/>
        </p:nvSpPr>
        <p:spPr>
          <a:xfrm>
            <a:off x="3152842" y="2279262"/>
            <a:ext cx="336635" cy="18788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7"/>
          <p:cNvSpPr/>
          <p:nvPr/>
        </p:nvSpPr>
        <p:spPr>
          <a:xfrm>
            <a:off x="2704175" y="2240115"/>
            <a:ext cx="326746" cy="30903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7"/>
          <p:cNvSpPr/>
          <p:nvPr/>
        </p:nvSpPr>
        <p:spPr>
          <a:xfrm>
            <a:off x="3632003" y="2247954"/>
            <a:ext cx="289241" cy="291713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7"/>
          <p:cNvSpPr/>
          <p:nvPr/>
        </p:nvSpPr>
        <p:spPr>
          <a:xfrm>
            <a:off x="4086020" y="2250427"/>
            <a:ext cx="292949" cy="291713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7"/>
          <p:cNvSpPr/>
          <p:nvPr/>
        </p:nvSpPr>
        <p:spPr>
          <a:xfrm>
            <a:off x="4500907" y="2250427"/>
            <a:ext cx="381523" cy="308612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7"/>
          <p:cNvSpPr/>
          <p:nvPr/>
        </p:nvSpPr>
        <p:spPr>
          <a:xfrm>
            <a:off x="5027851" y="2238066"/>
            <a:ext cx="229503" cy="31931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7"/>
          <p:cNvSpPr/>
          <p:nvPr/>
        </p:nvSpPr>
        <p:spPr>
          <a:xfrm>
            <a:off x="5485170" y="2254135"/>
            <a:ext cx="224136" cy="306952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7"/>
          <p:cNvSpPr/>
          <p:nvPr/>
        </p:nvSpPr>
        <p:spPr>
          <a:xfrm>
            <a:off x="1349540" y="2725453"/>
            <a:ext cx="323851" cy="256290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7"/>
          <p:cNvSpPr/>
          <p:nvPr/>
        </p:nvSpPr>
        <p:spPr>
          <a:xfrm>
            <a:off x="1801491" y="2744400"/>
            <a:ext cx="315622" cy="214264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2265820" y="2735341"/>
            <a:ext cx="299536" cy="2340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7"/>
          <p:cNvSpPr/>
          <p:nvPr/>
        </p:nvSpPr>
        <p:spPr>
          <a:xfrm>
            <a:off x="2719007" y="2729161"/>
            <a:ext cx="301619" cy="24516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7"/>
          <p:cNvSpPr/>
          <p:nvPr/>
        </p:nvSpPr>
        <p:spPr>
          <a:xfrm>
            <a:off x="3190346" y="2709385"/>
            <a:ext cx="272342" cy="2748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7"/>
          <p:cNvSpPr/>
          <p:nvPr/>
        </p:nvSpPr>
        <p:spPr>
          <a:xfrm>
            <a:off x="3620879" y="2743994"/>
            <a:ext cx="307782" cy="2266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"/>
          <p:cNvSpPr/>
          <p:nvPr/>
        </p:nvSpPr>
        <p:spPr>
          <a:xfrm>
            <a:off x="4076961" y="2743994"/>
            <a:ext cx="307376" cy="2266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7"/>
          <p:cNvSpPr/>
          <p:nvPr/>
        </p:nvSpPr>
        <p:spPr>
          <a:xfrm>
            <a:off x="4540460" y="2721745"/>
            <a:ext cx="296234" cy="259575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7"/>
          <p:cNvSpPr/>
          <p:nvPr/>
        </p:nvSpPr>
        <p:spPr>
          <a:xfrm>
            <a:off x="4980458" y="2690438"/>
            <a:ext cx="325104" cy="327559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7"/>
          <p:cNvSpPr/>
          <p:nvPr/>
        </p:nvSpPr>
        <p:spPr>
          <a:xfrm>
            <a:off x="5459213" y="2708978"/>
            <a:ext cx="278523" cy="28223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7"/>
          <p:cNvSpPr/>
          <p:nvPr/>
        </p:nvSpPr>
        <p:spPr>
          <a:xfrm>
            <a:off x="1345002" y="3152275"/>
            <a:ext cx="317264" cy="309018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7"/>
          <p:cNvSpPr/>
          <p:nvPr/>
        </p:nvSpPr>
        <p:spPr>
          <a:xfrm>
            <a:off x="1786252" y="3202122"/>
            <a:ext cx="338277" cy="206847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7"/>
          <p:cNvSpPr/>
          <p:nvPr/>
        </p:nvSpPr>
        <p:spPr>
          <a:xfrm>
            <a:off x="2321019" y="3131262"/>
            <a:ext cx="198618" cy="33868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7"/>
          <p:cNvSpPr/>
          <p:nvPr/>
        </p:nvSpPr>
        <p:spPr>
          <a:xfrm>
            <a:off x="2747860" y="3163805"/>
            <a:ext cx="249280" cy="312743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7"/>
          <p:cNvSpPr/>
          <p:nvPr/>
        </p:nvSpPr>
        <p:spPr>
          <a:xfrm>
            <a:off x="3184166" y="3187713"/>
            <a:ext cx="280588" cy="24391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7"/>
          <p:cNvSpPr/>
          <p:nvPr/>
        </p:nvSpPr>
        <p:spPr>
          <a:xfrm>
            <a:off x="3637760" y="3165871"/>
            <a:ext cx="281418" cy="28182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7"/>
          <p:cNvSpPr/>
          <p:nvPr/>
        </p:nvSpPr>
        <p:spPr>
          <a:xfrm>
            <a:off x="4091794" y="3162163"/>
            <a:ext cx="283467" cy="29007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7"/>
          <p:cNvSpPr/>
          <p:nvPr/>
        </p:nvSpPr>
        <p:spPr>
          <a:xfrm>
            <a:off x="4525205" y="3165041"/>
            <a:ext cx="327153" cy="276474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7"/>
          <p:cNvSpPr/>
          <p:nvPr/>
        </p:nvSpPr>
        <p:spPr>
          <a:xfrm>
            <a:off x="4994478" y="3159284"/>
            <a:ext cx="297893" cy="294185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7"/>
          <p:cNvSpPr/>
          <p:nvPr/>
        </p:nvSpPr>
        <p:spPr>
          <a:xfrm>
            <a:off x="5457147" y="3145265"/>
            <a:ext cx="285533" cy="319330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7"/>
          <p:cNvSpPr/>
          <p:nvPr/>
        </p:nvSpPr>
        <p:spPr>
          <a:xfrm>
            <a:off x="1323176" y="3659861"/>
            <a:ext cx="367520" cy="20725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7"/>
          <p:cNvSpPr/>
          <p:nvPr/>
        </p:nvSpPr>
        <p:spPr>
          <a:xfrm>
            <a:off x="1809331" y="3605053"/>
            <a:ext cx="296251" cy="311914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7"/>
          <p:cNvSpPr/>
          <p:nvPr/>
        </p:nvSpPr>
        <p:spPr>
          <a:xfrm>
            <a:off x="2253053" y="3587342"/>
            <a:ext cx="325900" cy="336212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7"/>
          <p:cNvSpPr/>
          <p:nvPr/>
        </p:nvSpPr>
        <p:spPr>
          <a:xfrm>
            <a:off x="2724781" y="3615770"/>
            <a:ext cx="287599" cy="291307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7"/>
          <p:cNvSpPr/>
          <p:nvPr/>
        </p:nvSpPr>
        <p:spPr>
          <a:xfrm>
            <a:off x="3151199" y="3616600"/>
            <a:ext cx="345694" cy="288411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7"/>
          <p:cNvSpPr/>
          <p:nvPr/>
        </p:nvSpPr>
        <p:spPr>
          <a:xfrm>
            <a:off x="3645176" y="3591880"/>
            <a:ext cx="266585" cy="322615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7"/>
          <p:cNvSpPr/>
          <p:nvPr/>
        </p:nvSpPr>
        <p:spPr>
          <a:xfrm>
            <a:off x="4043995" y="3588171"/>
            <a:ext cx="382776" cy="347336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7"/>
          <p:cNvSpPr/>
          <p:nvPr/>
        </p:nvSpPr>
        <p:spPr>
          <a:xfrm>
            <a:off x="4504192" y="3582804"/>
            <a:ext cx="375766" cy="359697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7"/>
          <p:cNvSpPr/>
          <p:nvPr/>
        </p:nvSpPr>
        <p:spPr>
          <a:xfrm>
            <a:off x="4976750" y="3668920"/>
            <a:ext cx="334163" cy="19365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7"/>
          <p:cNvSpPr/>
          <p:nvPr/>
        </p:nvSpPr>
        <p:spPr>
          <a:xfrm>
            <a:off x="5476924" y="3633481"/>
            <a:ext cx="249280" cy="273595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7"/>
          <p:cNvSpPr/>
          <p:nvPr/>
        </p:nvSpPr>
        <p:spPr>
          <a:xfrm>
            <a:off x="6274792" y="225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7"/>
          <p:cNvSpPr/>
          <p:nvPr/>
        </p:nvSpPr>
        <p:spPr>
          <a:xfrm>
            <a:off x="7168412" y="2258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7"/>
          <p:cNvSpPr/>
          <p:nvPr/>
        </p:nvSpPr>
        <p:spPr>
          <a:xfrm>
            <a:off x="6459508" y="246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7"/>
          <p:cNvSpPr/>
          <p:nvPr/>
        </p:nvSpPr>
        <p:spPr>
          <a:xfrm>
            <a:off x="7613647" y="2766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53" name="Google Shape;453;p47"/>
          <p:cNvSpPr txBox="1"/>
          <p:nvPr>
            <p:ph idx="4294967295" type="body"/>
          </p:nvPr>
        </p:nvSpPr>
        <p:spPr>
          <a:xfrm>
            <a:off x="6248575" y="4644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454" name="Google Shape;454;p47"/>
          <p:cNvSpPr txBox="1"/>
          <p:nvPr>
            <p:ph idx="4294967295" type="body"/>
          </p:nvPr>
        </p:nvSpPr>
        <p:spPr>
          <a:xfrm>
            <a:off x="6248575" y="36901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60" name="Google Shape;460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67" name="Google Shape;467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72" name="Google Shape;472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76" name="Google Shape;476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82" name="Google Shape;482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86" name="Google Shape;486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91" name="Google Shape;491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97" name="Google Shape;497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504" name="Google Shape;504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507" name="Google Shape;507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511" name="Google Shape;511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518" name="Google Shape;518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524" name="Google Shape;524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528" name="Google Shape;528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29" name="Google Shape;529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9" name="Google Shape;539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46" name="Google Shape;546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51" name="Google Shape;551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57" name="Google Shape;557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64" name="Google Shape;564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69" name="Google Shape;569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74" name="Google Shape;574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9" name="Google Shape;579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80" name="Google Shape;58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0" name="Google Shape;590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91" name="Google Shape;591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4" name="Google Shape;594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95" name="Google Shape;59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5" name="Google Shape;605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606" name="Google Shape;606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0" name="Google Shape;610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611" name="Google Shape;61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1" name="Google Shape;621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622" name="Google Shape;622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630" name="Google Shape;630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635" name="Google Shape;635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640" name="Google Shape;640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46" name="Google Shape;646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53" name="Google Shape;653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57" name="Google Shape;657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63" name="Google Shape;663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70" name="Google Shape;670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74" name="Google Shape;674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79" name="Google Shape;679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86" name="Google Shape;686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94" name="Google Shape;694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99" name="Google Shape;699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703" name="Google Shape;703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707" name="Google Shape;707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712" name="Google Shape;712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717" name="Google Shape;717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2" name="Google Shape;722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723" name="Google Shape;723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730" name="Google Shape;730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738" name="Google Shape;738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51" name="Google Shape;751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56" name="Google Shape;756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60" name="Google Shape;760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67" name="Google Shape;767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76" name="Google Shape;776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89" name="Google Shape;789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802" name="Google Shape;802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815" name="Google Shape;815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822" name="Google Shape;822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838" name="Google Shape;838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39" name="Google Shape;839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43" name="Google Shape;843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6" name="Google Shape;846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47" name="Google Shape;847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0" name="Google Shape;850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51" name="Google Shape;851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4" name="Google Shape;854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55" name="Google Shape;855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64" name="Google Shape;864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89" name="Google Shape;889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90" name="Google Shape;89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2" name="Google Shape;892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93" name="Google Shape;89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5" name="Google Shape;895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96" name="Google Shape;89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8" name="Google Shape;898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99" name="Google Shape;899;p4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01" name="Google Shape;901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9"/>
          <p:cNvSpPr txBox="1"/>
          <p:nvPr/>
        </p:nvSpPr>
        <p:spPr>
          <a:xfrm>
            <a:off x="7319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Bellota Text"/>
                <a:ea typeface="Bellota Text"/>
                <a:cs typeface="Bellota Text"/>
                <a:sym typeface="Bellota Tex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10" name="Google Shape;910;p4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911" name="Google Shape;911;p4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2" name="Google Shape;912;p49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19" name="Google Shape;919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920" name="Google Shape;920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921" name="Google Shape;921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2" name="Google Shape;922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23" name="Google Shape;923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924" name="Google Shape;924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5" name="Google Shape;925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26" name="Google Shape;926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927" name="Google Shape;927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8" name="Google Shape;928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29" name="Google Shape;929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30" name="Google Shape;930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31" name="Google Shape;931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4294967295" type="ctrTitle"/>
          </p:nvPr>
        </p:nvSpPr>
        <p:spPr>
          <a:xfrm>
            <a:off x="3149600" y="1524225"/>
            <a:ext cx="5068200" cy="96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27" name="Google Shape;127;p24"/>
          <p:cNvSpPr txBox="1"/>
          <p:nvPr>
            <p:ph idx="4294967295" type="subTitle"/>
          </p:nvPr>
        </p:nvSpPr>
        <p:spPr>
          <a:xfrm>
            <a:off x="3149600" y="2508675"/>
            <a:ext cx="5068200" cy="11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ellota Text"/>
                <a:ea typeface="Bellota Text"/>
                <a:cs typeface="Bellota Text"/>
                <a:sym typeface="Bellota Text"/>
              </a:rPr>
              <a:t>I am Jayden Smith</a:t>
            </a:r>
            <a:endParaRPr b="1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554075" y="1413601"/>
            <a:ext cx="2316000" cy="231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1.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5" name="Google Shape;135;p25"/>
          <p:cNvSpPr txBox="1"/>
          <p:nvPr>
            <p:ph idx="1" type="subTitle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idx="4294967295" type="ctrTitle"/>
          </p:nvPr>
        </p:nvSpPr>
        <p:spPr>
          <a:xfrm>
            <a:off x="2038775" y="2040550"/>
            <a:ext cx="5066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Big </a:t>
            </a:r>
            <a:r>
              <a:rPr lang="en" sz="7200">
                <a:solidFill>
                  <a:schemeClr val="accent2"/>
                </a:solidFill>
              </a:rPr>
              <a:t>c</a:t>
            </a:r>
            <a:r>
              <a:rPr lang="en" sz="7200">
                <a:solidFill>
                  <a:schemeClr val="accent2"/>
                </a:solidFill>
              </a:rPr>
              <a:t>oncept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54" name="Google Shape;154;p28"/>
          <p:cNvSpPr txBox="1"/>
          <p:nvPr>
            <p:ph idx="4294967295" type="subTitle"/>
          </p:nvPr>
        </p:nvSpPr>
        <p:spPr>
          <a:xfrm>
            <a:off x="2038775" y="3182950"/>
            <a:ext cx="506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4572832" y="511383"/>
            <a:ext cx="1475763" cy="149541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 rot="1473017">
            <a:off x="3231052" y="1258034"/>
            <a:ext cx="862799" cy="84047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4287407" y="368475"/>
            <a:ext cx="377759" cy="36708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4044483" y="2034063"/>
            <a:ext cx="268755" cy="26116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66" name="Google Shape;166;p29"/>
          <p:cNvSpPr txBox="1"/>
          <p:nvPr>
            <p:ph idx="2" type="body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4" name="Google Shape;174;p30"/>
          <p:cNvSpPr txBox="1"/>
          <p:nvPr>
            <p:ph idx="2" type="body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5" name="Google Shape;175;p30"/>
          <p:cNvSpPr txBox="1"/>
          <p:nvPr>
            <p:ph idx="3" type="body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