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Zilla Slab SemiBold"/>
      <p:bold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Montserrat Light"/>
      <p:regular r:id="rId40"/>
      <p:bold r:id="rId41"/>
      <p:italic r:id="rId42"/>
      <p:boldItalic r:id="rId43"/>
    </p:embeddedFont>
    <p:embeddedFont>
      <p:font typeface="Zilla Slab"/>
      <p:regular r:id="rId44"/>
      <p:bold r:id="rId45"/>
      <p: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9A3E184-D4F4-4A8C-9F3D-AC1B6DC9EBC6}">
  <a:tblStyle styleId="{C9A3E184-D4F4-4A8C-9F3D-AC1B6DC9EB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regular.fntdata"/><Relationship Id="rId20" Type="http://schemas.openxmlformats.org/officeDocument/2006/relationships/slide" Target="slides/slide15.xml"/><Relationship Id="rId42" Type="http://schemas.openxmlformats.org/officeDocument/2006/relationships/font" Target="fonts/MontserratLight-italic.fntdata"/><Relationship Id="rId41" Type="http://schemas.openxmlformats.org/officeDocument/2006/relationships/font" Target="fonts/MontserratLight-bold.fntdata"/><Relationship Id="rId22" Type="http://schemas.openxmlformats.org/officeDocument/2006/relationships/slide" Target="slides/slide17.xml"/><Relationship Id="rId44" Type="http://schemas.openxmlformats.org/officeDocument/2006/relationships/font" Target="fonts/ZillaSlab-regular.fntdata"/><Relationship Id="rId21" Type="http://schemas.openxmlformats.org/officeDocument/2006/relationships/slide" Target="slides/slide16.xml"/><Relationship Id="rId43" Type="http://schemas.openxmlformats.org/officeDocument/2006/relationships/font" Target="fonts/MontserratLight-boldItalic.fntdata"/><Relationship Id="rId24" Type="http://schemas.openxmlformats.org/officeDocument/2006/relationships/slide" Target="slides/slide19.xml"/><Relationship Id="rId46" Type="http://schemas.openxmlformats.org/officeDocument/2006/relationships/font" Target="fonts/ZillaSlab-italic.fntdata"/><Relationship Id="rId23" Type="http://schemas.openxmlformats.org/officeDocument/2006/relationships/slide" Target="slides/slide18.xml"/><Relationship Id="rId45" Type="http://schemas.openxmlformats.org/officeDocument/2006/relationships/font" Target="fonts/ZillaSlab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ZillaSlabSemiBold-bold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52e5cded88_0_4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52e5cded88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Google Shape;1543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778dfe29a8_6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778dfe29a8_6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9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1" name="Google Shape;2291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2700000">
            <a:off x="-369787" y="672068"/>
            <a:ext cx="3848499" cy="3848499"/>
          </a:xfrm>
          <a:prstGeom prst="mathPlus">
            <a:avLst>
              <a:gd fmla="val 23520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79700" y="1991825"/>
            <a:ext cx="6303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176488" y="99025"/>
            <a:ext cx="8884825" cy="4994575"/>
            <a:chOff x="176488" y="99025"/>
            <a:chExt cx="8884825" cy="4994575"/>
          </a:xfrm>
        </p:grpSpPr>
        <p:sp>
          <p:nvSpPr>
            <p:cNvPr id="13" name="Google Shape;13;p2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90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76825" y="7325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1013" y="2486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75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2700000">
              <a:off x="46911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312338" y="3367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781738" y="484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604538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Dark">
  <p:cSld name="BLANK_2">
    <p:bg>
      <p:bgPr>
        <a:solidFill>
          <a:schemeClr val="dk1"/>
        </a:solidFill>
      </p:bgPr>
    </p:bg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1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33" name="Google Shape;1033;p11"/>
          <p:cNvGrpSpPr/>
          <p:nvPr/>
        </p:nvGrpSpPr>
        <p:grpSpPr>
          <a:xfrm>
            <a:off x="296775" y="99025"/>
            <a:ext cx="8553175" cy="4890425"/>
            <a:chOff x="296775" y="99025"/>
            <a:chExt cx="8553175" cy="4890425"/>
          </a:xfrm>
        </p:grpSpPr>
        <p:sp>
          <p:nvSpPr>
            <p:cNvPr id="1034" name="Google Shape;1034;p11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1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604538" y="41953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11"/>
          <p:cNvGrpSpPr/>
          <p:nvPr/>
        </p:nvGrpSpPr>
        <p:grpSpPr>
          <a:xfrm>
            <a:off x="176488" y="123175"/>
            <a:ext cx="8922050" cy="4970425"/>
            <a:chOff x="176488" y="123175"/>
            <a:chExt cx="8922050" cy="4970425"/>
          </a:xfrm>
        </p:grpSpPr>
        <p:sp>
          <p:nvSpPr>
            <p:cNvPr id="1067" name="Google Shape;1067;p11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1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6876825" y="7325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Subtle">
  <p:cSld name="BLANK_1">
    <p:bg>
      <p:bgPr>
        <a:solidFill>
          <a:schemeClr val="accent1"/>
        </a:solidFill>
      </p:bgPr>
    </p:bg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2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60" name="Google Shape;1160;p12"/>
          <p:cNvGrpSpPr/>
          <p:nvPr/>
        </p:nvGrpSpPr>
        <p:grpSpPr>
          <a:xfrm>
            <a:off x="176488" y="123175"/>
            <a:ext cx="8922050" cy="4970425"/>
            <a:chOff x="176488" y="123175"/>
            <a:chExt cx="8922050" cy="4970425"/>
          </a:xfrm>
        </p:grpSpPr>
        <p:sp>
          <p:nvSpPr>
            <p:cNvPr id="1161" name="Google Shape;1161;p12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2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2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2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2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2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2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2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2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2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2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2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2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2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2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2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2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2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2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2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2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2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2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2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2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2"/>
            <p:cNvSpPr/>
            <p:nvPr/>
          </p:nvSpPr>
          <p:spPr>
            <a:xfrm>
              <a:off x="6876825" y="7325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2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2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2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2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2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2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2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2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2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2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2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2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2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2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2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2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2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2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2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2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2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2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2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2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2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2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2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2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2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2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2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2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2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2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2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2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2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2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2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2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2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2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2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2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2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2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2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2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2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2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2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2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2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2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2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2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2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2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2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2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2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2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2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2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2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2" name="Google Shape;1252;p12"/>
          <p:cNvGrpSpPr/>
          <p:nvPr/>
        </p:nvGrpSpPr>
        <p:grpSpPr>
          <a:xfrm>
            <a:off x="296775" y="99025"/>
            <a:ext cx="8553175" cy="4890425"/>
            <a:chOff x="296775" y="99025"/>
            <a:chExt cx="8553175" cy="4890425"/>
          </a:xfrm>
        </p:grpSpPr>
        <p:sp>
          <p:nvSpPr>
            <p:cNvPr id="1253" name="Google Shape;1253;p12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54" name="Google Shape;1254;p12"/>
            <p:cNvGrpSpPr/>
            <p:nvPr/>
          </p:nvGrpSpPr>
          <p:grpSpPr>
            <a:xfrm>
              <a:off x="296775" y="99025"/>
              <a:ext cx="8553175" cy="4890425"/>
              <a:chOff x="296775" y="99025"/>
              <a:chExt cx="8553175" cy="4890425"/>
            </a:xfrm>
          </p:grpSpPr>
          <p:sp>
            <p:nvSpPr>
              <p:cNvPr id="1255" name="Google Shape;1255;p12"/>
              <p:cNvSpPr/>
              <p:nvPr/>
            </p:nvSpPr>
            <p:spPr>
              <a:xfrm>
                <a:off x="296775" y="1636100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12"/>
              <p:cNvSpPr/>
              <p:nvPr/>
            </p:nvSpPr>
            <p:spPr>
              <a:xfrm>
                <a:off x="316725" y="187225"/>
                <a:ext cx="256800" cy="256800"/>
              </a:xfrm>
              <a:prstGeom prst="donut">
                <a:avLst>
                  <a:gd fmla="val 24249" name="adj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12"/>
              <p:cNvSpPr/>
              <p:nvPr/>
            </p:nvSpPr>
            <p:spPr>
              <a:xfrm>
                <a:off x="1748600" y="5628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12"/>
              <p:cNvSpPr/>
              <p:nvPr/>
            </p:nvSpPr>
            <p:spPr>
              <a:xfrm>
                <a:off x="3796775" y="3528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12"/>
              <p:cNvSpPr/>
              <p:nvPr/>
            </p:nvSpPr>
            <p:spPr>
              <a:xfrm>
                <a:off x="1561150" y="207345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12"/>
              <p:cNvSpPr/>
              <p:nvPr/>
            </p:nvSpPr>
            <p:spPr>
              <a:xfrm>
                <a:off x="2874300" y="144107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12"/>
              <p:cNvSpPr/>
              <p:nvPr/>
            </p:nvSpPr>
            <p:spPr>
              <a:xfrm>
                <a:off x="3456625" y="178867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12"/>
              <p:cNvSpPr/>
              <p:nvPr/>
            </p:nvSpPr>
            <p:spPr>
              <a:xfrm>
                <a:off x="4486200" y="1379438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12"/>
              <p:cNvSpPr/>
              <p:nvPr/>
            </p:nvSpPr>
            <p:spPr>
              <a:xfrm>
                <a:off x="5491750" y="8207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12"/>
              <p:cNvSpPr/>
              <p:nvPr/>
            </p:nvSpPr>
            <p:spPr>
              <a:xfrm>
                <a:off x="6523725" y="1109513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12"/>
              <p:cNvSpPr/>
              <p:nvPr/>
            </p:nvSpPr>
            <p:spPr>
              <a:xfrm>
                <a:off x="1748588" y="39157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12"/>
              <p:cNvSpPr/>
              <p:nvPr/>
            </p:nvSpPr>
            <p:spPr>
              <a:xfrm>
                <a:off x="550463" y="34009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12"/>
              <p:cNvSpPr/>
              <p:nvPr/>
            </p:nvSpPr>
            <p:spPr>
              <a:xfrm rot="2700000">
                <a:off x="4386320" y="3492096"/>
                <a:ext cx="296561" cy="296561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12"/>
              <p:cNvSpPr/>
              <p:nvPr/>
            </p:nvSpPr>
            <p:spPr>
              <a:xfrm>
                <a:off x="4324888" y="19730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12"/>
              <p:cNvSpPr/>
              <p:nvPr/>
            </p:nvSpPr>
            <p:spPr>
              <a:xfrm>
                <a:off x="5159938" y="359627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12"/>
              <p:cNvSpPr/>
              <p:nvPr/>
            </p:nvSpPr>
            <p:spPr>
              <a:xfrm>
                <a:off x="3544813" y="36389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12"/>
              <p:cNvSpPr/>
              <p:nvPr/>
            </p:nvSpPr>
            <p:spPr>
              <a:xfrm>
                <a:off x="2625313" y="278865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12"/>
              <p:cNvSpPr/>
              <p:nvPr/>
            </p:nvSpPr>
            <p:spPr>
              <a:xfrm>
                <a:off x="5724363" y="22832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12"/>
              <p:cNvSpPr/>
              <p:nvPr/>
            </p:nvSpPr>
            <p:spPr>
              <a:xfrm>
                <a:off x="6353913" y="21950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12"/>
              <p:cNvSpPr/>
              <p:nvPr/>
            </p:nvSpPr>
            <p:spPr>
              <a:xfrm>
                <a:off x="2962488" y="43879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12"/>
              <p:cNvSpPr/>
              <p:nvPr/>
            </p:nvSpPr>
            <p:spPr>
              <a:xfrm>
                <a:off x="6855338" y="288765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12"/>
              <p:cNvSpPr/>
              <p:nvPr/>
            </p:nvSpPr>
            <p:spPr>
              <a:xfrm rot="2700000">
                <a:off x="8491970" y="922321"/>
                <a:ext cx="296561" cy="296561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12"/>
              <p:cNvSpPr/>
              <p:nvPr/>
            </p:nvSpPr>
            <p:spPr>
              <a:xfrm>
                <a:off x="8243225" y="2142900"/>
                <a:ext cx="256800" cy="256800"/>
              </a:xfrm>
              <a:prstGeom prst="donut">
                <a:avLst>
                  <a:gd fmla="val 24249" name="adj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12"/>
              <p:cNvSpPr/>
              <p:nvPr/>
            </p:nvSpPr>
            <p:spPr>
              <a:xfrm>
                <a:off x="8090825" y="92225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12"/>
              <p:cNvSpPr/>
              <p:nvPr/>
            </p:nvSpPr>
            <p:spPr>
              <a:xfrm>
                <a:off x="7320750" y="117365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12"/>
              <p:cNvSpPr/>
              <p:nvPr/>
            </p:nvSpPr>
            <p:spPr>
              <a:xfrm>
                <a:off x="8243213" y="4347750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12"/>
              <p:cNvSpPr/>
              <p:nvPr/>
            </p:nvSpPr>
            <p:spPr>
              <a:xfrm>
                <a:off x="7604538" y="41953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12"/>
              <p:cNvSpPr/>
              <p:nvPr/>
            </p:nvSpPr>
            <p:spPr>
              <a:xfrm>
                <a:off x="5400850" y="41953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12"/>
              <p:cNvSpPr/>
              <p:nvPr/>
            </p:nvSpPr>
            <p:spPr>
              <a:xfrm>
                <a:off x="922225" y="4692750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12"/>
              <p:cNvSpPr/>
              <p:nvPr/>
            </p:nvSpPr>
            <p:spPr>
              <a:xfrm>
                <a:off x="5491738" y="990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12"/>
              <p:cNvSpPr/>
              <p:nvPr/>
            </p:nvSpPr>
            <p:spPr>
              <a:xfrm>
                <a:off x="6523713" y="48329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231016" y="1283500"/>
            <a:ext cx="2646900" cy="2646900"/>
          </a:xfrm>
          <a:prstGeom prst="donut">
            <a:avLst>
              <a:gd fmla="val 24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"/>
          <p:cNvSpPr txBox="1"/>
          <p:nvPr>
            <p:ph type="ctrTitle"/>
          </p:nvPr>
        </p:nvSpPr>
        <p:spPr>
          <a:xfrm>
            <a:off x="2470475" y="2118500"/>
            <a:ext cx="5296800" cy="521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09" name="Google Shape;109;p3"/>
          <p:cNvSpPr txBox="1"/>
          <p:nvPr>
            <p:ph idx="1" type="subTitle"/>
          </p:nvPr>
        </p:nvSpPr>
        <p:spPr>
          <a:xfrm>
            <a:off x="2470475" y="2736725"/>
            <a:ext cx="5296800" cy="28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3"/>
          <p:cNvSpPr/>
          <p:nvPr/>
        </p:nvSpPr>
        <p:spPr>
          <a:xfrm>
            <a:off x="1836800" y="45202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1748600" y="1231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1320550" y="2113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979600" y="56282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1484950" y="10855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561400" y="133952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2049150" y="10854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264700" y="85022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3082938" y="745975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 rot="2700000">
            <a:off x="2383745" y="18459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3796775" y="9517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3952800" y="14410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391600" y="8207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2577600" y="9517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 rot="2700000">
            <a:off x="4759370" y="24864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6353925" y="478525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5847250" y="44102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5935450" y="12189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6468963" y="15719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5312650" y="14865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6876825" y="7325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7320750" y="2887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5015950" y="9972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 rot="2700000">
            <a:off x="2275195" y="400292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477088" y="40429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176488" y="46045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1272388" y="42997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176488" y="34942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3868488" y="47486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2764738" y="35824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4061488" y="34942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3544813" y="42595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5851138" y="38314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7024038" y="1636088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5847238" y="17004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8090813" y="38423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7601525" y="593575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8090825" y="13313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8179025" y="28876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7855350" y="17243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8884925" y="12189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8596150" y="17403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"/>
          <p:cNvSpPr/>
          <p:nvPr/>
        </p:nvSpPr>
        <p:spPr>
          <a:xfrm rot="2700000">
            <a:off x="8491957" y="329674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"/>
          <p:cNvSpPr/>
          <p:nvPr/>
        </p:nvSpPr>
        <p:spPr>
          <a:xfrm>
            <a:off x="7059813" y="4435950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7024038" y="50054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6045013" y="45562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7024038" y="37271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8973113" y="40429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8781738" y="47648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6652163" y="42997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7767138" y="49172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4189763" y="41071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8368663" y="268525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4744300" y="41272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5159950" y="46045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4486200" y="46686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379363" y="47970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3331463" y="47568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5694850" y="48852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6202738" y="34942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8625475" y="2526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3011863" y="204475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"/>
          <p:cNvSpPr/>
          <p:nvPr/>
        </p:nvSpPr>
        <p:spPr>
          <a:xfrm rot="2700000">
            <a:off x="823945" y="92232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7855338" y="34009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72250" y="15318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316725" y="187225"/>
            <a:ext cx="256800" cy="256800"/>
          </a:xfrm>
          <a:prstGeom prst="donut">
            <a:avLst>
              <a:gd fmla="val 24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1748600" y="5628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3796775" y="3528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74300" y="144107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456625" y="178867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4486200" y="1379438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5491750" y="8207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6523725" y="1109513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1748588" y="39919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550463" y="34009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"/>
          <p:cNvSpPr/>
          <p:nvPr/>
        </p:nvSpPr>
        <p:spPr>
          <a:xfrm rot="2700000">
            <a:off x="4386320" y="349209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5159938" y="359627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3544813" y="36389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962488" y="43879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"/>
          <p:cNvSpPr/>
          <p:nvPr/>
        </p:nvSpPr>
        <p:spPr>
          <a:xfrm rot="2700000">
            <a:off x="8491970" y="92232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8243225" y="21429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8090825" y="92225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7320750" y="117365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8243213" y="4347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7604538" y="41953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5400850" y="41953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922225" y="4692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91738" y="990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6523713" y="48329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4"/>
          <p:cNvGrpSpPr/>
          <p:nvPr/>
        </p:nvGrpSpPr>
        <p:grpSpPr>
          <a:xfrm>
            <a:off x="176488" y="123164"/>
            <a:ext cx="8922050" cy="4986586"/>
            <a:chOff x="176488" y="123164"/>
            <a:chExt cx="8922050" cy="4986586"/>
          </a:xfrm>
        </p:grpSpPr>
        <p:sp>
          <p:nvSpPr>
            <p:cNvPr id="201" name="Google Shape;201;p4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3082938" y="898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19731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 rot="2700000">
              <a:off x="5253770" y="1845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6876825" y="580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563613" y="5021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 rot="2700000">
              <a:off x="7128357" y="2596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71764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2884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2526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2526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7604538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 rot="2700000">
              <a:off x="18687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4656088" y="2113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809850" y="15973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4"/>
          <p:cNvSpPr/>
          <p:nvPr/>
        </p:nvSpPr>
        <p:spPr>
          <a:xfrm>
            <a:off x="2391150" y="779400"/>
            <a:ext cx="4361700" cy="436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"/>
          <p:cNvSpPr txBox="1"/>
          <p:nvPr>
            <p:ph idx="1" type="body"/>
          </p:nvPr>
        </p:nvSpPr>
        <p:spPr>
          <a:xfrm>
            <a:off x="2671000" y="1299400"/>
            <a:ext cx="3802200" cy="350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  <a:defRPr sz="2400">
                <a:solidFill>
                  <a:schemeClr val="dk1"/>
                </a:solidFill>
              </a:defRPr>
            </a:lvl1pPr>
            <a:lvl2pPr indent="-381000" lvl="1" marL="914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⊙"/>
              <a:defRPr sz="2400">
                <a:solidFill>
                  <a:schemeClr val="dk1"/>
                </a:solidFill>
              </a:defRPr>
            </a:lvl2pPr>
            <a:lvl3pPr indent="-381000" lvl="2" marL="1371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81000" lvl="3" marL="18288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indent="-381000" lvl="4" marL="22860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indent="-381000" lvl="5" marL="27432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indent="-381000" lvl="6" marL="3200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indent="-381000" lvl="7" marL="3657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indent="-381000" lvl="8" marL="4114800" rtl="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3" name="Google Shape;323;p4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4"/>
          <p:cNvSpPr/>
          <p:nvPr/>
        </p:nvSpPr>
        <p:spPr>
          <a:xfrm rot="2700000">
            <a:off x="4112944" y="318474"/>
            <a:ext cx="918107" cy="918107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5"/>
          <p:cNvGrpSpPr/>
          <p:nvPr/>
        </p:nvGrpSpPr>
        <p:grpSpPr>
          <a:xfrm>
            <a:off x="176488" y="99025"/>
            <a:ext cx="8922050" cy="4994575"/>
            <a:chOff x="176488" y="99025"/>
            <a:chExt cx="8922050" cy="4994575"/>
          </a:xfrm>
        </p:grpSpPr>
        <p:sp>
          <p:nvSpPr>
            <p:cNvPr id="327" name="Google Shape;327;p5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6943550" y="65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1261463" y="438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770577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76267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6668213" y="4452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705763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Google Shape;450;p5"/>
          <p:cNvSpPr/>
          <p:nvPr/>
        </p:nvSpPr>
        <p:spPr>
          <a:xfrm>
            <a:off x="0" y="779400"/>
            <a:ext cx="7585200" cy="358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52" name="Google Shape;452;p5"/>
          <p:cNvSpPr txBox="1"/>
          <p:nvPr>
            <p:ph idx="1" type="body"/>
          </p:nvPr>
        </p:nvSpPr>
        <p:spPr>
          <a:xfrm>
            <a:off x="779700" y="1616144"/>
            <a:ext cx="6025800" cy="24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⦿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⊙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3" name="Google Shape;453;p5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5"/>
          <p:cNvSpPr/>
          <p:nvPr/>
        </p:nvSpPr>
        <p:spPr>
          <a:xfrm rot="2700000">
            <a:off x="426614" y="1198842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6"/>
          <p:cNvGrpSpPr/>
          <p:nvPr/>
        </p:nvGrpSpPr>
        <p:grpSpPr>
          <a:xfrm>
            <a:off x="176488" y="99025"/>
            <a:ext cx="8922050" cy="4994575"/>
            <a:chOff x="176488" y="99025"/>
            <a:chExt cx="8922050" cy="4994575"/>
          </a:xfrm>
        </p:grpSpPr>
        <p:sp>
          <p:nvSpPr>
            <p:cNvPr id="457" name="Google Shape;457;p6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6943550" y="65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1261463" y="438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770577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76267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6668213" y="4452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7705763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6"/>
          <p:cNvSpPr/>
          <p:nvPr/>
        </p:nvSpPr>
        <p:spPr>
          <a:xfrm>
            <a:off x="0" y="779400"/>
            <a:ext cx="7585200" cy="358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6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82" name="Google Shape;582;p6"/>
          <p:cNvSpPr txBox="1"/>
          <p:nvPr>
            <p:ph idx="1" type="body"/>
          </p:nvPr>
        </p:nvSpPr>
        <p:spPr>
          <a:xfrm>
            <a:off x="784600" y="1616150"/>
            <a:ext cx="2854500" cy="24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⦿"/>
              <a:defRPr sz="1600"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⊙"/>
              <a:defRPr sz="1600"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3" name="Google Shape;583;p6"/>
          <p:cNvSpPr txBox="1"/>
          <p:nvPr>
            <p:ph idx="2" type="body"/>
          </p:nvPr>
        </p:nvSpPr>
        <p:spPr>
          <a:xfrm>
            <a:off x="3950997" y="1616150"/>
            <a:ext cx="2854500" cy="24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⦿"/>
              <a:defRPr sz="1600"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⊙"/>
              <a:defRPr sz="1600"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4" name="Google Shape;584;p6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5" name="Google Shape;585;p6"/>
          <p:cNvSpPr/>
          <p:nvPr/>
        </p:nvSpPr>
        <p:spPr>
          <a:xfrm rot="2700000">
            <a:off x="426614" y="1198842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7"/>
          <p:cNvGrpSpPr/>
          <p:nvPr/>
        </p:nvGrpSpPr>
        <p:grpSpPr>
          <a:xfrm>
            <a:off x="176488" y="99025"/>
            <a:ext cx="8922050" cy="4994575"/>
            <a:chOff x="176488" y="99025"/>
            <a:chExt cx="8922050" cy="4994575"/>
          </a:xfrm>
        </p:grpSpPr>
        <p:sp>
          <p:nvSpPr>
            <p:cNvPr id="588" name="Google Shape;588;p7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6943550" y="65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261463" y="438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770577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76267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6668213" y="4452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7705763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7"/>
          <p:cNvSpPr/>
          <p:nvPr/>
        </p:nvSpPr>
        <p:spPr>
          <a:xfrm>
            <a:off x="0" y="779400"/>
            <a:ext cx="7585200" cy="358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7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13" name="Google Shape;713;p7"/>
          <p:cNvSpPr txBox="1"/>
          <p:nvPr>
            <p:ph idx="1" type="body"/>
          </p:nvPr>
        </p:nvSpPr>
        <p:spPr>
          <a:xfrm>
            <a:off x="784600" y="1616150"/>
            <a:ext cx="1838700" cy="24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⦿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4" name="Google Shape;714;p7"/>
          <p:cNvSpPr txBox="1"/>
          <p:nvPr>
            <p:ph idx="2" type="body"/>
          </p:nvPr>
        </p:nvSpPr>
        <p:spPr>
          <a:xfrm>
            <a:off x="2875699" y="1616150"/>
            <a:ext cx="1838700" cy="24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⦿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5" name="Google Shape;715;p7"/>
          <p:cNvSpPr txBox="1"/>
          <p:nvPr>
            <p:ph idx="3" type="body"/>
          </p:nvPr>
        </p:nvSpPr>
        <p:spPr>
          <a:xfrm>
            <a:off x="4966799" y="1616150"/>
            <a:ext cx="1838700" cy="24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⦿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6" name="Google Shape;716;p7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7" name="Google Shape;717;p7"/>
          <p:cNvSpPr/>
          <p:nvPr/>
        </p:nvSpPr>
        <p:spPr>
          <a:xfrm rot="2700000">
            <a:off x="426614" y="1198842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" name="Google Shape;719;p8"/>
          <p:cNvGrpSpPr/>
          <p:nvPr/>
        </p:nvGrpSpPr>
        <p:grpSpPr>
          <a:xfrm>
            <a:off x="176488" y="99025"/>
            <a:ext cx="8922050" cy="4994575"/>
            <a:chOff x="176488" y="99025"/>
            <a:chExt cx="8922050" cy="4994575"/>
          </a:xfrm>
        </p:grpSpPr>
        <p:sp>
          <p:nvSpPr>
            <p:cNvPr id="720" name="Google Shape;720;p8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943550" y="65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1261463" y="438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770577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76267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6668213" y="4452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7705763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3" name="Google Shape;843;p8"/>
          <p:cNvSpPr/>
          <p:nvPr/>
        </p:nvSpPr>
        <p:spPr>
          <a:xfrm>
            <a:off x="0" y="779400"/>
            <a:ext cx="7585200" cy="358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8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45" name="Google Shape;845;p8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6" name="Google Shape;846;p8"/>
          <p:cNvSpPr/>
          <p:nvPr/>
        </p:nvSpPr>
        <p:spPr>
          <a:xfrm rot="2700000">
            <a:off x="426614" y="1198842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lt1"/>
        </a:solidFill>
      </p:bgPr>
    </p:bg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9"/>
          <p:cNvSpPr txBox="1"/>
          <p:nvPr>
            <p:ph idx="1" type="body"/>
          </p:nvPr>
        </p:nvSpPr>
        <p:spPr>
          <a:xfrm>
            <a:off x="2031750" y="4406300"/>
            <a:ext cx="50805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849" name="Google Shape;849;p9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0" name="Google Shape;850;p9"/>
          <p:cNvSpPr/>
          <p:nvPr/>
        </p:nvSpPr>
        <p:spPr>
          <a:xfrm>
            <a:off x="296775" y="163610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9"/>
          <p:cNvSpPr/>
          <p:nvPr/>
        </p:nvSpPr>
        <p:spPr>
          <a:xfrm rot="2700000">
            <a:off x="682970" y="196927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9"/>
          <p:cNvSpPr/>
          <p:nvPr/>
        </p:nvSpPr>
        <p:spPr>
          <a:xfrm>
            <a:off x="316725" y="187225"/>
            <a:ext cx="256800" cy="256800"/>
          </a:xfrm>
          <a:prstGeom prst="donut">
            <a:avLst>
              <a:gd fmla="val 24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9"/>
          <p:cNvSpPr/>
          <p:nvPr/>
        </p:nvSpPr>
        <p:spPr>
          <a:xfrm>
            <a:off x="1836800" y="45202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9"/>
          <p:cNvSpPr/>
          <p:nvPr/>
        </p:nvSpPr>
        <p:spPr>
          <a:xfrm>
            <a:off x="1748600" y="1231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9"/>
          <p:cNvSpPr/>
          <p:nvPr/>
        </p:nvSpPr>
        <p:spPr>
          <a:xfrm>
            <a:off x="1320550" y="2113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9"/>
          <p:cNvSpPr/>
          <p:nvPr/>
        </p:nvSpPr>
        <p:spPr>
          <a:xfrm>
            <a:off x="979600" y="56282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9"/>
          <p:cNvSpPr/>
          <p:nvPr/>
        </p:nvSpPr>
        <p:spPr>
          <a:xfrm>
            <a:off x="561400" y="133952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9"/>
          <p:cNvSpPr/>
          <p:nvPr/>
        </p:nvSpPr>
        <p:spPr>
          <a:xfrm>
            <a:off x="1748600" y="5628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9"/>
          <p:cNvSpPr/>
          <p:nvPr/>
        </p:nvSpPr>
        <p:spPr>
          <a:xfrm>
            <a:off x="1184200" y="17004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9"/>
          <p:cNvSpPr/>
          <p:nvPr/>
        </p:nvSpPr>
        <p:spPr>
          <a:xfrm>
            <a:off x="264700" y="85022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9"/>
          <p:cNvSpPr/>
          <p:nvPr/>
        </p:nvSpPr>
        <p:spPr>
          <a:xfrm rot="2700000">
            <a:off x="2383745" y="18459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9"/>
          <p:cNvSpPr/>
          <p:nvPr/>
        </p:nvSpPr>
        <p:spPr>
          <a:xfrm>
            <a:off x="3796775" y="3528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9"/>
          <p:cNvSpPr/>
          <p:nvPr/>
        </p:nvSpPr>
        <p:spPr>
          <a:xfrm rot="2700000">
            <a:off x="4759370" y="24864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9"/>
          <p:cNvSpPr/>
          <p:nvPr/>
        </p:nvSpPr>
        <p:spPr>
          <a:xfrm>
            <a:off x="6499700" y="204475"/>
            <a:ext cx="256800" cy="256800"/>
          </a:xfrm>
          <a:prstGeom prst="donut">
            <a:avLst>
              <a:gd fmla="val 242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9"/>
          <p:cNvSpPr/>
          <p:nvPr/>
        </p:nvSpPr>
        <p:spPr>
          <a:xfrm>
            <a:off x="5847250" y="44102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9"/>
          <p:cNvSpPr/>
          <p:nvPr/>
        </p:nvSpPr>
        <p:spPr>
          <a:xfrm>
            <a:off x="6876825" y="7325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9"/>
          <p:cNvSpPr/>
          <p:nvPr/>
        </p:nvSpPr>
        <p:spPr>
          <a:xfrm>
            <a:off x="7320750" y="2887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9"/>
          <p:cNvSpPr/>
          <p:nvPr/>
        </p:nvSpPr>
        <p:spPr>
          <a:xfrm>
            <a:off x="682900" y="2807375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9"/>
          <p:cNvSpPr/>
          <p:nvPr/>
        </p:nvSpPr>
        <p:spPr>
          <a:xfrm>
            <a:off x="477088" y="40429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9"/>
          <p:cNvSpPr/>
          <p:nvPr/>
        </p:nvSpPr>
        <p:spPr>
          <a:xfrm>
            <a:off x="1173263" y="33286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9"/>
          <p:cNvSpPr/>
          <p:nvPr/>
        </p:nvSpPr>
        <p:spPr>
          <a:xfrm>
            <a:off x="176488" y="46045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9"/>
          <p:cNvSpPr/>
          <p:nvPr/>
        </p:nvSpPr>
        <p:spPr>
          <a:xfrm>
            <a:off x="1272388" y="42997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9"/>
          <p:cNvSpPr/>
          <p:nvPr/>
        </p:nvSpPr>
        <p:spPr>
          <a:xfrm>
            <a:off x="550463" y="34009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9"/>
          <p:cNvSpPr/>
          <p:nvPr/>
        </p:nvSpPr>
        <p:spPr>
          <a:xfrm>
            <a:off x="401013" y="23339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9"/>
          <p:cNvSpPr/>
          <p:nvPr/>
        </p:nvSpPr>
        <p:spPr>
          <a:xfrm>
            <a:off x="1173263" y="37618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9"/>
          <p:cNvSpPr/>
          <p:nvPr/>
        </p:nvSpPr>
        <p:spPr>
          <a:xfrm>
            <a:off x="253763" y="291162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9"/>
          <p:cNvSpPr/>
          <p:nvPr/>
        </p:nvSpPr>
        <p:spPr>
          <a:xfrm>
            <a:off x="8090813" y="38423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9"/>
          <p:cNvSpPr/>
          <p:nvPr/>
        </p:nvSpPr>
        <p:spPr>
          <a:xfrm>
            <a:off x="7601525" y="593575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9"/>
          <p:cNvSpPr/>
          <p:nvPr/>
        </p:nvSpPr>
        <p:spPr>
          <a:xfrm rot="2700000">
            <a:off x="8491970" y="92232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9"/>
          <p:cNvSpPr/>
          <p:nvPr/>
        </p:nvSpPr>
        <p:spPr>
          <a:xfrm>
            <a:off x="8243225" y="21429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9"/>
          <p:cNvSpPr/>
          <p:nvPr/>
        </p:nvSpPr>
        <p:spPr>
          <a:xfrm>
            <a:off x="8090825" y="13313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9"/>
          <p:cNvSpPr/>
          <p:nvPr/>
        </p:nvSpPr>
        <p:spPr>
          <a:xfrm>
            <a:off x="8179025" y="28876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9"/>
          <p:cNvSpPr/>
          <p:nvPr/>
        </p:nvSpPr>
        <p:spPr>
          <a:xfrm>
            <a:off x="8090825" y="92225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9"/>
          <p:cNvSpPr/>
          <p:nvPr/>
        </p:nvSpPr>
        <p:spPr>
          <a:xfrm>
            <a:off x="7855350" y="17243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9"/>
          <p:cNvSpPr/>
          <p:nvPr/>
        </p:nvSpPr>
        <p:spPr>
          <a:xfrm>
            <a:off x="8884925" y="12189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9"/>
          <p:cNvSpPr/>
          <p:nvPr/>
        </p:nvSpPr>
        <p:spPr>
          <a:xfrm>
            <a:off x="8596150" y="17403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9"/>
          <p:cNvSpPr/>
          <p:nvPr/>
        </p:nvSpPr>
        <p:spPr>
          <a:xfrm>
            <a:off x="8243213" y="4347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9"/>
          <p:cNvSpPr/>
          <p:nvPr/>
        </p:nvSpPr>
        <p:spPr>
          <a:xfrm rot="2700000">
            <a:off x="8491957" y="329674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9"/>
          <p:cNvSpPr/>
          <p:nvPr/>
        </p:nvSpPr>
        <p:spPr>
          <a:xfrm>
            <a:off x="7136013" y="4435950"/>
            <a:ext cx="256800" cy="256800"/>
          </a:xfrm>
          <a:prstGeom prst="donut">
            <a:avLst>
              <a:gd fmla="val 242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9"/>
          <p:cNvSpPr/>
          <p:nvPr/>
        </p:nvSpPr>
        <p:spPr>
          <a:xfrm>
            <a:off x="7024038" y="50054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9"/>
          <p:cNvSpPr/>
          <p:nvPr/>
        </p:nvSpPr>
        <p:spPr>
          <a:xfrm>
            <a:off x="7855338" y="34009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9"/>
          <p:cNvSpPr/>
          <p:nvPr/>
        </p:nvSpPr>
        <p:spPr>
          <a:xfrm>
            <a:off x="8973113" y="40429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9"/>
          <p:cNvSpPr/>
          <p:nvPr/>
        </p:nvSpPr>
        <p:spPr>
          <a:xfrm>
            <a:off x="9010338" y="49172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9"/>
          <p:cNvSpPr/>
          <p:nvPr/>
        </p:nvSpPr>
        <p:spPr>
          <a:xfrm>
            <a:off x="6652163" y="42997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9"/>
          <p:cNvSpPr/>
          <p:nvPr/>
        </p:nvSpPr>
        <p:spPr>
          <a:xfrm>
            <a:off x="7767138" y="49172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9"/>
          <p:cNvSpPr/>
          <p:nvPr/>
        </p:nvSpPr>
        <p:spPr>
          <a:xfrm>
            <a:off x="7604538" y="41953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9"/>
          <p:cNvSpPr/>
          <p:nvPr/>
        </p:nvSpPr>
        <p:spPr>
          <a:xfrm>
            <a:off x="8368663" y="268525"/>
            <a:ext cx="256800" cy="256800"/>
          </a:xfrm>
          <a:prstGeom prst="donut">
            <a:avLst>
              <a:gd fmla="val 242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9"/>
          <p:cNvSpPr/>
          <p:nvPr/>
        </p:nvSpPr>
        <p:spPr>
          <a:xfrm>
            <a:off x="922225" y="4692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9"/>
          <p:cNvSpPr/>
          <p:nvPr/>
        </p:nvSpPr>
        <p:spPr>
          <a:xfrm>
            <a:off x="5491738" y="990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9"/>
          <p:cNvSpPr/>
          <p:nvPr/>
        </p:nvSpPr>
        <p:spPr>
          <a:xfrm>
            <a:off x="2379363" y="47970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9"/>
          <p:cNvSpPr/>
          <p:nvPr/>
        </p:nvSpPr>
        <p:spPr>
          <a:xfrm>
            <a:off x="6523713" y="48329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9"/>
          <p:cNvSpPr/>
          <p:nvPr/>
        </p:nvSpPr>
        <p:spPr>
          <a:xfrm>
            <a:off x="8625475" y="2526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9"/>
          <p:cNvSpPr/>
          <p:nvPr/>
        </p:nvSpPr>
        <p:spPr>
          <a:xfrm>
            <a:off x="3011863" y="204475"/>
            <a:ext cx="256800" cy="256800"/>
          </a:xfrm>
          <a:prstGeom prst="donut">
            <a:avLst>
              <a:gd fmla="val 242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9"/>
          <p:cNvSpPr/>
          <p:nvPr/>
        </p:nvSpPr>
        <p:spPr>
          <a:xfrm rot="2700000">
            <a:off x="823945" y="92232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0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07" name="Google Shape;907;p10"/>
          <p:cNvGrpSpPr/>
          <p:nvPr/>
        </p:nvGrpSpPr>
        <p:grpSpPr>
          <a:xfrm>
            <a:off x="176488" y="99025"/>
            <a:ext cx="8922050" cy="4994575"/>
            <a:chOff x="176488" y="99025"/>
            <a:chExt cx="8922050" cy="4994575"/>
          </a:xfrm>
        </p:grpSpPr>
        <p:sp>
          <p:nvSpPr>
            <p:cNvPr id="908" name="Google Shape;908;p10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0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0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0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0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0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0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0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0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0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0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0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0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0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0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0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0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0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0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0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0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0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0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0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0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0"/>
            <p:cNvSpPr/>
            <p:nvPr/>
          </p:nvSpPr>
          <p:spPr>
            <a:xfrm>
              <a:off x="6876825" y="7325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0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0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0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0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0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0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0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0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0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0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0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0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0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0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0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0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7604538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0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0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0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0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0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79700" y="1616144"/>
            <a:ext cx="6025800" cy="24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⦿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429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⊙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29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■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429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●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429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○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429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■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429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●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429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○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429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Montserrat Light"/>
              <a:buChar char="■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17">
          <p15:clr>
            <a:srgbClr val="EA4335"/>
          </p15:clr>
        </p15:guide>
        <p15:guide id="2" pos="383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zilla-slab" TargetMode="External"/><Relationship Id="rId4" Type="http://schemas.openxmlformats.org/officeDocument/2006/relationships/hyperlink" Target="https://www.fontsquirrel.com/fonts/montserra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3"/>
          <p:cNvSpPr txBox="1"/>
          <p:nvPr>
            <p:ph type="ctrTitle"/>
          </p:nvPr>
        </p:nvSpPr>
        <p:spPr>
          <a:xfrm>
            <a:off x="779700" y="1991825"/>
            <a:ext cx="6303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22"/>
          <p:cNvSpPr txBox="1"/>
          <p:nvPr>
            <p:ph type="title"/>
          </p:nvPr>
        </p:nvSpPr>
        <p:spPr>
          <a:xfrm>
            <a:off x="779700" y="1156400"/>
            <a:ext cx="3097800" cy="3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73" name="Google Shape;1373;p22"/>
          <p:cNvSpPr txBox="1"/>
          <p:nvPr>
            <p:ph idx="1" type="body"/>
          </p:nvPr>
        </p:nvSpPr>
        <p:spPr>
          <a:xfrm>
            <a:off x="779700" y="1991824"/>
            <a:ext cx="3097800" cy="204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374" name="Google Shape;1374;p22"/>
          <p:cNvPicPr preferRelativeResize="0"/>
          <p:nvPr/>
        </p:nvPicPr>
        <p:blipFill rotWithShape="1">
          <a:blip r:embed="rId3">
            <a:alphaModFix/>
          </a:blip>
          <a:srcRect b="0" l="16750" r="16750" t="0"/>
          <a:stretch/>
        </p:blipFill>
        <p:spPr>
          <a:xfrm>
            <a:off x="4182150" y="939124"/>
            <a:ext cx="3246525" cy="32465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Google Shape;1375;p22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23"/>
          <p:cNvSpPr txBox="1"/>
          <p:nvPr>
            <p:ph idx="4294967295" type="title"/>
          </p:nvPr>
        </p:nvSpPr>
        <p:spPr>
          <a:xfrm>
            <a:off x="2194950" y="4515300"/>
            <a:ext cx="4754100" cy="3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81" name="Google Shape;1381;p23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24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387" name="Google Shape;1387;p24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8" name="Google Shape;1388;p24"/>
          <p:cNvSpPr/>
          <p:nvPr/>
        </p:nvSpPr>
        <p:spPr>
          <a:xfrm>
            <a:off x="3197878" y="1890175"/>
            <a:ext cx="1422000" cy="409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89" name="Google Shape;1389;p24"/>
          <p:cNvSpPr/>
          <p:nvPr/>
        </p:nvSpPr>
        <p:spPr>
          <a:xfrm>
            <a:off x="4834591" y="2721984"/>
            <a:ext cx="1422000" cy="409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90" name="Google Shape;1390;p24"/>
          <p:cNvSpPr/>
          <p:nvPr/>
        </p:nvSpPr>
        <p:spPr>
          <a:xfrm>
            <a:off x="1561166" y="2721984"/>
            <a:ext cx="1422000" cy="409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91" name="Google Shape;1391;p24"/>
          <p:cNvSpPr/>
          <p:nvPr/>
        </p:nvSpPr>
        <p:spPr>
          <a:xfrm>
            <a:off x="779700" y="3553792"/>
            <a:ext cx="1422000" cy="409200"/>
          </a:xfrm>
          <a:prstGeom prst="roundRect">
            <a:avLst>
              <a:gd fmla="val 50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92" name="Google Shape;1392;p24"/>
          <p:cNvSpPr/>
          <p:nvPr/>
        </p:nvSpPr>
        <p:spPr>
          <a:xfrm>
            <a:off x="2342631" y="3553792"/>
            <a:ext cx="1422000" cy="409200"/>
          </a:xfrm>
          <a:prstGeom prst="roundRect">
            <a:avLst>
              <a:gd fmla="val 50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93" name="Google Shape;1393;p24"/>
          <p:cNvSpPr/>
          <p:nvPr/>
        </p:nvSpPr>
        <p:spPr>
          <a:xfrm>
            <a:off x="4053132" y="3553792"/>
            <a:ext cx="1422000" cy="409200"/>
          </a:xfrm>
          <a:prstGeom prst="roundRect">
            <a:avLst>
              <a:gd fmla="val 50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94" name="Google Shape;1394;p24"/>
          <p:cNvSpPr/>
          <p:nvPr/>
        </p:nvSpPr>
        <p:spPr>
          <a:xfrm>
            <a:off x="5616063" y="3553792"/>
            <a:ext cx="1422000" cy="409200"/>
          </a:xfrm>
          <a:prstGeom prst="roundRect">
            <a:avLst>
              <a:gd fmla="val 50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1395" name="Google Shape;1395;p24"/>
          <p:cNvCxnSpPr>
            <a:stCxn id="1388" idx="2"/>
            <a:endCxn id="1389" idx="0"/>
          </p:cNvCxnSpPr>
          <p:nvPr/>
        </p:nvCxnSpPr>
        <p:spPr>
          <a:xfrm flipH="1" rot="-5400000">
            <a:off x="4515928" y="1692325"/>
            <a:ext cx="422700" cy="1636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6" name="Google Shape;1396;p24"/>
          <p:cNvCxnSpPr>
            <a:stCxn id="1390" idx="0"/>
            <a:endCxn id="1388" idx="2"/>
          </p:cNvCxnSpPr>
          <p:nvPr/>
        </p:nvCxnSpPr>
        <p:spPr>
          <a:xfrm rot="-5400000">
            <a:off x="2879216" y="1692234"/>
            <a:ext cx="422700" cy="1636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7" name="Google Shape;1397;p24"/>
          <p:cNvCxnSpPr>
            <a:stCxn id="1390" idx="2"/>
            <a:endCxn id="1392" idx="0"/>
          </p:cNvCxnSpPr>
          <p:nvPr/>
        </p:nvCxnSpPr>
        <p:spPr>
          <a:xfrm flipH="1" rot="-5400000">
            <a:off x="2451566" y="2951784"/>
            <a:ext cx="422700" cy="781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8" name="Google Shape;1398;p24"/>
          <p:cNvCxnSpPr>
            <a:stCxn id="1391" idx="0"/>
            <a:endCxn id="1390" idx="2"/>
          </p:cNvCxnSpPr>
          <p:nvPr/>
        </p:nvCxnSpPr>
        <p:spPr>
          <a:xfrm rot="-5400000">
            <a:off x="1670100" y="2951692"/>
            <a:ext cx="422700" cy="781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9" name="Google Shape;1399;p24"/>
          <p:cNvCxnSpPr>
            <a:stCxn id="1389" idx="2"/>
            <a:endCxn id="1394" idx="0"/>
          </p:cNvCxnSpPr>
          <p:nvPr/>
        </p:nvCxnSpPr>
        <p:spPr>
          <a:xfrm flipH="1" rot="-5400000">
            <a:off x="5724991" y="2951784"/>
            <a:ext cx="422700" cy="781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0" name="Google Shape;1400;p24"/>
          <p:cNvCxnSpPr>
            <a:stCxn id="1393" idx="0"/>
            <a:endCxn id="1389" idx="2"/>
          </p:cNvCxnSpPr>
          <p:nvPr/>
        </p:nvCxnSpPr>
        <p:spPr>
          <a:xfrm rot="-5400000">
            <a:off x="4943532" y="2951692"/>
            <a:ext cx="422700" cy="781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25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406" name="Google Shape;1406;p25"/>
          <p:cNvGraphicFramePr/>
          <p:nvPr/>
        </p:nvGraphicFramePr>
        <p:xfrm>
          <a:off x="779700" y="18480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{C9A3E184-D4F4-4A8C-9F3D-AC1B6DC9EBC6}</a:tableStyleId>
              </a:tblPr>
              <a:tblGrid>
                <a:gridCol w="1579400"/>
                <a:gridCol w="1579400"/>
                <a:gridCol w="1579400"/>
                <a:gridCol w="157940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07" name="Google Shape;1407;p25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26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26"/>
          <p:cNvSpPr txBox="1"/>
          <p:nvPr>
            <p:ph idx="4294967295" type="title"/>
          </p:nvPr>
        </p:nvSpPr>
        <p:spPr>
          <a:xfrm>
            <a:off x="701725" y="511375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414" name="Google Shape;1414;p26"/>
          <p:cNvSpPr/>
          <p:nvPr/>
        </p:nvSpPr>
        <p:spPr>
          <a:xfrm>
            <a:off x="1978762" y="1892523"/>
            <a:ext cx="697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our office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15" name="Google Shape;1415;p26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6" name="Google Shape;1416;p26"/>
          <p:cNvSpPr txBox="1"/>
          <p:nvPr>
            <p:ph idx="4294967295" type="body"/>
          </p:nvPr>
        </p:nvSpPr>
        <p:spPr>
          <a:xfrm>
            <a:off x="740703" y="4622298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1417" name="Google Shape;1417;p26"/>
          <p:cNvSpPr/>
          <p:nvPr/>
        </p:nvSpPr>
        <p:spPr>
          <a:xfrm>
            <a:off x="1112875" y="2140700"/>
            <a:ext cx="240900" cy="2409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26"/>
          <p:cNvSpPr/>
          <p:nvPr/>
        </p:nvSpPr>
        <p:spPr>
          <a:xfrm>
            <a:off x="2881425" y="3682425"/>
            <a:ext cx="240900" cy="2409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26"/>
          <p:cNvSpPr/>
          <p:nvPr/>
        </p:nvSpPr>
        <p:spPr>
          <a:xfrm>
            <a:off x="3841900" y="1935150"/>
            <a:ext cx="240900" cy="2409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26"/>
          <p:cNvSpPr/>
          <p:nvPr/>
        </p:nvSpPr>
        <p:spPr>
          <a:xfrm>
            <a:off x="4589725" y="4065200"/>
            <a:ext cx="240900" cy="2409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26"/>
          <p:cNvSpPr/>
          <p:nvPr/>
        </p:nvSpPr>
        <p:spPr>
          <a:xfrm>
            <a:off x="6698500" y="2451300"/>
            <a:ext cx="240900" cy="2409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26"/>
          <p:cNvSpPr/>
          <p:nvPr/>
        </p:nvSpPr>
        <p:spPr>
          <a:xfrm>
            <a:off x="7354175" y="4122900"/>
            <a:ext cx="240900" cy="2409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27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highlight>
                  <a:schemeClr val="accent1"/>
                </a:highlight>
              </a:rPr>
              <a:t>89,526,124</a:t>
            </a:r>
            <a:endParaRPr sz="960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sp>
        <p:nvSpPr>
          <p:cNvPr id="1428" name="Google Shape;1428;p27"/>
          <p:cNvSpPr txBox="1"/>
          <p:nvPr>
            <p:ph idx="4294967295" type="subTitle"/>
          </p:nvPr>
        </p:nvSpPr>
        <p:spPr>
          <a:xfrm>
            <a:off x="685800" y="2840051"/>
            <a:ext cx="7772400" cy="43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>
                <a:highlight>
                  <a:schemeClr val="accent1"/>
                </a:highlight>
              </a:rPr>
              <a:t>Whoa! That’s a big number, aren’t you proud?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1429" name="Google Shape;1429;p27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28"/>
          <p:cNvSpPr txBox="1"/>
          <p:nvPr>
            <p:ph idx="4294967295" type="ctrTitle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89,526,124$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435" name="Google Shape;1435;p28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That’s a lot of money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436" name="Google Shape;1436;p28"/>
          <p:cNvSpPr txBox="1"/>
          <p:nvPr>
            <p:ph idx="4294967295" type="ctrTitle"/>
          </p:nvPr>
        </p:nvSpPr>
        <p:spPr>
          <a:xfrm>
            <a:off x="685800" y="320070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100%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437" name="Google Shape;1437;p28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Total success!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438" name="Google Shape;1438;p28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185,244 users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439" name="Google Shape;1439;p28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And a lot of users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440" name="Google Shape;1440;p28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29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446" name="Google Shape;1446;p29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47" name="Google Shape;1447;p29"/>
          <p:cNvGrpSpPr/>
          <p:nvPr/>
        </p:nvGrpSpPr>
        <p:grpSpPr>
          <a:xfrm>
            <a:off x="465686" y="1627525"/>
            <a:ext cx="2726286" cy="2547000"/>
            <a:chOff x="1293736" y="1258050"/>
            <a:chExt cx="2726286" cy="2547000"/>
          </a:xfrm>
        </p:grpSpPr>
        <p:sp>
          <p:nvSpPr>
            <p:cNvPr id="1448" name="Google Shape;1448;p2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b="1" sz="1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50" name="Google Shape;1450;p2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1451" name="Google Shape;1451;p29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elit, sed do eiusmod tempor. </a:t>
              </a:r>
              <a:endParaRPr b="1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52" name="Google Shape;1452;p29"/>
          <p:cNvGrpSpPr/>
          <p:nvPr/>
        </p:nvGrpSpPr>
        <p:grpSpPr>
          <a:xfrm>
            <a:off x="2375908" y="1627525"/>
            <a:ext cx="2726286" cy="2547000"/>
            <a:chOff x="3203958" y="1258050"/>
            <a:chExt cx="2726286" cy="2547000"/>
          </a:xfrm>
        </p:grpSpPr>
        <p:sp>
          <p:nvSpPr>
            <p:cNvPr id="1453" name="Google Shape;1453;p2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b="1" sz="1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55" name="Google Shape;1455;p2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1456" name="Google Shape;1456;p29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elit, sed do eiusmod tempor. </a:t>
              </a:r>
              <a:endParaRPr b="1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57" name="Google Shape;1457;p29"/>
          <p:cNvGrpSpPr/>
          <p:nvPr/>
        </p:nvGrpSpPr>
        <p:grpSpPr>
          <a:xfrm>
            <a:off x="4295927" y="1627525"/>
            <a:ext cx="2726286" cy="2547000"/>
            <a:chOff x="5123977" y="1258050"/>
            <a:chExt cx="2726286" cy="2547000"/>
          </a:xfrm>
        </p:grpSpPr>
        <p:sp>
          <p:nvSpPr>
            <p:cNvPr id="1458" name="Google Shape;1458;p2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9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b="1" sz="1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60" name="Google Shape;1460;p2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1461" name="Google Shape;1461;p29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elit, sed do eiusmod tempor. </a:t>
              </a:r>
              <a:endParaRPr b="1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0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467" name="Google Shape;1467;p30"/>
          <p:cNvSpPr txBox="1"/>
          <p:nvPr>
            <p:ph idx="1" type="body"/>
          </p:nvPr>
        </p:nvSpPr>
        <p:spPr>
          <a:xfrm>
            <a:off x="784600" y="1616150"/>
            <a:ext cx="1838700" cy="13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1468" name="Google Shape;1468;p30"/>
          <p:cNvSpPr txBox="1"/>
          <p:nvPr>
            <p:ph idx="2" type="body"/>
          </p:nvPr>
        </p:nvSpPr>
        <p:spPr>
          <a:xfrm>
            <a:off x="2875700" y="1616150"/>
            <a:ext cx="1838700" cy="13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1469" name="Google Shape;1469;p30"/>
          <p:cNvSpPr txBox="1"/>
          <p:nvPr>
            <p:ph idx="3" type="body"/>
          </p:nvPr>
        </p:nvSpPr>
        <p:spPr>
          <a:xfrm>
            <a:off x="4966800" y="1616150"/>
            <a:ext cx="1838700" cy="13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470" name="Google Shape;1470;p30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1" name="Google Shape;1471;p30"/>
          <p:cNvSpPr txBox="1"/>
          <p:nvPr>
            <p:ph idx="1" type="body"/>
          </p:nvPr>
        </p:nvSpPr>
        <p:spPr>
          <a:xfrm>
            <a:off x="784600" y="2987750"/>
            <a:ext cx="1838700" cy="13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1472" name="Google Shape;1472;p30"/>
          <p:cNvSpPr txBox="1"/>
          <p:nvPr>
            <p:ph idx="2" type="body"/>
          </p:nvPr>
        </p:nvSpPr>
        <p:spPr>
          <a:xfrm>
            <a:off x="2875700" y="2987750"/>
            <a:ext cx="1838700" cy="13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1473" name="Google Shape;1473;p30"/>
          <p:cNvSpPr txBox="1"/>
          <p:nvPr>
            <p:ph idx="3" type="body"/>
          </p:nvPr>
        </p:nvSpPr>
        <p:spPr>
          <a:xfrm>
            <a:off x="4966800" y="2987750"/>
            <a:ext cx="1838700" cy="13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31"/>
          <p:cNvSpPr txBox="1"/>
          <p:nvPr>
            <p:ph idx="1" type="body"/>
          </p:nvPr>
        </p:nvSpPr>
        <p:spPr>
          <a:xfrm>
            <a:off x="2031750" y="4406300"/>
            <a:ext cx="50805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10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1479" name="Google Shape;1479;p31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0" name="Google Shape;1480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788" y="457200"/>
            <a:ext cx="4686421" cy="410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4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296" name="Google Shape;1296;p14"/>
          <p:cNvSpPr txBox="1"/>
          <p:nvPr>
            <p:ph idx="2" type="body"/>
          </p:nvPr>
        </p:nvSpPr>
        <p:spPr>
          <a:xfrm>
            <a:off x="3950999" y="1616150"/>
            <a:ext cx="2854500" cy="194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POWERPOINT®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</a:t>
            </a:r>
            <a:r>
              <a:rPr b="1" lang="en" sz="1000"/>
              <a:t>"Download as PowerPoint template"</a:t>
            </a:r>
            <a:r>
              <a:rPr lang="en" sz="1000"/>
              <a:t>. You will get a .pptx file that you can edit in PowerPoint. 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000"/>
              <a:t>)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/>
          </a:p>
        </p:txBody>
      </p:sp>
      <p:sp>
        <p:nvSpPr>
          <p:cNvPr id="1297" name="Google Shape;1297;p14"/>
          <p:cNvSpPr txBox="1"/>
          <p:nvPr>
            <p:ph idx="1" type="body"/>
          </p:nvPr>
        </p:nvSpPr>
        <p:spPr>
          <a:xfrm>
            <a:off x="784600" y="1616150"/>
            <a:ext cx="2854500" cy="194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EDIT IN GOOGLE SLIDES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</a:t>
            </a:r>
            <a:r>
              <a:rPr b="1" lang="en" sz="1000"/>
              <a:t>"Use as Google Slides Theme"</a:t>
            </a:r>
            <a:r>
              <a:rPr lang="en" sz="1000"/>
              <a:t>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will get a copy of this document on your Google Drive and will be able to edit, add or delete slides.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You have to be signed in to your Google account.</a:t>
            </a:r>
            <a:endParaRPr sz="1400"/>
          </a:p>
        </p:txBody>
      </p:sp>
      <p:sp>
        <p:nvSpPr>
          <p:cNvPr id="1298" name="Google Shape;1298;p14"/>
          <p:cNvSpPr txBox="1"/>
          <p:nvPr>
            <p:ph idx="2" type="body"/>
          </p:nvPr>
        </p:nvSpPr>
        <p:spPr>
          <a:xfrm>
            <a:off x="784600" y="3753525"/>
            <a:ext cx="6025800" cy="5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4"/>
                </a:solidFill>
              </a:rPr>
              <a:t>More info on how to use this template at </a:t>
            </a:r>
            <a:r>
              <a:rPr b="1" lang="en" sz="900" u="sng">
                <a:solidFill>
                  <a:schemeClr val="accent4"/>
                </a:solidFill>
                <a:hlinkClick r:id="rId4"/>
              </a:rPr>
              <a:t>slidescarnival.com/help-use-presentation-template</a:t>
            </a:r>
            <a:endParaRPr b="1" sz="9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accent4"/>
                </a:solidFill>
              </a:rPr>
              <a:t>This template is free to use under </a:t>
            </a:r>
            <a:r>
              <a:rPr lang="en" sz="900" u="sng">
                <a:solidFill>
                  <a:schemeClr val="accent4"/>
                </a:solidFill>
                <a:hlinkClick r:id="rId5"/>
              </a:rPr>
              <a:t>Creative Commons Attribution license</a:t>
            </a:r>
            <a:r>
              <a:rPr lang="en" sz="900">
                <a:solidFill>
                  <a:schemeClr val="accent4"/>
                </a:solidFill>
              </a:rPr>
              <a:t>. You can keep the Credits slide or mention SlidesCarnival and other resources used in a slide footer.</a:t>
            </a:r>
            <a:endParaRPr sz="9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4"/>
              </a:solidFill>
            </a:endParaRPr>
          </a:p>
        </p:txBody>
      </p:sp>
      <p:sp>
        <p:nvSpPr>
          <p:cNvPr id="1299" name="Google Shape;1299;p14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2"/>
          <p:cNvSpPr txBox="1"/>
          <p:nvPr>
            <p:ph idx="4294967295" type="body"/>
          </p:nvPr>
        </p:nvSpPr>
        <p:spPr>
          <a:xfrm>
            <a:off x="886700" y="785800"/>
            <a:ext cx="3038700" cy="357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Mobile</a:t>
            </a:r>
            <a:r>
              <a:rPr lang="en" sz="30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 project</a:t>
            </a:r>
            <a:endParaRPr sz="30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86" name="Google Shape;1486;p32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7" name="Google Shape;1487;p32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88" name="Google Shape;1488;p32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1489" name="Google Shape;1489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33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8" name="Google Shape;1498;p33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99" name="Google Shape;1499;p33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1500" name="Google Shape;1500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4" name="Google Shape;1504;p33"/>
          <p:cNvSpPr txBox="1"/>
          <p:nvPr>
            <p:ph idx="4294967295" type="body"/>
          </p:nvPr>
        </p:nvSpPr>
        <p:spPr>
          <a:xfrm>
            <a:off x="886700" y="785800"/>
            <a:ext cx="3038700" cy="357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Tablet</a:t>
            </a:r>
            <a:r>
              <a:rPr lang="en" sz="30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 project</a:t>
            </a:r>
            <a:endParaRPr sz="30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34"/>
          <p:cNvSpPr/>
          <p:nvPr/>
        </p:nvSpPr>
        <p:spPr>
          <a:xfrm>
            <a:off x="4452125" y="1380913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0" name="Google Shape;1510;p34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11" name="Google Shape;1511;p34"/>
          <p:cNvGrpSpPr/>
          <p:nvPr/>
        </p:nvGrpSpPr>
        <p:grpSpPr>
          <a:xfrm>
            <a:off x="3947274" y="1241129"/>
            <a:ext cx="4542205" cy="2661224"/>
            <a:chOff x="1177450" y="241631"/>
            <a:chExt cx="6173152" cy="3616776"/>
          </a:xfrm>
        </p:grpSpPr>
        <p:sp>
          <p:nvSpPr>
            <p:cNvPr id="1512" name="Google Shape;1512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6" name="Google Shape;1516;p34"/>
          <p:cNvSpPr txBox="1"/>
          <p:nvPr>
            <p:ph idx="4294967295" type="body"/>
          </p:nvPr>
        </p:nvSpPr>
        <p:spPr>
          <a:xfrm>
            <a:off x="886700" y="785800"/>
            <a:ext cx="2724600" cy="357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Desktop</a:t>
            </a:r>
            <a:r>
              <a:rPr lang="en" sz="30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 project</a:t>
            </a:r>
            <a:endParaRPr sz="30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35"/>
          <p:cNvSpPr txBox="1"/>
          <p:nvPr>
            <p:ph idx="4294967295" type="ctrTitle"/>
          </p:nvPr>
        </p:nvSpPr>
        <p:spPr>
          <a:xfrm>
            <a:off x="685800" y="1221375"/>
            <a:ext cx="4956600" cy="82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3"/>
                </a:solidFill>
                <a:highlight>
                  <a:schemeClr val="lt1"/>
                </a:highlight>
              </a:rPr>
              <a:t>Thanks!</a:t>
            </a:r>
            <a:endParaRPr sz="6000">
              <a:solidFill>
                <a:schemeClr val="accent3"/>
              </a:solidFill>
              <a:highlight>
                <a:schemeClr val="lt1"/>
              </a:highlight>
            </a:endParaRPr>
          </a:p>
        </p:txBody>
      </p:sp>
      <p:sp>
        <p:nvSpPr>
          <p:cNvPr id="1522" name="Google Shape;1522;p35"/>
          <p:cNvSpPr txBox="1"/>
          <p:nvPr>
            <p:ph idx="4294967295" type="subTitle"/>
          </p:nvPr>
        </p:nvSpPr>
        <p:spPr>
          <a:xfrm>
            <a:off x="685800" y="2081625"/>
            <a:ext cx="4956600" cy="184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highlight>
                  <a:schemeClr val="lt1"/>
                </a:highlight>
              </a:rPr>
              <a:t>Any questions?</a:t>
            </a:r>
            <a:endParaRPr b="1" sz="24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highlight>
                  <a:schemeClr val="lt1"/>
                </a:highlight>
              </a:rPr>
              <a:t>You can find me at @username and user@mail.me</a:t>
            </a:r>
            <a:endParaRPr b="1" sz="2400">
              <a:highlight>
                <a:schemeClr val="lt1"/>
              </a:highlight>
            </a:endParaRPr>
          </a:p>
        </p:txBody>
      </p:sp>
      <p:pic>
        <p:nvPicPr>
          <p:cNvPr id="1523" name="Google Shape;1523;p35"/>
          <p:cNvPicPr preferRelativeResize="0"/>
          <p:nvPr/>
        </p:nvPicPr>
        <p:blipFill rotWithShape="1">
          <a:blip r:embed="rId3">
            <a:alphaModFix/>
          </a:blip>
          <a:srcRect b="17001" l="8346" r="8354" t="-299"/>
          <a:stretch/>
        </p:blipFill>
        <p:spPr>
          <a:xfrm>
            <a:off x="5773175" y="1173450"/>
            <a:ext cx="2796600" cy="279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24" name="Google Shape;1524;p35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5" name="Google Shape;1525;p35"/>
          <p:cNvSpPr/>
          <p:nvPr/>
        </p:nvSpPr>
        <p:spPr>
          <a:xfrm>
            <a:off x="5641725" y="1042000"/>
            <a:ext cx="3059400" cy="3059400"/>
          </a:xfrm>
          <a:prstGeom prst="donut">
            <a:avLst>
              <a:gd fmla="val 18091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36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531" name="Google Shape;1531;p36"/>
          <p:cNvSpPr txBox="1"/>
          <p:nvPr>
            <p:ph idx="1" type="body"/>
          </p:nvPr>
        </p:nvSpPr>
        <p:spPr>
          <a:xfrm>
            <a:off x="779700" y="1616144"/>
            <a:ext cx="6025800" cy="24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Special thanks to all the people who made and released these awesome resources for free: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⦿"/>
            </a:pPr>
            <a:r>
              <a:rPr lang="en" sz="2000"/>
              <a:t>Presentation template by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SlidesCarnival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⦿"/>
            </a:pPr>
            <a:r>
              <a:rPr lang="en" sz="2000"/>
              <a:t>Photographs by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Unsplash</a:t>
            </a:r>
            <a:endParaRPr sz="2000"/>
          </a:p>
        </p:txBody>
      </p:sp>
      <p:sp>
        <p:nvSpPr>
          <p:cNvPr id="1532" name="Google Shape;1532;p36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37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538" name="Google Shape;1538;p37"/>
          <p:cNvSpPr txBox="1"/>
          <p:nvPr>
            <p:ph idx="1" type="body"/>
          </p:nvPr>
        </p:nvSpPr>
        <p:spPr>
          <a:xfrm>
            <a:off x="779700" y="1616144"/>
            <a:ext cx="6025800" cy="24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⦿"/>
            </a:pPr>
            <a:r>
              <a:rPr lang="en" sz="1400"/>
              <a:t>Titles: Zilla Slab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⦿"/>
            </a:pPr>
            <a:r>
              <a:rPr lang="en" sz="1400"/>
              <a:t>Body copy: Montserrat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br>
              <a:rPr lang="en" sz="1400"/>
            </a:b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https://www.fontsquirrel.com/fonts/zilla-slab</a:t>
            </a:r>
            <a:br>
              <a:rPr lang="en"/>
            </a:b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https://www.fontsquirrel.com/fonts/montserrat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39" name="Google Shape;1539;p37"/>
          <p:cNvSpPr txBox="1"/>
          <p:nvPr/>
        </p:nvSpPr>
        <p:spPr>
          <a:xfrm>
            <a:off x="779700" y="3656725"/>
            <a:ext cx="6025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0" name="Google Shape;1540;p37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38"/>
          <p:cNvSpPr txBox="1"/>
          <p:nvPr>
            <p:ph idx="4294967295" type="body"/>
          </p:nvPr>
        </p:nvSpPr>
        <p:spPr>
          <a:xfrm>
            <a:off x="6248575" y="312075"/>
            <a:ext cx="2438100" cy="149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SlidesCarnival icons are editable shapes. </a:t>
            </a:r>
            <a:br>
              <a:rPr lang="en" sz="900">
                <a:solidFill>
                  <a:schemeClr val="dk1"/>
                </a:solidFill>
              </a:rPr>
            </a:br>
            <a:br>
              <a:rPr lang="en" sz="900">
                <a:solidFill>
                  <a:schemeClr val="dk1"/>
                </a:solidFill>
              </a:rPr>
            </a:br>
            <a:r>
              <a:rPr lang="en" sz="900">
                <a:solidFill>
                  <a:schemeClr val="dk1"/>
                </a:solidFill>
              </a:rPr>
              <a:t>This means that you can: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⦿"/>
            </a:pPr>
            <a:r>
              <a:rPr lang="en" sz="900">
                <a:solidFill>
                  <a:schemeClr val="dk1"/>
                </a:solidFill>
              </a:rPr>
              <a:t>Resize them without losing quality.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⦿"/>
            </a:pPr>
            <a:r>
              <a:rPr lang="en" sz="900">
                <a:solidFill>
                  <a:schemeClr val="dk1"/>
                </a:solidFill>
              </a:rPr>
              <a:t>Change fill color and opacity.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⦿"/>
            </a:pPr>
            <a:r>
              <a:rPr lang="en" sz="900">
                <a:solidFill>
                  <a:schemeClr val="dk1"/>
                </a:solidFill>
              </a:rPr>
              <a:t>Change line color, width and style.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Isn’t that nice? :)</a:t>
            </a:r>
            <a:br>
              <a:rPr lang="en" sz="900">
                <a:solidFill>
                  <a:schemeClr val="dk1"/>
                </a:solidFill>
              </a:rPr>
            </a:br>
            <a:br>
              <a:rPr lang="en" sz="900">
                <a:solidFill>
                  <a:schemeClr val="dk1"/>
                </a:solidFill>
              </a:rPr>
            </a:br>
            <a:r>
              <a:rPr lang="en" sz="900">
                <a:solidFill>
                  <a:schemeClr val="dk1"/>
                </a:solidFill>
              </a:rPr>
              <a:t>Examples:</a:t>
            </a:r>
            <a:endParaRPr sz="900">
              <a:solidFill>
                <a:schemeClr val="dk1"/>
              </a:solidFill>
            </a:endParaRPr>
          </a:p>
        </p:txBody>
      </p:sp>
      <p:grpSp>
        <p:nvGrpSpPr>
          <p:cNvPr id="1546" name="Google Shape;1546;p3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1547" name="Google Shape;1547;p3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553" name="Google Shape;1553;p3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1554" name="Google Shape;1554;p3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556" name="Google Shape;1556;p3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1557" name="Google Shape;1557;p3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559" name="Google Shape;1559;p38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60" name="Google Shape;1560;p38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61" name="Google Shape;1561;p3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1562" name="Google Shape;1562;p3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565" name="Google Shape;1565;p3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1566" name="Google Shape;1566;p3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570" name="Google Shape;1570;p38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71" name="Google Shape;1571;p3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1572" name="Google Shape;1572;p3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8" name="Google Shape;1588;p3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9" name="Google Shape;1589;p3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1" name="Google Shape;1591;p3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592" name="Google Shape;1592;p3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1593" name="Google Shape;1593;p3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595" name="Google Shape;1595;p3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1596" name="Google Shape;1596;p3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599" name="Google Shape;1599;p3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1600" name="Google Shape;1600;p3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2" name="Google Shape;1602;p3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03" name="Google Shape;1603;p3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1604" name="Google Shape;1604;p3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5" name="Google Shape;1605;p3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6" name="Google Shape;1606;p3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7" name="Google Shape;1607;p3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608" name="Google Shape;1608;p38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09" name="Google Shape;1609;p38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10" name="Google Shape;1610;p38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11" name="Google Shape;1611;p38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12" name="Google Shape;1612;p3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1613" name="Google Shape;1613;p3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15" name="Google Shape;1615;p3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1616" name="Google Shape;1616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18" name="Google Shape;1618;p3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1619" name="Google Shape;1619;p3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0" name="Google Shape;1620;p3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21" name="Google Shape;1621;p3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1622" name="Google Shape;1622;p3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3" name="Google Shape;1623;p3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24" name="Google Shape;1624;p3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1625" name="Google Shape;1625;p3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6" name="Google Shape;1626;p3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7" name="Google Shape;1627;p3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29" name="Google Shape;1629;p3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1630" name="Google Shape;1630;p3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32" name="Google Shape;1632;p3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1633" name="Google Shape;1633;p3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4" name="Google Shape;1634;p3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5" name="Google Shape;1635;p3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636" name="Google Shape;1636;p38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37" name="Google Shape;1637;p3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1638" name="Google Shape;1638;p3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40" name="Google Shape;1640;p3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1641" name="Google Shape;1641;p3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46" name="Google Shape;1646;p3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1647" name="Google Shape;1647;p3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49" name="Google Shape;1649;p3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1650" name="Google Shape;1650;p3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1" name="Google Shape;1651;p3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55" name="Google Shape;1655;p3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1656" name="Google Shape;1656;p3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61" name="Google Shape;1661;p3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1662" name="Google Shape;1662;p3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3" name="Google Shape;1663;p3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4" name="Google Shape;1664;p3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5" name="Google Shape;1665;p3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666" name="Google Shape;1666;p38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67" name="Google Shape;1667;p38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68" name="Google Shape;1668;p38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69" name="Google Shape;1669;p3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1670" name="Google Shape;1670;p3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72" name="Google Shape;1672;p3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1673" name="Google Shape;1673;p3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4" name="Google Shape;1674;p3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75" name="Google Shape;1675;p3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1676" name="Google Shape;1676;p3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7" name="Google Shape;1677;p3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678" name="Google Shape;1678;p38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79" name="Google Shape;1679;p3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1680" name="Google Shape;1680;p3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1" name="Google Shape;1681;p3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82" name="Google Shape;1682;p3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1683" name="Google Shape;1683;p3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4" name="Google Shape;1684;p3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6" name="Google Shape;1686;p3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7" name="Google Shape;1687;p3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88" name="Google Shape;1688;p3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1689" name="Google Shape;1689;p3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691" name="Google Shape;1691;p38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2" name="Google Shape;1692;p38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93" name="Google Shape;1693;p3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1694" name="Google Shape;1694;p3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96" name="Google Shape;1696;p3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1697" name="Google Shape;1697;p3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699" name="Google Shape;1699;p38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00" name="Google Shape;1700;p3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1701" name="Google Shape;1701;p3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03" name="Google Shape;1703;p3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1704" name="Google Shape;1704;p3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707" name="Google Shape;1707;p38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8" name="Google Shape;1708;p38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09" name="Google Shape;1709;p3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1710" name="Google Shape;1710;p3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11" name="Google Shape;1711;p3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12" name="Google Shape;1712;p3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1713" name="Google Shape;1713;p3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15" name="Google Shape;1715;p3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16" name="Google Shape;1716;p3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17" name="Google Shape;1717;p3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1718" name="Google Shape;1718;p3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19" name="Google Shape;1719;p3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20" name="Google Shape;1720;p3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21" name="Google Shape;1721;p3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1722" name="Google Shape;1722;p3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23" name="Google Shape;1723;p3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24" name="Google Shape;1724;p3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1725" name="Google Shape;1725;p3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26" name="Google Shape;1726;p3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27" name="Google Shape;1727;p3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28" name="Google Shape;1728;p3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1729" name="Google Shape;1729;p3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30" name="Google Shape;1730;p3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31" name="Google Shape;1731;p3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32" name="Google Shape;1732;p3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33" name="Google Shape;1733;p3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34" name="Google Shape;1734;p3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1735" name="Google Shape;1735;p3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36" name="Google Shape;1736;p3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37" name="Google Shape;1737;p3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1738" name="Google Shape;1738;p3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39" name="Google Shape;1739;p3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40" name="Google Shape;1740;p3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41" name="Google Shape;1741;p3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42" name="Google Shape;1742;p3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743" name="Google Shape;1743;p38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44" name="Google Shape;1744;p3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1745" name="Google Shape;1745;p3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46" name="Google Shape;1746;p3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47" name="Google Shape;1747;p3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1748" name="Google Shape;1748;p3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49" name="Google Shape;1749;p3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50" name="Google Shape;1750;p3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51" name="Google Shape;1751;p3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752" name="Google Shape;1752;p38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53" name="Google Shape;1753;p3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1754" name="Google Shape;1754;p3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55" name="Google Shape;1755;p3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56" name="Google Shape;1756;p3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57" name="Google Shape;1757;p3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1758" name="Google Shape;1758;p3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59" name="Google Shape;1759;p3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60" name="Google Shape;1760;p3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761" name="Google Shape;1761;p38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62" name="Google Shape;1762;p38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63" name="Google Shape;1763;p38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64" name="Google Shape;1764;p3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1765" name="Google Shape;1765;p3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66" name="Google Shape;1766;p3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67" name="Google Shape;1767;p3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768" name="Google Shape;1768;p38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69" name="Google Shape;1769;p3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1770" name="Google Shape;1770;p3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1" name="Google Shape;1771;p3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2" name="Google Shape;1772;p3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773" name="Google Shape;1773;p38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74" name="Google Shape;1774;p3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1775" name="Google Shape;1775;p3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6" name="Google Shape;1776;p3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7" name="Google Shape;1777;p3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8" name="Google Shape;1778;p3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9" name="Google Shape;1779;p3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80" name="Google Shape;1780;p3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1781" name="Google Shape;1781;p3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2" name="Google Shape;1782;p3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3" name="Google Shape;1783;p3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84" name="Google Shape;1784;p3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1785" name="Google Shape;1785;p3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6" name="Google Shape;1786;p3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7" name="Google Shape;1787;p3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88" name="Google Shape;1788;p3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1789" name="Google Shape;1789;p3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0" name="Google Shape;1790;p3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1" name="Google Shape;1791;p3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2" name="Google Shape;1792;p3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3" name="Google Shape;1793;p3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94" name="Google Shape;1794;p3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1795" name="Google Shape;1795;p3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6" name="Google Shape;1796;p3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7" name="Google Shape;1797;p3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8" name="Google Shape;1798;p3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9" name="Google Shape;1799;p3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800" name="Google Shape;1800;p3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1801" name="Google Shape;1801;p3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2" name="Google Shape;1802;p3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803" name="Google Shape;1803;p3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1804" name="Google Shape;1804;p3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5" name="Google Shape;1805;p3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6" name="Google Shape;1806;p3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7" name="Google Shape;1807;p3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8" name="Google Shape;1808;p3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9" name="Google Shape;1809;p3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10" name="Google Shape;1810;p38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11" name="Google Shape;1811;p3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1812" name="Google Shape;1812;p3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13" name="Google Shape;1813;p3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14" name="Google Shape;1814;p3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15" name="Google Shape;1815;p3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16" name="Google Shape;1816;p3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817" name="Google Shape;1817;p38"/>
          <p:cNvGrpSpPr/>
          <p:nvPr/>
        </p:nvGrpSpPr>
        <p:grpSpPr>
          <a:xfrm>
            <a:off x="6283418" y="2056061"/>
            <a:ext cx="432570" cy="421334"/>
            <a:chOff x="5926225" y="921350"/>
            <a:chExt cx="517800" cy="504350"/>
          </a:xfrm>
        </p:grpSpPr>
        <p:sp>
          <p:nvSpPr>
            <p:cNvPr id="1818" name="Google Shape;1818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820" name="Google Shape;1820;p38"/>
          <p:cNvSpPr/>
          <p:nvPr/>
        </p:nvSpPr>
        <p:spPr>
          <a:xfrm>
            <a:off x="6477338" y="2292118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21" name="Google Shape;1821;p38"/>
          <p:cNvGrpSpPr/>
          <p:nvPr/>
        </p:nvGrpSpPr>
        <p:grpSpPr>
          <a:xfrm>
            <a:off x="7168405" y="2035442"/>
            <a:ext cx="432570" cy="421334"/>
            <a:chOff x="5926225" y="921350"/>
            <a:chExt cx="517800" cy="504350"/>
          </a:xfrm>
        </p:grpSpPr>
        <p:sp>
          <p:nvSpPr>
            <p:cNvPr id="1822" name="Google Shape;1822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4" name="Google Shape;1824;p38"/>
          <p:cNvSpPr/>
          <p:nvPr/>
        </p:nvSpPr>
        <p:spPr>
          <a:xfrm>
            <a:off x="7362326" y="2271499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25" name="Google Shape;1825;p38"/>
          <p:cNvGrpSpPr/>
          <p:nvPr/>
        </p:nvGrpSpPr>
        <p:grpSpPr>
          <a:xfrm>
            <a:off x="6283685" y="2632084"/>
            <a:ext cx="1075937" cy="1047989"/>
            <a:chOff x="5926225" y="921350"/>
            <a:chExt cx="517800" cy="504350"/>
          </a:xfrm>
        </p:grpSpPr>
        <p:sp>
          <p:nvSpPr>
            <p:cNvPr id="1826" name="Google Shape;1826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8" name="Google Shape;1828;p38"/>
          <p:cNvSpPr/>
          <p:nvPr/>
        </p:nvSpPr>
        <p:spPr>
          <a:xfrm>
            <a:off x="6765998" y="3219180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9" name="Google Shape;1829;p38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0" name="Google Shape;1830;p38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5" name="Google Shape;1835;p3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836" name="Google Shape;1836;p3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3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3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2" name="Google Shape;1842;p3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843" name="Google Shape;1843;p3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7" name="Google Shape;1847;p3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848" name="Google Shape;1848;p3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1" name="Google Shape;1851;p3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852" name="Google Shape;1852;p3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7" name="Google Shape;1857;p3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858" name="Google Shape;1858;p3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3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3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1" name="Google Shape;1861;p3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862" name="Google Shape;1862;p3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6" name="Google Shape;1866;p3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867" name="Google Shape;1867;p3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3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3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3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3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2" name="Google Shape;1872;p3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873" name="Google Shape;1873;p3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3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3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3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9" name="Google Shape;1879;p3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880" name="Google Shape;1880;p3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2" name="Google Shape;1882;p3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883" name="Google Shape;1883;p3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6" name="Google Shape;1886;p3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887" name="Google Shape;1887;p3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3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3" name="Google Shape;1893;p3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894" name="Google Shape;1894;p3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3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3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9" name="Google Shape;1899;p3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900" name="Google Shape;1900;p3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3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3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3" name="Google Shape;1903;p3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904" name="Google Shape;1904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905" name="Google Shape;1905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8" name="Google Shape;1908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5" name="Google Shape;1915;p3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3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3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3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3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1" name="Google Shape;1921;p3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922" name="Google Shape;1922;p3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3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3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3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6" name="Google Shape;1926;p3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927" name="Google Shape;1927;p3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3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3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3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3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2" name="Google Shape;1932;p3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933" name="Google Shape;1933;p3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3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3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3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3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3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9" name="Google Shape;1939;p3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940" name="Google Shape;1940;p3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3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3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3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4" name="Google Shape;1944;p3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945" name="Google Shape;1945;p3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3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3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3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" name="Google Shape;1949;p3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950" name="Google Shape;1950;p3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3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3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3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3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5" name="Google Shape;1955;p3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956" name="Google Shape;1956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9" name="Google Shape;1959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0" name="Google Shape;1960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4" name="Google Shape;1964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5" name="Google Shape;1965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6" name="Google Shape;1966;p3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967" name="Google Shape;1967;p3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3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3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0" name="Google Shape;1970;p3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971" name="Google Shape;1971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5" name="Google Shape;1975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6" name="Google Shape;1976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7" name="Google Shape;1977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8" name="Google Shape;1978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9" name="Google Shape;1979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81" name="Google Shape;1981;p3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982" name="Google Shape;1982;p3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3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3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3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86" name="Google Shape;1986;p3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987" name="Google Shape;1987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97" name="Google Shape;1997;p3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998" name="Google Shape;1998;p3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3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3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3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3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3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3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5" name="Google Shape;2005;p3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2006" name="Google Shape;2006;p3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3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3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3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0" name="Google Shape;2010;p3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2011" name="Google Shape;2011;p3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3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3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3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5" name="Google Shape;2015;p3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2016" name="Google Shape;2016;p3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3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3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3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3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1" name="Google Shape;2021;p3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2022" name="Google Shape;2022;p3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3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3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3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3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3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8" name="Google Shape;2028;p3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2029" name="Google Shape;2029;p3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3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3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2" name="Google Shape;2032;p3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2033" name="Google Shape;2033;p3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3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3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3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3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8" name="Google Shape;2038;p3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2039" name="Google Shape;2039;p3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3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3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3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3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3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5" name="Google Shape;2045;p3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2046" name="Google Shape;2046;p3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3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9" name="Google Shape;2049;p3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2050" name="Google Shape;2050;p3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3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3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3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4" name="Google Shape;2054;p3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2055" name="Google Shape;2055;p3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3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3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3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3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3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1" name="Google Shape;2061;p3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2062" name="Google Shape;2062;p3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9" name="Google Shape;2069;p3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2070" name="Google Shape;2070;p3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4" name="Google Shape;2074;p3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2075" name="Google Shape;2075;p3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8" name="Google Shape;2078;p3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2079" name="Google Shape;2079;p3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2" name="Google Shape;2082;p3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2083" name="Google Shape;2083;p3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7" name="Google Shape;2087;p3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2088" name="Google Shape;2088;p3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2" name="Google Shape;2092;p3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2093" name="Google Shape;2093;p3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3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2099" name="Google Shape;2099;p3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5" name="Google Shape;2105;p3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2106" name="Google Shape;2106;p3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3" name="Google Shape;2113;p3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2114" name="Google Shape;2114;p3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3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3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3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3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3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3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3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3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6" name="Google Shape;2126;p3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2127" name="Google Shape;2127;p3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3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3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3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1" name="Google Shape;2131;p3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2132" name="Google Shape;2132;p3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3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3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5" name="Google Shape;2135;p3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2136" name="Google Shape;2136;p3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3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3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3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3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3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2" name="Google Shape;2142;p3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2143" name="Google Shape;2143;p3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3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3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3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3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3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3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3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1" name="Google Shape;2151;p3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2152" name="Google Shape;2152;p3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3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3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3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3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3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3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3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3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3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3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3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4" name="Google Shape;2164;p3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2165" name="Google Shape;2165;p3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3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3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3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3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3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3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3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3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3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3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3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7" name="Google Shape;2177;p3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2178" name="Google Shape;2178;p3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3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3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3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3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3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3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3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3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3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3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3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0" name="Google Shape;2190;p3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2191" name="Google Shape;2191;p3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3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3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3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3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3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7" name="Google Shape;2197;p3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2198" name="Google Shape;2198;p3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3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3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3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3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3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3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3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3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3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3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3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3" name="Google Shape;2213;p3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2214" name="Google Shape;2214;p3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215" name="Google Shape;2215;p3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6" name="Google Shape;2216;p3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7" name="Google Shape;2217;p3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8" name="Google Shape;2218;p3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219" name="Google Shape;2219;p3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p3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1" name="Google Shape;2221;p3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2" name="Google Shape;2222;p3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223" name="Google Shape;2223;p3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p3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p3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6" name="Google Shape;2226;p3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227" name="Google Shape;2227;p3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p3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3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30" name="Google Shape;2230;p3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2231" name="Google Shape;2231;p3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3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3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3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3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3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3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3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9" name="Google Shape;2239;p3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2240" name="Google Shape;2240;p3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3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3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3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3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3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3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3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3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3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3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3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3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3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3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3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3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3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3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3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3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3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3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3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4" name="Google Shape;2264;p3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2265" name="Google Shape;2265;p3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266" name="Google Shape;2266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8" name="Google Shape;2268;p3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269" name="Google Shape;2269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0" name="Google Shape;2270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1" name="Google Shape;2271;p3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272" name="Google Shape;2272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74" name="Google Shape;2274;p3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2275" name="Google Shape;2275;p39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76" name="Google Shape;2276;p3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2277" name="Google Shape;2277;p3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3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3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4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p4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Montserrat"/>
                <a:ea typeface="Montserrat"/>
                <a:cs typeface="Montserrat"/>
                <a:sym typeface="Montserra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6" name="Google Shape;2286;p40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2287" name="Google Shape;2287;p40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8" name="Google Shape;2288;p40"/>
          <p:cNvSpPr txBox="1"/>
          <p:nvPr>
            <p:ph idx="4294967295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You can also use any emoji as an icon!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And of course it resizes without losing quality.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How? Follow Google instructions </a:t>
            </a:r>
            <a:r>
              <a:rPr lang="en" sz="1400" u="sng">
                <a:solidFill>
                  <a:schemeClr val="dk1"/>
                </a:solidFill>
                <a:hlinkClick r:id="rId3"/>
              </a:rPr>
              <a:t>https://twitter.com/googledocs/status/730087240156643328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" name="Google Shape;2293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4" name="Google Shape;2294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95" name="Google Shape;2295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296" name="Google Shape;2296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297" name="Google Shape;2297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298" name="Google Shape;2298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299" name="Google Shape;2299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300" name="Google Shape;2300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301" name="Google Shape;2301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302" name="Google Shape;2302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303" name="Google Shape;2303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304" name="Google Shape;2304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305" name="Google Shape;2305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306" name="Google Shape;2306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307" name="Google Shape;2307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5"/>
          <p:cNvSpPr txBox="1"/>
          <p:nvPr>
            <p:ph idx="4294967295" type="ctrTitle"/>
          </p:nvPr>
        </p:nvSpPr>
        <p:spPr>
          <a:xfrm>
            <a:off x="685800" y="1221375"/>
            <a:ext cx="4956600" cy="82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3"/>
                </a:solidFill>
                <a:highlight>
                  <a:schemeClr val="lt1"/>
                </a:highlight>
              </a:rPr>
              <a:t>Hello!</a:t>
            </a:r>
            <a:endParaRPr sz="6000">
              <a:solidFill>
                <a:schemeClr val="accent3"/>
              </a:solidFill>
              <a:highlight>
                <a:schemeClr val="lt1"/>
              </a:highlight>
            </a:endParaRPr>
          </a:p>
        </p:txBody>
      </p:sp>
      <p:sp>
        <p:nvSpPr>
          <p:cNvPr id="1305" name="Google Shape;1305;p15"/>
          <p:cNvSpPr txBox="1"/>
          <p:nvPr>
            <p:ph idx="4294967295" type="subTitle"/>
          </p:nvPr>
        </p:nvSpPr>
        <p:spPr>
          <a:xfrm>
            <a:off x="685800" y="2081625"/>
            <a:ext cx="4956600" cy="184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highlight>
                  <a:schemeClr val="lt1"/>
                </a:highlight>
              </a:rPr>
              <a:t>I am Jayden Smith</a:t>
            </a:r>
            <a:endParaRPr b="1" sz="24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highlight>
                  <a:schemeClr val="lt1"/>
                </a:highlight>
              </a:rPr>
              <a:t>I am here because I love to give presentations. </a:t>
            </a:r>
            <a:endParaRPr sz="24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highlight>
                  <a:schemeClr val="lt1"/>
                </a:highlight>
              </a:rPr>
              <a:t>You can find me at @username</a:t>
            </a:r>
            <a:endParaRPr b="1" sz="2400">
              <a:highlight>
                <a:schemeClr val="lt1"/>
              </a:highlight>
            </a:endParaRPr>
          </a:p>
        </p:txBody>
      </p:sp>
      <p:pic>
        <p:nvPicPr>
          <p:cNvPr id="1306" name="Google Shape;1306;p15"/>
          <p:cNvPicPr preferRelativeResize="0"/>
          <p:nvPr/>
        </p:nvPicPr>
        <p:blipFill rotWithShape="1">
          <a:blip r:embed="rId3">
            <a:alphaModFix/>
          </a:blip>
          <a:srcRect b="17001" l="8346" r="8354" t="-299"/>
          <a:stretch/>
        </p:blipFill>
        <p:spPr>
          <a:xfrm>
            <a:off x="5773175" y="1173450"/>
            <a:ext cx="2796600" cy="279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07" name="Google Shape;1307;p15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8" name="Google Shape;1308;p15"/>
          <p:cNvSpPr/>
          <p:nvPr/>
        </p:nvSpPr>
        <p:spPr>
          <a:xfrm>
            <a:off x="5641725" y="1042000"/>
            <a:ext cx="3059400" cy="3059400"/>
          </a:xfrm>
          <a:prstGeom prst="donut">
            <a:avLst>
              <a:gd fmla="val 1809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6"/>
          <p:cNvSpPr txBox="1"/>
          <p:nvPr>
            <p:ph type="ctrTitle"/>
          </p:nvPr>
        </p:nvSpPr>
        <p:spPr>
          <a:xfrm>
            <a:off x="2470475" y="2118500"/>
            <a:ext cx="5296800" cy="521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14" name="Google Shape;1314;p16"/>
          <p:cNvSpPr txBox="1"/>
          <p:nvPr>
            <p:ph idx="1" type="subTitle"/>
          </p:nvPr>
        </p:nvSpPr>
        <p:spPr>
          <a:xfrm>
            <a:off x="2470475" y="2736725"/>
            <a:ext cx="5296800" cy="28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315" name="Google Shape;1315;p16"/>
          <p:cNvSpPr txBox="1"/>
          <p:nvPr/>
        </p:nvSpPr>
        <p:spPr>
          <a:xfrm>
            <a:off x="864775" y="1928025"/>
            <a:ext cx="1375200" cy="13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7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7"/>
          <p:cNvSpPr txBox="1"/>
          <p:nvPr>
            <p:ph idx="1" type="body"/>
          </p:nvPr>
        </p:nvSpPr>
        <p:spPr>
          <a:xfrm>
            <a:off x="2671000" y="1299400"/>
            <a:ext cx="3802200" cy="350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321" name="Google Shape;1321;p17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8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327" name="Google Shape;1327;p18"/>
          <p:cNvSpPr txBox="1"/>
          <p:nvPr>
            <p:ph idx="1" type="body"/>
          </p:nvPr>
        </p:nvSpPr>
        <p:spPr>
          <a:xfrm>
            <a:off x="779700" y="1616144"/>
            <a:ext cx="6025800" cy="24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⦿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⦿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⦿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28" name="Google Shape;1328;p18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9"/>
          <p:cNvSpPr/>
          <p:nvPr/>
        </p:nvSpPr>
        <p:spPr>
          <a:xfrm>
            <a:off x="2470350" y="470100"/>
            <a:ext cx="4203300" cy="420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4" name="Google Shape;1334;p19"/>
          <p:cNvGrpSpPr/>
          <p:nvPr/>
        </p:nvGrpSpPr>
        <p:grpSpPr>
          <a:xfrm>
            <a:off x="3159023" y="1573584"/>
            <a:ext cx="2699303" cy="1880861"/>
            <a:chOff x="3675391" y="1318519"/>
            <a:chExt cx="1891991" cy="1318329"/>
          </a:xfrm>
        </p:grpSpPr>
        <p:sp>
          <p:nvSpPr>
            <p:cNvPr id="1335" name="Google Shape;1335;p19"/>
            <p:cNvSpPr/>
            <p:nvPr/>
          </p:nvSpPr>
          <p:spPr>
            <a:xfrm>
              <a:off x="4797589" y="2401972"/>
              <a:ext cx="195774" cy="186932"/>
            </a:xfrm>
            <a:custGeom>
              <a:rect b="b" l="l" r="r" t="t"/>
              <a:pathLst>
                <a:path extrusionOk="0" h="14460" w="15144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336" name="Google Shape;1336;p19"/>
            <p:cNvGrpSpPr/>
            <p:nvPr/>
          </p:nvGrpSpPr>
          <p:grpSpPr>
            <a:xfrm>
              <a:off x="4554601" y="1352217"/>
              <a:ext cx="838737" cy="838952"/>
              <a:chOff x="6654650" y="3665275"/>
              <a:chExt cx="409100" cy="409125"/>
            </a:xfrm>
          </p:grpSpPr>
          <p:sp>
            <p:nvSpPr>
              <p:cNvPr id="1337" name="Google Shape;1337;p19"/>
              <p:cNvSpPr/>
              <p:nvPr/>
            </p:nvSpPr>
            <p:spPr>
              <a:xfrm>
                <a:off x="6808525" y="3819150"/>
                <a:ext cx="211875" cy="211900"/>
              </a:xfrm>
              <a:custGeom>
                <a:rect b="b" l="l" r="r" t="t"/>
                <a:pathLst>
                  <a:path extrusionOk="0" h="8476" w="8475">
                    <a:moveTo>
                      <a:pt x="8157" y="0"/>
                    </a:moveTo>
                    <a:lnTo>
                      <a:pt x="7327" y="1075"/>
                    </a:lnTo>
                    <a:lnTo>
                      <a:pt x="6399" y="2150"/>
                    </a:lnTo>
                    <a:lnTo>
                      <a:pt x="5422" y="3249"/>
                    </a:lnTo>
                    <a:lnTo>
                      <a:pt x="4347" y="4348"/>
                    </a:lnTo>
                    <a:lnTo>
                      <a:pt x="3248" y="5422"/>
                    </a:lnTo>
                    <a:lnTo>
                      <a:pt x="2149" y="6399"/>
                    </a:lnTo>
                    <a:lnTo>
                      <a:pt x="1075" y="7327"/>
                    </a:lnTo>
                    <a:lnTo>
                      <a:pt x="0" y="8158"/>
                    </a:lnTo>
                    <a:lnTo>
                      <a:pt x="440" y="8280"/>
                    </a:lnTo>
                    <a:lnTo>
                      <a:pt x="855" y="8377"/>
                    </a:lnTo>
                    <a:lnTo>
                      <a:pt x="1294" y="8426"/>
                    </a:lnTo>
                    <a:lnTo>
                      <a:pt x="1734" y="8475"/>
                    </a:lnTo>
                    <a:lnTo>
                      <a:pt x="2174" y="8475"/>
                    </a:lnTo>
                    <a:lnTo>
                      <a:pt x="2613" y="8451"/>
                    </a:lnTo>
                    <a:lnTo>
                      <a:pt x="3028" y="8402"/>
                    </a:lnTo>
                    <a:lnTo>
                      <a:pt x="3468" y="8304"/>
                    </a:lnTo>
                    <a:lnTo>
                      <a:pt x="3883" y="8207"/>
                    </a:lnTo>
                    <a:lnTo>
                      <a:pt x="4323" y="8060"/>
                    </a:lnTo>
                    <a:lnTo>
                      <a:pt x="4714" y="7889"/>
                    </a:lnTo>
                    <a:lnTo>
                      <a:pt x="5129" y="7694"/>
                    </a:lnTo>
                    <a:lnTo>
                      <a:pt x="5520" y="7449"/>
                    </a:lnTo>
                    <a:lnTo>
                      <a:pt x="5886" y="7205"/>
                    </a:lnTo>
                    <a:lnTo>
                      <a:pt x="6252" y="6912"/>
                    </a:lnTo>
                    <a:lnTo>
                      <a:pt x="6594" y="6595"/>
                    </a:lnTo>
                    <a:lnTo>
                      <a:pt x="6912" y="6253"/>
                    </a:lnTo>
                    <a:lnTo>
                      <a:pt x="7205" y="5886"/>
                    </a:lnTo>
                    <a:lnTo>
                      <a:pt x="7449" y="5520"/>
                    </a:lnTo>
                    <a:lnTo>
                      <a:pt x="7693" y="5129"/>
                    </a:lnTo>
                    <a:lnTo>
                      <a:pt x="7889" y="4714"/>
                    </a:lnTo>
                    <a:lnTo>
                      <a:pt x="8060" y="4323"/>
                    </a:lnTo>
                    <a:lnTo>
                      <a:pt x="8206" y="3884"/>
                    </a:lnTo>
                    <a:lnTo>
                      <a:pt x="8304" y="3468"/>
                    </a:lnTo>
                    <a:lnTo>
                      <a:pt x="8402" y="3029"/>
                    </a:lnTo>
                    <a:lnTo>
                      <a:pt x="8450" y="2614"/>
                    </a:lnTo>
                    <a:lnTo>
                      <a:pt x="8475" y="2174"/>
                    </a:lnTo>
                    <a:lnTo>
                      <a:pt x="8475" y="1734"/>
                    </a:lnTo>
                    <a:lnTo>
                      <a:pt x="8426" y="1295"/>
                    </a:lnTo>
                    <a:lnTo>
                      <a:pt x="8377" y="855"/>
                    </a:lnTo>
                    <a:lnTo>
                      <a:pt x="8279" y="440"/>
                    </a:lnTo>
                    <a:lnTo>
                      <a:pt x="81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38" name="Google Shape;1338;p19"/>
              <p:cNvSpPr/>
              <p:nvPr/>
            </p:nvSpPr>
            <p:spPr>
              <a:xfrm>
                <a:off x="6654650" y="3665275"/>
                <a:ext cx="409100" cy="409125"/>
              </a:xfrm>
              <a:custGeom>
                <a:rect b="b" l="l" r="r" t="t"/>
                <a:pathLst>
                  <a:path extrusionOk="0" h="16365" w="16364">
                    <a:moveTo>
                      <a:pt x="13580" y="1686"/>
                    </a:moveTo>
                    <a:lnTo>
                      <a:pt x="13677" y="1735"/>
                    </a:lnTo>
                    <a:lnTo>
                      <a:pt x="13775" y="1759"/>
                    </a:lnTo>
                    <a:lnTo>
                      <a:pt x="13848" y="1832"/>
                    </a:lnTo>
                    <a:lnTo>
                      <a:pt x="13897" y="1906"/>
                    </a:lnTo>
                    <a:lnTo>
                      <a:pt x="13946" y="1979"/>
                    </a:lnTo>
                    <a:lnTo>
                      <a:pt x="13970" y="2077"/>
                    </a:lnTo>
                    <a:lnTo>
                      <a:pt x="13995" y="2174"/>
                    </a:lnTo>
                    <a:lnTo>
                      <a:pt x="13995" y="2419"/>
                    </a:lnTo>
                    <a:lnTo>
                      <a:pt x="13922" y="2687"/>
                    </a:lnTo>
                    <a:lnTo>
                      <a:pt x="13824" y="3029"/>
                    </a:lnTo>
                    <a:lnTo>
                      <a:pt x="13677" y="3371"/>
                    </a:lnTo>
                    <a:lnTo>
                      <a:pt x="13482" y="3762"/>
                    </a:lnTo>
                    <a:lnTo>
                      <a:pt x="13238" y="4177"/>
                    </a:lnTo>
                    <a:lnTo>
                      <a:pt x="12993" y="3908"/>
                    </a:lnTo>
                    <a:lnTo>
                      <a:pt x="12749" y="3615"/>
                    </a:lnTo>
                    <a:lnTo>
                      <a:pt x="12407" y="3298"/>
                    </a:lnTo>
                    <a:lnTo>
                      <a:pt x="12041" y="3029"/>
                    </a:lnTo>
                    <a:lnTo>
                      <a:pt x="11675" y="2761"/>
                    </a:lnTo>
                    <a:lnTo>
                      <a:pt x="11308" y="2541"/>
                    </a:lnTo>
                    <a:lnTo>
                      <a:pt x="11748" y="2272"/>
                    </a:lnTo>
                    <a:lnTo>
                      <a:pt x="12187" y="2052"/>
                    </a:lnTo>
                    <a:lnTo>
                      <a:pt x="12554" y="1881"/>
                    </a:lnTo>
                    <a:lnTo>
                      <a:pt x="12920" y="1759"/>
                    </a:lnTo>
                    <a:lnTo>
                      <a:pt x="13213" y="1686"/>
                    </a:lnTo>
                    <a:close/>
                    <a:moveTo>
                      <a:pt x="9721" y="3591"/>
                    </a:moveTo>
                    <a:lnTo>
                      <a:pt x="9794" y="3615"/>
                    </a:lnTo>
                    <a:lnTo>
                      <a:pt x="9916" y="3713"/>
                    </a:lnTo>
                    <a:lnTo>
                      <a:pt x="10014" y="3835"/>
                    </a:lnTo>
                    <a:lnTo>
                      <a:pt x="10038" y="3908"/>
                    </a:lnTo>
                    <a:lnTo>
                      <a:pt x="10038" y="3982"/>
                    </a:lnTo>
                    <a:lnTo>
                      <a:pt x="10038" y="4055"/>
                    </a:lnTo>
                    <a:lnTo>
                      <a:pt x="10014" y="4128"/>
                    </a:lnTo>
                    <a:lnTo>
                      <a:pt x="9916" y="4250"/>
                    </a:lnTo>
                    <a:lnTo>
                      <a:pt x="9794" y="4348"/>
                    </a:lnTo>
                    <a:lnTo>
                      <a:pt x="9721" y="4372"/>
                    </a:lnTo>
                    <a:lnTo>
                      <a:pt x="9574" y="4372"/>
                    </a:lnTo>
                    <a:lnTo>
                      <a:pt x="9501" y="4348"/>
                    </a:lnTo>
                    <a:lnTo>
                      <a:pt x="9379" y="4250"/>
                    </a:lnTo>
                    <a:lnTo>
                      <a:pt x="9281" y="4128"/>
                    </a:lnTo>
                    <a:lnTo>
                      <a:pt x="9257" y="4055"/>
                    </a:lnTo>
                    <a:lnTo>
                      <a:pt x="9257" y="3982"/>
                    </a:lnTo>
                    <a:lnTo>
                      <a:pt x="9257" y="3908"/>
                    </a:lnTo>
                    <a:lnTo>
                      <a:pt x="9281" y="3835"/>
                    </a:lnTo>
                    <a:lnTo>
                      <a:pt x="9379" y="3713"/>
                    </a:lnTo>
                    <a:lnTo>
                      <a:pt x="9501" y="3615"/>
                    </a:lnTo>
                    <a:lnTo>
                      <a:pt x="9574" y="3591"/>
                    </a:lnTo>
                    <a:close/>
                    <a:moveTo>
                      <a:pt x="8182" y="3322"/>
                    </a:moveTo>
                    <a:lnTo>
                      <a:pt x="8304" y="3347"/>
                    </a:lnTo>
                    <a:lnTo>
                      <a:pt x="8402" y="3371"/>
                    </a:lnTo>
                    <a:lnTo>
                      <a:pt x="8500" y="3420"/>
                    </a:lnTo>
                    <a:lnTo>
                      <a:pt x="8597" y="3493"/>
                    </a:lnTo>
                    <a:lnTo>
                      <a:pt x="8671" y="3591"/>
                    </a:lnTo>
                    <a:lnTo>
                      <a:pt x="8719" y="3689"/>
                    </a:lnTo>
                    <a:lnTo>
                      <a:pt x="8768" y="3786"/>
                    </a:lnTo>
                    <a:lnTo>
                      <a:pt x="8768" y="3908"/>
                    </a:lnTo>
                    <a:lnTo>
                      <a:pt x="8768" y="4031"/>
                    </a:lnTo>
                    <a:lnTo>
                      <a:pt x="8719" y="4153"/>
                    </a:lnTo>
                    <a:lnTo>
                      <a:pt x="8671" y="4250"/>
                    </a:lnTo>
                    <a:lnTo>
                      <a:pt x="8597" y="4324"/>
                    </a:lnTo>
                    <a:lnTo>
                      <a:pt x="8500" y="4397"/>
                    </a:lnTo>
                    <a:lnTo>
                      <a:pt x="8402" y="4446"/>
                    </a:lnTo>
                    <a:lnTo>
                      <a:pt x="8304" y="4495"/>
                    </a:lnTo>
                    <a:lnTo>
                      <a:pt x="8060" y="4495"/>
                    </a:lnTo>
                    <a:lnTo>
                      <a:pt x="7962" y="4446"/>
                    </a:lnTo>
                    <a:lnTo>
                      <a:pt x="7865" y="4397"/>
                    </a:lnTo>
                    <a:lnTo>
                      <a:pt x="7767" y="4324"/>
                    </a:lnTo>
                    <a:lnTo>
                      <a:pt x="7694" y="4250"/>
                    </a:lnTo>
                    <a:lnTo>
                      <a:pt x="7645" y="4153"/>
                    </a:lnTo>
                    <a:lnTo>
                      <a:pt x="7596" y="4031"/>
                    </a:lnTo>
                    <a:lnTo>
                      <a:pt x="7596" y="3908"/>
                    </a:lnTo>
                    <a:lnTo>
                      <a:pt x="7596" y="3786"/>
                    </a:lnTo>
                    <a:lnTo>
                      <a:pt x="7645" y="3689"/>
                    </a:lnTo>
                    <a:lnTo>
                      <a:pt x="7694" y="3591"/>
                    </a:lnTo>
                    <a:lnTo>
                      <a:pt x="7767" y="3493"/>
                    </a:lnTo>
                    <a:lnTo>
                      <a:pt x="7865" y="3420"/>
                    </a:lnTo>
                    <a:lnTo>
                      <a:pt x="7962" y="3371"/>
                    </a:lnTo>
                    <a:lnTo>
                      <a:pt x="8060" y="3347"/>
                    </a:lnTo>
                    <a:lnTo>
                      <a:pt x="8182" y="3322"/>
                    </a:lnTo>
                    <a:close/>
                    <a:moveTo>
                      <a:pt x="9086" y="4763"/>
                    </a:moveTo>
                    <a:lnTo>
                      <a:pt x="9159" y="4788"/>
                    </a:lnTo>
                    <a:lnTo>
                      <a:pt x="9281" y="4885"/>
                    </a:lnTo>
                    <a:lnTo>
                      <a:pt x="9354" y="5007"/>
                    </a:lnTo>
                    <a:lnTo>
                      <a:pt x="9379" y="5081"/>
                    </a:lnTo>
                    <a:lnTo>
                      <a:pt x="9379" y="5154"/>
                    </a:lnTo>
                    <a:lnTo>
                      <a:pt x="9379" y="5227"/>
                    </a:lnTo>
                    <a:lnTo>
                      <a:pt x="9354" y="5301"/>
                    </a:lnTo>
                    <a:lnTo>
                      <a:pt x="9281" y="5423"/>
                    </a:lnTo>
                    <a:lnTo>
                      <a:pt x="9159" y="5520"/>
                    </a:lnTo>
                    <a:lnTo>
                      <a:pt x="9086" y="5545"/>
                    </a:lnTo>
                    <a:lnTo>
                      <a:pt x="8915" y="5545"/>
                    </a:lnTo>
                    <a:lnTo>
                      <a:pt x="8842" y="5520"/>
                    </a:lnTo>
                    <a:lnTo>
                      <a:pt x="8719" y="5423"/>
                    </a:lnTo>
                    <a:lnTo>
                      <a:pt x="8646" y="5301"/>
                    </a:lnTo>
                    <a:lnTo>
                      <a:pt x="8622" y="5227"/>
                    </a:lnTo>
                    <a:lnTo>
                      <a:pt x="8597" y="5154"/>
                    </a:lnTo>
                    <a:lnTo>
                      <a:pt x="8622" y="5081"/>
                    </a:lnTo>
                    <a:lnTo>
                      <a:pt x="8646" y="5007"/>
                    </a:lnTo>
                    <a:lnTo>
                      <a:pt x="8719" y="4885"/>
                    </a:lnTo>
                    <a:lnTo>
                      <a:pt x="8842" y="4788"/>
                    </a:lnTo>
                    <a:lnTo>
                      <a:pt x="8915" y="4763"/>
                    </a:lnTo>
                    <a:close/>
                    <a:moveTo>
                      <a:pt x="2540" y="11309"/>
                    </a:moveTo>
                    <a:lnTo>
                      <a:pt x="2760" y="11675"/>
                    </a:lnTo>
                    <a:lnTo>
                      <a:pt x="3029" y="12041"/>
                    </a:lnTo>
                    <a:lnTo>
                      <a:pt x="3298" y="12408"/>
                    </a:lnTo>
                    <a:lnTo>
                      <a:pt x="3615" y="12750"/>
                    </a:lnTo>
                    <a:lnTo>
                      <a:pt x="3908" y="12994"/>
                    </a:lnTo>
                    <a:lnTo>
                      <a:pt x="4177" y="13238"/>
                    </a:lnTo>
                    <a:lnTo>
                      <a:pt x="3762" y="13482"/>
                    </a:lnTo>
                    <a:lnTo>
                      <a:pt x="3371" y="13678"/>
                    </a:lnTo>
                    <a:lnTo>
                      <a:pt x="3029" y="13824"/>
                    </a:lnTo>
                    <a:lnTo>
                      <a:pt x="2687" y="13922"/>
                    </a:lnTo>
                    <a:lnTo>
                      <a:pt x="2418" y="13995"/>
                    </a:lnTo>
                    <a:lnTo>
                      <a:pt x="2174" y="13995"/>
                    </a:lnTo>
                    <a:lnTo>
                      <a:pt x="2076" y="13971"/>
                    </a:lnTo>
                    <a:lnTo>
                      <a:pt x="1979" y="13946"/>
                    </a:lnTo>
                    <a:lnTo>
                      <a:pt x="1905" y="13897"/>
                    </a:lnTo>
                    <a:lnTo>
                      <a:pt x="1832" y="13849"/>
                    </a:lnTo>
                    <a:lnTo>
                      <a:pt x="1759" y="13775"/>
                    </a:lnTo>
                    <a:lnTo>
                      <a:pt x="1734" y="13678"/>
                    </a:lnTo>
                    <a:lnTo>
                      <a:pt x="1686" y="13580"/>
                    </a:lnTo>
                    <a:lnTo>
                      <a:pt x="1686" y="13482"/>
                    </a:lnTo>
                    <a:lnTo>
                      <a:pt x="1686" y="13214"/>
                    </a:lnTo>
                    <a:lnTo>
                      <a:pt x="1759" y="12921"/>
                    </a:lnTo>
                    <a:lnTo>
                      <a:pt x="1881" y="12554"/>
                    </a:lnTo>
                    <a:lnTo>
                      <a:pt x="2052" y="12188"/>
                    </a:lnTo>
                    <a:lnTo>
                      <a:pt x="2272" y="11748"/>
                    </a:lnTo>
                    <a:lnTo>
                      <a:pt x="2540" y="11309"/>
                    </a:lnTo>
                    <a:close/>
                    <a:moveTo>
                      <a:pt x="15362" y="1"/>
                    </a:moveTo>
                    <a:lnTo>
                      <a:pt x="15094" y="25"/>
                    </a:lnTo>
                    <a:lnTo>
                      <a:pt x="14801" y="74"/>
                    </a:lnTo>
                    <a:lnTo>
                      <a:pt x="14483" y="172"/>
                    </a:lnTo>
                    <a:lnTo>
                      <a:pt x="14141" y="294"/>
                    </a:lnTo>
                    <a:lnTo>
                      <a:pt x="13775" y="440"/>
                    </a:lnTo>
                    <a:lnTo>
                      <a:pt x="13384" y="611"/>
                    </a:lnTo>
                    <a:lnTo>
                      <a:pt x="12993" y="831"/>
                    </a:lnTo>
                    <a:lnTo>
                      <a:pt x="12578" y="1051"/>
                    </a:lnTo>
                    <a:lnTo>
                      <a:pt x="11699" y="1613"/>
                    </a:lnTo>
                    <a:lnTo>
                      <a:pt x="10747" y="2272"/>
                    </a:lnTo>
                    <a:lnTo>
                      <a:pt x="10307" y="2101"/>
                    </a:lnTo>
                    <a:lnTo>
                      <a:pt x="9843" y="1955"/>
                    </a:lnTo>
                    <a:lnTo>
                      <a:pt x="9379" y="1857"/>
                    </a:lnTo>
                    <a:lnTo>
                      <a:pt x="8915" y="1784"/>
                    </a:lnTo>
                    <a:lnTo>
                      <a:pt x="8451" y="1735"/>
                    </a:lnTo>
                    <a:lnTo>
                      <a:pt x="7962" y="1735"/>
                    </a:lnTo>
                    <a:lnTo>
                      <a:pt x="7498" y="1784"/>
                    </a:lnTo>
                    <a:lnTo>
                      <a:pt x="7034" y="1832"/>
                    </a:lnTo>
                    <a:lnTo>
                      <a:pt x="6570" y="1930"/>
                    </a:lnTo>
                    <a:lnTo>
                      <a:pt x="6106" y="2077"/>
                    </a:lnTo>
                    <a:lnTo>
                      <a:pt x="5667" y="2248"/>
                    </a:lnTo>
                    <a:lnTo>
                      <a:pt x="5227" y="2443"/>
                    </a:lnTo>
                    <a:lnTo>
                      <a:pt x="4787" y="2687"/>
                    </a:lnTo>
                    <a:lnTo>
                      <a:pt x="4397" y="2980"/>
                    </a:lnTo>
                    <a:lnTo>
                      <a:pt x="4006" y="3273"/>
                    </a:lnTo>
                    <a:lnTo>
                      <a:pt x="3615" y="3615"/>
                    </a:lnTo>
                    <a:lnTo>
                      <a:pt x="3273" y="4006"/>
                    </a:lnTo>
                    <a:lnTo>
                      <a:pt x="2980" y="4397"/>
                    </a:lnTo>
                    <a:lnTo>
                      <a:pt x="2687" y="4788"/>
                    </a:lnTo>
                    <a:lnTo>
                      <a:pt x="2443" y="5227"/>
                    </a:lnTo>
                    <a:lnTo>
                      <a:pt x="2247" y="5667"/>
                    </a:lnTo>
                    <a:lnTo>
                      <a:pt x="2076" y="6107"/>
                    </a:lnTo>
                    <a:lnTo>
                      <a:pt x="1930" y="6571"/>
                    </a:lnTo>
                    <a:lnTo>
                      <a:pt x="1832" y="7035"/>
                    </a:lnTo>
                    <a:lnTo>
                      <a:pt x="1783" y="7499"/>
                    </a:lnTo>
                    <a:lnTo>
                      <a:pt x="1734" y="7963"/>
                    </a:lnTo>
                    <a:lnTo>
                      <a:pt x="1734" y="8451"/>
                    </a:lnTo>
                    <a:lnTo>
                      <a:pt x="1783" y="8915"/>
                    </a:lnTo>
                    <a:lnTo>
                      <a:pt x="1857" y="9379"/>
                    </a:lnTo>
                    <a:lnTo>
                      <a:pt x="1954" y="9843"/>
                    </a:lnTo>
                    <a:lnTo>
                      <a:pt x="2101" y="10307"/>
                    </a:lnTo>
                    <a:lnTo>
                      <a:pt x="2272" y="10747"/>
                    </a:lnTo>
                    <a:lnTo>
                      <a:pt x="1612" y="11699"/>
                    </a:lnTo>
                    <a:lnTo>
                      <a:pt x="1051" y="12579"/>
                    </a:lnTo>
                    <a:lnTo>
                      <a:pt x="831" y="12994"/>
                    </a:lnTo>
                    <a:lnTo>
                      <a:pt x="611" y="13385"/>
                    </a:lnTo>
                    <a:lnTo>
                      <a:pt x="440" y="13775"/>
                    </a:lnTo>
                    <a:lnTo>
                      <a:pt x="293" y="14142"/>
                    </a:lnTo>
                    <a:lnTo>
                      <a:pt x="171" y="14484"/>
                    </a:lnTo>
                    <a:lnTo>
                      <a:pt x="74" y="14801"/>
                    </a:lnTo>
                    <a:lnTo>
                      <a:pt x="25" y="15094"/>
                    </a:lnTo>
                    <a:lnTo>
                      <a:pt x="0" y="15363"/>
                    </a:lnTo>
                    <a:lnTo>
                      <a:pt x="0" y="15583"/>
                    </a:lnTo>
                    <a:lnTo>
                      <a:pt x="49" y="15802"/>
                    </a:lnTo>
                    <a:lnTo>
                      <a:pt x="123" y="15973"/>
                    </a:lnTo>
                    <a:lnTo>
                      <a:pt x="245" y="16120"/>
                    </a:lnTo>
                    <a:lnTo>
                      <a:pt x="342" y="16218"/>
                    </a:lnTo>
                    <a:lnTo>
                      <a:pt x="489" y="16291"/>
                    </a:lnTo>
                    <a:lnTo>
                      <a:pt x="635" y="16340"/>
                    </a:lnTo>
                    <a:lnTo>
                      <a:pt x="806" y="16364"/>
                    </a:lnTo>
                    <a:lnTo>
                      <a:pt x="1173" y="16364"/>
                    </a:lnTo>
                    <a:lnTo>
                      <a:pt x="1393" y="16315"/>
                    </a:lnTo>
                    <a:lnTo>
                      <a:pt x="1637" y="16267"/>
                    </a:lnTo>
                    <a:lnTo>
                      <a:pt x="2150" y="16120"/>
                    </a:lnTo>
                    <a:lnTo>
                      <a:pt x="2711" y="15876"/>
                    </a:lnTo>
                    <a:lnTo>
                      <a:pt x="3322" y="15583"/>
                    </a:lnTo>
                    <a:lnTo>
                      <a:pt x="3957" y="15192"/>
                    </a:lnTo>
                    <a:lnTo>
                      <a:pt x="4665" y="14752"/>
                    </a:lnTo>
                    <a:lnTo>
                      <a:pt x="5373" y="14264"/>
                    </a:lnTo>
                    <a:lnTo>
                      <a:pt x="6131" y="13702"/>
                    </a:lnTo>
                    <a:lnTo>
                      <a:pt x="6912" y="13092"/>
                    </a:lnTo>
                    <a:lnTo>
                      <a:pt x="7718" y="12432"/>
                    </a:lnTo>
                    <a:lnTo>
                      <a:pt x="8524" y="11724"/>
                    </a:lnTo>
                    <a:lnTo>
                      <a:pt x="9330" y="10967"/>
                    </a:lnTo>
                    <a:lnTo>
                      <a:pt x="10160" y="10161"/>
                    </a:lnTo>
                    <a:lnTo>
                      <a:pt x="10966" y="9330"/>
                    </a:lnTo>
                    <a:lnTo>
                      <a:pt x="11723" y="8524"/>
                    </a:lnTo>
                    <a:lnTo>
                      <a:pt x="12432" y="7718"/>
                    </a:lnTo>
                    <a:lnTo>
                      <a:pt x="13091" y="6912"/>
                    </a:lnTo>
                    <a:lnTo>
                      <a:pt x="13702" y="6131"/>
                    </a:lnTo>
                    <a:lnTo>
                      <a:pt x="14263" y="5374"/>
                    </a:lnTo>
                    <a:lnTo>
                      <a:pt x="14752" y="4666"/>
                    </a:lnTo>
                    <a:lnTo>
                      <a:pt x="15192" y="3957"/>
                    </a:lnTo>
                    <a:lnTo>
                      <a:pt x="15582" y="3322"/>
                    </a:lnTo>
                    <a:lnTo>
                      <a:pt x="15875" y="2712"/>
                    </a:lnTo>
                    <a:lnTo>
                      <a:pt x="16120" y="2150"/>
                    </a:lnTo>
                    <a:lnTo>
                      <a:pt x="16266" y="1637"/>
                    </a:lnTo>
                    <a:lnTo>
                      <a:pt x="16315" y="1393"/>
                    </a:lnTo>
                    <a:lnTo>
                      <a:pt x="16364" y="1173"/>
                    </a:lnTo>
                    <a:lnTo>
                      <a:pt x="16364" y="978"/>
                    </a:lnTo>
                    <a:lnTo>
                      <a:pt x="16364" y="807"/>
                    </a:lnTo>
                    <a:lnTo>
                      <a:pt x="16339" y="636"/>
                    </a:lnTo>
                    <a:lnTo>
                      <a:pt x="16291" y="489"/>
                    </a:lnTo>
                    <a:lnTo>
                      <a:pt x="16217" y="343"/>
                    </a:lnTo>
                    <a:lnTo>
                      <a:pt x="16120" y="245"/>
                    </a:lnTo>
                    <a:lnTo>
                      <a:pt x="15973" y="123"/>
                    </a:lnTo>
                    <a:lnTo>
                      <a:pt x="15802" y="50"/>
                    </a:lnTo>
                    <a:lnTo>
                      <a:pt x="155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339" name="Google Shape;1339;p19"/>
            <p:cNvGrpSpPr/>
            <p:nvPr/>
          </p:nvGrpSpPr>
          <p:grpSpPr>
            <a:xfrm rot="1056959">
              <a:off x="3746232" y="2011791"/>
              <a:ext cx="554133" cy="554193"/>
              <a:chOff x="570875" y="4322250"/>
              <a:chExt cx="443300" cy="443325"/>
            </a:xfrm>
          </p:grpSpPr>
          <p:sp>
            <p:nvSpPr>
              <p:cNvPr id="1340" name="Google Shape;1340;p19"/>
              <p:cNvSpPr/>
              <p:nvPr/>
            </p:nvSpPr>
            <p:spPr>
              <a:xfrm>
                <a:off x="570875" y="4322250"/>
                <a:ext cx="443300" cy="443325"/>
              </a:xfrm>
              <a:custGeom>
                <a:rect b="b" l="l" r="r" t="t"/>
                <a:pathLst>
                  <a:path extrusionOk="0" h="17733" w="17732">
                    <a:moveTo>
                      <a:pt x="13091" y="2712"/>
                    </a:moveTo>
                    <a:lnTo>
                      <a:pt x="13286" y="2736"/>
                    </a:lnTo>
                    <a:lnTo>
                      <a:pt x="13506" y="2785"/>
                    </a:lnTo>
                    <a:lnTo>
                      <a:pt x="13702" y="2858"/>
                    </a:lnTo>
                    <a:lnTo>
                      <a:pt x="13873" y="2956"/>
                    </a:lnTo>
                    <a:lnTo>
                      <a:pt x="14068" y="3054"/>
                    </a:lnTo>
                    <a:lnTo>
                      <a:pt x="14239" y="3176"/>
                    </a:lnTo>
                    <a:lnTo>
                      <a:pt x="14410" y="3323"/>
                    </a:lnTo>
                    <a:lnTo>
                      <a:pt x="14556" y="3493"/>
                    </a:lnTo>
                    <a:lnTo>
                      <a:pt x="14679" y="3664"/>
                    </a:lnTo>
                    <a:lnTo>
                      <a:pt x="14776" y="3860"/>
                    </a:lnTo>
                    <a:lnTo>
                      <a:pt x="14874" y="4031"/>
                    </a:lnTo>
                    <a:lnTo>
                      <a:pt x="14947" y="4226"/>
                    </a:lnTo>
                    <a:lnTo>
                      <a:pt x="14996" y="4446"/>
                    </a:lnTo>
                    <a:lnTo>
                      <a:pt x="15021" y="4641"/>
                    </a:lnTo>
                    <a:lnTo>
                      <a:pt x="15021" y="4861"/>
                    </a:lnTo>
                    <a:lnTo>
                      <a:pt x="15021" y="5057"/>
                    </a:lnTo>
                    <a:lnTo>
                      <a:pt x="14996" y="5252"/>
                    </a:lnTo>
                    <a:lnTo>
                      <a:pt x="14947" y="5472"/>
                    </a:lnTo>
                    <a:lnTo>
                      <a:pt x="14874" y="5667"/>
                    </a:lnTo>
                    <a:lnTo>
                      <a:pt x="14776" y="5838"/>
                    </a:lnTo>
                    <a:lnTo>
                      <a:pt x="14679" y="6033"/>
                    </a:lnTo>
                    <a:lnTo>
                      <a:pt x="14556" y="6204"/>
                    </a:lnTo>
                    <a:lnTo>
                      <a:pt x="14410" y="6375"/>
                    </a:lnTo>
                    <a:lnTo>
                      <a:pt x="13433" y="7328"/>
                    </a:lnTo>
                    <a:lnTo>
                      <a:pt x="13311" y="7426"/>
                    </a:lnTo>
                    <a:lnTo>
                      <a:pt x="13189" y="7499"/>
                    </a:lnTo>
                    <a:lnTo>
                      <a:pt x="13042" y="7548"/>
                    </a:lnTo>
                    <a:lnTo>
                      <a:pt x="12871" y="7572"/>
                    </a:lnTo>
                    <a:lnTo>
                      <a:pt x="12725" y="7548"/>
                    </a:lnTo>
                    <a:lnTo>
                      <a:pt x="12578" y="7499"/>
                    </a:lnTo>
                    <a:lnTo>
                      <a:pt x="12456" y="7426"/>
                    </a:lnTo>
                    <a:lnTo>
                      <a:pt x="12334" y="7328"/>
                    </a:lnTo>
                    <a:lnTo>
                      <a:pt x="10405" y="5398"/>
                    </a:lnTo>
                    <a:lnTo>
                      <a:pt x="10307" y="5276"/>
                    </a:lnTo>
                    <a:lnTo>
                      <a:pt x="10234" y="5154"/>
                    </a:lnTo>
                    <a:lnTo>
                      <a:pt x="10185" y="5008"/>
                    </a:lnTo>
                    <a:lnTo>
                      <a:pt x="10160" y="4861"/>
                    </a:lnTo>
                    <a:lnTo>
                      <a:pt x="10185" y="4690"/>
                    </a:lnTo>
                    <a:lnTo>
                      <a:pt x="10234" y="4544"/>
                    </a:lnTo>
                    <a:lnTo>
                      <a:pt x="10307" y="4422"/>
                    </a:lnTo>
                    <a:lnTo>
                      <a:pt x="10405" y="4299"/>
                    </a:lnTo>
                    <a:lnTo>
                      <a:pt x="11357" y="3323"/>
                    </a:lnTo>
                    <a:lnTo>
                      <a:pt x="11528" y="3176"/>
                    </a:lnTo>
                    <a:lnTo>
                      <a:pt x="11699" y="3054"/>
                    </a:lnTo>
                    <a:lnTo>
                      <a:pt x="11894" y="2956"/>
                    </a:lnTo>
                    <a:lnTo>
                      <a:pt x="12065" y="2858"/>
                    </a:lnTo>
                    <a:lnTo>
                      <a:pt x="12261" y="2785"/>
                    </a:lnTo>
                    <a:lnTo>
                      <a:pt x="12481" y="2736"/>
                    </a:lnTo>
                    <a:lnTo>
                      <a:pt x="12676" y="2712"/>
                    </a:lnTo>
                    <a:close/>
                    <a:moveTo>
                      <a:pt x="8377" y="8867"/>
                    </a:moveTo>
                    <a:lnTo>
                      <a:pt x="8475" y="8891"/>
                    </a:lnTo>
                    <a:lnTo>
                      <a:pt x="8548" y="8915"/>
                    </a:lnTo>
                    <a:lnTo>
                      <a:pt x="8646" y="8964"/>
                    </a:lnTo>
                    <a:lnTo>
                      <a:pt x="8719" y="9013"/>
                    </a:lnTo>
                    <a:lnTo>
                      <a:pt x="8768" y="9086"/>
                    </a:lnTo>
                    <a:lnTo>
                      <a:pt x="8817" y="9184"/>
                    </a:lnTo>
                    <a:lnTo>
                      <a:pt x="8841" y="9257"/>
                    </a:lnTo>
                    <a:lnTo>
                      <a:pt x="8866" y="9355"/>
                    </a:lnTo>
                    <a:lnTo>
                      <a:pt x="8841" y="9453"/>
                    </a:lnTo>
                    <a:lnTo>
                      <a:pt x="8817" y="9550"/>
                    </a:lnTo>
                    <a:lnTo>
                      <a:pt x="8768" y="9624"/>
                    </a:lnTo>
                    <a:lnTo>
                      <a:pt x="8719" y="9697"/>
                    </a:lnTo>
                    <a:lnTo>
                      <a:pt x="6179" y="12237"/>
                    </a:lnTo>
                    <a:lnTo>
                      <a:pt x="6106" y="12310"/>
                    </a:lnTo>
                    <a:lnTo>
                      <a:pt x="6033" y="12359"/>
                    </a:lnTo>
                    <a:lnTo>
                      <a:pt x="5935" y="12383"/>
                    </a:lnTo>
                    <a:lnTo>
                      <a:pt x="5740" y="12383"/>
                    </a:lnTo>
                    <a:lnTo>
                      <a:pt x="5642" y="12359"/>
                    </a:lnTo>
                    <a:lnTo>
                      <a:pt x="5569" y="12310"/>
                    </a:lnTo>
                    <a:lnTo>
                      <a:pt x="5496" y="12237"/>
                    </a:lnTo>
                    <a:lnTo>
                      <a:pt x="5422" y="12164"/>
                    </a:lnTo>
                    <a:lnTo>
                      <a:pt x="5373" y="12090"/>
                    </a:lnTo>
                    <a:lnTo>
                      <a:pt x="5349" y="11993"/>
                    </a:lnTo>
                    <a:lnTo>
                      <a:pt x="5349" y="11895"/>
                    </a:lnTo>
                    <a:lnTo>
                      <a:pt x="5349" y="11797"/>
                    </a:lnTo>
                    <a:lnTo>
                      <a:pt x="5373" y="11700"/>
                    </a:lnTo>
                    <a:lnTo>
                      <a:pt x="5422" y="11626"/>
                    </a:lnTo>
                    <a:lnTo>
                      <a:pt x="5496" y="11553"/>
                    </a:lnTo>
                    <a:lnTo>
                      <a:pt x="8036" y="9013"/>
                    </a:lnTo>
                    <a:lnTo>
                      <a:pt x="8109" y="8964"/>
                    </a:lnTo>
                    <a:lnTo>
                      <a:pt x="8182" y="8915"/>
                    </a:lnTo>
                    <a:lnTo>
                      <a:pt x="8280" y="8891"/>
                    </a:lnTo>
                    <a:lnTo>
                      <a:pt x="8377" y="8867"/>
                    </a:lnTo>
                    <a:close/>
                    <a:moveTo>
                      <a:pt x="14825" y="1"/>
                    </a:moveTo>
                    <a:lnTo>
                      <a:pt x="14288" y="25"/>
                    </a:lnTo>
                    <a:lnTo>
                      <a:pt x="13751" y="50"/>
                    </a:lnTo>
                    <a:lnTo>
                      <a:pt x="13213" y="123"/>
                    </a:lnTo>
                    <a:lnTo>
                      <a:pt x="12676" y="245"/>
                    </a:lnTo>
                    <a:lnTo>
                      <a:pt x="12163" y="367"/>
                    </a:lnTo>
                    <a:lnTo>
                      <a:pt x="11675" y="538"/>
                    </a:lnTo>
                    <a:lnTo>
                      <a:pt x="11235" y="758"/>
                    </a:lnTo>
                    <a:lnTo>
                      <a:pt x="11015" y="856"/>
                    </a:lnTo>
                    <a:lnTo>
                      <a:pt x="10844" y="1002"/>
                    </a:lnTo>
                    <a:lnTo>
                      <a:pt x="10649" y="1124"/>
                    </a:lnTo>
                    <a:lnTo>
                      <a:pt x="10502" y="1271"/>
                    </a:lnTo>
                    <a:lnTo>
                      <a:pt x="5544" y="6229"/>
                    </a:lnTo>
                    <a:lnTo>
                      <a:pt x="391" y="6229"/>
                    </a:lnTo>
                    <a:lnTo>
                      <a:pt x="245" y="6253"/>
                    </a:lnTo>
                    <a:lnTo>
                      <a:pt x="147" y="6278"/>
                    </a:lnTo>
                    <a:lnTo>
                      <a:pt x="49" y="6327"/>
                    </a:lnTo>
                    <a:lnTo>
                      <a:pt x="0" y="6400"/>
                    </a:lnTo>
                    <a:lnTo>
                      <a:pt x="0" y="6473"/>
                    </a:lnTo>
                    <a:lnTo>
                      <a:pt x="25" y="6571"/>
                    </a:lnTo>
                    <a:lnTo>
                      <a:pt x="74" y="6668"/>
                    </a:lnTo>
                    <a:lnTo>
                      <a:pt x="171" y="6791"/>
                    </a:lnTo>
                    <a:lnTo>
                      <a:pt x="2589" y="9184"/>
                    </a:lnTo>
                    <a:lnTo>
                      <a:pt x="2272" y="9502"/>
                    </a:lnTo>
                    <a:lnTo>
                      <a:pt x="953" y="9746"/>
                    </a:lnTo>
                    <a:lnTo>
                      <a:pt x="806" y="9795"/>
                    </a:lnTo>
                    <a:lnTo>
                      <a:pt x="684" y="9843"/>
                    </a:lnTo>
                    <a:lnTo>
                      <a:pt x="611" y="9941"/>
                    </a:lnTo>
                    <a:lnTo>
                      <a:pt x="562" y="10014"/>
                    </a:lnTo>
                    <a:lnTo>
                      <a:pt x="562" y="10112"/>
                    </a:lnTo>
                    <a:lnTo>
                      <a:pt x="586" y="10234"/>
                    </a:lnTo>
                    <a:lnTo>
                      <a:pt x="635" y="10332"/>
                    </a:lnTo>
                    <a:lnTo>
                      <a:pt x="733" y="10454"/>
                    </a:lnTo>
                    <a:lnTo>
                      <a:pt x="7278" y="16999"/>
                    </a:lnTo>
                    <a:lnTo>
                      <a:pt x="7401" y="17097"/>
                    </a:lnTo>
                    <a:lnTo>
                      <a:pt x="7498" y="17146"/>
                    </a:lnTo>
                    <a:lnTo>
                      <a:pt x="7620" y="17170"/>
                    </a:lnTo>
                    <a:lnTo>
                      <a:pt x="7718" y="17170"/>
                    </a:lnTo>
                    <a:lnTo>
                      <a:pt x="7791" y="17122"/>
                    </a:lnTo>
                    <a:lnTo>
                      <a:pt x="7889" y="17048"/>
                    </a:lnTo>
                    <a:lnTo>
                      <a:pt x="7938" y="16926"/>
                    </a:lnTo>
                    <a:lnTo>
                      <a:pt x="7987" y="16780"/>
                    </a:lnTo>
                    <a:lnTo>
                      <a:pt x="8231" y="15461"/>
                    </a:lnTo>
                    <a:lnTo>
                      <a:pt x="8548" y="15143"/>
                    </a:lnTo>
                    <a:lnTo>
                      <a:pt x="10942" y="17561"/>
                    </a:lnTo>
                    <a:lnTo>
                      <a:pt x="11064" y="17659"/>
                    </a:lnTo>
                    <a:lnTo>
                      <a:pt x="11162" y="17708"/>
                    </a:lnTo>
                    <a:lnTo>
                      <a:pt x="11259" y="17732"/>
                    </a:lnTo>
                    <a:lnTo>
                      <a:pt x="11333" y="17732"/>
                    </a:lnTo>
                    <a:lnTo>
                      <a:pt x="11406" y="17683"/>
                    </a:lnTo>
                    <a:lnTo>
                      <a:pt x="11455" y="17586"/>
                    </a:lnTo>
                    <a:lnTo>
                      <a:pt x="11479" y="17488"/>
                    </a:lnTo>
                    <a:lnTo>
                      <a:pt x="11504" y="17341"/>
                    </a:lnTo>
                    <a:lnTo>
                      <a:pt x="11504" y="12188"/>
                    </a:lnTo>
                    <a:lnTo>
                      <a:pt x="16461" y="7230"/>
                    </a:lnTo>
                    <a:lnTo>
                      <a:pt x="16608" y="7084"/>
                    </a:lnTo>
                    <a:lnTo>
                      <a:pt x="16730" y="6888"/>
                    </a:lnTo>
                    <a:lnTo>
                      <a:pt x="16877" y="6693"/>
                    </a:lnTo>
                    <a:lnTo>
                      <a:pt x="16974" y="6498"/>
                    </a:lnTo>
                    <a:lnTo>
                      <a:pt x="17194" y="6058"/>
                    </a:lnTo>
                    <a:lnTo>
                      <a:pt x="17365" y="5569"/>
                    </a:lnTo>
                    <a:lnTo>
                      <a:pt x="17487" y="5057"/>
                    </a:lnTo>
                    <a:lnTo>
                      <a:pt x="17609" y="4519"/>
                    </a:lnTo>
                    <a:lnTo>
                      <a:pt x="17683" y="3982"/>
                    </a:lnTo>
                    <a:lnTo>
                      <a:pt x="17707" y="3445"/>
                    </a:lnTo>
                    <a:lnTo>
                      <a:pt x="17731" y="2907"/>
                    </a:lnTo>
                    <a:lnTo>
                      <a:pt x="17731" y="2419"/>
                    </a:lnTo>
                    <a:lnTo>
                      <a:pt x="17707" y="1955"/>
                    </a:lnTo>
                    <a:lnTo>
                      <a:pt x="17658" y="1515"/>
                    </a:lnTo>
                    <a:lnTo>
                      <a:pt x="17585" y="1149"/>
                    </a:lnTo>
                    <a:lnTo>
                      <a:pt x="17512" y="831"/>
                    </a:lnTo>
                    <a:lnTo>
                      <a:pt x="17414" y="587"/>
                    </a:lnTo>
                    <a:lnTo>
                      <a:pt x="17341" y="489"/>
                    </a:lnTo>
                    <a:lnTo>
                      <a:pt x="17292" y="441"/>
                    </a:lnTo>
                    <a:lnTo>
                      <a:pt x="17243" y="392"/>
                    </a:lnTo>
                    <a:lnTo>
                      <a:pt x="17145" y="318"/>
                    </a:lnTo>
                    <a:lnTo>
                      <a:pt x="16901" y="221"/>
                    </a:lnTo>
                    <a:lnTo>
                      <a:pt x="16584" y="148"/>
                    </a:lnTo>
                    <a:lnTo>
                      <a:pt x="16217" y="74"/>
                    </a:lnTo>
                    <a:lnTo>
                      <a:pt x="15778" y="25"/>
                    </a:lnTo>
                    <a:lnTo>
                      <a:pt x="153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41" name="Google Shape;1341;p19"/>
              <p:cNvSpPr/>
              <p:nvPr/>
            </p:nvSpPr>
            <p:spPr>
              <a:xfrm>
                <a:off x="597725" y="4665400"/>
                <a:ext cx="73300" cy="73300"/>
              </a:xfrm>
              <a:custGeom>
                <a:rect b="b" l="l" r="r" t="t"/>
                <a:pathLst>
                  <a:path extrusionOk="0" h="2932" w="2932">
                    <a:moveTo>
                      <a:pt x="2028" y="1"/>
                    </a:moveTo>
                    <a:lnTo>
                      <a:pt x="1857" y="25"/>
                    </a:lnTo>
                    <a:lnTo>
                      <a:pt x="1686" y="74"/>
                    </a:lnTo>
                    <a:lnTo>
                      <a:pt x="1515" y="147"/>
                    </a:lnTo>
                    <a:lnTo>
                      <a:pt x="1369" y="269"/>
                    </a:lnTo>
                    <a:lnTo>
                      <a:pt x="1222" y="489"/>
                    </a:lnTo>
                    <a:lnTo>
                      <a:pt x="1002" y="831"/>
                    </a:lnTo>
                    <a:lnTo>
                      <a:pt x="563" y="1735"/>
                    </a:lnTo>
                    <a:lnTo>
                      <a:pt x="172" y="2565"/>
                    </a:lnTo>
                    <a:lnTo>
                      <a:pt x="1" y="2932"/>
                    </a:lnTo>
                    <a:lnTo>
                      <a:pt x="1" y="2932"/>
                    </a:lnTo>
                    <a:lnTo>
                      <a:pt x="367" y="2761"/>
                    </a:lnTo>
                    <a:lnTo>
                      <a:pt x="1198" y="2370"/>
                    </a:lnTo>
                    <a:lnTo>
                      <a:pt x="2101" y="1930"/>
                    </a:lnTo>
                    <a:lnTo>
                      <a:pt x="2443" y="1710"/>
                    </a:lnTo>
                    <a:lnTo>
                      <a:pt x="2663" y="1564"/>
                    </a:lnTo>
                    <a:lnTo>
                      <a:pt x="2785" y="1417"/>
                    </a:lnTo>
                    <a:lnTo>
                      <a:pt x="2858" y="1246"/>
                    </a:lnTo>
                    <a:lnTo>
                      <a:pt x="2907" y="1075"/>
                    </a:lnTo>
                    <a:lnTo>
                      <a:pt x="2932" y="904"/>
                    </a:lnTo>
                    <a:lnTo>
                      <a:pt x="2907" y="733"/>
                    </a:lnTo>
                    <a:lnTo>
                      <a:pt x="2858" y="562"/>
                    </a:lnTo>
                    <a:lnTo>
                      <a:pt x="2785" y="416"/>
                    </a:lnTo>
                    <a:lnTo>
                      <a:pt x="2663" y="269"/>
                    </a:lnTo>
                    <a:lnTo>
                      <a:pt x="2517" y="147"/>
                    </a:lnTo>
                    <a:lnTo>
                      <a:pt x="2370" y="74"/>
                    </a:lnTo>
                    <a:lnTo>
                      <a:pt x="2199" y="25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42" name="Google Shape;1342;p19"/>
              <p:cNvSpPr/>
              <p:nvPr/>
            </p:nvSpPr>
            <p:spPr>
              <a:xfrm>
                <a:off x="654525" y="4708150"/>
                <a:ext cx="47025" cy="47025"/>
              </a:xfrm>
              <a:custGeom>
                <a:rect b="b" l="l" r="r" t="t"/>
                <a:pathLst>
                  <a:path extrusionOk="0" h="1881" w="1881">
                    <a:moveTo>
                      <a:pt x="1124" y="0"/>
                    </a:moveTo>
                    <a:lnTo>
                      <a:pt x="977" y="25"/>
                    </a:lnTo>
                    <a:lnTo>
                      <a:pt x="831" y="74"/>
                    </a:lnTo>
                    <a:lnTo>
                      <a:pt x="709" y="147"/>
                    </a:lnTo>
                    <a:lnTo>
                      <a:pt x="586" y="245"/>
                    </a:lnTo>
                    <a:lnTo>
                      <a:pt x="464" y="391"/>
                    </a:lnTo>
                    <a:lnTo>
                      <a:pt x="367" y="611"/>
                    </a:lnTo>
                    <a:lnTo>
                      <a:pt x="269" y="880"/>
                    </a:lnTo>
                    <a:lnTo>
                      <a:pt x="171" y="1173"/>
                    </a:lnTo>
                    <a:lnTo>
                      <a:pt x="49" y="1686"/>
                    </a:lnTo>
                    <a:lnTo>
                      <a:pt x="0" y="1881"/>
                    </a:lnTo>
                    <a:lnTo>
                      <a:pt x="0" y="1881"/>
                    </a:lnTo>
                    <a:lnTo>
                      <a:pt x="220" y="1857"/>
                    </a:lnTo>
                    <a:lnTo>
                      <a:pt x="733" y="1710"/>
                    </a:lnTo>
                    <a:lnTo>
                      <a:pt x="1002" y="1637"/>
                    </a:lnTo>
                    <a:lnTo>
                      <a:pt x="1270" y="1539"/>
                    </a:lnTo>
                    <a:lnTo>
                      <a:pt x="1515" y="1417"/>
                    </a:lnTo>
                    <a:lnTo>
                      <a:pt x="1661" y="1319"/>
                    </a:lnTo>
                    <a:lnTo>
                      <a:pt x="1759" y="1197"/>
                    </a:lnTo>
                    <a:lnTo>
                      <a:pt x="1832" y="1051"/>
                    </a:lnTo>
                    <a:lnTo>
                      <a:pt x="1881" y="928"/>
                    </a:lnTo>
                    <a:lnTo>
                      <a:pt x="1881" y="782"/>
                    </a:lnTo>
                    <a:lnTo>
                      <a:pt x="1881" y="635"/>
                    </a:lnTo>
                    <a:lnTo>
                      <a:pt x="1832" y="489"/>
                    </a:lnTo>
                    <a:lnTo>
                      <a:pt x="1759" y="367"/>
                    </a:lnTo>
                    <a:lnTo>
                      <a:pt x="1661" y="245"/>
                    </a:lnTo>
                    <a:lnTo>
                      <a:pt x="1539" y="147"/>
                    </a:lnTo>
                    <a:lnTo>
                      <a:pt x="1417" y="74"/>
                    </a:lnTo>
                    <a:lnTo>
                      <a:pt x="1270" y="25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43" name="Google Shape;1343;p19"/>
              <p:cNvSpPr/>
              <p:nvPr/>
            </p:nvSpPr>
            <p:spPr>
              <a:xfrm>
                <a:off x="581250" y="4634875"/>
                <a:ext cx="47050" cy="47050"/>
              </a:xfrm>
              <a:custGeom>
                <a:rect b="b" l="l" r="r" t="t"/>
                <a:pathLst>
                  <a:path extrusionOk="0" h="1882" w="1882">
                    <a:moveTo>
                      <a:pt x="953" y="1"/>
                    </a:moveTo>
                    <a:lnTo>
                      <a:pt x="831" y="49"/>
                    </a:lnTo>
                    <a:lnTo>
                      <a:pt x="684" y="123"/>
                    </a:lnTo>
                    <a:lnTo>
                      <a:pt x="562" y="220"/>
                    </a:lnTo>
                    <a:lnTo>
                      <a:pt x="465" y="367"/>
                    </a:lnTo>
                    <a:lnTo>
                      <a:pt x="342" y="611"/>
                    </a:lnTo>
                    <a:lnTo>
                      <a:pt x="245" y="880"/>
                    </a:lnTo>
                    <a:lnTo>
                      <a:pt x="171" y="1148"/>
                    </a:lnTo>
                    <a:lnTo>
                      <a:pt x="25" y="1661"/>
                    </a:lnTo>
                    <a:lnTo>
                      <a:pt x="1" y="1881"/>
                    </a:lnTo>
                    <a:lnTo>
                      <a:pt x="196" y="1832"/>
                    </a:lnTo>
                    <a:lnTo>
                      <a:pt x="709" y="1710"/>
                    </a:lnTo>
                    <a:lnTo>
                      <a:pt x="1002" y="1613"/>
                    </a:lnTo>
                    <a:lnTo>
                      <a:pt x="1271" y="1515"/>
                    </a:lnTo>
                    <a:lnTo>
                      <a:pt x="1490" y="1417"/>
                    </a:lnTo>
                    <a:lnTo>
                      <a:pt x="1637" y="1295"/>
                    </a:lnTo>
                    <a:lnTo>
                      <a:pt x="1735" y="1173"/>
                    </a:lnTo>
                    <a:lnTo>
                      <a:pt x="1808" y="1051"/>
                    </a:lnTo>
                    <a:lnTo>
                      <a:pt x="1857" y="904"/>
                    </a:lnTo>
                    <a:lnTo>
                      <a:pt x="1881" y="758"/>
                    </a:lnTo>
                    <a:lnTo>
                      <a:pt x="1857" y="611"/>
                    </a:lnTo>
                    <a:lnTo>
                      <a:pt x="1808" y="465"/>
                    </a:lnTo>
                    <a:lnTo>
                      <a:pt x="1735" y="343"/>
                    </a:lnTo>
                    <a:lnTo>
                      <a:pt x="1637" y="220"/>
                    </a:lnTo>
                    <a:lnTo>
                      <a:pt x="1515" y="123"/>
                    </a:lnTo>
                    <a:lnTo>
                      <a:pt x="1393" y="49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344" name="Google Shape;1344;p19"/>
            <p:cNvSpPr/>
            <p:nvPr/>
          </p:nvSpPr>
          <p:spPr>
            <a:xfrm rot="2466699">
              <a:off x="3808460" y="1514829"/>
              <a:ext cx="272004" cy="259719"/>
            </a:xfrm>
            <a:custGeom>
              <a:rect b="b" l="l" r="r" t="t"/>
              <a:pathLst>
                <a:path extrusionOk="0" h="14460" w="15144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5" name="Google Shape;1345;p19"/>
            <p:cNvSpPr/>
            <p:nvPr/>
          </p:nvSpPr>
          <p:spPr>
            <a:xfrm rot="-1609366">
              <a:off x="4206258" y="1678247"/>
              <a:ext cx="195747" cy="186906"/>
            </a:xfrm>
            <a:custGeom>
              <a:rect b="b" l="l" r="r" t="t"/>
              <a:pathLst>
                <a:path extrusionOk="0" h="14460" w="15144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6" name="Google Shape;1346;p19"/>
            <p:cNvSpPr/>
            <p:nvPr/>
          </p:nvSpPr>
          <p:spPr>
            <a:xfrm rot="2926172">
              <a:off x="5393141" y="1826316"/>
              <a:ext cx="146594" cy="139973"/>
            </a:xfrm>
            <a:custGeom>
              <a:rect b="b" l="l" r="r" t="t"/>
              <a:pathLst>
                <a:path extrusionOk="0" h="14460" w="15144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7" name="Google Shape;1347;p19"/>
            <p:cNvSpPr/>
            <p:nvPr/>
          </p:nvSpPr>
          <p:spPr>
            <a:xfrm rot="-1609329">
              <a:off x="4153666" y="1341532"/>
              <a:ext cx="132067" cy="126102"/>
            </a:xfrm>
            <a:custGeom>
              <a:rect b="b" l="l" r="r" t="t"/>
              <a:pathLst>
                <a:path extrusionOk="0" h="14460" w="15144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348" name="Google Shape;1348;p19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9" name="Google Shape;1349;p19"/>
          <p:cNvSpPr txBox="1"/>
          <p:nvPr>
            <p:ph idx="4294967295" type="ctrTitle"/>
          </p:nvPr>
        </p:nvSpPr>
        <p:spPr>
          <a:xfrm>
            <a:off x="370350" y="1722475"/>
            <a:ext cx="2481000" cy="155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accent3"/>
                </a:solidFill>
                <a:highlight>
                  <a:schemeClr val="dk1"/>
                </a:highlight>
              </a:rPr>
              <a:t>Big </a:t>
            </a:r>
            <a:r>
              <a:rPr lang="en" sz="5600">
                <a:solidFill>
                  <a:schemeClr val="accent3"/>
                </a:solidFill>
                <a:highlight>
                  <a:schemeClr val="dk1"/>
                </a:highlight>
              </a:rPr>
              <a:t>c</a:t>
            </a:r>
            <a:r>
              <a:rPr lang="en" sz="5600">
                <a:solidFill>
                  <a:schemeClr val="accent3"/>
                </a:solidFill>
                <a:highlight>
                  <a:schemeClr val="dk1"/>
                </a:highlight>
              </a:rPr>
              <a:t>oncept</a:t>
            </a:r>
            <a:endParaRPr sz="5600">
              <a:solidFill>
                <a:schemeClr val="accent3"/>
              </a:solidFill>
              <a:highlight>
                <a:schemeClr val="dk1"/>
              </a:highlight>
            </a:endParaRPr>
          </a:p>
        </p:txBody>
      </p:sp>
      <p:sp>
        <p:nvSpPr>
          <p:cNvPr id="1350" name="Google Shape;1350;p19"/>
          <p:cNvSpPr txBox="1"/>
          <p:nvPr>
            <p:ph idx="4294967295" type="subTitle"/>
          </p:nvPr>
        </p:nvSpPr>
        <p:spPr>
          <a:xfrm>
            <a:off x="6292650" y="1722475"/>
            <a:ext cx="2268300" cy="155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accent1"/>
                </a:solidFill>
                <a:highlight>
                  <a:schemeClr val="dk1"/>
                </a:highlight>
              </a:rPr>
              <a:t>Bring the attention of your audience over a key concept using icons or illustrations</a:t>
            </a:r>
            <a:endParaRPr sz="1600">
              <a:solidFill>
                <a:schemeClr val="accent1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20"/>
          <p:cNvSpPr txBox="1"/>
          <p:nvPr>
            <p:ph idx="1" type="body"/>
          </p:nvPr>
        </p:nvSpPr>
        <p:spPr>
          <a:xfrm>
            <a:off x="784600" y="1616150"/>
            <a:ext cx="2854500" cy="24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56" name="Google Shape;1356;p20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357" name="Google Shape;1357;p20"/>
          <p:cNvSpPr txBox="1"/>
          <p:nvPr>
            <p:ph idx="2" type="body"/>
          </p:nvPr>
        </p:nvSpPr>
        <p:spPr>
          <a:xfrm>
            <a:off x="3950997" y="1616150"/>
            <a:ext cx="2854500" cy="24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58" name="Google Shape;1358;p20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1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64" name="Google Shape;1364;p21"/>
          <p:cNvSpPr txBox="1"/>
          <p:nvPr>
            <p:ph idx="1" type="body"/>
          </p:nvPr>
        </p:nvSpPr>
        <p:spPr>
          <a:xfrm>
            <a:off x="784600" y="1616150"/>
            <a:ext cx="1838700" cy="24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65" name="Google Shape;1365;p21"/>
          <p:cNvSpPr txBox="1"/>
          <p:nvPr>
            <p:ph idx="2" type="body"/>
          </p:nvPr>
        </p:nvSpPr>
        <p:spPr>
          <a:xfrm>
            <a:off x="2875699" y="1616150"/>
            <a:ext cx="1838700" cy="24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66" name="Google Shape;1366;p21"/>
          <p:cNvSpPr txBox="1"/>
          <p:nvPr>
            <p:ph idx="3" type="body"/>
          </p:nvPr>
        </p:nvSpPr>
        <p:spPr>
          <a:xfrm>
            <a:off x="4966799" y="1616150"/>
            <a:ext cx="1838700" cy="24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21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ediles template">
  <a:themeElements>
    <a:clrScheme name="Custom 347">
      <a:dk1>
        <a:srgbClr val="212225"/>
      </a:dk1>
      <a:lt1>
        <a:srgbClr val="FFFFFF"/>
      </a:lt1>
      <a:dk2>
        <a:srgbClr val="3C5361"/>
      </a:dk2>
      <a:lt2>
        <a:srgbClr val="CEDBE2"/>
      </a:lt2>
      <a:accent1>
        <a:srgbClr val="00DEE4"/>
      </a:accent1>
      <a:accent2>
        <a:srgbClr val="00BEDF"/>
      </a:accent2>
      <a:accent3>
        <a:srgbClr val="FF4FE8"/>
      </a:accent3>
      <a:accent4>
        <a:srgbClr val="B913A4"/>
      </a:accent4>
      <a:accent5>
        <a:srgbClr val="FFC500"/>
      </a:accent5>
      <a:accent6>
        <a:srgbClr val="E48E0B"/>
      </a:accent6>
      <a:hlink>
        <a:srgbClr val="21222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