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Encode Sans Semi Condensed"/>
      <p:regular r:id="rId41"/>
      <p:bold r:id="rId42"/>
    </p:embeddedFont>
    <p:embeddedFont>
      <p:font typeface="Barlow Medium"/>
      <p:regular r:id="rId43"/>
      <p:bold r:id="rId44"/>
      <p:italic r:id="rId45"/>
      <p:boldItalic r:id="rId46"/>
    </p:embeddedFont>
    <p:embeddedFont>
      <p:font typeface="Barlow SemiBold"/>
      <p:regular r:id="rId47"/>
      <p:bold r:id="rId48"/>
      <p:italic r:id="rId49"/>
      <p:boldItalic r:id="rId50"/>
    </p:embeddedFont>
    <p:embeddedFont>
      <p:font typeface="Barlow Light"/>
      <p:regular r:id="rId51"/>
      <p:bold r:id="rId52"/>
      <p:italic r:id="rId53"/>
      <p:boldItalic r:id="rId54"/>
    </p:embeddedFont>
    <p:embeddedFont>
      <p:font typeface="Barlow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315D924-E2BD-47AC-900B-3AE86B15281C}">
  <a:tblStyle styleId="{6315D924-E2BD-47AC-900B-3AE86B1528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42" Type="http://schemas.openxmlformats.org/officeDocument/2006/relationships/font" Target="fonts/EncodeSansSemiCondensed-bold.fntdata"/><Relationship Id="rId41" Type="http://schemas.openxmlformats.org/officeDocument/2006/relationships/font" Target="fonts/EncodeSansSemiCondensed-regular.fntdata"/><Relationship Id="rId44" Type="http://schemas.openxmlformats.org/officeDocument/2006/relationships/font" Target="fonts/BarlowMedium-bold.fntdata"/><Relationship Id="rId43" Type="http://schemas.openxmlformats.org/officeDocument/2006/relationships/font" Target="fonts/BarlowMedium-regular.fntdata"/><Relationship Id="rId46" Type="http://schemas.openxmlformats.org/officeDocument/2006/relationships/font" Target="fonts/BarlowMedium-boldItalic.fntdata"/><Relationship Id="rId45" Type="http://schemas.openxmlformats.org/officeDocument/2006/relationships/font" Target="fonts/Barlow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SemiBold-bold.fntdata"/><Relationship Id="rId47" Type="http://schemas.openxmlformats.org/officeDocument/2006/relationships/font" Target="fonts/BarlowSemiBold-regular.fntdata"/><Relationship Id="rId49" Type="http://schemas.openxmlformats.org/officeDocument/2006/relationships/font" Target="fonts/Barlow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-italic.fntdata"/><Relationship Id="rId38" Type="http://schemas.openxmlformats.org/officeDocument/2006/relationships/font" Target="fonts/Montserrat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Light-regular.fntdata"/><Relationship Id="rId50" Type="http://schemas.openxmlformats.org/officeDocument/2006/relationships/font" Target="fonts/BarlowSemiBold-boldItalic.fntdata"/><Relationship Id="rId53" Type="http://schemas.openxmlformats.org/officeDocument/2006/relationships/font" Target="fonts/BarlowLight-italic.fntdata"/><Relationship Id="rId52" Type="http://schemas.openxmlformats.org/officeDocument/2006/relationships/font" Target="fonts/BarlowLight-bold.fntdata"/><Relationship Id="rId11" Type="http://schemas.openxmlformats.org/officeDocument/2006/relationships/slide" Target="slides/slide6.xml"/><Relationship Id="rId55" Type="http://schemas.openxmlformats.org/officeDocument/2006/relationships/font" Target="fonts/Barlow-regular.fntdata"/><Relationship Id="rId10" Type="http://schemas.openxmlformats.org/officeDocument/2006/relationships/slide" Target="slides/slide5.xml"/><Relationship Id="rId54" Type="http://schemas.openxmlformats.org/officeDocument/2006/relationships/font" Target="fonts/BarlowLight-boldItalic.fntdata"/><Relationship Id="rId13" Type="http://schemas.openxmlformats.org/officeDocument/2006/relationships/slide" Target="slides/slide8.xml"/><Relationship Id="rId57" Type="http://schemas.openxmlformats.org/officeDocument/2006/relationships/font" Target="fonts/Barlow-italic.fntdata"/><Relationship Id="rId12" Type="http://schemas.openxmlformats.org/officeDocument/2006/relationships/slide" Target="slides/slide7.xml"/><Relationship Id="rId56" Type="http://schemas.openxmlformats.org/officeDocument/2006/relationships/font" Target="fonts/Barlow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Barlow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7fdb7cbc_0_14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7fdb7cbc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745d3887e7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745d3887e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45d3887e7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45d3887e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4f5c878a9_4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84f5c878a9_4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747fdb7cbc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747fdb7cb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 rot="10800000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rect b="b" l="l" r="r" t="t"/>
              <a:pathLst>
                <a:path extrusionOk="0" h="124118" w="29721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rect b="b" l="l" r="r" t="t"/>
              <a:pathLst>
                <a:path extrusionOk="0" h="29821" w="29551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1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rect b="b" l="l" r="r" t="t"/>
              <a:pathLst>
                <a:path extrusionOk="0" h="52411" w="2366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ribbon">
  <p:cSld name="BLANK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1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rect b="b" l="l" r="r" t="t"/>
              <a:pathLst>
                <a:path extrusionOk="0" h="206294" w="10697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6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rect b="b" l="l" r="r" t="t"/>
              <a:pathLst>
                <a:path extrusionOk="0" h="124118" w="29721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rect b="b" l="l" r="r" t="t"/>
              <a:pathLst>
                <a:path extrusionOk="0" h="29821" w="29551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0" y="380950"/>
            <a:ext cx="8762909" cy="4384250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rect b="b" l="l" r="r" t="t"/>
              <a:pathLst>
                <a:path extrusionOk="0" h="175309" w="29875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rect b="b" l="l" r="r" t="t"/>
              <a:pathLst>
                <a:path extrusionOk="0" h="55383" w="29667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1105629" y="1039525"/>
            <a:ext cx="40551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723450" y="720725"/>
            <a:ext cx="38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6" name="Google Shape;56;p5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6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rect b="b" l="l" r="r" t="t"/>
              <a:pathLst>
                <a:path extrusionOk="0" h="206294" w="10697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" name="Google Shape;83;p7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5" name="Google Shape;85;p7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" name="Google Shape;100;p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2" name="Google Shape;102;p8"/>
          <p:cNvSpPr txBox="1"/>
          <p:nvPr>
            <p:ph idx="2" type="body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3" name="Google Shape;103;p8"/>
          <p:cNvSpPr txBox="1"/>
          <p:nvPr>
            <p:ph idx="3" type="body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" name="Google Shape;104;p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rect b="b" l="l" r="r" t="t"/>
                <a:pathLst>
                  <a:path extrusionOk="0" h="52411" w="2366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rect b="b" l="l" r="r" t="t"/>
                <a:pathLst>
                  <a:path extrusionOk="0" h="23019" w="28792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8" name="Google Shape;118;p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75"/>
            <a:ext cx="724800" cy="10557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8" y="4674804"/>
            <a:ext cx="8088217" cy="468805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rect b="b" l="l" r="r" t="t"/>
              <a:pathLst>
                <a:path extrusionOk="0" h="52411" w="2366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053906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0"/>
          <p:cNvSpPr txBox="1"/>
          <p:nvPr>
            <p:ph idx="1" type="body"/>
          </p:nvPr>
        </p:nvSpPr>
        <p:spPr>
          <a:xfrm>
            <a:off x="814200" y="4674800"/>
            <a:ext cx="7104000" cy="3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31" name="Google Shape;131;p10"/>
          <p:cNvSpPr/>
          <p:nvPr/>
        </p:nvSpPr>
        <p:spPr>
          <a:xfrm>
            <a:off x="7366400" y="0"/>
            <a:ext cx="723250" cy="1051175"/>
          </a:xfrm>
          <a:custGeom>
            <a:rect b="b" l="l" r="r" t="t"/>
            <a:pathLst>
              <a:path extrusionOk="0" h="42047" w="2893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 algn="ctr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/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>
            <p:ph type="title"/>
          </p:nvPr>
        </p:nvSpPr>
        <p:spPr>
          <a:xfrm>
            <a:off x="614975" y="1125613"/>
            <a:ext cx="3613200" cy="85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57" name="Google Shape;257;p22"/>
          <p:cNvSpPr txBox="1"/>
          <p:nvPr>
            <p:ph idx="1" type="body"/>
          </p:nvPr>
        </p:nvSpPr>
        <p:spPr>
          <a:xfrm>
            <a:off x="614975" y="2058438"/>
            <a:ext cx="3613200" cy="196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58" name="Google Shape;258;p2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b="12264" l="0" r="0" t="12264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idx="4294967295" type="title"/>
          </p:nvPr>
        </p:nvSpPr>
        <p:spPr>
          <a:xfrm>
            <a:off x="236250" y="140750"/>
            <a:ext cx="8169900" cy="33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Want big impact?</a:t>
            </a: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" sz="1400">
                <a:latin typeface="Barlow Light"/>
                <a:ea typeface="Barlow Light"/>
                <a:cs typeface="Barlow Light"/>
                <a:sym typeface="Barlow Light"/>
              </a:rPr>
              <a:t>Use big image.</a:t>
            </a:r>
            <a:endParaRPr sz="14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77" name="Google Shape;277;p2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532513"/>
            <a:ext cx="6983938" cy="754311"/>
            <a:chOff x="1593000" y="2322568"/>
            <a:chExt cx="5957975" cy="643500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03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88823" y="2764581"/>
            <a:ext cx="6983938" cy="754311"/>
            <a:chOff x="1593000" y="2322568"/>
            <a:chExt cx="5957975" cy="643500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02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88823" y="1996638"/>
            <a:ext cx="6983938" cy="754311"/>
            <a:chOff x="1593000" y="2322568"/>
            <a:chExt cx="5957975" cy="643500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Lorem ipsum dolor sit amet at nec at adipiscing</a:t>
              </a:r>
              <a:endPara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01</a:t>
              </a:r>
              <a:endParaRPr sz="26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Donec risus dolor porta venenatis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Pharetra luctus felis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-154940" lvl="0" marL="32004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sz="10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Proin in tellus felis volutpat </a:t>
              </a:r>
              <a:endParaRPr sz="10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07" name="Google Shape;307;p25"/>
          <p:cNvGraphicFramePr/>
          <p:nvPr/>
        </p:nvGraphicFramePr>
        <p:xfrm>
          <a:off x="380975" y="16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{6315D924-E2BD-47AC-900B-3AE86B15281C}</a:tableStyleId>
              </a:tblPr>
              <a:tblGrid>
                <a:gridCol w="1747950"/>
                <a:gridCol w="1747950"/>
                <a:gridCol w="1747950"/>
                <a:gridCol w="1747950"/>
              </a:tblGrid>
              <a:tr h="66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sz="24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308" name="Google Shape;308;p2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9" name="Google Shape;309;p25"/>
          <p:cNvGrpSpPr/>
          <p:nvPr/>
        </p:nvGrpSpPr>
        <p:grpSpPr>
          <a:xfrm>
            <a:off x="8407098" y="316978"/>
            <a:ext cx="419938" cy="419938"/>
            <a:chOff x="6908501" y="2969995"/>
            <a:chExt cx="457200" cy="457200"/>
          </a:xfrm>
        </p:grpSpPr>
        <p:sp>
          <p:nvSpPr>
            <p:cNvPr id="310" name="Google Shape;310;p25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8378469" y="288374"/>
            <a:ext cx="477204" cy="47713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667125" y="1423850"/>
            <a:ext cx="7161609" cy="341163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1974350" y="2157350"/>
            <a:ext cx="616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0" name="Google Shape;320;p2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6"/>
          <p:cNvSpPr txBox="1"/>
          <p:nvPr>
            <p:ph idx="4294967295" type="body"/>
          </p:nvPr>
        </p:nvSpPr>
        <p:spPr>
          <a:xfrm>
            <a:off x="5127850" y="4756975"/>
            <a:ext cx="38907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grpSp>
        <p:nvGrpSpPr>
          <p:cNvPr id="322" name="Google Shape;322;p26"/>
          <p:cNvGrpSpPr/>
          <p:nvPr/>
        </p:nvGrpSpPr>
        <p:grpSpPr>
          <a:xfrm>
            <a:off x="1070094" y="2425046"/>
            <a:ext cx="293396" cy="293396"/>
            <a:chOff x="485375" y="2696525"/>
            <a:chExt cx="477300" cy="477300"/>
          </a:xfrm>
        </p:grpSpPr>
        <p:sp>
          <p:nvSpPr>
            <p:cNvPr id="323" name="Google Shape;323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6"/>
          <p:cNvGrpSpPr/>
          <p:nvPr/>
        </p:nvGrpSpPr>
        <p:grpSpPr>
          <a:xfrm>
            <a:off x="2626494" y="3812696"/>
            <a:ext cx="293396" cy="293396"/>
            <a:chOff x="485375" y="2696525"/>
            <a:chExt cx="477300" cy="477300"/>
          </a:xfrm>
        </p:grpSpPr>
        <p:sp>
          <p:nvSpPr>
            <p:cNvPr id="326" name="Google Shape;326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26"/>
          <p:cNvGrpSpPr/>
          <p:nvPr/>
        </p:nvGrpSpPr>
        <p:grpSpPr>
          <a:xfrm>
            <a:off x="3534894" y="2257346"/>
            <a:ext cx="293396" cy="293396"/>
            <a:chOff x="485375" y="2696525"/>
            <a:chExt cx="477300" cy="477300"/>
          </a:xfrm>
        </p:grpSpPr>
        <p:sp>
          <p:nvSpPr>
            <p:cNvPr id="329" name="Google Shape;329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" name="Google Shape;331;p26"/>
          <p:cNvGrpSpPr/>
          <p:nvPr/>
        </p:nvGrpSpPr>
        <p:grpSpPr>
          <a:xfrm>
            <a:off x="4207044" y="4106096"/>
            <a:ext cx="293396" cy="293396"/>
            <a:chOff x="485375" y="2696525"/>
            <a:chExt cx="477300" cy="477300"/>
          </a:xfrm>
        </p:grpSpPr>
        <p:sp>
          <p:nvSpPr>
            <p:cNvPr id="332" name="Google Shape;332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6"/>
          <p:cNvGrpSpPr/>
          <p:nvPr/>
        </p:nvGrpSpPr>
        <p:grpSpPr>
          <a:xfrm>
            <a:off x="6033444" y="2718446"/>
            <a:ext cx="293396" cy="293396"/>
            <a:chOff x="485375" y="2696525"/>
            <a:chExt cx="477300" cy="477300"/>
          </a:xfrm>
        </p:grpSpPr>
        <p:sp>
          <p:nvSpPr>
            <p:cNvPr id="335" name="Google Shape;335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6"/>
          <p:cNvGrpSpPr/>
          <p:nvPr/>
        </p:nvGrpSpPr>
        <p:grpSpPr>
          <a:xfrm>
            <a:off x="6557094" y="4138796"/>
            <a:ext cx="293396" cy="293396"/>
            <a:chOff x="485375" y="2696525"/>
            <a:chExt cx="477300" cy="477300"/>
          </a:xfrm>
        </p:grpSpPr>
        <p:sp>
          <p:nvSpPr>
            <p:cNvPr id="338" name="Google Shape;338;p26"/>
            <p:cNvSpPr/>
            <p:nvPr/>
          </p:nvSpPr>
          <p:spPr>
            <a:xfrm>
              <a:off x="485375" y="2696525"/>
              <a:ext cx="477300" cy="4773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573141" y="2803155"/>
              <a:ext cx="301752" cy="264048"/>
            </a:xfrm>
            <a:custGeom>
              <a:rect b="b" l="l" r="r" t="t"/>
              <a:pathLst>
                <a:path extrusionOk="0" h="400073" w="457200">
                  <a:moveTo>
                    <a:pt x="457200" y="280916"/>
                  </a:moveTo>
                  <a:lnTo>
                    <a:pt x="457200" y="276249"/>
                  </a:lnTo>
                  <a:lnTo>
                    <a:pt x="456724" y="276249"/>
                  </a:lnTo>
                  <a:cubicBezTo>
                    <a:pt x="456724" y="276249"/>
                    <a:pt x="456724" y="276249"/>
                    <a:pt x="456724" y="276249"/>
                  </a:cubicBezTo>
                  <a:lnTo>
                    <a:pt x="457200" y="276249"/>
                  </a:lnTo>
                  <a:lnTo>
                    <a:pt x="457200" y="276344"/>
                  </a:lnTo>
                  <a:cubicBezTo>
                    <a:pt x="457200" y="276344"/>
                    <a:pt x="457200" y="276249"/>
                    <a:pt x="457200" y="276249"/>
                  </a:cubicBezTo>
                  <a:cubicBezTo>
                    <a:pt x="457200" y="209574"/>
                    <a:pt x="404432" y="155377"/>
                    <a:pt x="338423" y="152710"/>
                  </a:cubicBezTo>
                  <a:cubicBezTo>
                    <a:pt x="338138" y="152138"/>
                    <a:pt x="337852" y="151472"/>
                    <a:pt x="337566" y="150900"/>
                  </a:cubicBezTo>
                  <a:cubicBezTo>
                    <a:pt x="361474" y="105371"/>
                    <a:pt x="357092" y="49363"/>
                    <a:pt x="319469" y="10692"/>
                  </a:cubicBezTo>
                  <a:lnTo>
                    <a:pt x="319469" y="10692"/>
                  </a:lnTo>
                  <a:lnTo>
                    <a:pt x="315754" y="6882"/>
                  </a:lnTo>
                  <a:lnTo>
                    <a:pt x="315754" y="6882"/>
                  </a:lnTo>
                  <a:cubicBezTo>
                    <a:pt x="306610" y="-2262"/>
                    <a:pt x="291941" y="-2262"/>
                    <a:pt x="282893" y="6977"/>
                  </a:cubicBezTo>
                  <a:cubicBezTo>
                    <a:pt x="273844" y="16216"/>
                    <a:pt x="273844" y="31171"/>
                    <a:pt x="282797" y="40505"/>
                  </a:cubicBezTo>
                  <a:lnTo>
                    <a:pt x="282797" y="40505"/>
                  </a:lnTo>
                  <a:lnTo>
                    <a:pt x="286226" y="44029"/>
                  </a:lnTo>
                  <a:cubicBezTo>
                    <a:pt x="300419" y="58507"/>
                    <a:pt x="305657" y="76891"/>
                    <a:pt x="304800" y="95274"/>
                  </a:cubicBezTo>
                  <a:cubicBezTo>
                    <a:pt x="304514" y="100418"/>
                    <a:pt x="303848" y="105466"/>
                    <a:pt x="302609" y="110514"/>
                  </a:cubicBezTo>
                  <a:cubicBezTo>
                    <a:pt x="281940" y="95083"/>
                    <a:pt x="256413" y="85749"/>
                    <a:pt x="228600" y="85749"/>
                  </a:cubicBezTo>
                  <a:cubicBezTo>
                    <a:pt x="200882" y="85749"/>
                    <a:pt x="175260" y="95083"/>
                    <a:pt x="154591" y="110514"/>
                  </a:cubicBezTo>
                  <a:cubicBezTo>
                    <a:pt x="153353" y="105466"/>
                    <a:pt x="152686" y="100418"/>
                    <a:pt x="152400" y="95274"/>
                  </a:cubicBezTo>
                  <a:cubicBezTo>
                    <a:pt x="151543" y="76891"/>
                    <a:pt x="156781" y="58603"/>
                    <a:pt x="170974" y="44125"/>
                  </a:cubicBezTo>
                  <a:lnTo>
                    <a:pt x="170593" y="43744"/>
                  </a:lnTo>
                  <a:cubicBezTo>
                    <a:pt x="170593" y="43744"/>
                    <a:pt x="170593" y="43744"/>
                    <a:pt x="170593" y="43744"/>
                  </a:cubicBezTo>
                  <a:lnTo>
                    <a:pt x="170974" y="44125"/>
                  </a:lnTo>
                  <a:lnTo>
                    <a:pt x="174308" y="40601"/>
                  </a:lnTo>
                  <a:lnTo>
                    <a:pt x="174308" y="40601"/>
                  </a:lnTo>
                  <a:cubicBezTo>
                    <a:pt x="183356" y="31266"/>
                    <a:pt x="183356" y="16312"/>
                    <a:pt x="174212" y="6977"/>
                  </a:cubicBezTo>
                  <a:cubicBezTo>
                    <a:pt x="165164" y="-2262"/>
                    <a:pt x="150400" y="-2357"/>
                    <a:pt x="141256" y="6882"/>
                  </a:cubicBezTo>
                  <a:lnTo>
                    <a:pt x="141256" y="6882"/>
                  </a:lnTo>
                  <a:cubicBezTo>
                    <a:pt x="141256" y="6882"/>
                    <a:pt x="141256" y="6882"/>
                    <a:pt x="141161" y="6882"/>
                  </a:cubicBezTo>
                  <a:cubicBezTo>
                    <a:pt x="141161" y="6882"/>
                    <a:pt x="141161" y="6882"/>
                    <a:pt x="141161" y="6977"/>
                  </a:cubicBezTo>
                  <a:lnTo>
                    <a:pt x="137922" y="10311"/>
                  </a:lnTo>
                  <a:lnTo>
                    <a:pt x="138208" y="10692"/>
                  </a:lnTo>
                  <a:cubicBezTo>
                    <a:pt x="138208" y="10692"/>
                    <a:pt x="138208" y="10692"/>
                    <a:pt x="138208" y="10692"/>
                  </a:cubicBezTo>
                  <a:lnTo>
                    <a:pt x="137922" y="10311"/>
                  </a:lnTo>
                  <a:lnTo>
                    <a:pt x="138017" y="10216"/>
                  </a:lnTo>
                  <a:cubicBezTo>
                    <a:pt x="138017" y="10216"/>
                    <a:pt x="138017" y="10216"/>
                    <a:pt x="137922" y="10311"/>
                  </a:cubicBezTo>
                  <a:cubicBezTo>
                    <a:pt x="100108" y="48982"/>
                    <a:pt x="95726" y="105085"/>
                    <a:pt x="119634" y="150710"/>
                  </a:cubicBezTo>
                  <a:cubicBezTo>
                    <a:pt x="119348" y="151281"/>
                    <a:pt x="119063" y="151948"/>
                    <a:pt x="118682" y="152615"/>
                  </a:cubicBezTo>
                  <a:cubicBezTo>
                    <a:pt x="52769" y="155377"/>
                    <a:pt x="0" y="209574"/>
                    <a:pt x="0" y="276249"/>
                  </a:cubicBezTo>
                  <a:cubicBezTo>
                    <a:pt x="0" y="276249"/>
                    <a:pt x="0" y="276344"/>
                    <a:pt x="0" y="276344"/>
                  </a:cubicBezTo>
                  <a:lnTo>
                    <a:pt x="0" y="276249"/>
                  </a:lnTo>
                  <a:lnTo>
                    <a:pt x="476" y="276249"/>
                  </a:lnTo>
                  <a:cubicBezTo>
                    <a:pt x="476" y="276249"/>
                    <a:pt x="476" y="276249"/>
                    <a:pt x="476" y="276249"/>
                  </a:cubicBezTo>
                  <a:lnTo>
                    <a:pt x="0" y="276249"/>
                  </a:lnTo>
                  <a:lnTo>
                    <a:pt x="0" y="280916"/>
                  </a:lnTo>
                  <a:cubicBezTo>
                    <a:pt x="0" y="280916"/>
                    <a:pt x="0" y="280916"/>
                    <a:pt x="0" y="281012"/>
                  </a:cubicBezTo>
                  <a:cubicBezTo>
                    <a:pt x="0" y="281107"/>
                    <a:pt x="0" y="281012"/>
                    <a:pt x="0" y="281107"/>
                  </a:cubicBezTo>
                  <a:lnTo>
                    <a:pt x="0" y="281107"/>
                  </a:lnTo>
                  <a:lnTo>
                    <a:pt x="0" y="281107"/>
                  </a:lnTo>
                  <a:cubicBezTo>
                    <a:pt x="95" y="294251"/>
                    <a:pt x="10668" y="304824"/>
                    <a:pt x="23813" y="304824"/>
                  </a:cubicBezTo>
                  <a:cubicBezTo>
                    <a:pt x="36957" y="304824"/>
                    <a:pt x="47530" y="294251"/>
                    <a:pt x="47625" y="281107"/>
                  </a:cubicBezTo>
                  <a:lnTo>
                    <a:pt x="47625" y="281107"/>
                  </a:lnTo>
                  <a:lnTo>
                    <a:pt x="47720" y="276249"/>
                  </a:lnTo>
                  <a:lnTo>
                    <a:pt x="47149" y="276249"/>
                  </a:lnTo>
                  <a:cubicBezTo>
                    <a:pt x="47149" y="276249"/>
                    <a:pt x="47149" y="276249"/>
                    <a:pt x="47149" y="276249"/>
                  </a:cubicBezTo>
                  <a:lnTo>
                    <a:pt x="47720" y="276249"/>
                  </a:lnTo>
                  <a:cubicBezTo>
                    <a:pt x="47720" y="240721"/>
                    <a:pt x="72200" y="210907"/>
                    <a:pt x="105156" y="202526"/>
                  </a:cubicBezTo>
                  <a:cubicBezTo>
                    <a:pt x="104966" y="204907"/>
                    <a:pt x="104775" y="207193"/>
                    <a:pt x="104775" y="209574"/>
                  </a:cubicBezTo>
                  <a:cubicBezTo>
                    <a:pt x="104775" y="261580"/>
                    <a:pt x="137065" y="306158"/>
                    <a:pt x="182690" y="324446"/>
                  </a:cubicBezTo>
                  <a:cubicBezTo>
                    <a:pt x="168688" y="341495"/>
                    <a:pt x="147542" y="352449"/>
                    <a:pt x="123825" y="352449"/>
                  </a:cubicBezTo>
                  <a:lnTo>
                    <a:pt x="118872" y="352449"/>
                  </a:lnTo>
                  <a:lnTo>
                    <a:pt x="118872" y="352449"/>
                  </a:lnTo>
                  <a:cubicBezTo>
                    <a:pt x="105823" y="352544"/>
                    <a:pt x="95250" y="363212"/>
                    <a:pt x="95250" y="376262"/>
                  </a:cubicBezTo>
                  <a:cubicBezTo>
                    <a:pt x="95250" y="389311"/>
                    <a:pt x="105823" y="399979"/>
                    <a:pt x="118872" y="400074"/>
                  </a:cubicBezTo>
                  <a:lnTo>
                    <a:pt x="118872" y="400074"/>
                  </a:lnTo>
                  <a:lnTo>
                    <a:pt x="124206" y="400074"/>
                  </a:lnTo>
                  <a:lnTo>
                    <a:pt x="124206" y="400074"/>
                  </a:lnTo>
                  <a:cubicBezTo>
                    <a:pt x="168212" y="399979"/>
                    <a:pt x="206693" y="376738"/>
                    <a:pt x="228600" y="342067"/>
                  </a:cubicBezTo>
                  <a:cubicBezTo>
                    <a:pt x="250412" y="376833"/>
                    <a:pt x="288989" y="399979"/>
                    <a:pt x="332994" y="400074"/>
                  </a:cubicBezTo>
                  <a:lnTo>
                    <a:pt x="332994" y="400074"/>
                  </a:lnTo>
                  <a:lnTo>
                    <a:pt x="338328" y="400074"/>
                  </a:lnTo>
                  <a:lnTo>
                    <a:pt x="338328" y="400074"/>
                  </a:lnTo>
                  <a:cubicBezTo>
                    <a:pt x="351377" y="399979"/>
                    <a:pt x="361950" y="389406"/>
                    <a:pt x="361950" y="376262"/>
                  </a:cubicBezTo>
                  <a:cubicBezTo>
                    <a:pt x="361950" y="363117"/>
                    <a:pt x="351377" y="352544"/>
                    <a:pt x="338328" y="352449"/>
                  </a:cubicBezTo>
                  <a:lnTo>
                    <a:pt x="338328" y="352449"/>
                  </a:lnTo>
                  <a:lnTo>
                    <a:pt x="333375" y="352449"/>
                  </a:lnTo>
                  <a:cubicBezTo>
                    <a:pt x="309658" y="352449"/>
                    <a:pt x="288512" y="341495"/>
                    <a:pt x="274511" y="324446"/>
                  </a:cubicBezTo>
                  <a:cubicBezTo>
                    <a:pt x="320135" y="306158"/>
                    <a:pt x="352425" y="261580"/>
                    <a:pt x="352425" y="209574"/>
                  </a:cubicBezTo>
                  <a:cubicBezTo>
                    <a:pt x="352425" y="207193"/>
                    <a:pt x="352235" y="204907"/>
                    <a:pt x="352044" y="202526"/>
                  </a:cubicBezTo>
                  <a:cubicBezTo>
                    <a:pt x="385000" y="210907"/>
                    <a:pt x="409480" y="240721"/>
                    <a:pt x="409480" y="276249"/>
                  </a:cubicBezTo>
                  <a:lnTo>
                    <a:pt x="410051" y="276249"/>
                  </a:lnTo>
                  <a:cubicBezTo>
                    <a:pt x="410051" y="276249"/>
                    <a:pt x="410051" y="276249"/>
                    <a:pt x="410051" y="276249"/>
                  </a:cubicBezTo>
                  <a:lnTo>
                    <a:pt x="409480" y="276249"/>
                  </a:lnTo>
                  <a:lnTo>
                    <a:pt x="409575" y="281107"/>
                  </a:lnTo>
                  <a:lnTo>
                    <a:pt x="409575" y="281107"/>
                  </a:lnTo>
                  <a:cubicBezTo>
                    <a:pt x="409670" y="294251"/>
                    <a:pt x="420243" y="304824"/>
                    <a:pt x="433388" y="304824"/>
                  </a:cubicBezTo>
                  <a:cubicBezTo>
                    <a:pt x="446532" y="304824"/>
                    <a:pt x="457105" y="294251"/>
                    <a:pt x="457200" y="281107"/>
                  </a:cubicBezTo>
                  <a:lnTo>
                    <a:pt x="457200" y="281107"/>
                  </a:lnTo>
                  <a:lnTo>
                    <a:pt x="457200" y="281107"/>
                  </a:lnTo>
                  <a:cubicBezTo>
                    <a:pt x="457200" y="281012"/>
                    <a:pt x="457200" y="281012"/>
                    <a:pt x="457200" y="280916"/>
                  </a:cubicBezTo>
                  <a:cubicBezTo>
                    <a:pt x="457200" y="281012"/>
                    <a:pt x="457200" y="281012"/>
                    <a:pt x="457200" y="280916"/>
                  </a:cubicBezTo>
                  <a:close/>
                  <a:moveTo>
                    <a:pt x="228600" y="123849"/>
                  </a:moveTo>
                  <a:cubicBezTo>
                    <a:pt x="250127" y="123849"/>
                    <a:pt x="269843" y="131945"/>
                    <a:pt x="284893" y="145090"/>
                  </a:cubicBezTo>
                  <a:cubicBezTo>
                    <a:pt x="283750" y="146423"/>
                    <a:pt x="282607" y="147757"/>
                    <a:pt x="281369" y="149090"/>
                  </a:cubicBezTo>
                  <a:cubicBezTo>
                    <a:pt x="266795" y="163949"/>
                    <a:pt x="247745" y="171474"/>
                    <a:pt x="228600" y="171474"/>
                  </a:cubicBezTo>
                  <a:cubicBezTo>
                    <a:pt x="209550" y="171474"/>
                    <a:pt x="190405" y="163949"/>
                    <a:pt x="175927" y="149090"/>
                  </a:cubicBezTo>
                  <a:cubicBezTo>
                    <a:pt x="174689" y="147757"/>
                    <a:pt x="173546" y="146423"/>
                    <a:pt x="172307" y="145090"/>
                  </a:cubicBezTo>
                  <a:cubicBezTo>
                    <a:pt x="187452" y="131850"/>
                    <a:pt x="207074" y="123849"/>
                    <a:pt x="228600" y="123849"/>
                  </a:cubicBezTo>
                  <a:close/>
                  <a:moveTo>
                    <a:pt x="142875" y="209574"/>
                  </a:moveTo>
                  <a:cubicBezTo>
                    <a:pt x="142875" y="207288"/>
                    <a:pt x="143066" y="205002"/>
                    <a:pt x="143256" y="202716"/>
                  </a:cubicBezTo>
                  <a:cubicBezTo>
                    <a:pt x="175831" y="211289"/>
                    <a:pt x="199930" y="241006"/>
                    <a:pt x="199930" y="276249"/>
                  </a:cubicBezTo>
                  <a:cubicBezTo>
                    <a:pt x="199930" y="280916"/>
                    <a:pt x="199454" y="285393"/>
                    <a:pt x="198692" y="289775"/>
                  </a:cubicBezTo>
                  <a:cubicBezTo>
                    <a:pt x="166116" y="277583"/>
                    <a:pt x="142875" y="246341"/>
                    <a:pt x="142875" y="209574"/>
                  </a:cubicBezTo>
                  <a:close/>
                  <a:moveTo>
                    <a:pt x="258509" y="289775"/>
                  </a:moveTo>
                  <a:cubicBezTo>
                    <a:pt x="257747" y="285393"/>
                    <a:pt x="257270" y="280821"/>
                    <a:pt x="257270" y="276249"/>
                  </a:cubicBezTo>
                  <a:cubicBezTo>
                    <a:pt x="257270" y="241006"/>
                    <a:pt x="281369" y="211384"/>
                    <a:pt x="313944" y="202716"/>
                  </a:cubicBezTo>
                  <a:cubicBezTo>
                    <a:pt x="314135" y="205002"/>
                    <a:pt x="314325" y="207288"/>
                    <a:pt x="314325" y="209574"/>
                  </a:cubicBezTo>
                  <a:cubicBezTo>
                    <a:pt x="314325" y="246341"/>
                    <a:pt x="291084" y="277583"/>
                    <a:pt x="258509" y="2897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/>
          <p:nvPr>
            <p:ph idx="4294967295" type="ctrTitle"/>
          </p:nvPr>
        </p:nvSpPr>
        <p:spPr>
          <a:xfrm>
            <a:off x="614975" y="1583350"/>
            <a:ext cx="784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45" name="Google Shape;345;p27"/>
          <p:cNvSpPr txBox="1"/>
          <p:nvPr>
            <p:ph idx="4294967295" type="subTitle"/>
          </p:nvPr>
        </p:nvSpPr>
        <p:spPr>
          <a:xfrm>
            <a:off x="614975" y="2840054"/>
            <a:ext cx="7843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6" name="Google Shape;346;p2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8"/>
          <p:cNvSpPr txBox="1"/>
          <p:nvPr>
            <p:ph idx="4294967295" type="ctrTitle"/>
          </p:nvPr>
        </p:nvSpPr>
        <p:spPr>
          <a:xfrm>
            <a:off x="1257150" y="800400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352" name="Google Shape;352;p28"/>
          <p:cNvSpPr txBox="1"/>
          <p:nvPr>
            <p:ph idx="4294967295" type="subTitle"/>
          </p:nvPr>
        </p:nvSpPr>
        <p:spPr>
          <a:xfrm>
            <a:off x="1257150" y="1411307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353" name="Google Shape;353;p28"/>
          <p:cNvSpPr txBox="1"/>
          <p:nvPr>
            <p:ph idx="4294967295" type="ctrTitle"/>
          </p:nvPr>
        </p:nvSpPr>
        <p:spPr>
          <a:xfrm>
            <a:off x="1257150" y="3429293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100%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354" name="Google Shape;354;p28"/>
          <p:cNvSpPr txBox="1"/>
          <p:nvPr>
            <p:ph idx="4294967295" type="subTitle"/>
          </p:nvPr>
        </p:nvSpPr>
        <p:spPr>
          <a:xfrm>
            <a:off x="1257150" y="4040200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355" name="Google Shape;355;p28"/>
          <p:cNvSpPr txBox="1"/>
          <p:nvPr>
            <p:ph idx="4294967295" type="ctrTitle"/>
          </p:nvPr>
        </p:nvSpPr>
        <p:spPr>
          <a:xfrm>
            <a:off x="1257150" y="2114847"/>
            <a:ext cx="72318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356" name="Google Shape;356;p28"/>
          <p:cNvSpPr txBox="1"/>
          <p:nvPr>
            <p:ph idx="4294967295" type="subTitle"/>
          </p:nvPr>
        </p:nvSpPr>
        <p:spPr>
          <a:xfrm>
            <a:off x="1257150" y="2725754"/>
            <a:ext cx="723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357" name="Google Shape;357;p2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28"/>
          <p:cNvSpPr/>
          <p:nvPr/>
        </p:nvSpPr>
        <p:spPr>
          <a:xfrm>
            <a:off x="614461" y="2292408"/>
            <a:ext cx="454914" cy="454951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28"/>
          <p:cNvGrpSpPr/>
          <p:nvPr/>
        </p:nvGrpSpPr>
        <p:grpSpPr>
          <a:xfrm>
            <a:off x="614456" y="3628589"/>
            <a:ext cx="415848" cy="416081"/>
            <a:chOff x="2268109" y="3004378"/>
            <a:chExt cx="418864" cy="419099"/>
          </a:xfrm>
        </p:grpSpPr>
        <p:sp>
          <p:nvSpPr>
            <p:cNvPr id="360" name="Google Shape;360;p28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8"/>
          <p:cNvGrpSpPr/>
          <p:nvPr/>
        </p:nvGrpSpPr>
        <p:grpSpPr>
          <a:xfrm>
            <a:off x="614968" y="993859"/>
            <a:ext cx="453906" cy="453907"/>
            <a:chOff x="3288342" y="449136"/>
            <a:chExt cx="457198" cy="457199"/>
          </a:xfrm>
        </p:grpSpPr>
        <p:sp>
          <p:nvSpPr>
            <p:cNvPr id="367" name="Google Shape;367;p28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78" name="Google Shape;378;p2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9" name="Google Shape;379;p29"/>
          <p:cNvGrpSpPr/>
          <p:nvPr/>
        </p:nvGrpSpPr>
        <p:grpSpPr>
          <a:xfrm>
            <a:off x="8407097" y="316982"/>
            <a:ext cx="419938" cy="419937"/>
            <a:chOff x="6014317" y="3004378"/>
            <a:chExt cx="457200" cy="457199"/>
          </a:xfrm>
        </p:grpSpPr>
        <p:sp>
          <p:nvSpPr>
            <p:cNvPr id="380" name="Google Shape;380;p29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" name="Google Shape;383;p29"/>
          <p:cNvGrpSpPr/>
          <p:nvPr/>
        </p:nvGrpSpPr>
        <p:grpSpPr>
          <a:xfrm>
            <a:off x="4384522" y="1792892"/>
            <a:ext cx="2549588" cy="1777261"/>
            <a:chOff x="4526679" y="1857800"/>
            <a:chExt cx="2480144" cy="1728853"/>
          </a:xfrm>
        </p:grpSpPr>
        <p:sp>
          <p:nvSpPr>
            <p:cNvPr id="384" name="Google Shape;384;p2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5" name="Google Shape;385;p29"/>
            <p:cNvGrpSpPr/>
            <p:nvPr/>
          </p:nvGrpSpPr>
          <p:grpSpPr>
            <a:xfrm>
              <a:off x="4526679" y="1857800"/>
              <a:ext cx="2480144" cy="1728853"/>
              <a:chOff x="4526679" y="1857800"/>
              <a:chExt cx="2480144" cy="1728853"/>
            </a:xfrm>
          </p:grpSpPr>
          <p:grpSp>
            <p:nvGrpSpPr>
              <p:cNvPr id="386" name="Google Shape;386;p29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387" name="Google Shape;387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88" name="Google Shape;388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9" name="Google Shape;389;p29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90" name="Google Shape;390;p29"/>
              <p:cNvSpPr txBox="1"/>
              <p:nvPr/>
            </p:nvSpPr>
            <p:spPr>
              <a:xfrm>
                <a:off x="4753223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391" name="Google Shape;391;p29"/>
          <p:cNvGrpSpPr/>
          <p:nvPr/>
        </p:nvGrpSpPr>
        <p:grpSpPr>
          <a:xfrm>
            <a:off x="6347108" y="2661342"/>
            <a:ext cx="2797332" cy="1784252"/>
            <a:chOff x="6435810" y="2702596"/>
            <a:chExt cx="2721140" cy="1735654"/>
          </a:xfrm>
        </p:grpSpPr>
        <p:sp>
          <p:nvSpPr>
            <p:cNvPr id="392" name="Google Shape;392;p2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3" name="Google Shape;393;p29"/>
            <p:cNvGrpSpPr/>
            <p:nvPr/>
          </p:nvGrpSpPr>
          <p:grpSpPr>
            <a:xfrm>
              <a:off x="6435810" y="2702596"/>
              <a:ext cx="2494563" cy="1735654"/>
              <a:chOff x="6435810" y="2702596"/>
              <a:chExt cx="2494563" cy="1735654"/>
            </a:xfrm>
          </p:grpSpPr>
          <p:grpSp>
            <p:nvGrpSpPr>
              <p:cNvPr id="394" name="Google Shape;394;p29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395" name="Google Shape;395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396" name="Google Shape;396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97" name="Google Shape;397;p29"/>
              <p:cNvSpPr txBox="1"/>
              <p:nvPr/>
            </p:nvSpPr>
            <p:spPr>
              <a:xfrm>
                <a:off x="6435810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398" name="Google Shape;398;p29"/>
              <p:cNvSpPr txBox="1"/>
              <p:nvPr/>
            </p:nvSpPr>
            <p:spPr>
              <a:xfrm>
                <a:off x="6676773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399" name="Google Shape;399;p29"/>
          <p:cNvGrpSpPr/>
          <p:nvPr/>
        </p:nvGrpSpPr>
        <p:grpSpPr>
          <a:xfrm>
            <a:off x="240974" y="1792892"/>
            <a:ext cx="2652992" cy="1777272"/>
            <a:chOff x="495991" y="1857800"/>
            <a:chExt cx="2580731" cy="1728863"/>
          </a:xfrm>
        </p:grpSpPr>
        <p:sp>
          <p:nvSpPr>
            <p:cNvPr id="400" name="Google Shape;400;p29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29"/>
            <p:cNvGrpSpPr/>
            <p:nvPr/>
          </p:nvGrpSpPr>
          <p:grpSpPr>
            <a:xfrm>
              <a:off x="495991" y="1857800"/>
              <a:ext cx="2580731" cy="1728863"/>
              <a:chOff x="495991" y="1857800"/>
              <a:chExt cx="2580731" cy="1728863"/>
            </a:xfrm>
          </p:grpSpPr>
          <p:sp>
            <p:nvSpPr>
              <p:cNvPr id="402" name="Google Shape;402;p2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grpSp>
            <p:nvGrpSpPr>
              <p:cNvPr id="403" name="Google Shape;403;p29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04" name="Google Shape;404;p29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05" name="Google Shape;405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06" name="Google Shape;406;p29"/>
              <p:cNvSpPr txBox="1"/>
              <p:nvPr/>
            </p:nvSpPr>
            <p:spPr>
              <a:xfrm>
                <a:off x="823122" y="18578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407" name="Google Shape;407;p29"/>
          <p:cNvGrpSpPr/>
          <p:nvPr/>
        </p:nvGrpSpPr>
        <p:grpSpPr>
          <a:xfrm>
            <a:off x="2327407" y="2661342"/>
            <a:ext cx="2571393" cy="1784252"/>
            <a:chOff x="2525595" y="2702596"/>
            <a:chExt cx="2501355" cy="1735654"/>
          </a:xfrm>
        </p:grpSpPr>
        <p:sp>
          <p:nvSpPr>
            <p:cNvPr id="408" name="Google Shape;408;p2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9" name="Google Shape;409;p29"/>
            <p:cNvGrpSpPr/>
            <p:nvPr/>
          </p:nvGrpSpPr>
          <p:grpSpPr>
            <a:xfrm>
              <a:off x="2525595" y="2702596"/>
              <a:ext cx="2501355" cy="1735654"/>
              <a:chOff x="2525595" y="2702596"/>
              <a:chExt cx="2501355" cy="1735654"/>
            </a:xfrm>
          </p:grpSpPr>
          <p:sp>
            <p:nvSpPr>
              <p:cNvPr id="410" name="Google Shape;410;p29"/>
              <p:cNvSpPr txBox="1"/>
              <p:nvPr/>
            </p:nvSpPr>
            <p:spPr>
              <a:xfrm>
                <a:off x="2525595" y="2702596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dk2"/>
                    </a:solidFill>
                    <a:latin typeface="Barlow"/>
                    <a:ea typeface="Barlow"/>
                    <a:cs typeface="Barlow"/>
                    <a:sym typeface="Barlow"/>
                  </a:rPr>
                  <a:t>20XX</a:t>
                </a:r>
                <a:endParaRPr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grpSp>
            <p:nvGrpSpPr>
              <p:cNvPr id="411" name="Google Shape;411;p29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12" name="Google Shape;412;p29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413" name="Google Shape;413;p29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414" name="Google Shape;414;p29"/>
              <p:cNvSpPr txBox="1"/>
              <p:nvPr/>
            </p:nvSpPr>
            <p:spPr>
              <a:xfrm>
                <a:off x="2773350" y="349445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rPr>
                  <a:t>Vestibulum congue tempus</a:t>
                </a:r>
                <a:endParaRPr>
                  <a:solidFill>
                    <a:schemeClr val="dk1"/>
                  </a:solidFill>
                  <a:latin typeface="Barlow Light"/>
                  <a:ea typeface="Barlow Light"/>
                  <a:cs typeface="Barlow Light"/>
                  <a:sym typeface="Barlow Light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Barlow"/>
                    <a:ea typeface="Barlow"/>
                    <a:cs typeface="Barlow"/>
                    <a:sym typeface="Barlow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20" name="Google Shape;420;p30"/>
          <p:cNvSpPr txBox="1"/>
          <p:nvPr>
            <p:ph idx="1" type="body"/>
          </p:nvPr>
        </p:nvSpPr>
        <p:spPr>
          <a:xfrm>
            <a:off x="614975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1" name="Google Shape;421;p30"/>
          <p:cNvSpPr txBox="1"/>
          <p:nvPr>
            <p:ph idx="2" type="body"/>
          </p:nvPr>
        </p:nvSpPr>
        <p:spPr>
          <a:xfrm>
            <a:off x="2949573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2" name="Google Shape;422;p30"/>
          <p:cNvSpPr txBox="1"/>
          <p:nvPr>
            <p:ph idx="3" type="body"/>
          </p:nvPr>
        </p:nvSpPr>
        <p:spPr>
          <a:xfrm>
            <a:off x="5284172" y="17051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23" name="Google Shape;423;p3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8433048" y="334247"/>
            <a:ext cx="368046" cy="385415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0"/>
          <p:cNvSpPr txBox="1"/>
          <p:nvPr>
            <p:ph idx="1" type="body"/>
          </p:nvPr>
        </p:nvSpPr>
        <p:spPr>
          <a:xfrm>
            <a:off x="614975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426" name="Google Shape;426;p30"/>
          <p:cNvSpPr txBox="1"/>
          <p:nvPr>
            <p:ph idx="2" type="body"/>
          </p:nvPr>
        </p:nvSpPr>
        <p:spPr>
          <a:xfrm>
            <a:off x="2949573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427" name="Google Shape;427;p30"/>
          <p:cNvSpPr txBox="1"/>
          <p:nvPr>
            <p:ph idx="3" type="body"/>
          </p:nvPr>
        </p:nvSpPr>
        <p:spPr>
          <a:xfrm>
            <a:off x="5284172" y="3305375"/>
            <a:ext cx="2088600" cy="137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31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4" y="416225"/>
            <a:ext cx="7581814" cy="385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31"/>
          <p:cNvGrpSpPr/>
          <p:nvPr/>
        </p:nvGrpSpPr>
        <p:grpSpPr>
          <a:xfrm>
            <a:off x="8423660" y="365639"/>
            <a:ext cx="386814" cy="283611"/>
            <a:chOff x="3936375" y="3703750"/>
            <a:chExt cx="453050" cy="332175"/>
          </a:xfrm>
        </p:grpSpPr>
        <p:sp>
          <p:nvSpPr>
            <p:cNvPr id="434" name="Google Shape;434;p3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39" name="Google Shape;439;p31"/>
          <p:cNvSpPr txBox="1"/>
          <p:nvPr>
            <p:ph idx="1" type="body"/>
          </p:nvPr>
        </p:nvSpPr>
        <p:spPr>
          <a:xfrm>
            <a:off x="814200" y="4674800"/>
            <a:ext cx="7104000" cy="32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40" name="Google Shape;440;p3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64" name="Google Shape;164;p14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65" name="Google Shape;165;p14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66" name="Google Shape;166;p14"/>
          <p:cNvSpPr txBox="1"/>
          <p:nvPr>
            <p:ph idx="2" type="body"/>
          </p:nvPr>
        </p:nvSpPr>
        <p:spPr>
          <a:xfrm>
            <a:off x="614975" y="3982125"/>
            <a:ext cx="6757800" cy="57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46" name="Google Shape;446;p32"/>
          <p:cNvSpPr/>
          <p:nvPr/>
        </p:nvSpPr>
        <p:spPr>
          <a:xfrm>
            <a:off x="5664600" y="1009444"/>
            <a:ext cx="1755900" cy="31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47" name="Google Shape;447;p3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8" name="Google Shape;448;p32"/>
          <p:cNvGrpSpPr/>
          <p:nvPr/>
        </p:nvGrpSpPr>
        <p:grpSpPr>
          <a:xfrm>
            <a:off x="5615501" y="648849"/>
            <a:ext cx="1854098" cy="3845766"/>
            <a:chOff x="2547150" y="238125"/>
            <a:chExt cx="2525675" cy="5238750"/>
          </a:xfrm>
        </p:grpSpPr>
        <p:sp>
          <p:nvSpPr>
            <p:cNvPr id="449" name="Google Shape;449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3" name="Google Shape;453;p32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"/>
          <p:cNvSpPr txBox="1"/>
          <p:nvPr>
            <p:ph idx="1" type="body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459" name="Google Shape;459;p33"/>
          <p:cNvSpPr/>
          <p:nvPr/>
        </p:nvSpPr>
        <p:spPr>
          <a:xfrm>
            <a:off x="5339168" y="978694"/>
            <a:ext cx="2406900" cy="31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60" name="Google Shape;460;p33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1" name="Google Shape;461;p33"/>
          <p:cNvGrpSpPr/>
          <p:nvPr/>
        </p:nvGrpSpPr>
        <p:grpSpPr>
          <a:xfrm>
            <a:off x="5275353" y="621826"/>
            <a:ext cx="2534405" cy="3910727"/>
            <a:chOff x="2112475" y="238125"/>
            <a:chExt cx="3395050" cy="5238750"/>
          </a:xfrm>
        </p:grpSpPr>
        <p:sp>
          <p:nvSpPr>
            <p:cNvPr id="462" name="Google Shape;462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4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33"/>
          <p:cNvSpPr txBox="1"/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/>
          <p:nvPr>
            <p:ph idx="4294967295" type="body"/>
          </p:nvPr>
        </p:nvSpPr>
        <p:spPr>
          <a:xfrm>
            <a:off x="614975" y="2124488"/>
            <a:ext cx="2439900" cy="198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3823300" y="1450625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473" name="Google Shape;473;p34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4" name="Google Shape;474;p34"/>
          <p:cNvGrpSpPr/>
          <p:nvPr/>
        </p:nvGrpSpPr>
        <p:grpSpPr>
          <a:xfrm>
            <a:off x="3318449" y="1310842"/>
            <a:ext cx="4542205" cy="2661224"/>
            <a:chOff x="1177450" y="241631"/>
            <a:chExt cx="6173152" cy="3616776"/>
          </a:xfrm>
        </p:grpSpPr>
        <p:sp>
          <p:nvSpPr>
            <p:cNvPr id="475" name="Google Shape;475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rotWithShape="0" algn="bl" dir="5400000" dist="1905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34"/>
          <p:cNvSpPr txBox="1"/>
          <p:nvPr>
            <p:ph idx="4294967295" type="title"/>
          </p:nvPr>
        </p:nvSpPr>
        <p:spPr>
          <a:xfrm>
            <a:off x="614975" y="1039263"/>
            <a:ext cx="24399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5"/>
          <p:cNvSpPr txBox="1"/>
          <p:nvPr>
            <p:ph type="title"/>
          </p:nvPr>
        </p:nvSpPr>
        <p:spPr>
          <a:xfrm>
            <a:off x="614975" y="1156200"/>
            <a:ext cx="3613200" cy="92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85" name="Google Shape;485;p35"/>
          <p:cNvSpPr txBox="1"/>
          <p:nvPr>
            <p:ph idx="1" type="body"/>
          </p:nvPr>
        </p:nvSpPr>
        <p:spPr>
          <a:xfrm>
            <a:off x="614975" y="2134950"/>
            <a:ext cx="3613200" cy="18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user@mail.me</a:t>
            </a:r>
            <a:endParaRPr/>
          </a:p>
        </p:txBody>
      </p:sp>
      <p:sp>
        <p:nvSpPr>
          <p:cNvPr id="486" name="Google Shape;486;p3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7" name="Google Shape;487;p35"/>
          <p:cNvPicPr preferRelativeResize="0"/>
          <p:nvPr/>
        </p:nvPicPr>
        <p:blipFill rotWithShape="1">
          <a:blip r:embed="rId3">
            <a:alphaModFix/>
          </a:blip>
          <a:srcRect b="23139" l="0" r="0" t="1388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6"/>
          <p:cNvSpPr/>
          <p:nvPr/>
        </p:nvSpPr>
        <p:spPr>
          <a:xfrm>
            <a:off x="8406860" y="343042"/>
            <a:ext cx="420404" cy="367826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94" name="Google Shape;494;p36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95" name="Google Shape;495;p36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01" name="Google Shape;501;p37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Barlow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02" name="Google Shape;502;p37"/>
          <p:cNvSpPr txBox="1"/>
          <p:nvPr/>
        </p:nvSpPr>
        <p:spPr>
          <a:xfrm>
            <a:off x="614975" y="3897900"/>
            <a:ext cx="6757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503" name="Google Shape;503;p3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4" name="Google Shape;504;p37"/>
          <p:cNvGrpSpPr/>
          <p:nvPr/>
        </p:nvGrpSpPr>
        <p:grpSpPr>
          <a:xfrm>
            <a:off x="8468337" y="316987"/>
            <a:ext cx="297456" cy="419938"/>
            <a:chOff x="7938657" y="1397104"/>
            <a:chExt cx="323850" cy="457200"/>
          </a:xfrm>
        </p:grpSpPr>
        <p:sp>
          <p:nvSpPr>
            <p:cNvPr id="505" name="Google Shape;505;p37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8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- Human Body</a:t>
            </a:r>
            <a:endParaRPr/>
          </a:p>
        </p:txBody>
      </p:sp>
      <p:sp>
        <p:nvSpPr>
          <p:cNvPr id="513" name="Google Shape;513;p3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4" name="Google Shape;514;p38"/>
          <p:cNvGrpSpPr/>
          <p:nvPr/>
        </p:nvGrpSpPr>
        <p:grpSpPr>
          <a:xfrm>
            <a:off x="398647" y="1819976"/>
            <a:ext cx="1097504" cy="2255028"/>
            <a:chOff x="2839961" y="160"/>
            <a:chExt cx="1551462" cy="3187770"/>
          </a:xfrm>
        </p:grpSpPr>
        <p:sp>
          <p:nvSpPr>
            <p:cNvPr id="515" name="Google Shape;515;p38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38"/>
          <p:cNvGrpSpPr/>
          <p:nvPr/>
        </p:nvGrpSpPr>
        <p:grpSpPr>
          <a:xfrm>
            <a:off x="1624116" y="1820376"/>
            <a:ext cx="1097219" cy="2278518"/>
            <a:chOff x="2822498" y="3640222"/>
            <a:chExt cx="1551059" cy="3220975"/>
          </a:xfrm>
        </p:grpSpPr>
        <p:sp>
          <p:nvSpPr>
            <p:cNvPr id="518" name="Google Shape;518;p38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3011217" y="1920035"/>
            <a:ext cx="993654" cy="2174941"/>
            <a:chOff x="4994910" y="140603"/>
            <a:chExt cx="1404656" cy="3074556"/>
          </a:xfrm>
        </p:grpSpPr>
        <p:sp>
          <p:nvSpPr>
            <p:cNvPr id="522" name="Google Shape;522;p38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38"/>
          <p:cNvGrpSpPr/>
          <p:nvPr/>
        </p:nvGrpSpPr>
        <p:grpSpPr>
          <a:xfrm>
            <a:off x="4132853" y="1920435"/>
            <a:ext cx="993954" cy="2178459"/>
            <a:chOff x="4994274" y="3780465"/>
            <a:chExt cx="1405081" cy="3079529"/>
          </a:xfrm>
        </p:grpSpPr>
        <p:sp>
          <p:nvSpPr>
            <p:cNvPr id="525" name="Google Shape;525;p38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8"/>
          <p:cNvGrpSpPr/>
          <p:nvPr/>
        </p:nvGrpSpPr>
        <p:grpSpPr>
          <a:xfrm>
            <a:off x="5416682" y="2537552"/>
            <a:ext cx="656940" cy="1560942"/>
            <a:chOff x="6959480" y="1014223"/>
            <a:chExt cx="928669" cy="2206590"/>
          </a:xfrm>
        </p:grpSpPr>
        <p:sp>
          <p:nvSpPr>
            <p:cNvPr id="528" name="Google Shape;528;p38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38"/>
          <p:cNvGrpSpPr/>
          <p:nvPr/>
        </p:nvGrpSpPr>
        <p:grpSpPr>
          <a:xfrm>
            <a:off x="6201654" y="2537952"/>
            <a:ext cx="655299" cy="1554404"/>
            <a:chOff x="6952047" y="4654461"/>
            <a:chExt cx="926348" cy="2197348"/>
          </a:xfrm>
        </p:grpSpPr>
        <p:sp>
          <p:nvSpPr>
            <p:cNvPr id="536" name="Google Shape;536;p38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38"/>
          <p:cNvGrpSpPr/>
          <p:nvPr/>
        </p:nvGrpSpPr>
        <p:grpSpPr>
          <a:xfrm>
            <a:off x="7146850" y="2956080"/>
            <a:ext cx="506715" cy="1140384"/>
            <a:chOff x="8652108" y="1606876"/>
            <a:chExt cx="716306" cy="1612078"/>
          </a:xfrm>
        </p:grpSpPr>
        <p:sp>
          <p:nvSpPr>
            <p:cNvPr id="539" name="Google Shape;539;p38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7781619" y="2956480"/>
            <a:ext cx="506532" cy="1142414"/>
            <a:chOff x="8652391" y="5246635"/>
            <a:chExt cx="716048" cy="1614947"/>
          </a:xfrm>
        </p:grpSpPr>
        <p:sp>
          <p:nvSpPr>
            <p:cNvPr id="542" name="Google Shape;542;p38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9"/>
          <p:cNvSpPr txBox="1"/>
          <p:nvPr>
            <p:ph idx="4294967295" type="body"/>
          </p:nvPr>
        </p:nvSpPr>
        <p:spPr>
          <a:xfrm>
            <a:off x="6202900" y="1995325"/>
            <a:ext cx="25047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WEBSITE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LICENSE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SHALL I GIVE CREDIT?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9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550" name="Google Shape;550;p3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202900" y="14858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39"/>
          <p:cNvGrpSpPr/>
          <p:nvPr/>
        </p:nvGrpSpPr>
        <p:grpSpPr>
          <a:xfrm>
            <a:off x="5472908" y="4386193"/>
            <a:ext cx="288412" cy="301346"/>
            <a:chOff x="6845399" y="2153372"/>
            <a:chExt cx="437784" cy="457417"/>
          </a:xfrm>
        </p:grpSpPr>
        <p:sp>
          <p:nvSpPr>
            <p:cNvPr id="553" name="Google Shape;553;p39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5512575" y="2671046"/>
            <a:ext cx="209169" cy="276103"/>
            <a:chOff x="7938657" y="2158352"/>
            <a:chExt cx="317500" cy="419100"/>
          </a:xfrm>
        </p:grpSpPr>
        <p:sp>
          <p:nvSpPr>
            <p:cNvPr id="557" name="Google Shape;557;p39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39"/>
          <p:cNvSpPr/>
          <p:nvPr/>
        </p:nvSpPr>
        <p:spPr>
          <a:xfrm>
            <a:off x="5466216" y="2103280"/>
            <a:ext cx="301752" cy="264048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0" name="Google Shape;560;p39"/>
          <p:cNvGrpSpPr/>
          <p:nvPr/>
        </p:nvGrpSpPr>
        <p:grpSpPr>
          <a:xfrm>
            <a:off x="5466596" y="3225993"/>
            <a:ext cx="301203" cy="301203"/>
            <a:chOff x="8762414" y="2939573"/>
            <a:chExt cx="457200" cy="457200"/>
          </a:xfrm>
        </p:grpSpPr>
        <p:sp>
          <p:nvSpPr>
            <p:cNvPr id="561" name="Google Shape;561;p39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39"/>
          <p:cNvSpPr/>
          <p:nvPr/>
        </p:nvSpPr>
        <p:spPr>
          <a:xfrm>
            <a:off x="5487132" y="148590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5" name="Google Shape;565;p39"/>
          <p:cNvGrpSpPr/>
          <p:nvPr/>
        </p:nvGrpSpPr>
        <p:grpSpPr>
          <a:xfrm>
            <a:off x="5466594" y="3856531"/>
            <a:ext cx="301203" cy="250890"/>
            <a:chOff x="8711243" y="3743743"/>
            <a:chExt cx="457200" cy="380829"/>
          </a:xfrm>
        </p:grpSpPr>
        <p:sp>
          <p:nvSpPr>
            <p:cNvPr id="566" name="Google Shape;566;p39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4374216" y="2645911"/>
            <a:ext cx="225893" cy="301203"/>
            <a:chOff x="8863657" y="1344717"/>
            <a:chExt cx="342885" cy="457200"/>
          </a:xfrm>
        </p:grpSpPr>
        <p:sp>
          <p:nvSpPr>
            <p:cNvPr id="569" name="Google Shape;569;p39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1" name="Google Shape;571;p39"/>
          <p:cNvGrpSpPr/>
          <p:nvPr/>
        </p:nvGrpSpPr>
        <p:grpSpPr>
          <a:xfrm>
            <a:off x="4380446" y="2065711"/>
            <a:ext cx="213352" cy="301203"/>
            <a:chOff x="7938657" y="1397104"/>
            <a:chExt cx="323850" cy="457200"/>
          </a:xfrm>
        </p:grpSpPr>
        <p:sp>
          <p:nvSpPr>
            <p:cNvPr id="572" name="Google Shape;572;p39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>
            <a:off x="4336478" y="3225994"/>
            <a:ext cx="301203" cy="301203"/>
            <a:chOff x="6908501" y="2969995"/>
            <a:chExt cx="457200" cy="457200"/>
          </a:xfrm>
        </p:grpSpPr>
        <p:sp>
          <p:nvSpPr>
            <p:cNvPr id="575" name="Google Shape;575;p39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39"/>
          <p:cNvGrpSpPr/>
          <p:nvPr/>
        </p:nvGrpSpPr>
        <p:grpSpPr>
          <a:xfrm>
            <a:off x="4348993" y="1511022"/>
            <a:ext cx="276103" cy="276103"/>
            <a:chOff x="6114091" y="487236"/>
            <a:chExt cx="419100" cy="419100"/>
          </a:xfrm>
        </p:grpSpPr>
        <p:sp>
          <p:nvSpPr>
            <p:cNvPr id="578" name="Google Shape;578;p39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4336476" y="3806216"/>
            <a:ext cx="301203" cy="301203"/>
            <a:chOff x="6845399" y="3630764"/>
            <a:chExt cx="457200" cy="457200"/>
          </a:xfrm>
        </p:grpSpPr>
        <p:sp>
          <p:nvSpPr>
            <p:cNvPr id="581" name="Google Shape;581;p39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39"/>
          <p:cNvSpPr/>
          <p:nvPr/>
        </p:nvSpPr>
        <p:spPr>
          <a:xfrm>
            <a:off x="4386376" y="4423997"/>
            <a:ext cx="201168" cy="263923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4" name="Google Shape;584;p39"/>
          <p:cNvGrpSpPr/>
          <p:nvPr/>
        </p:nvGrpSpPr>
        <p:grpSpPr>
          <a:xfrm>
            <a:off x="381417" y="2645912"/>
            <a:ext cx="301203" cy="301203"/>
            <a:chOff x="9616808" y="1369287"/>
            <a:chExt cx="457200" cy="457200"/>
          </a:xfrm>
        </p:grpSpPr>
        <p:sp>
          <p:nvSpPr>
            <p:cNvPr id="585" name="Google Shape;585;p39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39"/>
          <p:cNvSpPr/>
          <p:nvPr/>
        </p:nvSpPr>
        <p:spPr>
          <a:xfrm>
            <a:off x="381000" y="2140895"/>
            <a:ext cx="301752" cy="226362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9"/>
          <p:cNvSpPr/>
          <p:nvPr/>
        </p:nvSpPr>
        <p:spPr>
          <a:xfrm>
            <a:off x="431190" y="3225861"/>
            <a:ext cx="201181" cy="301752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9"/>
          <p:cNvSpPr/>
          <p:nvPr/>
        </p:nvSpPr>
        <p:spPr>
          <a:xfrm>
            <a:off x="381000" y="14859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39"/>
          <p:cNvGrpSpPr/>
          <p:nvPr/>
        </p:nvGrpSpPr>
        <p:grpSpPr>
          <a:xfrm>
            <a:off x="399851" y="3806223"/>
            <a:ext cx="263553" cy="301203"/>
            <a:chOff x="626379" y="3772317"/>
            <a:chExt cx="400050" cy="457199"/>
          </a:xfrm>
        </p:grpSpPr>
        <p:sp>
          <p:nvSpPr>
            <p:cNvPr id="593" name="Google Shape;593;p39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39"/>
          <p:cNvSpPr/>
          <p:nvPr/>
        </p:nvSpPr>
        <p:spPr>
          <a:xfrm>
            <a:off x="381078" y="4424045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39"/>
          <p:cNvGrpSpPr/>
          <p:nvPr/>
        </p:nvGrpSpPr>
        <p:grpSpPr>
          <a:xfrm>
            <a:off x="4989430" y="2065743"/>
            <a:ext cx="125501" cy="301203"/>
            <a:chOff x="8939843" y="2120252"/>
            <a:chExt cx="190500" cy="457200"/>
          </a:xfrm>
        </p:grpSpPr>
        <p:sp>
          <p:nvSpPr>
            <p:cNvPr id="600" name="Google Shape;600;p39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39"/>
          <p:cNvGrpSpPr/>
          <p:nvPr/>
        </p:nvGrpSpPr>
        <p:grpSpPr>
          <a:xfrm>
            <a:off x="4995662" y="2645985"/>
            <a:ext cx="112951" cy="301203"/>
            <a:chOff x="7938657" y="2985328"/>
            <a:chExt cx="171450" cy="457200"/>
          </a:xfrm>
        </p:grpSpPr>
        <p:sp>
          <p:nvSpPr>
            <p:cNvPr id="605" name="Google Shape;605;p39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4939155" y="1485922"/>
            <a:ext cx="225896" cy="301203"/>
            <a:chOff x="7064474" y="449136"/>
            <a:chExt cx="342890" cy="457200"/>
          </a:xfrm>
        </p:grpSpPr>
        <p:sp>
          <p:nvSpPr>
            <p:cNvPr id="608" name="Google Shape;608;p39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39"/>
          <p:cNvSpPr/>
          <p:nvPr/>
        </p:nvSpPr>
        <p:spPr>
          <a:xfrm>
            <a:off x="4951395" y="3806053"/>
            <a:ext cx="201168" cy="301752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2" name="Google Shape;612;p39"/>
          <p:cNvGrpSpPr/>
          <p:nvPr/>
        </p:nvGrpSpPr>
        <p:grpSpPr>
          <a:xfrm>
            <a:off x="4901696" y="3225994"/>
            <a:ext cx="301046" cy="301203"/>
            <a:chOff x="9681285" y="2939573"/>
            <a:chExt cx="456961" cy="457199"/>
          </a:xfrm>
        </p:grpSpPr>
        <p:sp>
          <p:nvSpPr>
            <p:cNvPr id="613" name="Google Shape;613;p39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6" name="Google Shape;616;p39"/>
          <p:cNvSpPr/>
          <p:nvPr/>
        </p:nvSpPr>
        <p:spPr>
          <a:xfrm>
            <a:off x="4901159" y="4430162"/>
            <a:ext cx="301828" cy="257746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7" name="Google Shape;617;p39"/>
          <p:cNvGrpSpPr/>
          <p:nvPr/>
        </p:nvGrpSpPr>
        <p:grpSpPr>
          <a:xfrm>
            <a:off x="946040" y="2714973"/>
            <a:ext cx="301203" cy="232177"/>
            <a:chOff x="1387046" y="2225027"/>
            <a:chExt cx="457200" cy="352424"/>
          </a:xfrm>
        </p:grpSpPr>
        <p:sp>
          <p:nvSpPr>
            <p:cNvPr id="618" name="Google Shape;618;p39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39"/>
          <p:cNvGrpSpPr/>
          <p:nvPr/>
        </p:nvGrpSpPr>
        <p:grpSpPr>
          <a:xfrm>
            <a:off x="996245" y="2065710"/>
            <a:ext cx="200802" cy="301203"/>
            <a:chOff x="1539446" y="1376298"/>
            <a:chExt cx="304799" cy="457200"/>
          </a:xfrm>
        </p:grpSpPr>
        <p:sp>
          <p:nvSpPr>
            <p:cNvPr id="623" name="Google Shape;623;p39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6" name="Google Shape;626;p39"/>
          <p:cNvGrpSpPr/>
          <p:nvPr/>
        </p:nvGrpSpPr>
        <p:grpSpPr>
          <a:xfrm>
            <a:off x="996240" y="3225996"/>
            <a:ext cx="200802" cy="301203"/>
            <a:chOff x="1437317" y="3004378"/>
            <a:chExt cx="304800" cy="457200"/>
          </a:xfrm>
        </p:grpSpPr>
        <p:sp>
          <p:nvSpPr>
            <p:cNvPr id="627" name="Google Shape;627;p39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0" name="Google Shape;630;p39"/>
          <p:cNvSpPr/>
          <p:nvPr/>
        </p:nvSpPr>
        <p:spPr>
          <a:xfrm>
            <a:off x="945980" y="148590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Google Shape;631;p39"/>
          <p:cNvGrpSpPr/>
          <p:nvPr/>
        </p:nvGrpSpPr>
        <p:grpSpPr>
          <a:xfrm>
            <a:off x="961366" y="3806218"/>
            <a:ext cx="270551" cy="301203"/>
            <a:chOff x="1385976" y="3667543"/>
            <a:chExt cx="410672" cy="457199"/>
          </a:xfrm>
        </p:grpSpPr>
        <p:sp>
          <p:nvSpPr>
            <p:cNvPr id="632" name="Google Shape;632;p39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39"/>
          <p:cNvSpPr/>
          <p:nvPr/>
        </p:nvSpPr>
        <p:spPr>
          <a:xfrm>
            <a:off x="946059" y="4430163"/>
            <a:ext cx="301594" cy="257746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39"/>
          <p:cNvGrpSpPr/>
          <p:nvPr/>
        </p:nvGrpSpPr>
        <p:grpSpPr>
          <a:xfrm>
            <a:off x="1561262" y="2652221"/>
            <a:ext cx="200802" cy="294928"/>
            <a:chOff x="2392049" y="2120817"/>
            <a:chExt cx="304800" cy="447675"/>
          </a:xfrm>
        </p:grpSpPr>
        <p:sp>
          <p:nvSpPr>
            <p:cNvPr id="636" name="Google Shape;636;p39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39"/>
          <p:cNvSpPr/>
          <p:nvPr/>
        </p:nvSpPr>
        <p:spPr>
          <a:xfrm>
            <a:off x="1510961" y="2065623"/>
            <a:ext cx="301752" cy="301776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0" name="Google Shape;640;p39"/>
          <p:cNvGrpSpPr/>
          <p:nvPr/>
        </p:nvGrpSpPr>
        <p:grpSpPr>
          <a:xfrm>
            <a:off x="1523687" y="3251095"/>
            <a:ext cx="275948" cy="276102"/>
            <a:chOff x="2268109" y="3004378"/>
            <a:chExt cx="418864" cy="419099"/>
          </a:xfrm>
        </p:grpSpPr>
        <p:sp>
          <p:nvSpPr>
            <p:cNvPr id="641" name="Google Shape;641;p39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1511104" y="1486070"/>
            <a:ext cx="301203" cy="301203"/>
            <a:chOff x="3293633" y="3741845"/>
            <a:chExt cx="457200" cy="457200"/>
          </a:xfrm>
        </p:grpSpPr>
        <p:sp>
          <p:nvSpPr>
            <p:cNvPr id="648" name="Google Shape;648;p3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1511177" y="3805745"/>
            <a:ext cx="300965" cy="301674"/>
            <a:chOff x="2230370" y="3631002"/>
            <a:chExt cx="456838" cy="457914"/>
          </a:xfrm>
        </p:grpSpPr>
        <p:sp>
          <p:nvSpPr>
            <p:cNvPr id="651" name="Google Shape;651;p39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39"/>
          <p:cNvGrpSpPr/>
          <p:nvPr/>
        </p:nvGrpSpPr>
        <p:grpSpPr>
          <a:xfrm>
            <a:off x="1511025" y="4486841"/>
            <a:ext cx="301203" cy="200802"/>
            <a:chOff x="1473988" y="4609025"/>
            <a:chExt cx="457199" cy="304800"/>
          </a:xfrm>
        </p:grpSpPr>
        <p:sp>
          <p:nvSpPr>
            <p:cNvPr id="654" name="Google Shape;654;p39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3269032" y="2645946"/>
            <a:ext cx="175702" cy="301203"/>
            <a:chOff x="5189282" y="2120817"/>
            <a:chExt cx="266700" cy="457200"/>
          </a:xfrm>
        </p:grpSpPr>
        <p:sp>
          <p:nvSpPr>
            <p:cNvPr id="661" name="Google Shape;661;p39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3" name="Google Shape;663;p39"/>
          <p:cNvSpPr/>
          <p:nvPr/>
        </p:nvSpPr>
        <p:spPr>
          <a:xfrm>
            <a:off x="3206449" y="2065648"/>
            <a:ext cx="300973" cy="301752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4" name="Google Shape;664;p39"/>
          <p:cNvGrpSpPr/>
          <p:nvPr/>
        </p:nvGrpSpPr>
        <p:grpSpPr>
          <a:xfrm>
            <a:off x="3206126" y="3225367"/>
            <a:ext cx="301517" cy="301831"/>
            <a:chOff x="5125608" y="2966278"/>
            <a:chExt cx="457676" cy="458152"/>
          </a:xfrm>
        </p:grpSpPr>
        <p:sp>
          <p:nvSpPr>
            <p:cNvPr id="665" name="Google Shape;665;p39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39"/>
          <p:cNvGrpSpPr/>
          <p:nvPr/>
        </p:nvGrpSpPr>
        <p:grpSpPr>
          <a:xfrm>
            <a:off x="3252260" y="1511022"/>
            <a:ext cx="209169" cy="276103"/>
            <a:chOff x="4276825" y="487236"/>
            <a:chExt cx="317500" cy="419100"/>
          </a:xfrm>
        </p:grpSpPr>
        <p:sp>
          <p:nvSpPr>
            <p:cNvPr id="671" name="Google Shape;671;p39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39"/>
          <p:cNvGrpSpPr/>
          <p:nvPr/>
        </p:nvGrpSpPr>
        <p:grpSpPr>
          <a:xfrm>
            <a:off x="3256481" y="3806218"/>
            <a:ext cx="200802" cy="301203"/>
            <a:chOff x="5158864" y="3687038"/>
            <a:chExt cx="304800" cy="457200"/>
          </a:xfrm>
        </p:grpSpPr>
        <p:sp>
          <p:nvSpPr>
            <p:cNvPr id="674" name="Google Shape;674;p39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7" name="Google Shape;677;p39"/>
          <p:cNvSpPr/>
          <p:nvPr/>
        </p:nvSpPr>
        <p:spPr>
          <a:xfrm>
            <a:off x="3224884" y="4411451"/>
            <a:ext cx="264033" cy="276493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8" name="Google Shape;678;p39"/>
          <p:cNvGrpSpPr/>
          <p:nvPr/>
        </p:nvGrpSpPr>
        <p:grpSpPr>
          <a:xfrm>
            <a:off x="3846758" y="2691127"/>
            <a:ext cx="150602" cy="256022"/>
            <a:chOff x="6095041" y="2186927"/>
            <a:chExt cx="228600" cy="388619"/>
          </a:xfrm>
        </p:grpSpPr>
        <p:sp>
          <p:nvSpPr>
            <p:cNvPr id="679" name="Google Shape;679;p39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9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3" name="Google Shape;683;p39"/>
          <p:cNvSpPr/>
          <p:nvPr/>
        </p:nvSpPr>
        <p:spPr>
          <a:xfrm>
            <a:off x="3771198" y="2099885"/>
            <a:ext cx="301752" cy="267450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4" name="Google Shape;684;p39"/>
          <p:cNvGrpSpPr/>
          <p:nvPr/>
        </p:nvGrpSpPr>
        <p:grpSpPr>
          <a:xfrm>
            <a:off x="3771459" y="3225996"/>
            <a:ext cx="301203" cy="301203"/>
            <a:chOff x="6014317" y="3004378"/>
            <a:chExt cx="457200" cy="457199"/>
          </a:xfrm>
        </p:grpSpPr>
        <p:sp>
          <p:nvSpPr>
            <p:cNvPr id="685" name="Google Shape;685;p39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8" name="Google Shape;688;p39"/>
          <p:cNvSpPr/>
          <p:nvPr/>
        </p:nvSpPr>
        <p:spPr>
          <a:xfrm>
            <a:off x="3771198" y="1603029"/>
            <a:ext cx="301752" cy="184404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9" name="Google Shape;689;p39"/>
          <p:cNvGrpSpPr/>
          <p:nvPr/>
        </p:nvGrpSpPr>
        <p:grpSpPr>
          <a:xfrm>
            <a:off x="3771457" y="3919166"/>
            <a:ext cx="301203" cy="188252"/>
            <a:chOff x="5965405" y="3774881"/>
            <a:chExt cx="457200" cy="285750"/>
          </a:xfrm>
        </p:grpSpPr>
        <p:sp>
          <p:nvSpPr>
            <p:cNvPr id="690" name="Google Shape;690;p39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p39"/>
          <p:cNvSpPr/>
          <p:nvPr/>
        </p:nvSpPr>
        <p:spPr>
          <a:xfrm>
            <a:off x="3771236" y="4455195"/>
            <a:ext cx="301675" cy="232667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4" name="Google Shape;694;p39"/>
          <p:cNvGrpSpPr/>
          <p:nvPr/>
        </p:nvGrpSpPr>
        <p:grpSpPr>
          <a:xfrm>
            <a:off x="2145110" y="2645946"/>
            <a:ext cx="163152" cy="301203"/>
            <a:chOff x="3395932" y="2120817"/>
            <a:chExt cx="247650" cy="457200"/>
          </a:xfrm>
        </p:grpSpPr>
        <p:sp>
          <p:nvSpPr>
            <p:cNvPr id="695" name="Google Shape;695;p39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7" name="Google Shape;697;p39"/>
          <p:cNvSpPr/>
          <p:nvPr/>
        </p:nvSpPr>
        <p:spPr>
          <a:xfrm>
            <a:off x="2075942" y="2099113"/>
            <a:ext cx="301752" cy="268223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8" name="Google Shape;698;p39"/>
          <p:cNvGrpSpPr/>
          <p:nvPr/>
        </p:nvGrpSpPr>
        <p:grpSpPr>
          <a:xfrm>
            <a:off x="2076084" y="3225994"/>
            <a:ext cx="301203" cy="301203"/>
            <a:chOff x="3277794" y="2969995"/>
            <a:chExt cx="457200" cy="457200"/>
          </a:xfrm>
        </p:grpSpPr>
        <p:sp>
          <p:nvSpPr>
            <p:cNvPr id="699" name="Google Shape;699;p39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9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9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39"/>
          <p:cNvSpPr/>
          <p:nvPr/>
        </p:nvSpPr>
        <p:spPr>
          <a:xfrm>
            <a:off x="2134499" y="1485897"/>
            <a:ext cx="184416" cy="301757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9"/>
          <p:cNvSpPr/>
          <p:nvPr/>
        </p:nvSpPr>
        <p:spPr>
          <a:xfrm>
            <a:off x="2088492" y="3831151"/>
            <a:ext cx="276605" cy="276606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4" name="Google Shape;704;p39"/>
          <p:cNvGrpSpPr/>
          <p:nvPr/>
        </p:nvGrpSpPr>
        <p:grpSpPr>
          <a:xfrm>
            <a:off x="2694516" y="4411539"/>
            <a:ext cx="213352" cy="276103"/>
            <a:chOff x="2304588" y="4462969"/>
            <a:chExt cx="323850" cy="419100"/>
          </a:xfrm>
        </p:grpSpPr>
        <p:sp>
          <p:nvSpPr>
            <p:cNvPr id="705" name="Google Shape;705;p39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7" name="Google Shape;707;p39"/>
          <p:cNvGrpSpPr/>
          <p:nvPr/>
        </p:nvGrpSpPr>
        <p:grpSpPr>
          <a:xfrm>
            <a:off x="2710130" y="2645946"/>
            <a:ext cx="163152" cy="301203"/>
            <a:chOff x="4287182" y="2120817"/>
            <a:chExt cx="247650" cy="457200"/>
          </a:xfrm>
        </p:grpSpPr>
        <p:sp>
          <p:nvSpPr>
            <p:cNvPr id="708" name="Google Shape;708;p39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0" name="Google Shape;710;p39"/>
          <p:cNvSpPr/>
          <p:nvPr/>
        </p:nvSpPr>
        <p:spPr>
          <a:xfrm>
            <a:off x="2716219" y="2065648"/>
            <a:ext cx="150876" cy="301752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1" name="Google Shape;711;p39"/>
          <p:cNvGrpSpPr/>
          <p:nvPr/>
        </p:nvGrpSpPr>
        <p:grpSpPr>
          <a:xfrm>
            <a:off x="2641105" y="3225994"/>
            <a:ext cx="301203" cy="301203"/>
            <a:chOff x="4206975" y="2966278"/>
            <a:chExt cx="457200" cy="457200"/>
          </a:xfrm>
        </p:grpSpPr>
        <p:sp>
          <p:nvSpPr>
            <p:cNvPr id="712" name="Google Shape;712;p39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0" name="Google Shape;720;p39"/>
          <p:cNvGrpSpPr/>
          <p:nvPr/>
        </p:nvGrpSpPr>
        <p:grpSpPr>
          <a:xfrm>
            <a:off x="2641066" y="1485923"/>
            <a:ext cx="301202" cy="301203"/>
            <a:chOff x="3288342" y="449136"/>
            <a:chExt cx="457198" cy="457199"/>
          </a:xfrm>
        </p:grpSpPr>
        <p:sp>
          <p:nvSpPr>
            <p:cNvPr id="721" name="Google Shape;721;p39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39"/>
          <p:cNvSpPr/>
          <p:nvPr/>
        </p:nvSpPr>
        <p:spPr>
          <a:xfrm>
            <a:off x="2640923" y="3849975"/>
            <a:ext cx="301752" cy="257746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8" name="Google Shape;728;p39"/>
          <p:cNvGrpSpPr/>
          <p:nvPr/>
        </p:nvGrpSpPr>
        <p:grpSpPr>
          <a:xfrm>
            <a:off x="2076217" y="4461739"/>
            <a:ext cx="301203" cy="225903"/>
            <a:chOff x="3150718" y="4539169"/>
            <a:chExt cx="457199" cy="342900"/>
          </a:xfrm>
        </p:grpSpPr>
        <p:sp>
          <p:nvSpPr>
            <p:cNvPr id="729" name="Google Shape;729;p39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0"/>
          <p:cNvSpPr txBox="1"/>
          <p:nvPr>
            <p:ph idx="4294967295" type="body"/>
          </p:nvPr>
        </p:nvSpPr>
        <p:spPr>
          <a:xfrm>
            <a:off x="5911075" y="920175"/>
            <a:ext cx="28503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38" name="Google Shape;738;p40"/>
          <p:cNvGrpSpPr/>
          <p:nvPr/>
        </p:nvGrpSpPr>
        <p:grpSpPr>
          <a:xfrm>
            <a:off x="720969" y="864964"/>
            <a:ext cx="300480" cy="380015"/>
            <a:chOff x="584925" y="238125"/>
            <a:chExt cx="415200" cy="525100"/>
          </a:xfrm>
        </p:grpSpPr>
        <p:sp>
          <p:nvSpPr>
            <p:cNvPr id="739" name="Google Shape;739;p40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0"/>
          <p:cNvGrpSpPr/>
          <p:nvPr/>
        </p:nvGrpSpPr>
        <p:grpSpPr>
          <a:xfrm>
            <a:off x="1198177" y="920182"/>
            <a:ext cx="321703" cy="267805"/>
            <a:chOff x="1244325" y="314425"/>
            <a:chExt cx="444525" cy="370050"/>
          </a:xfrm>
        </p:grpSpPr>
        <p:sp>
          <p:nvSpPr>
            <p:cNvPr id="746" name="Google Shape;746;p40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40"/>
          <p:cNvGrpSpPr/>
          <p:nvPr/>
        </p:nvGrpSpPr>
        <p:grpSpPr>
          <a:xfrm>
            <a:off x="1693079" y="918861"/>
            <a:ext cx="307572" cy="270447"/>
            <a:chOff x="1928175" y="312600"/>
            <a:chExt cx="425000" cy="373700"/>
          </a:xfrm>
        </p:grpSpPr>
        <p:sp>
          <p:nvSpPr>
            <p:cNvPr id="749" name="Google Shape;749;p40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1" name="Google Shape;751;p40"/>
          <p:cNvSpPr/>
          <p:nvPr/>
        </p:nvSpPr>
        <p:spPr>
          <a:xfrm>
            <a:off x="2208944" y="909168"/>
            <a:ext cx="251884" cy="289878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2" name="Google Shape;752;p40"/>
          <p:cNvSpPr/>
          <p:nvPr/>
        </p:nvSpPr>
        <p:spPr>
          <a:xfrm>
            <a:off x="2714047" y="910054"/>
            <a:ext cx="217436" cy="288105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3" name="Google Shape;753;p40"/>
          <p:cNvGrpSpPr/>
          <p:nvPr/>
        </p:nvGrpSpPr>
        <p:grpSpPr>
          <a:xfrm>
            <a:off x="3133586" y="904731"/>
            <a:ext cx="353527" cy="298725"/>
            <a:chOff x="3918650" y="293075"/>
            <a:chExt cx="488500" cy="412775"/>
          </a:xfrm>
        </p:grpSpPr>
        <p:sp>
          <p:nvSpPr>
            <p:cNvPr id="754" name="Google Shape;754;p40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7" name="Google Shape;757;p40"/>
          <p:cNvGrpSpPr/>
          <p:nvPr/>
        </p:nvGrpSpPr>
        <p:grpSpPr>
          <a:xfrm>
            <a:off x="3652786" y="882188"/>
            <a:ext cx="290783" cy="343794"/>
            <a:chOff x="4636075" y="261925"/>
            <a:chExt cx="401800" cy="475050"/>
          </a:xfrm>
        </p:grpSpPr>
        <p:sp>
          <p:nvSpPr>
            <p:cNvPr id="758" name="Google Shape;758;p4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2" name="Google Shape;762;p40"/>
          <p:cNvSpPr/>
          <p:nvPr/>
        </p:nvSpPr>
        <p:spPr>
          <a:xfrm>
            <a:off x="4119794" y="908715"/>
            <a:ext cx="333191" cy="290783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3" name="Google Shape;763;p40"/>
          <p:cNvGrpSpPr/>
          <p:nvPr/>
        </p:nvGrpSpPr>
        <p:grpSpPr>
          <a:xfrm>
            <a:off x="4628008" y="910919"/>
            <a:ext cx="291651" cy="285898"/>
            <a:chOff x="5983625" y="301625"/>
            <a:chExt cx="403000" cy="395050"/>
          </a:xfrm>
        </p:grpSpPr>
        <p:sp>
          <p:nvSpPr>
            <p:cNvPr id="764" name="Google Shape;764;p40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4" name="Google Shape;784;p40"/>
          <p:cNvGrpSpPr/>
          <p:nvPr/>
        </p:nvGrpSpPr>
        <p:grpSpPr>
          <a:xfrm>
            <a:off x="5118044" y="908693"/>
            <a:ext cx="287237" cy="286802"/>
            <a:chOff x="6660750" y="298550"/>
            <a:chExt cx="396900" cy="396300"/>
          </a:xfrm>
        </p:grpSpPr>
        <p:sp>
          <p:nvSpPr>
            <p:cNvPr id="785" name="Google Shape;785;p40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7" name="Google Shape;787;p40"/>
          <p:cNvGrpSpPr/>
          <p:nvPr/>
        </p:nvGrpSpPr>
        <p:grpSpPr>
          <a:xfrm>
            <a:off x="720969" y="1360300"/>
            <a:ext cx="300480" cy="363677"/>
            <a:chOff x="584925" y="922575"/>
            <a:chExt cx="415200" cy="502525"/>
          </a:xfrm>
        </p:grpSpPr>
        <p:sp>
          <p:nvSpPr>
            <p:cNvPr id="788" name="Google Shape;788;p40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1" name="Google Shape;791;p40"/>
          <p:cNvGrpSpPr/>
          <p:nvPr/>
        </p:nvGrpSpPr>
        <p:grpSpPr>
          <a:xfrm>
            <a:off x="1199950" y="1351905"/>
            <a:ext cx="318175" cy="379146"/>
            <a:chOff x="1246775" y="910975"/>
            <a:chExt cx="439650" cy="523900"/>
          </a:xfrm>
        </p:grpSpPr>
        <p:sp>
          <p:nvSpPr>
            <p:cNvPr id="792" name="Google Shape;792;p40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5" name="Google Shape;795;p40"/>
          <p:cNvGrpSpPr/>
          <p:nvPr/>
        </p:nvGrpSpPr>
        <p:grpSpPr>
          <a:xfrm>
            <a:off x="1691758" y="1412877"/>
            <a:ext cx="310214" cy="258071"/>
            <a:chOff x="1926350" y="995225"/>
            <a:chExt cx="428650" cy="356600"/>
          </a:xfrm>
        </p:grpSpPr>
        <p:sp>
          <p:nvSpPr>
            <p:cNvPr id="796" name="Google Shape;796;p40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0" name="Google Shape;800;p40"/>
          <p:cNvSpPr/>
          <p:nvPr/>
        </p:nvSpPr>
        <p:spPr>
          <a:xfrm>
            <a:off x="2183304" y="1391292"/>
            <a:ext cx="303158" cy="301385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1" name="Google Shape;801;p40"/>
          <p:cNvSpPr/>
          <p:nvPr/>
        </p:nvSpPr>
        <p:spPr>
          <a:xfrm>
            <a:off x="2671633" y="1406328"/>
            <a:ext cx="302253" cy="27133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2" name="Google Shape;802;p40"/>
          <p:cNvSpPr/>
          <p:nvPr/>
        </p:nvSpPr>
        <p:spPr>
          <a:xfrm>
            <a:off x="3163926" y="1408536"/>
            <a:ext cx="293424" cy="26690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3" name="Google Shape;803;p40"/>
          <p:cNvSpPr/>
          <p:nvPr/>
        </p:nvSpPr>
        <p:spPr>
          <a:xfrm>
            <a:off x="3661519" y="1411178"/>
            <a:ext cx="273993" cy="26161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p40"/>
          <p:cNvGrpSpPr/>
          <p:nvPr/>
        </p:nvGrpSpPr>
        <p:grpSpPr>
          <a:xfrm>
            <a:off x="4134879" y="1393446"/>
            <a:ext cx="302253" cy="302688"/>
            <a:chOff x="5302225" y="968375"/>
            <a:chExt cx="417650" cy="418250"/>
          </a:xfrm>
        </p:grpSpPr>
        <p:sp>
          <p:nvSpPr>
            <p:cNvPr id="805" name="Google Shape;805;p40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0"/>
          <p:cNvGrpSpPr/>
          <p:nvPr/>
        </p:nvGrpSpPr>
        <p:grpSpPr>
          <a:xfrm>
            <a:off x="4586468" y="1359414"/>
            <a:ext cx="374732" cy="364998"/>
            <a:chOff x="5926225" y="921350"/>
            <a:chExt cx="517800" cy="504350"/>
          </a:xfrm>
        </p:grpSpPr>
        <p:sp>
          <p:nvSpPr>
            <p:cNvPr id="808" name="Google Shape;808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0" name="Google Shape;810;p40"/>
          <p:cNvGrpSpPr/>
          <p:nvPr/>
        </p:nvGrpSpPr>
        <p:grpSpPr>
          <a:xfrm>
            <a:off x="5086671" y="1366488"/>
            <a:ext cx="349981" cy="350868"/>
            <a:chOff x="6617400" y="931125"/>
            <a:chExt cx="483600" cy="484825"/>
          </a:xfrm>
        </p:grpSpPr>
        <p:sp>
          <p:nvSpPr>
            <p:cNvPr id="811" name="Google Shape;811;p40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0"/>
          <p:cNvGrpSpPr/>
          <p:nvPr/>
        </p:nvGrpSpPr>
        <p:grpSpPr>
          <a:xfrm>
            <a:off x="702406" y="1911307"/>
            <a:ext cx="337606" cy="236867"/>
            <a:chOff x="559275" y="1683950"/>
            <a:chExt cx="466500" cy="327300"/>
          </a:xfrm>
        </p:grpSpPr>
        <p:sp>
          <p:nvSpPr>
            <p:cNvPr id="814" name="Google Shape;814;p40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0"/>
          <p:cNvGrpSpPr/>
          <p:nvPr/>
        </p:nvGrpSpPr>
        <p:grpSpPr>
          <a:xfrm>
            <a:off x="1190234" y="1864484"/>
            <a:ext cx="337606" cy="330532"/>
            <a:chOff x="1233350" y="1619250"/>
            <a:chExt cx="466500" cy="456725"/>
          </a:xfrm>
        </p:grpSpPr>
        <p:sp>
          <p:nvSpPr>
            <p:cNvPr id="817" name="Google Shape;817;p40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1" name="Google Shape;821;p40"/>
          <p:cNvGrpSpPr/>
          <p:nvPr/>
        </p:nvGrpSpPr>
        <p:grpSpPr>
          <a:xfrm>
            <a:off x="1688665" y="1871540"/>
            <a:ext cx="316402" cy="316402"/>
            <a:chOff x="1922075" y="1629000"/>
            <a:chExt cx="437200" cy="437200"/>
          </a:xfrm>
        </p:grpSpPr>
        <p:sp>
          <p:nvSpPr>
            <p:cNvPr id="822" name="Google Shape;822;p4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4" name="Google Shape;824;p40"/>
          <p:cNvGrpSpPr/>
          <p:nvPr/>
        </p:nvGrpSpPr>
        <p:grpSpPr>
          <a:xfrm>
            <a:off x="2175172" y="1870219"/>
            <a:ext cx="319043" cy="319043"/>
            <a:chOff x="2594325" y="1627175"/>
            <a:chExt cx="440850" cy="440850"/>
          </a:xfrm>
        </p:grpSpPr>
        <p:sp>
          <p:nvSpPr>
            <p:cNvPr id="825" name="Google Shape;825;p4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8" name="Google Shape;828;p40"/>
          <p:cNvSpPr/>
          <p:nvPr/>
        </p:nvSpPr>
        <p:spPr>
          <a:xfrm>
            <a:off x="2677369" y="1884490"/>
            <a:ext cx="290783" cy="29076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9" name="Google Shape;829;p40"/>
          <p:cNvGrpSpPr/>
          <p:nvPr/>
        </p:nvGrpSpPr>
        <p:grpSpPr>
          <a:xfrm>
            <a:off x="3180880" y="1846355"/>
            <a:ext cx="258940" cy="366771"/>
            <a:chOff x="3984000" y="1594200"/>
            <a:chExt cx="357800" cy="506800"/>
          </a:xfrm>
        </p:grpSpPr>
        <p:sp>
          <p:nvSpPr>
            <p:cNvPr id="830" name="Google Shape;830;p40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2" name="Google Shape;832;p40"/>
          <p:cNvGrpSpPr/>
          <p:nvPr/>
        </p:nvGrpSpPr>
        <p:grpSpPr>
          <a:xfrm>
            <a:off x="3627602" y="1925003"/>
            <a:ext cx="341152" cy="209475"/>
            <a:chOff x="4601275" y="1702875"/>
            <a:chExt cx="471400" cy="289450"/>
          </a:xfrm>
        </p:grpSpPr>
        <p:sp>
          <p:nvSpPr>
            <p:cNvPr id="833" name="Google Shape;833;p40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8" name="Google Shape;838;p40"/>
          <p:cNvGrpSpPr/>
          <p:nvPr/>
        </p:nvGrpSpPr>
        <p:grpSpPr>
          <a:xfrm>
            <a:off x="4131785" y="1873747"/>
            <a:ext cx="308441" cy="311987"/>
            <a:chOff x="5297950" y="1632050"/>
            <a:chExt cx="426200" cy="431100"/>
          </a:xfrm>
        </p:grpSpPr>
        <p:sp>
          <p:nvSpPr>
            <p:cNvPr id="839" name="Google Shape;839;p40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1" name="Google Shape;841;p40"/>
          <p:cNvGrpSpPr/>
          <p:nvPr/>
        </p:nvGrpSpPr>
        <p:grpSpPr>
          <a:xfrm>
            <a:off x="4618727" y="1864484"/>
            <a:ext cx="310214" cy="330532"/>
            <a:chOff x="5970800" y="1619250"/>
            <a:chExt cx="428650" cy="456725"/>
          </a:xfrm>
        </p:grpSpPr>
        <p:sp>
          <p:nvSpPr>
            <p:cNvPr id="842" name="Google Shape;842;p4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7" name="Google Shape;847;p40"/>
          <p:cNvGrpSpPr/>
          <p:nvPr/>
        </p:nvGrpSpPr>
        <p:grpSpPr>
          <a:xfrm>
            <a:off x="5092425" y="1860504"/>
            <a:ext cx="347756" cy="317270"/>
            <a:chOff x="6625350" y="1613750"/>
            <a:chExt cx="480525" cy="438400"/>
          </a:xfrm>
        </p:grpSpPr>
        <p:sp>
          <p:nvSpPr>
            <p:cNvPr id="848" name="Google Shape;848;p40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3" name="Google Shape;853;p40"/>
          <p:cNvGrpSpPr/>
          <p:nvPr/>
        </p:nvGrpSpPr>
        <p:grpSpPr>
          <a:xfrm>
            <a:off x="739966" y="2376610"/>
            <a:ext cx="262486" cy="281935"/>
            <a:chOff x="611175" y="2326900"/>
            <a:chExt cx="362700" cy="389575"/>
          </a:xfrm>
        </p:grpSpPr>
        <p:sp>
          <p:nvSpPr>
            <p:cNvPr id="854" name="Google Shape;854;p40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8" name="Google Shape;858;p40"/>
          <p:cNvSpPr/>
          <p:nvPr/>
        </p:nvSpPr>
        <p:spPr>
          <a:xfrm>
            <a:off x="1220813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9" name="Google Shape;859;p40"/>
          <p:cNvSpPr/>
          <p:nvPr/>
        </p:nvSpPr>
        <p:spPr>
          <a:xfrm>
            <a:off x="1708690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60" name="Google Shape;860;p40"/>
          <p:cNvSpPr/>
          <p:nvPr/>
        </p:nvSpPr>
        <p:spPr>
          <a:xfrm>
            <a:off x="2196567" y="2379425"/>
            <a:ext cx="276634" cy="2766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1" name="Google Shape;861;p40"/>
          <p:cNvGrpSpPr/>
          <p:nvPr/>
        </p:nvGrpSpPr>
        <p:grpSpPr>
          <a:xfrm>
            <a:off x="2748722" y="2331542"/>
            <a:ext cx="147599" cy="368544"/>
            <a:chOff x="3386850" y="2264625"/>
            <a:chExt cx="203950" cy="509250"/>
          </a:xfrm>
        </p:grpSpPr>
        <p:sp>
          <p:nvSpPr>
            <p:cNvPr id="862" name="Google Shape;862;p40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4" name="Google Shape;864;p40"/>
          <p:cNvGrpSpPr/>
          <p:nvPr/>
        </p:nvGrpSpPr>
        <p:grpSpPr>
          <a:xfrm>
            <a:off x="3737640" y="2378383"/>
            <a:ext cx="121075" cy="274861"/>
            <a:chOff x="4753325" y="2329350"/>
            <a:chExt cx="167300" cy="379800"/>
          </a:xfrm>
        </p:grpSpPr>
        <p:sp>
          <p:nvSpPr>
            <p:cNvPr id="865" name="Google Shape;865;p40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7" name="Google Shape;867;p40"/>
          <p:cNvGrpSpPr/>
          <p:nvPr/>
        </p:nvGrpSpPr>
        <p:grpSpPr>
          <a:xfrm>
            <a:off x="3247587" y="2333297"/>
            <a:ext cx="125526" cy="365016"/>
            <a:chOff x="4076175" y="2267050"/>
            <a:chExt cx="173450" cy="504375"/>
          </a:xfrm>
        </p:grpSpPr>
        <p:sp>
          <p:nvSpPr>
            <p:cNvPr id="868" name="Google Shape;868;p40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0" name="Google Shape;870;p40"/>
          <p:cNvSpPr/>
          <p:nvPr/>
        </p:nvSpPr>
        <p:spPr>
          <a:xfrm>
            <a:off x="4148076" y="2371916"/>
            <a:ext cx="276634" cy="291651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1" name="Google Shape;871;p40"/>
          <p:cNvGrpSpPr/>
          <p:nvPr/>
        </p:nvGrpSpPr>
        <p:grpSpPr>
          <a:xfrm>
            <a:off x="4621821" y="2377044"/>
            <a:ext cx="304026" cy="281049"/>
            <a:chOff x="5975075" y="2327500"/>
            <a:chExt cx="420100" cy="388350"/>
          </a:xfrm>
        </p:grpSpPr>
        <p:sp>
          <p:nvSpPr>
            <p:cNvPr id="872" name="Google Shape;872;p4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4" name="Google Shape;874;p40"/>
          <p:cNvGrpSpPr/>
          <p:nvPr/>
        </p:nvGrpSpPr>
        <p:grpSpPr>
          <a:xfrm>
            <a:off x="5168413" y="2368650"/>
            <a:ext cx="186497" cy="304026"/>
            <a:chOff x="6730350" y="2315900"/>
            <a:chExt cx="257700" cy="420100"/>
          </a:xfrm>
        </p:grpSpPr>
        <p:sp>
          <p:nvSpPr>
            <p:cNvPr id="875" name="Google Shape;875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0" name="Google Shape;880;p40"/>
          <p:cNvGrpSpPr/>
          <p:nvPr/>
        </p:nvGrpSpPr>
        <p:grpSpPr>
          <a:xfrm>
            <a:off x="823916" y="2833066"/>
            <a:ext cx="94588" cy="344680"/>
            <a:chOff x="727175" y="2957625"/>
            <a:chExt cx="130700" cy="476275"/>
          </a:xfrm>
        </p:grpSpPr>
        <p:sp>
          <p:nvSpPr>
            <p:cNvPr id="881" name="Google Shape;881;p40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3" name="Google Shape;883;p40"/>
          <p:cNvSpPr/>
          <p:nvPr/>
        </p:nvSpPr>
        <p:spPr>
          <a:xfrm>
            <a:off x="1702068" y="2819588"/>
            <a:ext cx="289878" cy="372072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4" name="Google Shape;884;p40"/>
          <p:cNvSpPr/>
          <p:nvPr/>
        </p:nvSpPr>
        <p:spPr>
          <a:xfrm>
            <a:off x="1251754" y="2819588"/>
            <a:ext cx="214758" cy="372072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5" name="Google Shape;885;p40"/>
          <p:cNvGrpSpPr/>
          <p:nvPr/>
        </p:nvGrpSpPr>
        <p:grpSpPr>
          <a:xfrm>
            <a:off x="2167211" y="2844102"/>
            <a:ext cx="334965" cy="322589"/>
            <a:chOff x="2583325" y="2972875"/>
            <a:chExt cx="462850" cy="445750"/>
          </a:xfrm>
        </p:grpSpPr>
        <p:sp>
          <p:nvSpPr>
            <p:cNvPr id="886" name="Google Shape;886;p40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0"/>
          <p:cNvGrpSpPr/>
          <p:nvPr/>
        </p:nvGrpSpPr>
        <p:grpSpPr>
          <a:xfrm>
            <a:off x="2643551" y="2892283"/>
            <a:ext cx="357942" cy="226247"/>
            <a:chOff x="3241525" y="3039450"/>
            <a:chExt cx="494600" cy="312625"/>
          </a:xfrm>
        </p:grpSpPr>
        <p:sp>
          <p:nvSpPr>
            <p:cNvPr id="889" name="Google Shape;889;p4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1" name="Google Shape;891;p40"/>
          <p:cNvSpPr/>
          <p:nvPr/>
        </p:nvSpPr>
        <p:spPr>
          <a:xfrm>
            <a:off x="3644728" y="2851850"/>
            <a:ext cx="307572" cy="30755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2" name="Google Shape;892;p40"/>
          <p:cNvGrpSpPr/>
          <p:nvPr/>
        </p:nvGrpSpPr>
        <p:grpSpPr>
          <a:xfrm>
            <a:off x="4100847" y="2868419"/>
            <a:ext cx="370317" cy="273975"/>
            <a:chOff x="5255200" y="3006475"/>
            <a:chExt cx="511700" cy="378575"/>
          </a:xfrm>
        </p:grpSpPr>
        <p:sp>
          <p:nvSpPr>
            <p:cNvPr id="893" name="Google Shape;893;p4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0"/>
          <p:cNvGrpSpPr/>
          <p:nvPr/>
        </p:nvGrpSpPr>
        <p:grpSpPr>
          <a:xfrm>
            <a:off x="3160544" y="2852515"/>
            <a:ext cx="299612" cy="305781"/>
            <a:chOff x="3955900" y="2984500"/>
            <a:chExt cx="414000" cy="422525"/>
          </a:xfrm>
        </p:grpSpPr>
        <p:sp>
          <p:nvSpPr>
            <p:cNvPr id="896" name="Google Shape;896;p4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9" name="Google Shape;899;p40"/>
          <p:cNvSpPr/>
          <p:nvPr/>
        </p:nvSpPr>
        <p:spPr>
          <a:xfrm>
            <a:off x="705541" y="3361822"/>
            <a:ext cx="334946" cy="26337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0" name="Google Shape;900;p40"/>
          <p:cNvSpPr/>
          <p:nvPr/>
        </p:nvSpPr>
        <p:spPr>
          <a:xfrm>
            <a:off x="4657612" y="2837700"/>
            <a:ext cx="233321" cy="335851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1" name="Google Shape;901;p40"/>
          <p:cNvGrpSpPr/>
          <p:nvPr/>
        </p:nvGrpSpPr>
        <p:grpSpPr>
          <a:xfrm>
            <a:off x="5147209" y="2848083"/>
            <a:ext cx="228906" cy="325249"/>
            <a:chOff x="6701050" y="2978375"/>
            <a:chExt cx="316300" cy="449425"/>
          </a:xfrm>
        </p:grpSpPr>
        <p:sp>
          <p:nvSpPr>
            <p:cNvPr id="902" name="Google Shape;902;p40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4" name="Google Shape;904;p40"/>
          <p:cNvGrpSpPr/>
          <p:nvPr/>
        </p:nvGrpSpPr>
        <p:grpSpPr>
          <a:xfrm>
            <a:off x="1195970" y="3383639"/>
            <a:ext cx="326135" cy="219191"/>
            <a:chOff x="1241275" y="3718400"/>
            <a:chExt cx="450650" cy="302875"/>
          </a:xfrm>
        </p:grpSpPr>
        <p:sp>
          <p:nvSpPr>
            <p:cNvPr id="905" name="Google Shape;905;p40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9" name="Google Shape;909;p40"/>
          <p:cNvGrpSpPr/>
          <p:nvPr/>
        </p:nvGrpSpPr>
        <p:grpSpPr>
          <a:xfrm>
            <a:off x="1688230" y="3366849"/>
            <a:ext cx="317270" cy="253205"/>
            <a:chOff x="1921475" y="3695200"/>
            <a:chExt cx="438400" cy="349875"/>
          </a:xfrm>
        </p:grpSpPr>
        <p:sp>
          <p:nvSpPr>
            <p:cNvPr id="910" name="Google Shape;910;p40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3" name="Google Shape;913;p40"/>
          <p:cNvGrpSpPr/>
          <p:nvPr/>
        </p:nvGrpSpPr>
        <p:grpSpPr>
          <a:xfrm>
            <a:off x="2179152" y="3362869"/>
            <a:ext cx="311082" cy="260731"/>
            <a:chOff x="2599825" y="3689700"/>
            <a:chExt cx="429850" cy="360275"/>
          </a:xfrm>
        </p:grpSpPr>
        <p:sp>
          <p:nvSpPr>
            <p:cNvPr id="914" name="Google Shape;914;p40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6" name="Google Shape;916;p40"/>
          <p:cNvGrpSpPr/>
          <p:nvPr/>
        </p:nvGrpSpPr>
        <p:grpSpPr>
          <a:xfrm>
            <a:off x="2681997" y="3335911"/>
            <a:ext cx="281049" cy="293424"/>
            <a:chOff x="3294650" y="3652450"/>
            <a:chExt cx="388350" cy="405450"/>
          </a:xfrm>
        </p:grpSpPr>
        <p:sp>
          <p:nvSpPr>
            <p:cNvPr id="917" name="Google Shape;917;p4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0" name="Google Shape;920;p40"/>
          <p:cNvGrpSpPr/>
          <p:nvPr/>
        </p:nvGrpSpPr>
        <p:grpSpPr>
          <a:xfrm>
            <a:off x="3146414" y="3373037"/>
            <a:ext cx="327872" cy="240395"/>
            <a:chOff x="3936375" y="3703750"/>
            <a:chExt cx="453050" cy="332175"/>
          </a:xfrm>
        </p:grpSpPr>
        <p:sp>
          <p:nvSpPr>
            <p:cNvPr id="921" name="Google Shape;921;p40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6" name="Google Shape;926;p40"/>
          <p:cNvGrpSpPr/>
          <p:nvPr/>
        </p:nvGrpSpPr>
        <p:grpSpPr>
          <a:xfrm>
            <a:off x="3634242" y="3373037"/>
            <a:ext cx="327872" cy="240395"/>
            <a:chOff x="4610450" y="3703750"/>
            <a:chExt cx="453050" cy="332175"/>
          </a:xfrm>
        </p:grpSpPr>
        <p:sp>
          <p:nvSpPr>
            <p:cNvPr id="927" name="Google Shape;927;p4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9" name="Google Shape;929;p40"/>
          <p:cNvGrpSpPr/>
          <p:nvPr/>
        </p:nvGrpSpPr>
        <p:grpSpPr>
          <a:xfrm>
            <a:off x="4133558" y="3348738"/>
            <a:ext cx="304895" cy="288992"/>
            <a:chOff x="5300400" y="3670175"/>
            <a:chExt cx="421300" cy="399325"/>
          </a:xfrm>
        </p:grpSpPr>
        <p:sp>
          <p:nvSpPr>
            <p:cNvPr id="930" name="Google Shape;930;p40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5" name="Google Shape;935;p40"/>
          <p:cNvSpPr/>
          <p:nvPr/>
        </p:nvSpPr>
        <p:spPr>
          <a:xfrm>
            <a:off x="4604577" y="3323823"/>
            <a:ext cx="339379" cy="33936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6" name="Google Shape;936;p40"/>
          <p:cNvGrpSpPr/>
          <p:nvPr/>
        </p:nvGrpSpPr>
        <p:grpSpPr>
          <a:xfrm>
            <a:off x="5113629" y="3345192"/>
            <a:ext cx="296066" cy="296084"/>
            <a:chOff x="6654650" y="3665275"/>
            <a:chExt cx="409100" cy="409125"/>
          </a:xfrm>
        </p:grpSpPr>
        <p:sp>
          <p:nvSpPr>
            <p:cNvPr id="937" name="Google Shape;937;p4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9" name="Google Shape;939;p40"/>
          <p:cNvGrpSpPr/>
          <p:nvPr/>
        </p:nvGrpSpPr>
        <p:grpSpPr>
          <a:xfrm>
            <a:off x="710801" y="3820645"/>
            <a:ext cx="320816" cy="320834"/>
            <a:chOff x="570875" y="4322250"/>
            <a:chExt cx="443300" cy="443325"/>
          </a:xfrm>
        </p:grpSpPr>
        <p:sp>
          <p:nvSpPr>
            <p:cNvPr id="940" name="Google Shape;940;p4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4" name="Google Shape;944;p40"/>
          <p:cNvSpPr/>
          <p:nvPr/>
        </p:nvSpPr>
        <p:spPr>
          <a:xfrm>
            <a:off x="1185457" y="3883283"/>
            <a:ext cx="347340" cy="196213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5" name="Google Shape;945;p40"/>
          <p:cNvGrpSpPr/>
          <p:nvPr/>
        </p:nvGrpSpPr>
        <p:grpSpPr>
          <a:xfrm>
            <a:off x="1730205" y="3796799"/>
            <a:ext cx="233321" cy="368526"/>
            <a:chOff x="1979475" y="4289300"/>
            <a:chExt cx="322400" cy="509225"/>
          </a:xfrm>
        </p:grpSpPr>
        <p:sp>
          <p:nvSpPr>
            <p:cNvPr id="946" name="Google Shape;946;p40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2197263" y="3801648"/>
            <a:ext cx="275295" cy="358829"/>
            <a:chOff x="2624850" y="4296000"/>
            <a:chExt cx="380400" cy="495825"/>
          </a:xfrm>
        </p:grpSpPr>
        <p:sp>
          <p:nvSpPr>
            <p:cNvPr id="950" name="Google Shape;950;p40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3" name="Google Shape;953;p40"/>
          <p:cNvSpPr/>
          <p:nvPr/>
        </p:nvSpPr>
        <p:spPr>
          <a:xfrm>
            <a:off x="3163491" y="3834229"/>
            <a:ext cx="294293" cy="29431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4" name="Google Shape;954;p40"/>
          <p:cNvSpPr/>
          <p:nvPr/>
        </p:nvSpPr>
        <p:spPr>
          <a:xfrm>
            <a:off x="2675614" y="3852794"/>
            <a:ext cx="294293" cy="2571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5" name="Google Shape;955;p40"/>
          <p:cNvSpPr/>
          <p:nvPr/>
        </p:nvSpPr>
        <p:spPr>
          <a:xfrm>
            <a:off x="3650030" y="3832908"/>
            <a:ext cx="296970" cy="29695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56" name="Google Shape;956;p40"/>
          <p:cNvGrpSpPr/>
          <p:nvPr/>
        </p:nvGrpSpPr>
        <p:grpSpPr>
          <a:xfrm>
            <a:off x="4115882" y="3837001"/>
            <a:ext cx="340248" cy="288123"/>
            <a:chOff x="5275975" y="4344850"/>
            <a:chExt cx="470150" cy="398125"/>
          </a:xfrm>
        </p:grpSpPr>
        <p:sp>
          <p:nvSpPr>
            <p:cNvPr id="957" name="Google Shape;957;p4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0" name="Google Shape;960;p40"/>
          <p:cNvSpPr/>
          <p:nvPr/>
        </p:nvSpPr>
        <p:spPr>
          <a:xfrm>
            <a:off x="4621368" y="3828493"/>
            <a:ext cx="305799" cy="30578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1" name="Google Shape;961;p40"/>
          <p:cNvGrpSpPr/>
          <p:nvPr/>
        </p:nvGrpSpPr>
        <p:grpSpPr>
          <a:xfrm>
            <a:off x="5104782" y="3813589"/>
            <a:ext cx="313760" cy="334946"/>
            <a:chOff x="6642425" y="4312500"/>
            <a:chExt cx="433550" cy="462825"/>
          </a:xfrm>
        </p:grpSpPr>
        <p:sp>
          <p:nvSpPr>
            <p:cNvPr id="962" name="Google Shape;962;p40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5" name="Google Shape;965;p40"/>
          <p:cNvSpPr/>
          <p:nvPr/>
        </p:nvSpPr>
        <p:spPr>
          <a:xfrm>
            <a:off x="669751" y="4350388"/>
            <a:ext cx="402992" cy="2377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6" name="Google Shape;966;p40"/>
          <p:cNvGrpSpPr/>
          <p:nvPr/>
        </p:nvGrpSpPr>
        <p:grpSpPr>
          <a:xfrm>
            <a:off x="1198177" y="4310698"/>
            <a:ext cx="321703" cy="316402"/>
            <a:chOff x="1244325" y="4999400"/>
            <a:chExt cx="444525" cy="437200"/>
          </a:xfrm>
        </p:grpSpPr>
        <p:sp>
          <p:nvSpPr>
            <p:cNvPr id="967" name="Google Shape;967;p40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2" name="Google Shape;972;p40"/>
          <p:cNvGrpSpPr/>
          <p:nvPr/>
        </p:nvGrpSpPr>
        <p:grpSpPr>
          <a:xfrm>
            <a:off x="1714736" y="4300530"/>
            <a:ext cx="264259" cy="336720"/>
            <a:chOff x="1958100" y="4985350"/>
            <a:chExt cx="365150" cy="465275"/>
          </a:xfrm>
        </p:grpSpPr>
        <p:sp>
          <p:nvSpPr>
            <p:cNvPr id="973" name="Google Shape;973;p4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6" name="Google Shape;976;p40"/>
          <p:cNvGrpSpPr/>
          <p:nvPr/>
        </p:nvGrpSpPr>
        <p:grpSpPr>
          <a:xfrm>
            <a:off x="2183115" y="4313340"/>
            <a:ext cx="303158" cy="311535"/>
            <a:chOff x="2605300" y="5003050"/>
            <a:chExt cx="418900" cy="430475"/>
          </a:xfrm>
        </p:grpSpPr>
        <p:sp>
          <p:nvSpPr>
            <p:cNvPr id="977" name="Google Shape;977;p40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0" name="Google Shape;980;p40"/>
          <p:cNvGrpSpPr/>
          <p:nvPr/>
        </p:nvGrpSpPr>
        <p:grpSpPr>
          <a:xfrm>
            <a:off x="2641343" y="4319980"/>
            <a:ext cx="362357" cy="297839"/>
            <a:chOff x="3238475" y="5012225"/>
            <a:chExt cx="500700" cy="411550"/>
          </a:xfrm>
        </p:grpSpPr>
        <p:sp>
          <p:nvSpPr>
            <p:cNvPr id="981" name="Google Shape;981;p40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6" name="Google Shape;986;p40"/>
          <p:cNvGrpSpPr/>
          <p:nvPr/>
        </p:nvGrpSpPr>
        <p:grpSpPr>
          <a:xfrm>
            <a:off x="3599323" y="4288155"/>
            <a:ext cx="397709" cy="361470"/>
            <a:chOff x="4562200" y="4968250"/>
            <a:chExt cx="549550" cy="499475"/>
          </a:xfrm>
        </p:grpSpPr>
        <p:sp>
          <p:nvSpPr>
            <p:cNvPr id="987" name="Google Shape;987;p4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2" name="Google Shape;992;p40"/>
          <p:cNvGrpSpPr/>
          <p:nvPr/>
        </p:nvGrpSpPr>
        <p:grpSpPr>
          <a:xfrm>
            <a:off x="3172485" y="4308491"/>
            <a:ext cx="275730" cy="320364"/>
            <a:chOff x="3972400" y="4996350"/>
            <a:chExt cx="381000" cy="442675"/>
          </a:xfrm>
        </p:grpSpPr>
        <p:sp>
          <p:nvSpPr>
            <p:cNvPr id="993" name="Google Shape;993;p40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4090697" y="4281533"/>
            <a:ext cx="390635" cy="374714"/>
            <a:chOff x="5241175" y="4959100"/>
            <a:chExt cx="539775" cy="517775"/>
          </a:xfrm>
        </p:grpSpPr>
        <p:sp>
          <p:nvSpPr>
            <p:cNvPr id="996" name="Google Shape;996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02" name="Google Shape;1002;p40"/>
          <p:cNvSpPr/>
          <p:nvPr/>
        </p:nvSpPr>
        <p:spPr>
          <a:xfrm>
            <a:off x="4602370" y="4374255"/>
            <a:ext cx="343794" cy="190026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03" name="Google Shape;1003;p40"/>
          <p:cNvGrpSpPr/>
          <p:nvPr/>
        </p:nvGrpSpPr>
        <p:grpSpPr>
          <a:xfrm>
            <a:off x="5135720" y="4337204"/>
            <a:ext cx="250563" cy="288123"/>
            <a:chOff x="6685175" y="5036025"/>
            <a:chExt cx="346225" cy="398125"/>
          </a:xfrm>
        </p:grpSpPr>
        <p:sp>
          <p:nvSpPr>
            <p:cNvPr id="1004" name="Google Shape;1004;p40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9" name="Google Shape;1009;p40"/>
          <p:cNvGrpSpPr/>
          <p:nvPr/>
        </p:nvGrpSpPr>
        <p:grpSpPr>
          <a:xfrm>
            <a:off x="6022118" y="2485699"/>
            <a:ext cx="432570" cy="421334"/>
            <a:chOff x="5926225" y="921350"/>
            <a:chExt cx="517800" cy="504350"/>
          </a:xfrm>
        </p:grpSpPr>
        <p:sp>
          <p:nvSpPr>
            <p:cNvPr id="1010" name="Google Shape;1010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12" name="Google Shape;1012;p40"/>
          <p:cNvSpPr/>
          <p:nvPr/>
        </p:nvSpPr>
        <p:spPr>
          <a:xfrm>
            <a:off x="6216038" y="27217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40"/>
          <p:cNvGrpSpPr/>
          <p:nvPr/>
        </p:nvGrpSpPr>
        <p:grpSpPr>
          <a:xfrm>
            <a:off x="6907105" y="2465079"/>
            <a:ext cx="432570" cy="421334"/>
            <a:chOff x="5926225" y="921350"/>
            <a:chExt cx="517800" cy="504350"/>
          </a:xfrm>
        </p:grpSpPr>
        <p:sp>
          <p:nvSpPr>
            <p:cNvPr id="1014" name="Google Shape;1014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40"/>
          <p:cNvSpPr/>
          <p:nvPr/>
        </p:nvSpPr>
        <p:spPr>
          <a:xfrm>
            <a:off x="7101026" y="27011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7" name="Google Shape;1017;p40"/>
          <p:cNvGrpSpPr/>
          <p:nvPr/>
        </p:nvGrpSpPr>
        <p:grpSpPr>
          <a:xfrm>
            <a:off x="6022313" y="3214103"/>
            <a:ext cx="856389" cy="834144"/>
            <a:chOff x="5926225" y="921350"/>
            <a:chExt cx="517800" cy="504350"/>
          </a:xfrm>
        </p:grpSpPr>
        <p:sp>
          <p:nvSpPr>
            <p:cNvPr id="1018" name="Google Shape;1018;p40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40"/>
          <p:cNvSpPr/>
          <p:nvPr/>
        </p:nvSpPr>
        <p:spPr>
          <a:xfrm>
            <a:off x="6406276" y="3681429"/>
            <a:ext cx="793789" cy="448414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2" name="Google Shape;1022;p40"/>
          <p:cNvSpPr txBox="1"/>
          <p:nvPr>
            <p:ph idx="4294967295" type="body"/>
          </p:nvPr>
        </p:nvSpPr>
        <p:spPr>
          <a:xfrm>
            <a:off x="5911075" y="4314100"/>
            <a:ext cx="28503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28" name="Google Shape;1028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35" name="Google Shape;1035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40" name="Google Shape;1040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44" name="Google Shape;1044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50" name="Google Shape;1050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54" name="Google Shape;1054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59" name="Google Shape;1059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65" name="Google Shape;1065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72" name="Google Shape;1072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75" name="Google Shape;1075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79" name="Google Shape;1079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86" name="Google Shape;1086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92" name="Google Shape;1092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96" name="Google Shape;109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97" name="Google Shape;109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14" name="Google Shape;1114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19" name="Google Shape;1119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25" name="Google Shape;1125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32" name="Google Shape;1132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37" name="Google Shape;1137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42" name="Google Shape;1142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7" name="Google Shape;1147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8" name="Google Shape;1148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8" name="Google Shape;1158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59" name="Google Shape;1159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63" name="Google Shape;1163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3" name="Google Shape;1173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74" name="Google Shape;1174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8" name="Google Shape;1178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9" name="Google Shape;1179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9" name="Google Shape;1189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90" name="Google Shape;1190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98" name="Google Shape;1198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03" name="Google Shape;1203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08" name="Google Shape;1208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14" name="Google Shape;1214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21" name="Google Shape;1221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25" name="Google Shape;1225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31" name="Google Shape;1231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38" name="Google Shape;1238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42" name="Google Shape;1242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47" name="Google Shape;1247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54" name="Google Shape;1254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62" name="Google Shape;1262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67" name="Google Shape;1267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71" name="Google Shape;1271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75" name="Google Shape;1275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80" name="Google Shape;1280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85" name="Google Shape;1285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91" name="Google Shape;1291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98" name="Google Shape;1298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06" name="Google Shape;1306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19" name="Google Shape;1319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24" name="Google Shape;1324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28" name="Google Shape;1328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35" name="Google Shape;1335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44" name="Google Shape;1344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57" name="Google Shape;1357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70" name="Google Shape;1370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83" name="Google Shape;1383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90" name="Google Shape;1390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06" name="Google Shape;1406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7" name="Google Shape;1407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11" name="Google Shape;1411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5" name="Google Shape;1415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8" name="Google Shape;1418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9" name="Google Shape;1419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2" name="Google Shape;1422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23" name="Google Shape;1423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32" name="Google Shape;1432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6" name="Google Shape;1456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57" name="Google Shape;1457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8" name="Google Shape;1458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61" name="Google Shape;146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3" name="Google Shape;1463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4" name="Google Shape;146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6" name="Google Shape;1466;p41"/>
          <p:cNvSpPr txBox="1"/>
          <p:nvPr>
            <p:ph idx="4294967295" type="title"/>
          </p:nvPr>
        </p:nvSpPr>
        <p:spPr>
          <a:xfrm>
            <a:off x="855300" y="153925"/>
            <a:ext cx="7433400" cy="31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67" name="Google Shape;1467;p4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8" name="Google Shape;1468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69" name="Google Shape;1469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614975" y="899100"/>
            <a:ext cx="3613200" cy="122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177" name="Google Shape;177;p15"/>
          <p:cNvSpPr txBox="1"/>
          <p:nvPr>
            <p:ph idx="1" type="body"/>
          </p:nvPr>
        </p:nvSpPr>
        <p:spPr>
          <a:xfrm>
            <a:off x="614975" y="2182650"/>
            <a:ext cx="3613200" cy="207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I am Jayden Smith</a:t>
            </a:r>
            <a:endParaRPr b="1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78" name="Google Shape;178;p15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b="23139" l="0" r="0" t="1388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42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Barlow Light"/>
                <a:ea typeface="Barlow Light"/>
                <a:cs typeface="Barlow Light"/>
                <a:sym typeface="Barlow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478" name="Google Shape;1478;p42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479" name="Google Shape;1479;p42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0" name="Google Shape;1480;p42"/>
          <p:cNvSpPr txBox="1"/>
          <p:nvPr>
            <p:ph idx="4294967295" type="body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Google Shape;1485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7" name="Google Shape;1487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88" name="Google Shape;1488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89" name="Google Shape;1489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0" name="Google Shape;1490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91" name="Google Shape;1491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92" name="Google Shape;1492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3" name="Google Shape;1493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94" name="Google Shape;1494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95" name="Google Shape;1495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6" name="Google Shape;1496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97" name="Google Shape;1497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98" name="Google Shape;1498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9" name="Google Shape;1499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85" name="Google Shape;185;p16"/>
          <p:cNvSpPr txBox="1"/>
          <p:nvPr>
            <p:ph idx="1" type="subTitle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idx="1" type="body"/>
          </p:nvPr>
        </p:nvSpPr>
        <p:spPr>
          <a:xfrm>
            <a:off x="1105629" y="1039525"/>
            <a:ext cx="4055100" cy="291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" name="Google Shape;192;p17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3" name="Google Shape;193;p17"/>
          <p:cNvGrpSpPr/>
          <p:nvPr/>
        </p:nvGrpSpPr>
        <p:grpSpPr>
          <a:xfrm>
            <a:off x="7440879" y="1838644"/>
            <a:ext cx="859079" cy="859079"/>
            <a:chOff x="3277794" y="2969995"/>
            <a:chExt cx="457200" cy="457200"/>
          </a:xfrm>
        </p:grpSpPr>
        <p:sp>
          <p:nvSpPr>
            <p:cNvPr id="194" name="Google Shape;194;p17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02" name="Google Shape;202;p18"/>
          <p:cNvSpPr txBox="1"/>
          <p:nvPr>
            <p:ph idx="1" type="body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03" name="Google Shape;203;p18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6750" y="4320000"/>
            <a:ext cx="9144000" cy="82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9"/>
          <p:cNvSpPr txBox="1"/>
          <p:nvPr>
            <p:ph idx="4294967295" type="ctrTitle"/>
          </p:nvPr>
        </p:nvSpPr>
        <p:spPr>
          <a:xfrm>
            <a:off x="614975" y="966525"/>
            <a:ext cx="3512700" cy="177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</a:t>
            </a:r>
            <a:r>
              <a:rPr lang="en" sz="7200">
                <a:solidFill>
                  <a:schemeClr val="accent1"/>
                </a:solidFill>
              </a:rPr>
              <a:t>c</a:t>
            </a:r>
            <a:r>
              <a:rPr lang="en" sz="7200">
                <a:solidFill>
                  <a:schemeClr val="accent1"/>
                </a:solidFill>
              </a:rPr>
              <a:t>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213" name="Google Shape;213;p19"/>
          <p:cNvSpPr txBox="1"/>
          <p:nvPr>
            <p:ph idx="4294967295" type="subTitle"/>
          </p:nvPr>
        </p:nvSpPr>
        <p:spPr>
          <a:xfrm>
            <a:off x="614975" y="2795625"/>
            <a:ext cx="3512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Bring the attention of your audience over a key concept using icons or illustrations</a:t>
            </a:r>
            <a:endParaRPr sz="2000"/>
          </a:p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5257600" y="966524"/>
            <a:ext cx="1891107" cy="3888422"/>
            <a:chOff x="5160100" y="1609475"/>
            <a:chExt cx="975300" cy="2005375"/>
          </a:xfrm>
        </p:grpSpPr>
        <p:sp>
          <p:nvSpPr>
            <p:cNvPr id="216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19"/>
          <p:cNvSpPr/>
          <p:nvPr/>
        </p:nvSpPr>
        <p:spPr>
          <a:xfrm flipH="1" rot="-2700000">
            <a:off x="6540234" y="3275403"/>
            <a:ext cx="596940" cy="596940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"/>
          <p:cNvSpPr/>
          <p:nvPr/>
        </p:nvSpPr>
        <p:spPr>
          <a:xfrm rot="4498620">
            <a:off x="6612062" y="915057"/>
            <a:ext cx="785859" cy="770785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"/>
          <p:cNvSpPr/>
          <p:nvPr/>
        </p:nvSpPr>
        <p:spPr>
          <a:xfrm rot="2700000">
            <a:off x="5018427" y="1550394"/>
            <a:ext cx="596940" cy="59694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9"/>
          <p:cNvSpPr/>
          <p:nvPr/>
        </p:nvSpPr>
        <p:spPr>
          <a:xfrm>
            <a:off x="6293496" y="1964039"/>
            <a:ext cx="1569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19"/>
          <p:cNvGrpSpPr/>
          <p:nvPr/>
        </p:nvGrpSpPr>
        <p:grpSpPr>
          <a:xfrm>
            <a:off x="6870562" y="1166260"/>
            <a:ext cx="268559" cy="268559"/>
            <a:chOff x="8762414" y="2939573"/>
            <a:chExt cx="457200" cy="457200"/>
          </a:xfrm>
        </p:grpSpPr>
        <p:sp>
          <p:nvSpPr>
            <p:cNvPr id="223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9"/>
          <p:cNvSpPr/>
          <p:nvPr/>
        </p:nvSpPr>
        <p:spPr>
          <a:xfrm>
            <a:off x="5182442" y="1731220"/>
            <a:ext cx="268465" cy="234889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9"/>
          <p:cNvGrpSpPr/>
          <p:nvPr/>
        </p:nvGrpSpPr>
        <p:grpSpPr>
          <a:xfrm>
            <a:off x="6704415" y="3439574"/>
            <a:ext cx="268559" cy="268559"/>
            <a:chOff x="3293633" y="3741845"/>
            <a:chExt cx="457200" cy="457200"/>
          </a:xfrm>
        </p:grpSpPr>
        <p:sp>
          <p:nvSpPr>
            <p:cNvPr id="228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5" name="Google Shape;235;p20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36" name="Google Shape;236;p20"/>
          <p:cNvSpPr txBox="1"/>
          <p:nvPr>
            <p:ph idx="2" type="body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37" name="Google Shape;237;p20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435952" y="316647"/>
            <a:ext cx="362203" cy="420623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rotWithShape="0" algn="bl" dir="5400000" dist="19050">
              <a:schemeClr val="dk1">
                <a:alpha val="15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61497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45" name="Google Shape;245;p21"/>
          <p:cNvSpPr txBox="1"/>
          <p:nvPr>
            <p:ph idx="2" type="body"/>
          </p:nvPr>
        </p:nvSpPr>
        <p:spPr>
          <a:xfrm>
            <a:off x="2949570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46" name="Google Shape;246;p21"/>
          <p:cNvSpPr txBox="1"/>
          <p:nvPr>
            <p:ph idx="3" type="body"/>
          </p:nvPr>
        </p:nvSpPr>
        <p:spPr>
          <a:xfrm>
            <a:off x="5284165" y="1705175"/>
            <a:ext cx="2088600" cy="27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 txBox="1"/>
          <p:nvPr>
            <p:ph idx="12" type="sldNum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8459590" y="316981"/>
            <a:ext cx="314945" cy="419938"/>
            <a:chOff x="7064474" y="449136"/>
            <a:chExt cx="342890" cy="457200"/>
          </a:xfrm>
        </p:grpSpPr>
        <p:sp>
          <p:nvSpPr>
            <p:cNvPr id="249" name="Google Shape;249;p21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bl" dir="5400000" dist="19050">
                <a:schemeClr val="dk1">
                  <a:alpha val="1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