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Averia Libre"/>
      <p:regular r:id="rId39"/>
      <p:bold r:id="rId40"/>
      <p:italic r:id="rId41"/>
      <p:boldItalic r:id="rId42"/>
    </p:embeddedFont>
    <p:embeddedFont>
      <p:font typeface="Work Sans"/>
      <p:regular r:id="rId43"/>
      <p:bold r:id="rId44"/>
      <p:italic r:id="rId45"/>
      <p:boldItalic r:id="rId46"/>
    </p:embeddedFont>
    <p:embeddedFont>
      <p:font typeface="Work Sans Regular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6E55101-636C-4D34-A14E-274CAF796DFD}">
  <a:tblStyle styleId="{A6E55101-636C-4D34-A14E-274CAF796D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iaLibre-bold.fntdata"/><Relationship Id="rId42" Type="http://schemas.openxmlformats.org/officeDocument/2006/relationships/font" Target="fonts/AveriaLibre-boldItalic.fntdata"/><Relationship Id="rId41" Type="http://schemas.openxmlformats.org/officeDocument/2006/relationships/font" Target="fonts/AveriaLibre-italic.fntdata"/><Relationship Id="rId44" Type="http://schemas.openxmlformats.org/officeDocument/2006/relationships/font" Target="fonts/WorkSans-bold.fntdata"/><Relationship Id="rId43" Type="http://schemas.openxmlformats.org/officeDocument/2006/relationships/font" Target="fonts/WorkSans-regular.fntdata"/><Relationship Id="rId46" Type="http://schemas.openxmlformats.org/officeDocument/2006/relationships/font" Target="fonts/WorkSans-boldItalic.fntdata"/><Relationship Id="rId45" Type="http://schemas.openxmlformats.org/officeDocument/2006/relationships/font" Target="fonts/Work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WorkSansRegular-bold.fntdata"/><Relationship Id="rId47" Type="http://schemas.openxmlformats.org/officeDocument/2006/relationships/font" Target="fonts/WorkSansRegular-regular.fntdata"/><Relationship Id="rId49" Type="http://schemas.openxmlformats.org/officeDocument/2006/relationships/font" Target="fonts/WorkSansRegula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Montserrat-regular.fntdata"/><Relationship Id="rId34" Type="http://schemas.openxmlformats.org/officeDocument/2006/relationships/slide" Target="slides/slide29.xml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AveriaLibre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WorkSansRegula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7ccea6d0e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7ccea6d0e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" name="Google Shape;25;p3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26" name="Google Shape;26;p3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🐠"/>
              <a:defRPr sz="3000">
                <a:solidFill>
                  <a:schemeClr val="lt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🐬"/>
              <a:defRPr sz="3000">
                <a:solidFill>
                  <a:schemeClr val="lt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🐟"/>
              <a:defRPr sz="3000">
                <a:solidFill>
                  <a:schemeClr val="lt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🐡"/>
              <a:defRPr sz="3000">
                <a:solidFill>
                  <a:schemeClr val="lt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🐋"/>
              <a:defRPr sz="3000">
                <a:solidFill>
                  <a:schemeClr val="lt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4"/>
          <p:cNvSpPr txBox="1"/>
          <p:nvPr/>
        </p:nvSpPr>
        <p:spPr>
          <a:xfrm>
            <a:off x="3593400" y="324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“</a:t>
            </a:r>
            <a:endParaRPr sz="72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84" name="Google Shape;84;p7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9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08" name="Google Shape;108;p9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937200" y="3720500"/>
            <a:ext cx="7269600" cy="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30000"/>
          </a:blip>
          <a:srcRect b="248" l="0" r="0" t="23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6200000" dist="9525">
              <a:schemeClr val="lt1">
                <a:alpha val="5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averia-libre-font.html" TargetMode="Externa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4560950" y="979650"/>
            <a:ext cx="3645900" cy="334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38052" r="5682" t="0"/>
          <a:stretch/>
        </p:blipFill>
        <p:spPr>
          <a:xfrm>
            <a:off x="725450" y="979649"/>
            <a:ext cx="3345300" cy="3345300"/>
          </a:xfrm>
          <a:prstGeom prst="ellipse">
            <a:avLst/>
          </a:prstGeom>
          <a:noFill/>
          <a:ln>
            <a:noFill/>
          </a:ln>
          <a:effectLst>
            <a:outerShdw blurRad="314325" rotWithShape="0" algn="bl" dir="5400000" dist="76200">
              <a:schemeClr val="dk1">
                <a:alpha val="43000"/>
              </a:schemeClr>
            </a:outerShdw>
          </a:effectLst>
        </p:spPr>
      </p:pic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idx="4294967295" type="title"/>
          </p:nvPr>
        </p:nvSpPr>
        <p:spPr>
          <a:xfrm>
            <a:off x="2194950" y="2387850"/>
            <a:ext cx="4754100" cy="3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23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/>
          <p:nvPr/>
        </p:nvSpPr>
        <p:spPr>
          <a:xfrm rot="-3280241">
            <a:off x="3905982" y="2211532"/>
            <a:ext cx="1323418" cy="1320838"/>
          </a:xfrm>
          <a:prstGeom prst="ellipse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4184863" y="1824998"/>
            <a:ext cx="2958454" cy="3298347"/>
            <a:chOff x="4184863" y="1520198"/>
            <a:chExt cx="2958454" cy="3298347"/>
          </a:xfrm>
        </p:grpSpPr>
        <p:sp>
          <p:nvSpPr>
            <p:cNvPr id="248" name="Google Shape;248;p24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51" name="Google Shape;251;p24"/>
          <p:cNvGrpSpPr/>
          <p:nvPr/>
        </p:nvGrpSpPr>
        <p:grpSpPr>
          <a:xfrm>
            <a:off x="2857731" y="233468"/>
            <a:ext cx="3293577" cy="3222916"/>
            <a:chOff x="2857731" y="-71332"/>
            <a:chExt cx="3293577" cy="3222916"/>
          </a:xfrm>
        </p:grpSpPr>
        <p:sp>
          <p:nvSpPr>
            <p:cNvPr id="252" name="Google Shape;252;p24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1959887" y="1989471"/>
            <a:ext cx="3424433" cy="3122279"/>
            <a:chOff x="1959887" y="1684671"/>
            <a:chExt cx="3424433" cy="3122279"/>
          </a:xfrm>
        </p:grpSpPr>
        <p:sp>
          <p:nvSpPr>
            <p:cNvPr id="256" name="Google Shape;256;p24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4" name="Google Shape;264;p25"/>
          <p:cNvGraphicFramePr/>
          <p:nvPr/>
        </p:nvGraphicFramePr>
        <p:xfrm>
          <a:off x="952500" y="119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{A6E55101-636C-4D34-A14E-274CAF796DFD}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0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2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2025375" y="1806325"/>
            <a:ext cx="700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cxnSp>
        <p:nvCxnSpPr>
          <p:cNvPr id="275" name="Google Shape;275;p26"/>
          <p:cNvCxnSpPr/>
          <p:nvPr/>
        </p:nvCxnSpPr>
        <p:spPr>
          <a:xfrm>
            <a:off x="1205375" y="20916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2885625" y="374120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7" name="Google Shape;277;p26"/>
          <p:cNvCxnSpPr/>
          <p:nvPr/>
        </p:nvCxnSpPr>
        <p:spPr>
          <a:xfrm>
            <a:off x="3959325" y="188975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8" name="Google Shape;278;p26"/>
          <p:cNvCxnSpPr/>
          <p:nvPr/>
        </p:nvCxnSpPr>
        <p:spPr>
          <a:xfrm>
            <a:off x="4664525" y="403065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6790050" y="23941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7510600" y="41588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86" name="Google Shape;286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87" name="Google Shape;287;p2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idx="4294967295" type="ctrTitle"/>
          </p:nvPr>
        </p:nvSpPr>
        <p:spPr>
          <a:xfrm>
            <a:off x="1028800" y="114600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93" name="Google Shape;293;p28"/>
          <p:cNvSpPr txBox="1"/>
          <p:nvPr>
            <p:ph idx="4294967295" type="subTitle"/>
          </p:nvPr>
        </p:nvSpPr>
        <p:spPr>
          <a:xfrm>
            <a:off x="1028800" y="877907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4" name="Google Shape;294;p28"/>
          <p:cNvSpPr txBox="1"/>
          <p:nvPr>
            <p:ph idx="4294967295" type="ctrTitle"/>
          </p:nvPr>
        </p:nvSpPr>
        <p:spPr>
          <a:xfrm>
            <a:off x="1028800" y="2743494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95" name="Google Shape;295;p28"/>
          <p:cNvSpPr txBox="1"/>
          <p:nvPr>
            <p:ph idx="4294967295" type="subTitle"/>
          </p:nvPr>
        </p:nvSpPr>
        <p:spPr>
          <a:xfrm>
            <a:off x="1028800" y="3506801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6" name="Google Shape;296;p28"/>
          <p:cNvSpPr txBox="1"/>
          <p:nvPr>
            <p:ph idx="4294967295" type="ctrTitle"/>
          </p:nvPr>
        </p:nvSpPr>
        <p:spPr>
          <a:xfrm>
            <a:off x="1028800" y="1429047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97" name="Google Shape;297;p28"/>
          <p:cNvSpPr txBox="1"/>
          <p:nvPr>
            <p:ph idx="4294967295" type="subTitle"/>
          </p:nvPr>
        </p:nvSpPr>
        <p:spPr>
          <a:xfrm>
            <a:off x="1028800" y="2192354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8" name="Google Shape;298;p2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4" name="Google Shape;304;p2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9"/>
          <p:cNvGrpSpPr/>
          <p:nvPr/>
        </p:nvGrpSpPr>
        <p:grpSpPr>
          <a:xfrm>
            <a:off x="323513" y="2139200"/>
            <a:ext cx="2952125" cy="1289700"/>
            <a:chOff x="323513" y="1986800"/>
            <a:chExt cx="2952125" cy="1289700"/>
          </a:xfrm>
        </p:grpSpPr>
        <p:sp>
          <p:nvSpPr>
            <p:cNvPr id="306" name="Google Shape;306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07" name="Google Shape;307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08" name="Google Shape;308;p29"/>
          <p:cNvGrpSpPr/>
          <p:nvPr/>
        </p:nvGrpSpPr>
        <p:grpSpPr>
          <a:xfrm>
            <a:off x="5209838" y="1212750"/>
            <a:ext cx="3610650" cy="1289700"/>
            <a:chOff x="5209838" y="1060350"/>
            <a:chExt cx="3610650" cy="1289700"/>
          </a:xfrm>
        </p:grpSpPr>
        <p:sp>
          <p:nvSpPr>
            <p:cNvPr id="309" name="Google Shape;309;p2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10" name="Google Shape;310;p2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11" name="Google Shape;311;p29"/>
          <p:cNvGrpSpPr/>
          <p:nvPr/>
        </p:nvGrpSpPr>
        <p:grpSpPr>
          <a:xfrm>
            <a:off x="5209838" y="3172850"/>
            <a:ext cx="3610650" cy="1289700"/>
            <a:chOff x="5209838" y="3020450"/>
            <a:chExt cx="3610650" cy="1289700"/>
          </a:xfrm>
        </p:grpSpPr>
        <p:sp>
          <p:nvSpPr>
            <p:cNvPr id="312" name="Google Shape;312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13" name="Google Shape;313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14" name="Google Shape;314;p29"/>
          <p:cNvGrpSpPr/>
          <p:nvPr/>
        </p:nvGrpSpPr>
        <p:grpSpPr>
          <a:xfrm>
            <a:off x="2662213" y="880863"/>
            <a:ext cx="3814835" cy="3790597"/>
            <a:chOff x="2662213" y="676344"/>
            <a:chExt cx="3814835" cy="3790597"/>
          </a:xfrm>
        </p:grpSpPr>
        <p:sp>
          <p:nvSpPr>
            <p:cNvPr id="315" name="Google Shape;315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319" name="Google Shape;319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322" name="Google Shape;322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325" name="Google Shape;325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7" name="Google Shape;327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03 </a:t>
              </a:r>
              <a:endParaRPr b="1" sz="16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  <p:sp>
          <p:nvSpPr>
            <p:cNvPr id="328" name="Google Shape;328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4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01 </a:t>
              </a:r>
              <a:endParaRPr b="1" sz="16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02 </a:t>
              </a:r>
              <a:endParaRPr b="1" sz="16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35" name="Google Shape;335;p30"/>
          <p:cNvSpPr txBox="1"/>
          <p:nvPr>
            <p:ph idx="1" type="body"/>
          </p:nvPr>
        </p:nvSpPr>
        <p:spPr>
          <a:xfrm>
            <a:off x="937200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6" name="Google Shape;336;p30"/>
          <p:cNvSpPr txBox="1"/>
          <p:nvPr>
            <p:ph idx="2" type="body"/>
          </p:nvPr>
        </p:nvSpPr>
        <p:spPr>
          <a:xfrm>
            <a:off x="3436950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7" name="Google Shape;337;p30"/>
          <p:cNvSpPr txBox="1"/>
          <p:nvPr>
            <p:ph idx="3" type="body"/>
          </p:nvPr>
        </p:nvSpPr>
        <p:spPr>
          <a:xfrm>
            <a:off x="5936701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8" name="Google Shape;338;p3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0"/>
          <p:cNvSpPr txBox="1"/>
          <p:nvPr>
            <p:ph idx="1" type="body"/>
          </p:nvPr>
        </p:nvSpPr>
        <p:spPr>
          <a:xfrm>
            <a:off x="937200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0" name="Google Shape;340;p30"/>
          <p:cNvSpPr txBox="1"/>
          <p:nvPr>
            <p:ph idx="2" type="body"/>
          </p:nvPr>
        </p:nvSpPr>
        <p:spPr>
          <a:xfrm>
            <a:off x="3436950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41" name="Google Shape;341;p30"/>
          <p:cNvSpPr txBox="1"/>
          <p:nvPr>
            <p:ph idx="3" type="body"/>
          </p:nvPr>
        </p:nvSpPr>
        <p:spPr>
          <a:xfrm>
            <a:off x="5936701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/>
          <p:nvPr>
            <p:ph idx="1" type="body"/>
          </p:nvPr>
        </p:nvSpPr>
        <p:spPr>
          <a:xfrm>
            <a:off x="937200" y="3720500"/>
            <a:ext cx="7269600" cy="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47" name="Google Shape;347;p3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8" name="Google Shape;348;p31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413" y="457800"/>
            <a:ext cx="6117169" cy="31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8" name="Google Shape;158;p14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59" name="Google Shape;159;p14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60" name="Google Shape;160;p14"/>
          <p:cNvSpPr txBox="1"/>
          <p:nvPr>
            <p:ph idx="2" type="body"/>
          </p:nvPr>
        </p:nvSpPr>
        <p:spPr>
          <a:xfrm>
            <a:off x="937200" y="3143925"/>
            <a:ext cx="7269600" cy="6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lt1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This template is free to use under </a:t>
            </a:r>
            <a:r>
              <a:rPr lang="en" sz="1200" u="sng">
                <a:solidFill>
                  <a:schemeClr val="lt1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l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1" name="Google Shape;161;p1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 txBox="1"/>
          <p:nvPr>
            <p:ph idx="4294967295" type="body"/>
          </p:nvPr>
        </p:nvSpPr>
        <p:spPr>
          <a:xfrm>
            <a:off x="4396900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Mobile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54" name="Google Shape;354;p32"/>
          <p:cNvSpPr/>
          <p:nvPr/>
        </p:nvSpPr>
        <p:spPr>
          <a:xfrm>
            <a:off x="17708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Place your screenshot here</a:t>
            </a: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5" name="Google Shape;355;p3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56" name="Google Shape;356;p32"/>
          <p:cNvGrpSpPr/>
          <p:nvPr/>
        </p:nvGrpSpPr>
        <p:grpSpPr>
          <a:xfrm>
            <a:off x="1711700" y="373572"/>
            <a:ext cx="2119546" cy="4396359"/>
            <a:chOff x="2547150" y="238125"/>
            <a:chExt cx="2525675" cy="5238750"/>
          </a:xfrm>
        </p:grpSpPr>
        <p:sp>
          <p:nvSpPr>
            <p:cNvPr id="357" name="Google Shape;35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"/>
          <p:cNvSpPr/>
          <p:nvPr/>
        </p:nvSpPr>
        <p:spPr>
          <a:xfrm>
            <a:off x="1460363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Place your screenshot here</a:t>
            </a: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6" name="Google Shape;366;p33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67" name="Google Shape;367;p33"/>
          <p:cNvGrpSpPr/>
          <p:nvPr/>
        </p:nvGrpSpPr>
        <p:grpSpPr>
          <a:xfrm>
            <a:off x="1395664" y="465959"/>
            <a:ext cx="2736410" cy="4222433"/>
            <a:chOff x="2112475" y="238125"/>
            <a:chExt cx="3395050" cy="5238750"/>
          </a:xfrm>
        </p:grpSpPr>
        <p:sp>
          <p:nvSpPr>
            <p:cNvPr id="368" name="Google Shape;36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33"/>
          <p:cNvSpPr txBox="1"/>
          <p:nvPr>
            <p:ph idx="4294967295" type="body"/>
          </p:nvPr>
        </p:nvSpPr>
        <p:spPr>
          <a:xfrm>
            <a:off x="4712938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Tablet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/>
          <p:nvPr/>
        </p:nvSpPr>
        <p:spPr>
          <a:xfrm>
            <a:off x="1125338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Place your screenshot here</a:t>
            </a:r>
            <a:endParaRPr sz="100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79" name="Google Shape;379;p34"/>
          <p:cNvGrpSpPr/>
          <p:nvPr/>
        </p:nvGrpSpPr>
        <p:grpSpPr>
          <a:xfrm>
            <a:off x="620486" y="1241129"/>
            <a:ext cx="4542205" cy="2661224"/>
            <a:chOff x="1177450" y="241631"/>
            <a:chExt cx="6173152" cy="3616776"/>
          </a:xfrm>
        </p:grpSpPr>
        <p:sp>
          <p:nvSpPr>
            <p:cNvPr id="380" name="Google Shape;380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F">
                <a:alpha val="379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34"/>
          <p:cNvSpPr txBox="1"/>
          <p:nvPr>
            <p:ph idx="4294967295" type="body"/>
          </p:nvPr>
        </p:nvSpPr>
        <p:spPr>
          <a:xfrm>
            <a:off x="5488113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Desktop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5"/>
          <p:cNvSpPr txBox="1"/>
          <p:nvPr>
            <p:ph idx="4294967295" type="ctrTitle"/>
          </p:nvPr>
        </p:nvSpPr>
        <p:spPr>
          <a:xfrm>
            <a:off x="1275150" y="2405000"/>
            <a:ext cx="65937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391" name="Google Shape;391;p35"/>
          <p:cNvSpPr txBox="1"/>
          <p:nvPr>
            <p:ph idx="4294967295" type="subTitle"/>
          </p:nvPr>
        </p:nvSpPr>
        <p:spPr>
          <a:xfrm>
            <a:off x="1275150" y="2894542"/>
            <a:ext cx="6593700" cy="9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Any questions?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You can find me at @username &amp; user@mail.me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92" name="Google Shape;392;p35"/>
          <p:cNvPicPr preferRelativeResize="0"/>
          <p:nvPr/>
        </p:nvPicPr>
        <p:blipFill rotWithShape="1">
          <a:blip r:embed="rId3">
            <a:alphaModFix/>
          </a:blip>
          <a:srcRect b="24499" l="7073" r="7082" t="18272"/>
          <a:stretch/>
        </p:blipFill>
        <p:spPr>
          <a:xfrm>
            <a:off x="3657125" y="440350"/>
            <a:ext cx="1829700" cy="182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🐠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99" name="Google Shape;399;p3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5" name="Google Shape;405;p37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🐠"/>
            </a:pPr>
            <a:r>
              <a:rPr lang="en" sz="1800"/>
              <a:t>Titles: Averia Libre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🐠"/>
            </a:pPr>
            <a:r>
              <a:rPr lang="en" sz="1800"/>
              <a:t>Body copy: Work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https://www.1001fonts.com/averia-libre-font.html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6" name="Google Shape;406;p37"/>
          <p:cNvSpPr txBox="1"/>
          <p:nvPr/>
        </p:nvSpPr>
        <p:spPr>
          <a:xfrm>
            <a:off x="937200" y="3333450"/>
            <a:ext cx="7282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7" name="Google Shape;407;p3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14" name="Google Shape;414;p3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0" name="Google Shape;420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21" name="Google Shape;421;p3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24" name="Google Shape;424;p3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26" name="Google Shape;426;p3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28" name="Google Shape;428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29" name="Google Shape;429;p3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32" name="Google Shape;432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33" name="Google Shape;433;p3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7" name="Google Shape;437;p3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38" name="Google Shape;438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39" name="Google Shape;439;p3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" name="Google Shape;459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60" name="Google Shape;460;p3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2" name="Google Shape;462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63" name="Google Shape;463;p3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" name="Google Shape;466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67" name="Google Shape;467;p3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0" name="Google Shape;470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71" name="Google Shape;471;p3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5" name="Google Shape;475;p3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p3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9" name="Google Shape;479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80" name="Google Shape;480;p3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83" name="Google Shape;483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86" name="Google Shape;486;p3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" name="Google Shape;488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89" name="Google Shape;489;p3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" name="Google Shape;491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92" name="Google Shape;492;p3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" name="Google Shape;496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97" name="Google Shape;497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9" name="Google Shape;499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00" name="Google Shape;500;p3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03" name="Google Shape;503;p3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4" name="Google Shape;504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05" name="Google Shape;505;p3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7" name="Google Shape;507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508" name="Google Shape;508;p3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514" name="Google Shape;514;p3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17" name="Google Shape;517;p3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2" name="Google Shape;522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23" name="Google Shape;523;p3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8" name="Google Shape;528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29" name="Google Shape;529;p3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3" name="Google Shape;533;p3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4" name="Google Shape;534;p3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5" name="Google Shape;535;p3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6" name="Google Shape;536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37" name="Google Shape;537;p3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40" name="Google Shape;540;p3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43" name="Google Shape;543;p3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47" name="Google Shape;547;p3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9" name="Google Shape;549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50" name="Google Shape;550;p3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56" name="Google Shape;556;p3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8" name="Google Shape;558;p3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9" name="Google Shape;559;p3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0" name="Google Shape;560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61" name="Google Shape;561;p3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64" name="Google Shape;564;p3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6" name="Google Shape;566;p3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67" name="Google Shape;567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68" name="Google Shape;568;p3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0" name="Google Shape;570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71" name="Google Shape;571;p3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3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5" name="Google Shape;575;p3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6" name="Google Shape;576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77" name="Google Shape;577;p3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80" name="Google Shape;580;p3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85" name="Google Shape;585;p3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8" name="Google Shape;588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89" name="Google Shape;589;p3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1" name="Google Shape;591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92" name="Google Shape;592;p3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5" name="Google Shape;595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96" name="Google Shape;596;p3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1" name="Google Shape;601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02" name="Google Shape;602;p3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4" name="Google Shape;604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05" name="Google Shape;605;p3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0" name="Google Shape;610;p3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11" name="Google Shape;611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612" name="Google Shape;612;p3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4" name="Google Shape;614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15" name="Google Shape;615;p3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19" name="Google Shape;619;p3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20" name="Google Shape;620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21" name="Google Shape;621;p3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4" name="Google Shape;624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25" name="Google Shape;625;p3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8" name="Google Shape;628;p3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1" name="Google Shape;631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32" name="Google Shape;632;p3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5" name="Google Shape;635;p3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36" name="Google Shape;636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37" name="Google Shape;637;p3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0" name="Google Shape;640;p3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1" name="Google Shape;641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42" name="Google Shape;642;p3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7" name="Google Shape;647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48" name="Google Shape;648;p3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52" name="Google Shape;652;p3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5" name="Google Shape;655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56" name="Google Shape;656;p3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62" name="Google Shape;662;p3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7" name="Google Shape;667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68" name="Google Shape;668;p3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0" name="Google Shape;670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71" name="Google Shape;671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77" name="Google Shape;677;p3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78" name="Google Shape;678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79" name="Google Shape;679;p3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3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685" name="Google Shape;685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687" name="Google Shape;687;p3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8" name="Google Shape;688;p3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689" name="Google Shape;689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3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2" name="Google Shape;692;p3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693" name="Google Shape;693;p3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3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7" name="Google Shape;697;p3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03" name="Google Shape;703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10" name="Google Shape;710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15" name="Google Shape;715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8" name="Google Shape;718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19" name="Google Shape;719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25" name="Google Shape;725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29" name="Google Shape;729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34" name="Google Shape;734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40" name="Google Shape;740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47" name="Google Shape;747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50" name="Google Shape;750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54" name="Google Shape;754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61" name="Google Shape;761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67" name="Google Shape;767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71" name="Google Shape;771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72" name="Google Shape;772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2" name="Google Shape;782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89" name="Google Shape;789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94" name="Google Shape;794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00" name="Google Shape;800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07" name="Google Shape;807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12" name="Google Shape;812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17" name="Google Shape;817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23" name="Google Shape;823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34" name="Google Shape;834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7" name="Google Shape;837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8" name="Google Shape;838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8" name="Google Shape;848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49" name="Google Shape;849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3" name="Google Shape;853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54" name="Google Shape;854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4" name="Google Shape;864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65" name="Google Shape;865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73" name="Google Shape;873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78" name="Google Shape;878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83" name="Google Shape;883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89" name="Google Shape;889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96" name="Google Shape;896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00" name="Google Shape;900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06" name="Google Shape;906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13" name="Google Shape;913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17" name="Google Shape;917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22" name="Google Shape;922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29" name="Google Shape;929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37" name="Google Shape;937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42" name="Google Shape;942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46" name="Google Shape;946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50" name="Google Shape;950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55" name="Google Shape;955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60" name="Google Shape;960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66" name="Google Shape;966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73" name="Google Shape;973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81" name="Google Shape;981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94" name="Google Shape;994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99" name="Google Shape;999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03" name="Google Shape;1003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10" name="Google Shape;1010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19" name="Google Shape;1019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32" name="Google Shape;1032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45" name="Google Shape;1045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58" name="Google Shape;1058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65" name="Google Shape;1065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81" name="Google Shape;1081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87" name="Google Shape;1087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88" name="Google Shape;1088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92" name="Google Shape;1092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5" name="Google Shape;1095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96" name="Google Shape;1096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9" name="Google Shape;1099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00" name="Google Shape;1100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3" name="Google Shape;1103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04" name="Google Shape;1104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13" name="Google Shape;1113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38" name="Google Shape;1138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9" name="Google Shape;113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42" name="Google Shape;1142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4" name="Google Shape;1144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45" name="Google Shape;1145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7" name="Google Shape;1147;p3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48" name="Google Shape;1148;p3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154" name="Google Shape;1154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155" name="Google Shape;1155;p4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6" name="Google Shape;1156;p40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Google Shape;1161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63" name="Google Shape;1163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64" name="Google Shape;1164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65" name="Google Shape;1165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6" name="Google Shape;1166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7" name="Google Shape;1167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68" name="Google Shape;1168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70" name="Google Shape;1170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71" name="Google Shape;1171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73" name="Google Shape;1173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74" name="Google Shape;1174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75" name="Google Shape;1175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idx="4294967295" type="ctrTitle"/>
          </p:nvPr>
        </p:nvSpPr>
        <p:spPr>
          <a:xfrm>
            <a:off x="1275150" y="2405000"/>
            <a:ext cx="65937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67" name="Google Shape;167;p15"/>
          <p:cNvSpPr txBox="1"/>
          <p:nvPr>
            <p:ph idx="4294967295" type="subTitle"/>
          </p:nvPr>
        </p:nvSpPr>
        <p:spPr>
          <a:xfrm>
            <a:off x="1275150" y="2894542"/>
            <a:ext cx="6593700" cy="9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I am Jayden Smith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I am here because I love to give presentations.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You can find me at @username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24499" l="7073" r="7082" t="18272"/>
          <a:stretch/>
        </p:blipFill>
        <p:spPr>
          <a:xfrm>
            <a:off x="3657125" y="440350"/>
            <a:ext cx="1829700" cy="182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75" name="Google Shape;175;p16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6" name="Google Shape;176;p1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82" name="Google Shape;182;p17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idx="4294967295" type="ctrTitle"/>
          </p:nvPr>
        </p:nvSpPr>
        <p:spPr>
          <a:xfrm>
            <a:off x="1868425" y="2259850"/>
            <a:ext cx="5407200" cy="86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94" name="Google Shape;194;p19"/>
          <p:cNvSpPr txBox="1"/>
          <p:nvPr>
            <p:ph idx="4294967295" type="subTitle"/>
          </p:nvPr>
        </p:nvSpPr>
        <p:spPr>
          <a:xfrm>
            <a:off x="1868425" y="3182951"/>
            <a:ext cx="5407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780338" y="1899112"/>
            <a:ext cx="231476" cy="2210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4492946" y="657939"/>
            <a:ext cx="991699" cy="991964"/>
            <a:chOff x="6654650" y="3665275"/>
            <a:chExt cx="409100" cy="409125"/>
          </a:xfrm>
        </p:grpSpPr>
        <p:sp>
          <p:nvSpPr>
            <p:cNvPr id="197" name="Google Shape;197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19"/>
          <p:cNvGrpSpPr/>
          <p:nvPr/>
        </p:nvGrpSpPr>
        <p:grpSpPr>
          <a:xfrm rot="1056962">
            <a:off x="3537132" y="1437744"/>
            <a:ext cx="655202" cy="655268"/>
            <a:chOff x="570875" y="4322250"/>
            <a:chExt cx="443300" cy="443325"/>
          </a:xfrm>
        </p:grpSpPr>
        <p:sp>
          <p:nvSpPr>
            <p:cNvPr id="200" name="Google Shape;200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9"/>
          <p:cNvSpPr/>
          <p:nvPr/>
        </p:nvSpPr>
        <p:spPr>
          <a:xfrm rot="2466892">
            <a:off x="3610798" y="850173"/>
            <a:ext cx="321617" cy="3070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 rot="-1609246">
            <a:off x="4081155" y="1043408"/>
            <a:ext cx="231422" cy="2210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 rot="2926372">
            <a:off x="5484506" y="1218464"/>
            <a:ext cx="173317" cy="1654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 rot="-1609185">
            <a:off x="4598944" y="481638"/>
            <a:ext cx="156161" cy="1491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15" name="Google Shape;215;p20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23" name="Google Shape;223;p21"/>
          <p:cNvSpPr txBox="1"/>
          <p:nvPr>
            <p:ph idx="2" type="body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24" name="Google Shape;224;p21"/>
          <p:cNvSpPr txBox="1"/>
          <p:nvPr>
            <p:ph idx="3" type="body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