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Encode Sans Semi Condensed"/>
      <p:regular r:id="rId39"/>
      <p:bold r:id="rId40"/>
    </p:embeddedFont>
    <p:embeddedFont>
      <p:font typeface="Encode Sans Semi Condensed SemiBold"/>
      <p:regular r:id="rId41"/>
      <p:bold r:id="rId42"/>
    </p:embeddedFont>
    <p:embeddedFont>
      <p:font typeface="Karla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63C289B-B485-4B58-BE8C-3A9E9CC0EDA6}">
  <a:tblStyle styleId="{D63C289B-B485-4B58-BE8C-3A9E9CC0ED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ncodeSansSemiCondensed-bold.fntdata"/><Relationship Id="rId20" Type="http://schemas.openxmlformats.org/officeDocument/2006/relationships/slide" Target="slides/slide15.xml"/><Relationship Id="rId42" Type="http://schemas.openxmlformats.org/officeDocument/2006/relationships/font" Target="fonts/EncodeSansSemiCondensedSemiBold-bold.fntdata"/><Relationship Id="rId41" Type="http://schemas.openxmlformats.org/officeDocument/2006/relationships/font" Target="fonts/EncodeSansSemiCondensedSemiBold-regular.fntdata"/><Relationship Id="rId22" Type="http://schemas.openxmlformats.org/officeDocument/2006/relationships/slide" Target="slides/slide17.xml"/><Relationship Id="rId44" Type="http://schemas.openxmlformats.org/officeDocument/2006/relationships/font" Target="fonts/Karla-boldItalic.fntdata"/><Relationship Id="rId21" Type="http://schemas.openxmlformats.org/officeDocument/2006/relationships/slide" Target="slides/slide16.xml"/><Relationship Id="rId43" Type="http://schemas.openxmlformats.org/officeDocument/2006/relationships/font" Target="fonts/Karl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EncodeSansSemiCondensed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5d0b3cd69_0_7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5d0b3cd69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84ed94d5ca_3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84ed94d5ca_3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rect b="b" l="l" r="r" t="t"/>
            <a:pathLst>
              <a:path extrusionOk="0" h="2258121" w="4014438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831963" y="248075"/>
            <a:ext cx="5480078" cy="5479863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rect b="b" l="l" r="r" t="t"/>
              <a:pathLst>
                <a:path extrusionOk="0" h="753397" w="384717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rect b="b" l="l" r="r" t="t"/>
              <a:pathLst>
                <a:path extrusionOk="0" h="2258121" w="4014438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4532" y="-11"/>
            <a:ext cx="9193063" cy="5148516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2258122"/>
                </a:lnTo>
                <a:lnTo>
                  <a:pt x="1342328" y="2258122"/>
                </a:lnTo>
                <a:cubicBezTo>
                  <a:pt x="1250100" y="2134365"/>
                  <a:pt x="1167094" y="1956391"/>
                  <a:pt x="1055881" y="1717804"/>
                </a:cubicBezTo>
                <a:cubicBezTo>
                  <a:pt x="861432" y="1300908"/>
                  <a:pt x="753335" y="1068991"/>
                  <a:pt x="834083" y="847151"/>
                </a:cubicBezTo>
                <a:cubicBezTo>
                  <a:pt x="914832" y="625312"/>
                  <a:pt x="1146729" y="517152"/>
                  <a:pt x="1563624" y="322744"/>
                </a:cubicBezTo>
                <a:cubicBezTo>
                  <a:pt x="1980519" y="128337"/>
                  <a:pt x="2212437" y="20198"/>
                  <a:pt x="2434297" y="100946"/>
                </a:cubicBezTo>
                <a:cubicBezTo>
                  <a:pt x="2656158" y="181695"/>
                  <a:pt x="2764276" y="413613"/>
                  <a:pt x="2958684" y="830508"/>
                </a:cubicBezTo>
                <a:cubicBezTo>
                  <a:pt x="3153091" y="1247403"/>
                  <a:pt x="3261230" y="1479321"/>
                  <a:pt x="3180481" y="1701160"/>
                </a:cubicBezTo>
                <a:cubicBezTo>
                  <a:pt x="3099732" y="1923000"/>
                  <a:pt x="2867836" y="2031160"/>
                  <a:pt x="2450940" y="2225567"/>
                </a:cubicBezTo>
                <a:lnTo>
                  <a:pt x="2380981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Karla"/>
              <a:buChar char="▪"/>
              <a:defRPr sz="2800">
                <a:latin typeface="Karla"/>
                <a:ea typeface="Karla"/>
                <a:cs typeface="Karla"/>
                <a:sym typeface="Karla"/>
              </a:defRPr>
            </a:lvl1pPr>
            <a:lvl2pPr indent="-406400" lvl="1" marL="914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2pPr>
            <a:lvl3pPr indent="-406400" lvl="2" marL="1371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3pPr>
            <a:lvl4pPr indent="-406400" lvl="3" marL="18288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4pPr>
            <a:lvl5pPr indent="-406400" lvl="4" marL="22860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5pPr>
            <a:lvl6pPr indent="-406400" lvl="5" marL="27432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6pPr>
            <a:lvl7pPr indent="-406400" lvl="6" marL="3200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7pPr>
            <a:lvl8pPr indent="-406400" lvl="7" marL="3657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8pPr>
            <a:lvl9pPr indent="-406400" lvl="8" marL="4114800" algn="ctr">
              <a:spcBef>
                <a:spcPts val="600"/>
              </a:spcBef>
              <a:spcAft>
                <a:spcPts val="60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362962" y="1295124"/>
            <a:ext cx="418075" cy="3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code Sans Semi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6"/>
          <p:cNvGrpSpPr/>
          <p:nvPr/>
        </p:nvGrpSpPr>
        <p:grpSpPr>
          <a:xfrm>
            <a:off x="-41" y="0"/>
            <a:ext cx="9144088" cy="5143548"/>
            <a:chOff x="8145036" y="0"/>
            <a:chExt cx="4014438" cy="2258121"/>
          </a:xfrm>
        </p:grpSpPr>
        <p:sp>
          <p:nvSpPr>
            <p:cNvPr id="31" name="Google Shape;31;p6"/>
            <p:cNvSpPr/>
            <p:nvPr/>
          </p:nvSpPr>
          <p:spPr>
            <a:xfrm>
              <a:off x="8145036" y="0"/>
              <a:ext cx="4014376" cy="2258121"/>
            </a:xfrm>
            <a:custGeom>
              <a:rect b="b" l="l" r="r" t="t"/>
              <a:pathLst>
                <a:path extrusionOk="0" h="2258121" w="4014376">
                  <a:moveTo>
                    <a:pt x="2148603" y="1774988"/>
                  </a:moveTo>
                  <a:cubicBezTo>
                    <a:pt x="1965654" y="1382640"/>
                    <a:pt x="1863892" y="1164459"/>
                    <a:pt x="1939873" y="955604"/>
                  </a:cubicBezTo>
                  <a:cubicBezTo>
                    <a:pt x="2015855" y="746748"/>
                    <a:pt x="2234119" y="645049"/>
                    <a:pt x="2626468" y="462162"/>
                  </a:cubicBezTo>
                  <a:cubicBezTo>
                    <a:pt x="3018816" y="279275"/>
                    <a:pt x="3236997" y="177451"/>
                    <a:pt x="3445831" y="253432"/>
                  </a:cubicBezTo>
                  <a:cubicBezTo>
                    <a:pt x="3654666" y="329414"/>
                    <a:pt x="3756386" y="547678"/>
                    <a:pt x="3939272" y="940006"/>
                  </a:cubicBezTo>
                  <a:cubicBezTo>
                    <a:pt x="3966182" y="997693"/>
                    <a:pt x="3991294" y="1051574"/>
                    <a:pt x="4014377" y="1102256"/>
                  </a:cubicBezTo>
                  <a:lnTo>
                    <a:pt x="4014377" y="0"/>
                  </a:lnTo>
                  <a:lnTo>
                    <a:pt x="0" y="0"/>
                  </a:lnTo>
                  <a:lnTo>
                    <a:pt x="0" y="2258122"/>
                  </a:lnTo>
                  <a:lnTo>
                    <a:pt x="2400007" y="2258122"/>
                  </a:lnTo>
                  <a:cubicBezTo>
                    <a:pt x="2320283" y="2143125"/>
                    <a:pt x="2245932" y="1983697"/>
                    <a:pt x="2148603" y="1774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11595195" y="1947441"/>
              <a:ext cx="564279" cy="310680"/>
            </a:xfrm>
            <a:custGeom>
              <a:rect b="b" l="l" r="r" t="t"/>
              <a:pathLst>
                <a:path extrusionOk="0" h="310680" w="564279">
                  <a:moveTo>
                    <a:pt x="11332" y="305390"/>
                  </a:moveTo>
                  <a:lnTo>
                    <a:pt x="0" y="310680"/>
                  </a:lnTo>
                  <a:lnTo>
                    <a:pt x="564279" y="310680"/>
                  </a:lnTo>
                  <a:lnTo>
                    <a:pt x="564279" y="0"/>
                  </a:lnTo>
                  <a:cubicBezTo>
                    <a:pt x="447610" y="101929"/>
                    <a:pt x="266229" y="186525"/>
                    <a:pt x="11332" y="305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6"/>
          <p:cNvSpPr txBox="1"/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90126" y="-1123525"/>
            <a:ext cx="5776112" cy="577588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encode-sans" TargetMode="External"/><Relationship Id="rId4" Type="http://schemas.openxmlformats.org/officeDocument/2006/relationships/hyperlink" Target="https://www.fontsquirrel.com/fonts/karl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4294967295" type="title"/>
          </p:nvPr>
        </p:nvSpPr>
        <p:spPr>
          <a:xfrm>
            <a:off x="2194950" y="4669625"/>
            <a:ext cx="4754100" cy="2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chemeClr val="lt1"/>
                </a:solidFill>
              </a:rPr>
              <a:t>Want big impact? </a:t>
            </a:r>
            <a:r>
              <a:rPr lang="en" sz="1400">
                <a:solidFill>
                  <a:schemeClr val="lt1"/>
                </a:solidFill>
              </a:rPr>
              <a:t>Use big image.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2" name="Google Shape;162;p25"/>
          <p:cNvCxnSpPr>
            <a:stCxn id="163" idx="6"/>
            <a:endCxn id="164" idx="2"/>
          </p:cNvCxnSpPr>
          <p:nvPr/>
        </p:nvCxnSpPr>
        <p:spPr>
          <a:xfrm>
            <a:off x="4325150" y="2875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25"/>
          <p:cNvCxnSpPr>
            <a:stCxn id="163" idx="6"/>
            <a:endCxn id="166" idx="2"/>
          </p:cNvCxnSpPr>
          <p:nvPr/>
        </p:nvCxnSpPr>
        <p:spPr>
          <a:xfrm flipH="1" rot="10800000">
            <a:off x="4325150" y="1939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5"/>
          <p:cNvCxnSpPr>
            <a:stCxn id="168" idx="3"/>
            <a:endCxn id="169" idx="2"/>
          </p:cNvCxnSpPr>
          <p:nvPr/>
        </p:nvCxnSpPr>
        <p:spPr>
          <a:xfrm flipH="1" rot="10800000">
            <a:off x="6383675" y="1482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25"/>
          <p:cNvCxnSpPr>
            <a:stCxn id="168" idx="3"/>
            <a:endCxn id="171" idx="2"/>
          </p:cNvCxnSpPr>
          <p:nvPr/>
        </p:nvCxnSpPr>
        <p:spPr>
          <a:xfrm>
            <a:off x="6383675" y="193975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5"/>
          <p:cNvCxnSpPr>
            <a:stCxn id="173" idx="3"/>
            <a:endCxn id="174" idx="2"/>
          </p:cNvCxnSpPr>
          <p:nvPr/>
        </p:nvCxnSpPr>
        <p:spPr>
          <a:xfrm flipH="1" rot="10800000">
            <a:off x="6383675" y="3354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25"/>
          <p:cNvCxnSpPr>
            <a:stCxn id="173" idx="3"/>
            <a:endCxn id="176" idx="2"/>
          </p:cNvCxnSpPr>
          <p:nvPr/>
        </p:nvCxnSpPr>
        <p:spPr>
          <a:xfrm>
            <a:off x="6383675" y="38117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7" name="Google Shape;177;p25"/>
          <p:cNvGrpSpPr/>
          <p:nvPr/>
        </p:nvGrpSpPr>
        <p:grpSpPr>
          <a:xfrm>
            <a:off x="6969875" y="1322950"/>
            <a:ext cx="1356300" cy="319200"/>
            <a:chOff x="5592550" y="1018950"/>
            <a:chExt cx="1356300" cy="319200"/>
          </a:xfrm>
        </p:grpSpPr>
        <p:sp>
          <p:nvSpPr>
            <p:cNvPr id="178" name="Google Shape;178;p25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79" name="Google Shape;179;p25"/>
          <p:cNvGrpSpPr/>
          <p:nvPr/>
        </p:nvGrpSpPr>
        <p:grpSpPr>
          <a:xfrm>
            <a:off x="5027375" y="1780150"/>
            <a:ext cx="1356300" cy="319200"/>
            <a:chOff x="3650050" y="1476150"/>
            <a:chExt cx="1356300" cy="319200"/>
          </a:xfrm>
        </p:grpSpPr>
        <p:sp>
          <p:nvSpPr>
            <p:cNvPr id="168" name="Google Shape;168;p25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0" name="Google Shape;180;p25"/>
          <p:cNvGrpSpPr/>
          <p:nvPr/>
        </p:nvGrpSpPr>
        <p:grpSpPr>
          <a:xfrm>
            <a:off x="2962875" y="2716150"/>
            <a:ext cx="1362275" cy="319200"/>
            <a:chOff x="1596750" y="2412150"/>
            <a:chExt cx="1362275" cy="319200"/>
          </a:xfrm>
        </p:grpSpPr>
        <p:sp>
          <p:nvSpPr>
            <p:cNvPr id="181" name="Google Shape;181;p25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2" name="Google Shape;182;p25"/>
          <p:cNvGrpSpPr/>
          <p:nvPr/>
        </p:nvGrpSpPr>
        <p:grpSpPr>
          <a:xfrm>
            <a:off x="5027375" y="3652150"/>
            <a:ext cx="1356300" cy="319200"/>
            <a:chOff x="3650050" y="3348150"/>
            <a:chExt cx="1356300" cy="319200"/>
          </a:xfrm>
        </p:grpSpPr>
        <p:sp>
          <p:nvSpPr>
            <p:cNvPr id="173" name="Google Shape;173;p25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3" name="Google Shape;183;p25"/>
          <p:cNvGrpSpPr/>
          <p:nvPr/>
        </p:nvGrpSpPr>
        <p:grpSpPr>
          <a:xfrm>
            <a:off x="6969875" y="2237350"/>
            <a:ext cx="1356300" cy="319200"/>
            <a:chOff x="5592550" y="1933350"/>
            <a:chExt cx="1356300" cy="319200"/>
          </a:xfrm>
        </p:grpSpPr>
        <p:sp>
          <p:nvSpPr>
            <p:cNvPr id="184" name="Google Shape;184;p25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5" name="Google Shape;185;p25"/>
          <p:cNvGrpSpPr/>
          <p:nvPr/>
        </p:nvGrpSpPr>
        <p:grpSpPr>
          <a:xfrm>
            <a:off x="6969875" y="3194950"/>
            <a:ext cx="1356300" cy="319200"/>
            <a:chOff x="5592550" y="2890950"/>
            <a:chExt cx="1356300" cy="319200"/>
          </a:xfrm>
        </p:grpSpPr>
        <p:sp>
          <p:nvSpPr>
            <p:cNvPr id="186" name="Google Shape;186;p25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7" name="Google Shape;187;p25"/>
          <p:cNvGrpSpPr/>
          <p:nvPr/>
        </p:nvGrpSpPr>
        <p:grpSpPr>
          <a:xfrm>
            <a:off x="6969875" y="4109350"/>
            <a:ext cx="1356300" cy="319200"/>
            <a:chOff x="5592550" y="3805350"/>
            <a:chExt cx="1356300" cy="319200"/>
          </a:xfrm>
        </p:grpSpPr>
        <p:sp>
          <p:nvSpPr>
            <p:cNvPr id="188" name="Google Shape;188;p25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sp>
        <p:nvSpPr>
          <p:cNvPr id="194" name="Google Shape;194;p2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5" name="Google Shape;195;p26"/>
          <p:cNvGraphicFramePr/>
          <p:nvPr/>
        </p:nvGraphicFramePr>
        <p:xfrm>
          <a:off x="3651900" y="1311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{D63C289B-B485-4B58-BE8C-3A9E9CC0EDA6}</a:tableStyleId>
              </a:tblPr>
              <a:tblGrid>
                <a:gridCol w="1233375"/>
                <a:gridCol w="1233375"/>
                <a:gridCol w="1233375"/>
                <a:gridCol w="1233375"/>
              </a:tblGrid>
              <a:tr h="81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819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1093101" y="942576"/>
            <a:ext cx="7517368" cy="358110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2385800" y="1635575"/>
            <a:ext cx="548700" cy="3417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sz="1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7"/>
          <p:cNvSpPr txBox="1"/>
          <p:nvPr>
            <p:ph idx="4294967295" type="body"/>
          </p:nvPr>
        </p:nvSpPr>
        <p:spPr>
          <a:xfrm>
            <a:off x="992138" y="4563300"/>
            <a:ext cx="77193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</a:rPr>
              <a:t>Find more maps at </a:t>
            </a:r>
            <a:r>
              <a:rPr lang="en" sz="900" u="sng">
                <a:solidFill>
                  <a:schemeClr val="dk2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1702351" y="2143033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3226826" y="3617233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4887801" y="3884558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7"/>
          <p:cNvSpPr/>
          <p:nvPr/>
        </p:nvSpPr>
        <p:spPr>
          <a:xfrm>
            <a:off x="4206901" y="1903408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6844851" y="2393458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7406701" y="3917933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idx="4294967295" type="ctrTitle"/>
          </p:nvPr>
        </p:nvSpPr>
        <p:spPr>
          <a:xfrm>
            <a:off x="838200" y="1430950"/>
            <a:ext cx="7467600" cy="150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89</a:t>
            </a:r>
            <a:r>
              <a:rPr lang="en" sz="6000"/>
              <a:t>,</a:t>
            </a:r>
            <a:r>
              <a:rPr lang="en" sz="11000"/>
              <a:t>526</a:t>
            </a:r>
            <a:r>
              <a:rPr lang="en" sz="6000"/>
              <a:t>,</a:t>
            </a:r>
            <a:r>
              <a:rPr lang="en" sz="11000"/>
              <a:t>124</a:t>
            </a:r>
            <a:endParaRPr sz="11000"/>
          </a:p>
        </p:txBody>
      </p:sp>
      <p:sp>
        <p:nvSpPr>
          <p:cNvPr id="216" name="Google Shape;216;p28"/>
          <p:cNvSpPr txBox="1"/>
          <p:nvPr>
            <p:ph idx="4294967295" type="subTitle"/>
          </p:nvPr>
        </p:nvSpPr>
        <p:spPr>
          <a:xfrm>
            <a:off x="838200" y="2992450"/>
            <a:ext cx="3057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2"/>
                </a:solidFill>
              </a:rPr>
              <a:t>Whoa! That’s a big number, aren’t you proud?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7" name="Google Shape;217;p2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idx="4294967295" type="ctrTitle"/>
          </p:nvPr>
        </p:nvSpPr>
        <p:spPr>
          <a:xfrm>
            <a:off x="838200" y="571800"/>
            <a:ext cx="7467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89,526,124$</a:t>
            </a:r>
            <a:endParaRPr sz="6000"/>
          </a:p>
        </p:txBody>
      </p:sp>
      <p:sp>
        <p:nvSpPr>
          <p:cNvPr id="223" name="Google Shape;223;p29"/>
          <p:cNvSpPr txBox="1"/>
          <p:nvPr>
            <p:ph idx="4294967295" type="subTitle"/>
          </p:nvPr>
        </p:nvSpPr>
        <p:spPr>
          <a:xfrm>
            <a:off x="838200" y="1487508"/>
            <a:ext cx="746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That’s a lot of money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24" name="Google Shape;224;p29"/>
          <p:cNvSpPr txBox="1"/>
          <p:nvPr>
            <p:ph idx="4294967295" type="ctrTitle"/>
          </p:nvPr>
        </p:nvSpPr>
        <p:spPr>
          <a:xfrm>
            <a:off x="838200" y="3200693"/>
            <a:ext cx="7467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100%</a:t>
            </a:r>
            <a:endParaRPr sz="6000"/>
          </a:p>
        </p:txBody>
      </p:sp>
      <p:sp>
        <p:nvSpPr>
          <p:cNvPr id="225" name="Google Shape;225;p29"/>
          <p:cNvSpPr txBox="1"/>
          <p:nvPr>
            <p:ph idx="4294967295" type="subTitle"/>
          </p:nvPr>
        </p:nvSpPr>
        <p:spPr>
          <a:xfrm>
            <a:off x="838200" y="4116401"/>
            <a:ext cx="746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Total success!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26" name="Google Shape;226;p29"/>
          <p:cNvSpPr txBox="1"/>
          <p:nvPr>
            <p:ph idx="4294967295" type="ctrTitle"/>
          </p:nvPr>
        </p:nvSpPr>
        <p:spPr>
          <a:xfrm>
            <a:off x="838200" y="1886247"/>
            <a:ext cx="7467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185,244 users</a:t>
            </a:r>
            <a:endParaRPr sz="6000"/>
          </a:p>
        </p:txBody>
      </p:sp>
      <p:sp>
        <p:nvSpPr>
          <p:cNvPr id="227" name="Google Shape;227;p29"/>
          <p:cNvSpPr txBox="1"/>
          <p:nvPr>
            <p:ph idx="4294967295" type="subTitle"/>
          </p:nvPr>
        </p:nvSpPr>
        <p:spPr>
          <a:xfrm>
            <a:off x="838200" y="2801955"/>
            <a:ext cx="746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And a lot of users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28" name="Google Shape;228;p2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4" name="Google Shape;234;p3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5245463" y="3391400"/>
            <a:ext cx="1772400" cy="13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p30"/>
          <p:cNvGrpSpPr/>
          <p:nvPr/>
        </p:nvGrpSpPr>
        <p:grpSpPr>
          <a:xfrm>
            <a:off x="4953360" y="2169725"/>
            <a:ext cx="2244530" cy="1728853"/>
            <a:chOff x="4526679" y="1857800"/>
            <a:chExt cx="2480144" cy="1728853"/>
          </a:xfrm>
        </p:grpSpPr>
        <p:cxnSp>
          <p:nvCxnSpPr>
            <p:cNvPr id="237" name="Google Shape;237;p30"/>
            <p:cNvCxnSpPr/>
            <p:nvPr/>
          </p:nvCxnSpPr>
          <p:spPr>
            <a:xfrm>
              <a:off x="4854516" y="2852490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238" name="Google Shape;238;p30"/>
            <p:cNvSpPr txBox="1"/>
            <p:nvPr/>
          </p:nvSpPr>
          <p:spPr>
            <a:xfrm>
              <a:off x="4526679" y="321525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20XX</a:t>
              </a:r>
              <a:endPara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4753223" y="185780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40" name="Google Shape;240;p30"/>
          <p:cNvSpPr/>
          <p:nvPr/>
        </p:nvSpPr>
        <p:spPr>
          <a:xfrm>
            <a:off x="7017821" y="3391400"/>
            <a:ext cx="2126100" cy="13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1" name="Google Shape;241;p30"/>
          <p:cNvGrpSpPr/>
          <p:nvPr/>
        </p:nvGrpSpPr>
        <p:grpSpPr>
          <a:xfrm>
            <a:off x="6681123" y="3014521"/>
            <a:ext cx="2257580" cy="1735654"/>
            <a:chOff x="6435810" y="2702596"/>
            <a:chExt cx="2494563" cy="1735654"/>
          </a:xfrm>
        </p:grpSpPr>
        <p:cxnSp>
          <p:nvCxnSpPr>
            <p:cNvPr id="242" name="Google Shape;242;p30"/>
            <p:cNvCxnSpPr/>
            <p:nvPr/>
          </p:nvCxnSpPr>
          <p:spPr>
            <a:xfrm rot="10800000">
              <a:off x="6806235" y="3079467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243" name="Google Shape;243;p30"/>
            <p:cNvSpPr txBox="1"/>
            <p:nvPr/>
          </p:nvSpPr>
          <p:spPr>
            <a:xfrm>
              <a:off x="6435810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20XX</a:t>
              </a:r>
              <a:endPara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44" name="Google Shape;244;p30"/>
            <p:cNvSpPr txBox="1"/>
            <p:nvPr/>
          </p:nvSpPr>
          <p:spPr>
            <a:xfrm>
              <a:off x="6676773" y="349445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45" name="Google Shape;245;p30"/>
          <p:cNvSpPr/>
          <p:nvPr/>
        </p:nvSpPr>
        <p:spPr>
          <a:xfrm>
            <a:off x="1700743" y="3391400"/>
            <a:ext cx="1772400" cy="13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" name="Google Shape;246;p30"/>
          <p:cNvGrpSpPr/>
          <p:nvPr/>
        </p:nvGrpSpPr>
        <p:grpSpPr>
          <a:xfrm>
            <a:off x="1305587" y="2169725"/>
            <a:ext cx="2335562" cy="1728863"/>
            <a:chOff x="495991" y="1857800"/>
            <a:chExt cx="2580731" cy="1728863"/>
          </a:xfrm>
        </p:grpSpPr>
        <p:sp>
          <p:nvSpPr>
            <p:cNvPr id="247" name="Google Shape;247;p30"/>
            <p:cNvSpPr txBox="1"/>
            <p:nvPr/>
          </p:nvSpPr>
          <p:spPr>
            <a:xfrm>
              <a:off x="495991" y="3215263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20XX</a:t>
              </a:r>
              <a:endPara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cxnSp>
          <p:nvCxnSpPr>
            <p:cNvPr id="248" name="Google Shape;248;p30"/>
            <p:cNvCxnSpPr/>
            <p:nvPr/>
          </p:nvCxnSpPr>
          <p:spPr>
            <a:xfrm>
              <a:off x="927225" y="2852490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249" name="Google Shape;249;p30"/>
            <p:cNvSpPr txBox="1"/>
            <p:nvPr/>
          </p:nvSpPr>
          <p:spPr>
            <a:xfrm>
              <a:off x="823122" y="185780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50" name="Google Shape;250;p30"/>
          <p:cNvSpPr/>
          <p:nvPr/>
        </p:nvSpPr>
        <p:spPr>
          <a:xfrm>
            <a:off x="3473105" y="3391400"/>
            <a:ext cx="1772400" cy="1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" name="Google Shape;251;p30"/>
          <p:cNvGrpSpPr/>
          <p:nvPr/>
        </p:nvGrpSpPr>
        <p:grpSpPr>
          <a:xfrm>
            <a:off x="3142379" y="3014521"/>
            <a:ext cx="2263726" cy="1735654"/>
            <a:chOff x="2525595" y="2702596"/>
            <a:chExt cx="2501355" cy="1735654"/>
          </a:xfrm>
        </p:grpSpPr>
        <p:sp>
          <p:nvSpPr>
            <p:cNvPr id="252" name="Google Shape;252;p30"/>
            <p:cNvSpPr txBox="1"/>
            <p:nvPr/>
          </p:nvSpPr>
          <p:spPr>
            <a:xfrm>
              <a:off x="2525595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20XX</a:t>
              </a:r>
              <a:endPara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cxnSp>
          <p:nvCxnSpPr>
            <p:cNvPr id="253" name="Google Shape;253;p30"/>
            <p:cNvCxnSpPr/>
            <p:nvPr/>
          </p:nvCxnSpPr>
          <p:spPr>
            <a:xfrm rot="10800000">
              <a:off x="2895273" y="3079467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254" name="Google Shape;254;p30"/>
            <p:cNvSpPr txBox="1"/>
            <p:nvPr/>
          </p:nvSpPr>
          <p:spPr>
            <a:xfrm>
              <a:off x="2773350" y="349445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3651875" y="12001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1" name="Google Shape;261;p31"/>
          <p:cNvSpPr txBox="1"/>
          <p:nvPr>
            <p:ph idx="2" type="body"/>
          </p:nvPr>
        </p:nvSpPr>
        <p:spPr>
          <a:xfrm>
            <a:off x="5356477" y="12001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2" name="Google Shape;262;p31"/>
          <p:cNvSpPr txBox="1"/>
          <p:nvPr>
            <p:ph idx="3" type="body"/>
          </p:nvPr>
        </p:nvSpPr>
        <p:spPr>
          <a:xfrm>
            <a:off x="7061079" y="12001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3" name="Google Shape;263;p3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3651875" y="29527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5" name="Google Shape;265;p31"/>
          <p:cNvSpPr txBox="1"/>
          <p:nvPr>
            <p:ph idx="2" type="body"/>
          </p:nvPr>
        </p:nvSpPr>
        <p:spPr>
          <a:xfrm>
            <a:off x="5356477" y="29527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6" name="Google Shape;266;p31"/>
          <p:cNvSpPr txBox="1"/>
          <p:nvPr>
            <p:ph idx="3" type="body"/>
          </p:nvPr>
        </p:nvSpPr>
        <p:spPr>
          <a:xfrm>
            <a:off x="7061079" y="29527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2" name="Google Shape;272;p3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2" title="Chart"/>
          <p:cNvPicPr preferRelativeResize="0"/>
          <p:nvPr/>
        </p:nvPicPr>
        <p:blipFill rotWithShape="1">
          <a:blip r:embed="rId3">
            <a:alphaModFix/>
          </a:blip>
          <a:srcRect b="0" l="566" r="0" t="0"/>
          <a:stretch/>
        </p:blipFill>
        <p:spPr>
          <a:xfrm>
            <a:off x="0" y="302900"/>
            <a:ext cx="6750401" cy="386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br>
              <a:rPr lang="en"/>
            </a:br>
            <a:r>
              <a:rPr lang="en"/>
              <a:t>for use</a:t>
            </a:r>
            <a:endParaRPr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3651875" y="3601125"/>
            <a:ext cx="5034900" cy="98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dk2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This template is free to use under </a:t>
            </a:r>
            <a:r>
              <a:rPr lang="en" sz="1200" u="sng">
                <a:solidFill>
                  <a:schemeClr val="dk2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idx="4294967295" type="body"/>
          </p:nvPr>
        </p:nvSpPr>
        <p:spPr>
          <a:xfrm>
            <a:off x="838200" y="823550"/>
            <a:ext cx="3007800" cy="36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Mobile</a:t>
            </a:r>
            <a:b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project</a:t>
            </a:r>
            <a:endParaRPr b="1" sz="48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79" name="Google Shape;279;p33"/>
          <p:cNvSpPr/>
          <p:nvPr/>
        </p:nvSpPr>
        <p:spPr>
          <a:xfrm>
            <a:off x="5649763" y="1042897"/>
            <a:ext cx="17184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0" name="Google Shape;280;p3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1" name="Google Shape;281;p33"/>
          <p:cNvGrpSpPr/>
          <p:nvPr/>
        </p:nvGrpSpPr>
        <p:grpSpPr>
          <a:xfrm>
            <a:off x="5599195" y="690028"/>
            <a:ext cx="1814445" cy="3763518"/>
            <a:chOff x="2547150" y="238125"/>
            <a:chExt cx="2525675" cy="5238750"/>
          </a:xfrm>
        </p:grpSpPr>
        <p:sp>
          <p:nvSpPr>
            <p:cNvPr id="282" name="Google Shape;282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/>
          <p:nvPr/>
        </p:nvSpPr>
        <p:spPr>
          <a:xfrm>
            <a:off x="5383304" y="903424"/>
            <a:ext cx="22905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1" name="Google Shape;291;p3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2" name="Google Shape;292;p34"/>
          <p:cNvGrpSpPr/>
          <p:nvPr/>
        </p:nvGrpSpPr>
        <p:grpSpPr>
          <a:xfrm>
            <a:off x="5326342" y="563781"/>
            <a:ext cx="2412183" cy="3722132"/>
            <a:chOff x="2112475" y="238125"/>
            <a:chExt cx="3395050" cy="5238750"/>
          </a:xfrm>
        </p:grpSpPr>
        <p:sp>
          <p:nvSpPr>
            <p:cNvPr id="293" name="Google Shape;293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34"/>
          <p:cNvSpPr txBox="1"/>
          <p:nvPr>
            <p:ph idx="4294967295" type="body"/>
          </p:nvPr>
        </p:nvSpPr>
        <p:spPr>
          <a:xfrm>
            <a:off x="838200" y="823550"/>
            <a:ext cx="3007800" cy="36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Tablet</a:t>
            </a:r>
            <a:b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project</a:t>
            </a:r>
            <a:endParaRPr b="1" sz="48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/>
          <p:nvPr/>
        </p:nvSpPr>
        <p:spPr>
          <a:xfrm>
            <a:off x="4186750" y="1645511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3" name="Google Shape;303;p3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4" name="Google Shape;304;p35"/>
          <p:cNvGrpSpPr/>
          <p:nvPr/>
        </p:nvGrpSpPr>
        <p:grpSpPr>
          <a:xfrm>
            <a:off x="3681899" y="1505727"/>
            <a:ext cx="4542205" cy="2661224"/>
            <a:chOff x="1177450" y="241631"/>
            <a:chExt cx="6173152" cy="3616776"/>
          </a:xfrm>
        </p:grpSpPr>
        <p:sp>
          <p:nvSpPr>
            <p:cNvPr id="305" name="Google Shape;305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35"/>
          <p:cNvSpPr txBox="1"/>
          <p:nvPr>
            <p:ph idx="4294967295" type="body"/>
          </p:nvPr>
        </p:nvSpPr>
        <p:spPr>
          <a:xfrm>
            <a:off x="838200" y="823550"/>
            <a:ext cx="3007800" cy="36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Desktop</a:t>
            </a:r>
            <a:b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project</a:t>
            </a:r>
            <a:endParaRPr b="1" sz="48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/>
          <p:nvPr>
            <p:ph idx="4294967295" type="ctrTitle"/>
          </p:nvPr>
        </p:nvSpPr>
        <p:spPr>
          <a:xfrm>
            <a:off x="838200" y="1948625"/>
            <a:ext cx="4306800" cy="14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Thanks!</a:t>
            </a:r>
            <a:endParaRPr b="0" sz="9600"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</p:txBody>
      </p:sp>
      <p:sp>
        <p:nvSpPr>
          <p:cNvPr id="315" name="Google Shape;315;p36"/>
          <p:cNvSpPr txBox="1"/>
          <p:nvPr>
            <p:ph idx="4294967295" type="subTitle"/>
          </p:nvPr>
        </p:nvSpPr>
        <p:spPr>
          <a:xfrm>
            <a:off x="914400" y="3332496"/>
            <a:ext cx="43068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Karla"/>
                <a:ea typeface="Karla"/>
                <a:cs typeface="Karla"/>
                <a:sym typeface="Karla"/>
              </a:rPr>
              <a:t>Any questions?</a:t>
            </a:r>
            <a:endParaRPr b="1"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You can find me at @username &amp; user@mail.me</a:t>
            </a:r>
            <a:endParaRPr sz="1400"/>
          </a:p>
        </p:txBody>
      </p:sp>
      <p:sp>
        <p:nvSpPr>
          <p:cNvPr id="316" name="Google Shape;316;p3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2" name="Google Shape;322;p37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23" name="Google Shape;323;p3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9" name="Google Shape;329;p38"/>
          <p:cNvSpPr txBox="1"/>
          <p:nvPr>
            <p:ph idx="1" type="body"/>
          </p:nvPr>
        </p:nvSpPr>
        <p:spPr>
          <a:xfrm>
            <a:off x="3651875" y="1200150"/>
            <a:ext cx="4933500" cy="22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Titles: Encode Sans SemiCondensed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Body copy: Karla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Download for free at: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https://www.fontsquirrel.com/fonts/encode-sans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https://www.fontsquirrel.com/fonts/karla</a:t>
            </a:r>
            <a:endParaRPr sz="1600"/>
          </a:p>
        </p:txBody>
      </p:sp>
      <p:sp>
        <p:nvSpPr>
          <p:cNvPr id="330" name="Google Shape;330;p38"/>
          <p:cNvSpPr txBox="1"/>
          <p:nvPr/>
        </p:nvSpPr>
        <p:spPr>
          <a:xfrm>
            <a:off x="3651875" y="3866850"/>
            <a:ext cx="4933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1" name="Google Shape;331;p3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37" name="Google Shape;337;p3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3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52" name="Google Shape;352;p3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3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58" name="Google Shape;358;p3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3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5" name="Google Shape;365;p3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66" name="Google Shape;366;p3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3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3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72" name="Google Shape;372;p3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Google Shape;379;p3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80" name="Google Shape;380;p3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3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" name="Google Shape;388;p3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89" name="Google Shape;389;p3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92" name="Google Shape;392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" name="Google Shape;394;p3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95" name="Google Shape;395;p3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3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99" name="Google Shape;399;p3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" name="Google Shape;406;p3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07" name="Google Shape;407;p3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14" name="Google Shape;414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3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" name="Google Shape;419;p3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20" name="Google Shape;420;p3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3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23" name="Google Shape;423;p3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3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29" name="Google Shape;429;p3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3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32" name="Google Shape;432;p3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40" name="Google Shape;440;p3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3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46" name="Google Shape;446;p3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3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55" name="Google Shape;455;p3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60" name="Google Shape;460;p3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3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65" name="Google Shape;465;p3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3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70" name="Google Shape;470;p3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73" name="Google Shape;473;p3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3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76" name="Google Shape;476;p3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8" name="Google Shape;478;p3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3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80" name="Google Shape;480;p3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83" name="Google Shape;483;p3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3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3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94" name="Google Shape;494;p3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3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" name="Google Shape;497;p3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98" name="Google Shape;498;p3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01" name="Google Shape;501;p3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3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06" name="Google Shape;506;p3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3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3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11" name="Google Shape;511;p3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18" name="Google Shape;518;p3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3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28" name="Google Shape;528;p3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32" name="Google Shape;532;p3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3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36" name="Google Shape;536;p3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3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42" name="Google Shape;542;p3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Google Shape;544;p3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45" name="Google Shape;545;p3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3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53" name="Google Shape;553;p3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60" name="Google Shape;560;p3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3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63" name="Google Shape;563;p3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3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1" name="Google Shape;571;p3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72" name="Google Shape;572;p3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3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81" name="Google Shape;581;p3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3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84" name="Google Shape;584;p3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3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91" name="Google Shape;591;p3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99" name="Google Shape;599;p3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03" name="Google Shape;603;p3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3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10" name="Google Shape;610;p3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14" name="Google Shape;614;p3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3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18" name="Google Shape;618;p3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3" name="Google Shape;623;p3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24" name="Google Shape;624;p3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3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52" name="Google Shape;652;p3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3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76" name="Google Shape;676;p3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3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91" name="Google Shape;691;p3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3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95" name="Google Shape;695;p3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3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02" name="Google Shape;702;p3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3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11" name="Google Shape;711;p3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15" name="Google Shape;715;p3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3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21" name="Google Shape;721;p3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3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29" name="Google Shape;729;p3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3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36" name="Google Shape;736;p3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3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46" name="Google Shape;746;p3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58" name="Google Shape;758;p3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3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64" name="Google Shape;764;p3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39"/>
          <p:cNvGrpSpPr/>
          <p:nvPr/>
        </p:nvGrpSpPr>
        <p:grpSpPr>
          <a:xfrm>
            <a:off x="7167694" y="1955800"/>
            <a:ext cx="433992" cy="422729"/>
            <a:chOff x="5916675" y="927975"/>
            <a:chExt cx="516350" cy="502950"/>
          </a:xfrm>
        </p:grpSpPr>
        <p:sp>
          <p:nvSpPr>
            <p:cNvPr id="772" name="Google Shape;772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39"/>
          <p:cNvGrpSpPr/>
          <p:nvPr/>
        </p:nvGrpSpPr>
        <p:grpSpPr>
          <a:xfrm>
            <a:off x="6283714" y="2661702"/>
            <a:ext cx="1079481" cy="1051467"/>
            <a:chOff x="5916675" y="927975"/>
            <a:chExt cx="516350" cy="502950"/>
          </a:xfrm>
        </p:grpSpPr>
        <p:sp>
          <p:nvSpPr>
            <p:cNvPr id="775" name="Google Shape;775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39"/>
          <p:cNvGrpSpPr/>
          <p:nvPr/>
        </p:nvGrpSpPr>
        <p:grpSpPr>
          <a:xfrm>
            <a:off x="6283857" y="1955800"/>
            <a:ext cx="433992" cy="422729"/>
            <a:chOff x="5916675" y="927975"/>
            <a:chExt cx="516350" cy="502950"/>
          </a:xfrm>
        </p:grpSpPr>
        <p:sp>
          <p:nvSpPr>
            <p:cNvPr id="778" name="Google Shape;778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39"/>
          <p:cNvSpPr/>
          <p:nvPr/>
        </p:nvSpPr>
        <p:spPr>
          <a:xfrm>
            <a:off x="7359855" y="21921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9"/>
          <p:cNvSpPr/>
          <p:nvPr/>
        </p:nvSpPr>
        <p:spPr>
          <a:xfrm>
            <a:off x="6476018" y="21921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9"/>
          <p:cNvSpPr/>
          <p:nvPr/>
        </p:nvSpPr>
        <p:spPr>
          <a:xfrm>
            <a:off x="6761553" y="32497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4" name="Google Shape;784;p3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785" name="Google Shape;785;p3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91" name="Google Shape;791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98" name="Google Shape;798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03" name="Google Shape;803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07" name="Google Shape;807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13" name="Google Shape;813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17" name="Google Shape;817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22" name="Google Shape;822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28" name="Google Shape;828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35" name="Google Shape;835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38" name="Google Shape;838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42" name="Google Shape;842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49" name="Google Shape;849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55" name="Google Shape;855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59" name="Google Shape;859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60" name="Google Shape;860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0" name="Google Shape;870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77" name="Google Shape;877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82" name="Google Shape;882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88" name="Google Shape;888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95" name="Google Shape;895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00" name="Google Shape;900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05" name="Google Shape;905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0" name="Google Shape;910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11" name="Google Shape;911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1" name="Google Shape;921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22" name="Google Shape;922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5" name="Google Shape;925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26" name="Google Shape;926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6" name="Google Shape;936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37" name="Google Shape;937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1" name="Google Shape;941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42" name="Google Shape;942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2" name="Google Shape;952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53" name="Google Shape;953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61" name="Google Shape;961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66" name="Google Shape;966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71" name="Google Shape;971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77" name="Google Shape;977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84" name="Google Shape;984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88" name="Google Shape;988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94" name="Google Shape;994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01" name="Google Shape;1001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05" name="Google Shape;1005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10" name="Google Shape;1010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17" name="Google Shape;1017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25" name="Google Shape;1025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30" name="Google Shape;1030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34" name="Google Shape;1034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38" name="Google Shape;1038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43" name="Google Shape;1043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48" name="Google Shape;1048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54" name="Google Shape;1054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61" name="Google Shape;1061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69" name="Google Shape;1069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82" name="Google Shape;1082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87" name="Google Shape;1087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91" name="Google Shape;1091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98" name="Google Shape;1098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07" name="Google Shape;1107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20" name="Google Shape;1120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33" name="Google Shape;1133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46" name="Google Shape;1146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53" name="Google Shape;1153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69" name="Google Shape;1169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75" name="Google Shape;1175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76" name="Google Shape;1176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9" name="Google Shape;1179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0" name="Google Shape;1180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84" name="Google Shape;1184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7" name="Google Shape;1187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88" name="Google Shape;1188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1" name="Google Shape;1191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92" name="Google Shape;1192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01" name="Google Shape;1201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26" name="Google Shape;1226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27" name="Google Shape;122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9" name="Google Shape;1229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0" name="Google Shape;1230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2" name="Google Shape;1232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33" name="Google Shape;1233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35" name="Google Shape;1235;p4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36" name="Google Shape;1236;p4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6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6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42" name="Google Shape;1242;p41"/>
          <p:cNvSpPr txBox="1"/>
          <p:nvPr/>
        </p:nvSpPr>
        <p:spPr>
          <a:xfrm>
            <a:off x="5727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43" name="Google Shape;1243;p4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4" name="Google Shape;1244;p41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51" name="Google Shape;1251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52" name="Google Shape;1252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53" name="Google Shape;1253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4" name="Google Shape;1254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5" name="Google Shape;1255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56" name="Google Shape;1256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7" name="Google Shape;1257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8" name="Google Shape;1258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59" name="Google Shape;1259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0" name="Google Shape;1260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1" name="Google Shape;1261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62" name="Google Shape;1262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264" name="Google Shape;1264;p4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4294967295" type="ctrTitle"/>
          </p:nvPr>
        </p:nvSpPr>
        <p:spPr>
          <a:xfrm>
            <a:off x="838200" y="1948625"/>
            <a:ext cx="4306800" cy="14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Hello!</a:t>
            </a:r>
            <a:endParaRPr b="0" sz="12000"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</p:txBody>
      </p:sp>
      <p:sp>
        <p:nvSpPr>
          <p:cNvPr id="85" name="Google Shape;85;p16"/>
          <p:cNvSpPr txBox="1"/>
          <p:nvPr>
            <p:ph idx="4294967295" type="subTitle"/>
          </p:nvPr>
        </p:nvSpPr>
        <p:spPr>
          <a:xfrm>
            <a:off x="914400" y="3332496"/>
            <a:ext cx="43068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Karla"/>
                <a:ea typeface="Karla"/>
                <a:cs typeface="Karla"/>
                <a:sym typeface="Karla"/>
              </a:rPr>
              <a:t>I am Jayden Smith</a:t>
            </a:r>
            <a:endParaRPr b="1"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 am here because I love to give presentations.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 @username</a:t>
            </a:r>
            <a:endParaRPr b="1" sz="1400"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1789899" y="1568299"/>
            <a:ext cx="1030250" cy="2551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</a:t>
            </a:r>
            <a:br>
              <a:rPr lang="en"/>
            </a:br>
            <a:r>
              <a:rPr lang="en"/>
              <a:t>slide title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8440" lvl="0" marL="192024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Here you have a list of items</a:t>
            </a:r>
            <a:endParaRPr/>
          </a:p>
          <a:p>
            <a:pPr indent="-218440" lvl="0" marL="192024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And some text</a:t>
            </a:r>
            <a:endParaRPr/>
          </a:p>
          <a:p>
            <a:pPr indent="-218440" lvl="0" marL="192024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highlight>
                  <a:schemeClr val="accent3"/>
                </a:highlight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4294967295" type="ctrTitle"/>
          </p:nvPr>
        </p:nvSpPr>
        <p:spPr>
          <a:xfrm>
            <a:off x="838200" y="2116750"/>
            <a:ext cx="4735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concept</a:t>
            </a:r>
            <a:endParaRPr sz="9600"/>
          </a:p>
        </p:txBody>
      </p:sp>
      <p:sp>
        <p:nvSpPr>
          <p:cNvPr id="112" name="Google Shape;112;p20"/>
          <p:cNvSpPr txBox="1"/>
          <p:nvPr>
            <p:ph idx="4294967295" type="subTitle"/>
          </p:nvPr>
        </p:nvSpPr>
        <p:spPr>
          <a:xfrm>
            <a:off x="838200" y="3411550"/>
            <a:ext cx="4735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2"/>
                </a:solidFill>
              </a:rPr>
              <a:t>Bring the attention of your audience over a key concept using icons or illustrations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13" name="Google Shape;113;p20"/>
          <p:cNvGrpSpPr/>
          <p:nvPr/>
        </p:nvGrpSpPr>
        <p:grpSpPr>
          <a:xfrm>
            <a:off x="5212613" y="322601"/>
            <a:ext cx="1722365" cy="1722348"/>
            <a:chOff x="6643075" y="3664250"/>
            <a:chExt cx="407950" cy="407975"/>
          </a:xfrm>
        </p:grpSpPr>
        <p:sp>
          <p:nvSpPr>
            <p:cNvPr id="114" name="Google Shape;114;p2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20"/>
          <p:cNvGrpSpPr/>
          <p:nvPr/>
        </p:nvGrpSpPr>
        <p:grpSpPr>
          <a:xfrm rot="-5214698">
            <a:off x="6998111" y="1770206"/>
            <a:ext cx="708127" cy="708087"/>
            <a:chOff x="576250" y="4319400"/>
            <a:chExt cx="442075" cy="442050"/>
          </a:xfrm>
        </p:grpSpPr>
        <p:sp>
          <p:nvSpPr>
            <p:cNvPr id="117" name="Google Shape;117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20"/>
          <p:cNvSpPr/>
          <p:nvPr/>
        </p:nvSpPr>
        <p:spPr>
          <a:xfrm>
            <a:off x="4800488" y="720262"/>
            <a:ext cx="269213" cy="2570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 rot="2697530">
            <a:off x="5869454" y="2444465"/>
            <a:ext cx="408675" cy="39021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6192759" y="2221687"/>
            <a:ext cx="163695" cy="15637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rot="1279958">
            <a:off x="4613970" y="1495627"/>
            <a:ext cx="163658" cy="15636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0" name="Google Shape;140;p22"/>
          <p:cNvSpPr txBox="1"/>
          <p:nvPr>
            <p:ph idx="2" type="body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1" name="Google Shape;141;p22"/>
          <p:cNvSpPr txBox="1"/>
          <p:nvPr>
            <p:ph idx="3" type="body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