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Raleway"/>
      <p:regular r:id="rId37"/>
      <p:bold r:id="rId38"/>
      <p:italic r:id="rId39"/>
      <p:boldItalic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Raleway Thin"/>
      <p:regular r:id="rId45"/>
      <p:bold r:id="rId46"/>
      <p:italic r:id="rId47"/>
      <p:boldItalic r:id="rId48"/>
    </p:embeddedFont>
    <p:embeddedFont>
      <p:font typeface="Barlow SemiBold"/>
      <p:regular r:id="rId49"/>
      <p:bold r:id="rId50"/>
      <p:italic r:id="rId51"/>
      <p:boldItalic r:id="rId52"/>
    </p:embeddedFont>
    <p:embeddedFont>
      <p:font typeface="Barlow Light"/>
      <p:regular r:id="rId53"/>
      <p:bold r:id="rId54"/>
      <p:italic r:id="rId55"/>
      <p:boldItalic r:id="rId56"/>
    </p:embeddedFont>
    <p:embeddedFont>
      <p:font typeface="Barlow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6CD4D0A-328B-478C-9DCC-A6B08860927D}">
  <a:tblStyle styleId="{D6CD4D0A-328B-478C-9DCC-A6B088609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-boldItalic.fntdata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italic.fntdata"/><Relationship Id="rId46" Type="http://schemas.openxmlformats.org/officeDocument/2006/relationships/font" Target="fonts/RalewayThin-bold.fntdata"/><Relationship Id="rId45" Type="http://schemas.openxmlformats.org/officeDocument/2006/relationships/font" Target="fonts/RalewayThin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Thin-boldItalic.fntdata"/><Relationship Id="rId47" Type="http://schemas.openxmlformats.org/officeDocument/2006/relationships/font" Target="fonts/RalewayThin-italic.fntdata"/><Relationship Id="rId49" Type="http://schemas.openxmlformats.org/officeDocument/2006/relationships/font" Target="fonts/Barlow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Raleway-regular.fntdata"/><Relationship Id="rId36" Type="http://schemas.openxmlformats.org/officeDocument/2006/relationships/slide" Target="slides/slide31.xml"/><Relationship Id="rId39" Type="http://schemas.openxmlformats.org/officeDocument/2006/relationships/font" Target="fonts/Raleway-italic.fntdata"/><Relationship Id="rId38" Type="http://schemas.openxmlformats.org/officeDocument/2006/relationships/font" Target="fonts/Raleway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Barlow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arlowSemiBold-italic.fntdata"/><Relationship Id="rId50" Type="http://schemas.openxmlformats.org/officeDocument/2006/relationships/font" Target="fonts/BarlowSemiBold-bold.fntdata"/><Relationship Id="rId53" Type="http://schemas.openxmlformats.org/officeDocument/2006/relationships/font" Target="fonts/BarlowLight-regular.fntdata"/><Relationship Id="rId52" Type="http://schemas.openxmlformats.org/officeDocument/2006/relationships/font" Target="fonts/BarlowSemiBold-boldItalic.fntdata"/><Relationship Id="rId11" Type="http://schemas.openxmlformats.org/officeDocument/2006/relationships/slide" Target="slides/slide6.xml"/><Relationship Id="rId55" Type="http://schemas.openxmlformats.org/officeDocument/2006/relationships/font" Target="fonts/BarlowLight-italic.fntdata"/><Relationship Id="rId10" Type="http://schemas.openxmlformats.org/officeDocument/2006/relationships/slide" Target="slides/slide5.xml"/><Relationship Id="rId54" Type="http://schemas.openxmlformats.org/officeDocument/2006/relationships/font" Target="fonts/BarlowLight-bold.fntdata"/><Relationship Id="rId13" Type="http://schemas.openxmlformats.org/officeDocument/2006/relationships/slide" Target="slides/slide8.xml"/><Relationship Id="rId57" Type="http://schemas.openxmlformats.org/officeDocument/2006/relationships/font" Target="fonts/Barlow-regular.fntdata"/><Relationship Id="rId12" Type="http://schemas.openxmlformats.org/officeDocument/2006/relationships/slide" Target="slides/slide7.xml"/><Relationship Id="rId56" Type="http://schemas.openxmlformats.org/officeDocument/2006/relationships/font" Target="fonts/BarlowLight-boldItalic.fntdata"/><Relationship Id="rId15" Type="http://schemas.openxmlformats.org/officeDocument/2006/relationships/slide" Target="slides/slide10.xml"/><Relationship Id="rId59" Type="http://schemas.openxmlformats.org/officeDocument/2006/relationships/font" Target="fonts/Barlow-italic.fntdata"/><Relationship Id="rId14" Type="http://schemas.openxmlformats.org/officeDocument/2006/relationships/slide" Target="slides/slide9.xml"/><Relationship Id="rId58" Type="http://schemas.openxmlformats.org/officeDocument/2006/relationships/font" Target="fonts/Barlow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6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8" name="Google Shape;198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5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8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5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3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70b9f856d4_0_4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70b9f856d4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3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g70b9f856d4_0_38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5" name="Google Shape;3515;g70b9f856d4_0_38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4" name="Shape 4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" name="Google Shape;4405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6" name="Google Shape;4406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4" name="Shape 4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5" name="Google Shape;4695;g77a0abe9bc_2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6" name="Google Shape;4696;g77a0abe9bc_2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5" name="Shape 5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6" name="Google Shape;514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7" name="Google Shape;514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53" name="Shape 5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4" name="Google Shape;515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5" name="Google Shape;515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indent="-431800" lvl="8" marL="4114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6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86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indent="-342900" lvl="2" marL="1371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indent="-355600" lvl="8" marL="41148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indent="-342900" lvl="3" marL="1828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indent="-342900" lvl="4" marL="22860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indent="-342900" lvl="5" marL="27432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indent="-342900" lvl="6" marL="32004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indent="-342900" lvl="7" marL="36576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indent="-342900" lvl="8" marL="41148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42900" lvl="1" marL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42900" lvl="2" marL="1371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55600" lvl="3" marL="1828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55600" lvl="4" marL="22860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55600" lvl="5" marL="27432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55600" lvl="6" marL="3200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55600" lvl="7" marL="3657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55600" lvl="8" marL="41148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isometric.online/" TargetMode="External"/><Relationship Id="rId5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Relationship Id="rId4" Type="http://schemas.openxmlformats.org/officeDocument/2006/relationships/hyperlink" Target="https://www.fontsquirrel.com/fonts/barlow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isometric.online/" TargetMode="External"/><Relationship Id="rId4" Type="http://schemas.openxmlformats.org/officeDocument/2006/relationships/hyperlink" Target="https://isometric.online/license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isometric.online/" TargetMode="External"/><Relationship Id="rId4" Type="http://schemas.openxmlformats.org/officeDocument/2006/relationships/hyperlink" Target="https://isometric.online/license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witter.com/googledocs/status/730087240156643328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5122427" y="668001"/>
            <a:ext cx="3841143" cy="3893303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rect b="b" l="l" r="r" t="t"/>
                <a:pathLst>
                  <a:path extrusionOk="0" h="2805419" w="206902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rect b="b" l="l" r="r" t="t"/>
                <a:pathLst>
                  <a:path extrusionOk="0" h="77247" w="21907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rect b="b" l="l" r="r" t="t"/>
                <a:pathLst>
                  <a:path extrusionOk="0" h="22389" w="52292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rect b="b" l="l" r="r" t="t"/>
                <a:pathLst>
                  <a:path extrusionOk="0" h="2805383" w="2069115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rect b="b" l="l" r="r" t="t"/>
                <a:pathLst>
                  <a:path extrusionOk="0" h="2805423" w="206902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rect b="b" l="l" r="r" t="t"/>
                <a:pathLst>
                  <a:path extrusionOk="0" h="2673878" w="2018061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rect b="b" l="l" r="r" t="t"/>
                <a:pathLst>
                  <a:path extrusionOk="0" h="2673785" w="2018061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rect b="b" l="l" r="r" t="t"/>
                <a:pathLst>
                  <a:path extrusionOk="0" h="1986608" w="3440851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rect b="b" l="l" r="r" t="t"/>
                <a:pathLst>
                  <a:path extrusionOk="0" h="1987084" w="3440892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rect b="b" l="l" r="r" t="t"/>
                <a:pathLst>
                  <a:path extrusionOk="0" h="37052" w="41719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rect b="b" l="l" r="r" t="t"/>
                <a:pathLst>
                  <a:path extrusionOk="0" h="40671" w="3086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rect b="b" l="l" r="r" t="t"/>
                <a:pathLst>
                  <a:path extrusionOk="0" h="1986618" w="3440892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rect b="b" l="l" r="r" t="t"/>
                <a:pathLst>
                  <a:path extrusionOk="0" h="1986608" w="3440892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rect b="b" l="l" r="r" t="t"/>
                <a:pathLst>
                  <a:path extrusionOk="0" h="127212" w="220517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rect b="b" l="l" r="r" t="t"/>
                <a:pathLst>
                  <a:path extrusionOk="0" h="127307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rect b="b" l="l" r="r" t="t"/>
                <a:pathLst>
                  <a:path extrusionOk="0" h="127549" w="220563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rect b="b" l="l" r="r" t="t"/>
                <a:pathLst>
                  <a:path extrusionOk="0" h="127238" w="220563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rect b="b" l="l" r="r" t="t"/>
                <a:pathLst>
                  <a:path extrusionOk="0" h="127246" w="220517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rect b="b" l="l" r="r" t="t"/>
                <a:pathLst>
                  <a:path extrusionOk="0" h="127300" w="220524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rect b="b" l="l" r="r" t="t"/>
                <a:pathLst>
                  <a:path extrusionOk="0" h="163345" w="283033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rect b="b" l="l" r="r" t="t"/>
                <a:pathLst>
                  <a:path extrusionOk="0" h="127548" w="220563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rect b="b" l="l" r="r" t="t"/>
                <a:pathLst>
                  <a:path extrusionOk="0" h="127307" w="220524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rect b="b" l="l" r="r" t="t"/>
                <a:pathLst>
                  <a:path extrusionOk="0" h="127215" w="220517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rect b="b" l="l" r="r" t="t"/>
                <a:pathLst>
                  <a:path extrusionOk="0" h="163399" w="283047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rect b="b" l="l" r="r" t="t"/>
                <a:pathLst>
                  <a:path extrusionOk="0" h="199558" w="313122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rect b="b" l="l" r="r" t="t"/>
                <a:pathLst>
                  <a:path extrusionOk="0" h="127189" w="220563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rect b="b" l="l" r="r" t="t"/>
                <a:pathLst>
                  <a:path extrusionOk="0" h="127300" w="220549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rect b="b" l="l" r="r" t="t"/>
                <a:pathLst>
                  <a:path extrusionOk="0" h="127351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rect b="b" l="l" r="r" t="t"/>
                <a:pathLst>
                  <a:path extrusionOk="0" h="127246" w="220563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rect b="b" l="l" r="r" t="t"/>
                <a:pathLst>
                  <a:path extrusionOk="0" h="146540" w="253854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rect b="b" l="l" r="r" t="t"/>
                <a:pathLst>
                  <a:path extrusionOk="0" h="426244" w="738494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rect b="b" l="l" r="r" t="t"/>
                <a:pathLst>
                  <a:path extrusionOk="0" h="127225" w="220517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rect b="b" l="l" r="r" t="t"/>
                <a:pathLst>
                  <a:path extrusionOk="0" h="127264" w="220517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rect b="b" l="l" r="r" t="t"/>
                <a:pathLst>
                  <a:path extrusionOk="0" h="127237" w="220524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rect b="b" l="l" r="r" t="t"/>
                <a:pathLst>
                  <a:path extrusionOk="0" h="127285" w="220563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rect b="b" l="l" r="r" t="t"/>
                <a:pathLst>
                  <a:path extrusionOk="0" h="127370" w="221039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rect b="b" l="l" r="r" t="t"/>
                <a:pathLst>
                  <a:path extrusionOk="0" h="183800" w="31848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rect b="b" l="l" r="r" t="t"/>
                <a:pathLst>
                  <a:path extrusionOk="0" h="127308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rect b="b" l="l" r="r" t="t"/>
                <a:pathLst>
                  <a:path extrusionOk="0" h="127131" w="220334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rect b="b" l="l" r="r" t="t"/>
                <a:pathLst>
                  <a:path extrusionOk="0" h="126979" w="220517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rect b="b" l="l" r="r" t="t"/>
                <a:pathLst>
                  <a:path extrusionOk="0" h="219907" w="380989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rect b="b" l="l" r="r" t="t"/>
                <a:pathLst>
                  <a:path extrusionOk="0" h="1111651" w="192600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rect b="b" l="l" r="r" t="t"/>
                <a:pathLst>
                  <a:path extrusionOk="0" h="838156" w="1451798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rect b="b" l="l" r="r" t="t"/>
                <a:pathLst>
                  <a:path extrusionOk="0" h="828048" w="1449895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rect b="b" l="l" r="r" t="t"/>
                <a:pathLst>
                  <a:path extrusionOk="0" h="1123828" w="1867947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rect b="b" l="l" r="r" t="t"/>
                <a:pathLst>
                  <a:path extrusionOk="0" h="440903" w="65723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rect b="b" l="l" r="r" t="t"/>
                <a:pathLst>
                  <a:path extrusionOk="0" h="322282" w="49007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rect b="b" l="l" r="r" t="t"/>
                <a:pathLst>
                  <a:path extrusionOk="0" h="322194" w="49007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rect b="b" l="l" r="r" t="t"/>
                <a:pathLst>
                  <a:path extrusionOk="0" h="270998" w="401289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rect b="b" l="l" r="r" t="t"/>
                <a:pathLst>
                  <a:path extrusionOk="0" h="440923" w="657231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rect b="b" l="l" r="r" t="t"/>
                <a:pathLst>
                  <a:path extrusionOk="0" h="322274" w="490068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rect b="b" l="l" r="r" t="t"/>
                <a:pathLst>
                  <a:path extrusionOk="0" h="322283" w="490068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rect b="b" l="l" r="r" t="t"/>
                <a:pathLst>
                  <a:path extrusionOk="0" h="271152" w="401289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rect b="b" l="l" r="r" t="t"/>
                <a:pathLst>
                  <a:path extrusionOk="0" h="828868" w="893444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rect b="b" l="l" r="r" t="t"/>
                <a:pathLst>
                  <a:path extrusionOk="0" h="733619" w="630461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rect b="b" l="l" r="r" t="t"/>
                <a:pathLst>
                  <a:path extrusionOk="0" h="788955" w="893445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rect b="b" l="l" r="r" t="t"/>
                <a:pathLst>
                  <a:path extrusionOk="0" h="483869" w="9525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rect b="b" l="l" r="r" t="t"/>
                <a:pathLst>
                  <a:path extrusionOk="0" h="335661" w="9525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rect b="b" l="l" r="r" t="t"/>
                <a:pathLst>
                  <a:path extrusionOk="0" h="341800" w="893349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cap="flat" cmpd="sng" w="1037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rect b="b" l="l" r="r" t="t"/>
                <a:pathLst>
                  <a:path extrusionOk="0" h="59626" w="3448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rect b="b" l="l" r="r" t="t"/>
                <a:pathLst>
                  <a:path extrusionOk="0" h="226128" w="55632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rect b="b" l="l" r="r" t="t"/>
                <a:pathLst>
                  <a:path extrusionOk="0" h="409197" w="55722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rect b="b" l="l" r="r" t="t"/>
                <a:pathLst>
                  <a:path extrusionOk="0" h="374240" w="55625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rect b="b" l="l" r="r" t="t"/>
                <a:pathLst>
                  <a:path extrusionOk="0" h="318519" w="55627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rect b="b" l="l" r="r" t="t"/>
                <a:pathLst>
                  <a:path extrusionOk="0" h="183161" w="55632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rect b="b" l="l" r="r" t="t"/>
                <a:pathLst>
                  <a:path extrusionOk="0" h="501818" w="55722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rect b="b" l="l" r="r" t="t"/>
                <a:pathLst>
                  <a:path extrusionOk="0" h="183106" w="55722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rect b="b" l="l" r="r" t="t"/>
                <a:pathLst>
                  <a:path extrusionOk="0" h="226167" w="55727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rect b="b" l="l" r="r" t="t"/>
                <a:pathLst>
                  <a:path extrusionOk="0" h="318657" w="217597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rect b="b" l="l" r="r" t="t"/>
                <a:pathLst>
                  <a:path extrusionOk="0" h="235450" w="40647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rect b="b" l="l" r="r" t="t"/>
                <a:pathLst>
                  <a:path extrusionOk="0" h="128329" w="103921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rect b="b" l="l" r="r" t="t"/>
                <a:pathLst>
                  <a:path extrusionOk="0" h="143860" w="128622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rect b="b" l="l" r="r" t="t"/>
                <a:pathLst>
                  <a:path extrusionOk="0" h="215209" w="187397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rect b="b" l="l" r="r" t="t"/>
                <a:pathLst>
                  <a:path extrusionOk="0" h="170431" w="138529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rect b="b" l="l" r="r" t="t"/>
                <a:pathLst>
                  <a:path extrusionOk="0" h="130867" w="138474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rect b="b" l="l" r="r" t="t"/>
                <a:pathLst>
                  <a:path extrusionOk="0" h="307779" w="93089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rect b="b" l="l" r="r" t="t"/>
                <a:pathLst>
                  <a:path extrusionOk="0" h="83141" w="108744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rect b="b" l="l" r="r" t="t"/>
                <a:pathLst>
                  <a:path extrusionOk="0" h="56238" w="108204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rect b="b" l="l" r="r" t="t"/>
                <a:pathLst>
                  <a:path extrusionOk="0" h="77341" w="99827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rect b="b" l="l" r="r" t="t"/>
                <a:pathLst>
                  <a:path extrusionOk="0" h="51729" w="99536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rect b="b" l="l" r="r" t="t"/>
                <a:pathLst>
                  <a:path extrusionOk="0" h="744450" w="213068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rect b="b" l="l" r="r" t="t"/>
                <a:pathLst>
                  <a:path extrusionOk="0" h="495109" w="226922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rect b="b" l="l" r="r" t="t"/>
                <a:pathLst>
                  <a:path extrusionOk="0" h="95029" w="76263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rect b="b" l="l" r="r" t="t"/>
                <a:pathLst>
                  <a:path extrusionOk="0" h="66745" w="63531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rect b="b" l="l" r="r" t="t"/>
                <a:pathLst>
                  <a:path extrusionOk="0" h="249555" w="432244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rect b="b" l="l" r="r" t="t"/>
                <a:pathLst>
                  <a:path extrusionOk="0" h="95119" w="122876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rect b="b" l="l" r="r" t="t"/>
                <a:pathLst>
                  <a:path extrusionOk="0" h="63751" w="122242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rect b="b" l="l" r="r" t="t"/>
                <a:pathLst>
                  <a:path extrusionOk="0" h="91654" w="122771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rect b="b" l="l" r="r" t="t"/>
                <a:pathLst>
                  <a:path extrusionOk="0" h="63800" w="12223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rect b="b" l="l" r="r" t="t"/>
                <a:pathLst>
                  <a:path extrusionOk="0" h="606004" w="211613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rect b="b" l="l" r="r" t="t"/>
                <a:pathLst>
                  <a:path extrusionOk="0" h="132132" w="135319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rect b="b" l="l" r="r" t="t"/>
                <a:pathLst>
                  <a:path extrusionOk="0" h="377666" w="192267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rect b="b" l="l" r="r" t="t"/>
                <a:pathLst>
                  <a:path extrusionOk="0" h="442443" w="219367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rect b="b" l="l" r="r" t="t"/>
                <a:pathLst>
                  <a:path extrusionOk="0" h="177613" w="146094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rect b="b" l="l" r="r" t="t"/>
                <a:pathLst>
                  <a:path extrusionOk="0" h="152067" w="154031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rect b="b" l="l" r="r" t="t"/>
                <a:pathLst>
                  <a:path extrusionOk="0" h="338613" w="196972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rect b="b" l="l" r="r" t="t"/>
                <a:pathLst>
                  <a:path extrusionOk="0" h="306609" w="228028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rect b="b" l="l" r="r" t="t"/>
                <a:pathLst>
                  <a:path extrusionOk="0" h="56976" w="115992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rect b="b" l="l" r="r" t="t"/>
                <a:pathLst>
                  <a:path extrusionOk="0" h="59099" w="71478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rect b="b" l="l" r="r" t="t"/>
                <a:pathLst>
                  <a:path extrusionOk="0" h="103155" w="70866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rect b="b" l="l" r="r" t="t"/>
                <a:pathLst>
                  <a:path extrusionOk="0" h="128318" w="85975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rect b="b" l="l" r="r" t="t"/>
              <a:pathLst>
                <a:path extrusionOk="0" h="333215" w="169617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rect b="b" l="l" r="r" t="t"/>
              <a:pathLst>
                <a:path extrusionOk="0" h="90410" w="116692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rect b="b" l="l" r="r" t="t"/>
              <a:pathLst>
                <a:path extrusionOk="0" h="60608" w="116196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rect b="b" l="l" r="r" t="t"/>
              <a:pathLst>
                <a:path extrusionOk="0" h="87067" w="116665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rect b="b" l="l" r="r" t="t"/>
              <a:pathLst>
                <a:path extrusionOk="0" h="60608" w="116135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rect b="b" l="l" r="r" t="t"/>
              <a:pathLst>
                <a:path extrusionOk="0" h="493987" w="408631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rect b="b" l="l" r="r" t="t"/>
              <a:pathLst>
                <a:path extrusionOk="0" h="125075" w="128556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rect b="b" l="l" r="r" t="t"/>
              <a:pathLst>
                <a:path extrusionOk="0" h="407146" w="208599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rect b="b" l="l" r="r" t="t"/>
              <a:pathLst>
                <a:path extrusionOk="0" h="168686" w="138537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rect b="b" l="l" r="r" t="t"/>
              <a:pathLst>
                <a:path extrusionOk="0" h="144480" w="146199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rect b="b" l="l" r="r" t="t"/>
              <a:pathLst>
                <a:path extrusionOk="0" h="98012" w="67341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rect b="b" l="l" r="r" t="t"/>
              <a:pathLst>
                <a:path extrusionOk="0" h="249555" w="432244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rect b="b" l="l" r="r" t="t"/>
              <a:pathLst>
                <a:path extrusionOk="0" h="215741" w="99113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rect b="b" l="l" r="r" t="t"/>
              <a:pathLst>
                <a:path extrusionOk="0" h="137090" w="71246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rect b="b" l="l" r="r" t="t"/>
              <a:pathLst>
                <a:path extrusionOk="0" h="86203" w="153698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rect b="b" l="l" r="r" t="t"/>
              <a:pathLst>
                <a:path extrusionOk="0" h="71804" w="151113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rect b="b" l="l" r="r" t="t"/>
              <a:pathLst>
                <a:path extrusionOk="0" h="86245" w="153698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rect b="b" l="l" r="r" t="t"/>
              <a:pathLst>
                <a:path extrusionOk="0" h="71804" w="151113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rect b="b" l="l" r="r" t="t"/>
              <a:pathLst>
                <a:path extrusionOk="0" h="634412" w="224738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rect b="b" l="l" r="r" t="t"/>
              <a:pathLst>
                <a:path extrusionOk="0" h="261076" w="163123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rect b="b" l="l" r="r" t="t"/>
              <a:pathLst>
                <a:path extrusionOk="0" h="415389" w="250857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rect b="b" l="l" r="r" t="t"/>
              <a:pathLst>
                <a:path extrusionOk="0" h="248122" w="318504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rect b="b" l="l" r="r" t="t"/>
              <a:pathLst>
                <a:path extrusionOk="0" h="141862" w="96916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rect b="b" l="l" r="r" t="t"/>
              <a:pathLst>
                <a:path extrusionOk="0" h="174304" w="158142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rect b="b" l="l" r="r" t="t"/>
              <a:pathLst>
                <a:path extrusionOk="0" h="441664" w="157949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rect b="b" l="l" r="r" t="t"/>
              <a:pathLst>
                <a:path extrusionOk="0" h="123358" w="90963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rect b="b" l="l" r="r" t="t"/>
                <a:pathLst>
                  <a:path extrusionOk="0" h="206311" w="357473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rect b="b" l="l" r="r" t="t"/>
                <a:pathLst>
                  <a:path extrusionOk="0" h="1032319" w="178784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rect b="b" l="l" r="r" t="t"/>
                <a:pathLst>
                  <a:path extrusionOk="0" h="1032319" w="178689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rect b="b" l="l" r="r" t="t"/>
                <a:pathLst>
                  <a:path extrusionOk="0" h="206501" w="357473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rect b="b" l="l" r="r" t="t"/>
                <a:pathLst>
                  <a:path extrusionOk="0" h="721899" w="178784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rect b="b" l="l" r="r" t="t"/>
                <a:pathLst>
                  <a:path extrusionOk="0" h="721899" w="178688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rect b="b" l="l" r="r" t="t"/>
                <a:pathLst>
                  <a:path extrusionOk="0" h="206406" w="357473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rect b="b" l="l" r="r" t="t"/>
                <a:pathLst>
                  <a:path extrusionOk="0" h="399097" w="178784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rect b="b" l="l" r="r" t="t"/>
                <a:pathLst>
                  <a:path extrusionOk="0" h="399097" w="178689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rect b="b" l="l" r="r" t="t"/>
                <a:pathLst>
                  <a:path extrusionOk="0" h="303342" w="154251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rect b="b" l="l" r="r" t="t"/>
                <a:pathLst>
                  <a:path extrusionOk="0" h="82319" w="106588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rect b="b" l="l" r="r" t="t"/>
                <a:pathLst>
                  <a:path extrusionOk="0" h="55368" w="106123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rect b="b" l="l" r="r" t="t"/>
                <a:pathLst>
                  <a:path extrusionOk="0" h="79516" w="106576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rect b="b" l="l" r="r" t="t"/>
                <a:pathLst>
                  <a:path extrusionOk="0" h="55320" w="106154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rect b="b" l="l" r="r" t="t"/>
                <a:pathLst>
                  <a:path extrusionOk="0" h="450662" w="372536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rect b="b" l="l" r="r" t="t"/>
                <a:pathLst>
                  <a:path extrusionOk="0" h="114020" w="11716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rect b="b" l="l" r="r" t="t"/>
                <a:pathLst>
                  <a:path extrusionOk="0" h="370837" w="189574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rect b="b" l="l" r="r" t="t"/>
                <a:pathLst>
                  <a:path extrusionOk="0" h="153696" w="126365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rect b="b" l="l" r="r" t="t"/>
                <a:pathLst>
                  <a:path extrusionOk="0" h="131805" w="133256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rect b="b" l="l" r="r" t="t"/>
                <a:pathLst>
                  <a:path extrusionOk="0" h="88868" w="61436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rect b="b" l="l" r="r" t="t"/>
                  <a:pathLst>
                    <a:path extrusionOk="0" h="174500" w="303199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rect b="b" l="l" r="r" t="t"/>
                  <a:pathLst>
                    <a:path extrusionOk="0" h="45815" w="79173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rect b="b" l="l" r="r" t="t"/>
                  <a:pathLst>
                    <a:path extrusionOk="0" h="118292" w="303209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rect b="b" l="l" r="r" t="t"/>
                  <a:pathLst>
                    <a:path extrusionOk="0" h="244320" w="217122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rect b="b" l="l" r="r" t="t"/>
                  <a:pathLst>
                    <a:path extrusionOk="0" h="245364" w="216421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rect b="b" l="l" r="r" t="t"/>
                <a:pathLst>
                  <a:path extrusionOk="0" h="402337" w="143174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rect b="b" l="l" r="r" t="t"/>
                <a:pathLst>
                  <a:path extrusionOk="0" h="112806" w="82772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/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/>
          <p:nvPr>
            <p:ph type="title"/>
          </p:nvPr>
        </p:nvSpPr>
        <p:spPr>
          <a:xfrm>
            <a:off x="457200" y="681800"/>
            <a:ext cx="36672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picture is worth a thousand words</a:t>
            </a:r>
            <a:endParaRPr sz="3600"/>
          </a:p>
        </p:txBody>
      </p:sp>
      <p:sp>
        <p:nvSpPr>
          <p:cNvPr id="1007" name="Google Shape;1007;p21"/>
          <p:cNvSpPr txBox="1"/>
          <p:nvPr>
            <p:ph idx="1" type="body"/>
          </p:nvPr>
        </p:nvSpPr>
        <p:spPr>
          <a:xfrm>
            <a:off x="457200" y="2148150"/>
            <a:ext cx="36672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008" name="Google Shape;1008;p21"/>
          <p:cNvPicPr preferRelativeResize="0"/>
          <p:nvPr/>
        </p:nvPicPr>
        <p:blipFill rotWithShape="1">
          <a:blip r:embed="rId3">
            <a:alphaModFix/>
          </a:blip>
          <a:srcRect b="0" l="3295" r="37860" t="0"/>
          <a:stretch/>
        </p:blipFill>
        <p:spPr>
          <a:xfrm flipH="1" rot="10800000">
            <a:off x="4572000" y="0"/>
            <a:ext cx="4572000" cy="5143500"/>
          </a:xfrm>
          <a:prstGeom prst="snip1Rect">
            <a:avLst>
              <a:gd fmla="val 9999" name="adj"/>
            </a:avLst>
          </a:prstGeom>
          <a:noFill/>
          <a:ln>
            <a:noFill/>
          </a:ln>
        </p:spPr>
      </p:pic>
      <p:sp>
        <p:nvSpPr>
          <p:cNvPr id="1009" name="Google Shape;1009;p2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2"/>
          <p:cNvSpPr txBox="1"/>
          <p:nvPr>
            <p:ph idx="4294967295" type="title"/>
          </p:nvPr>
        </p:nvSpPr>
        <p:spPr>
          <a:xfrm>
            <a:off x="381000" y="381000"/>
            <a:ext cx="4754100" cy="101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chemeClr val="lt1"/>
                </a:solidFill>
                <a:highlight>
                  <a:schemeClr val="accent1"/>
                </a:highlight>
              </a:rPr>
              <a:t>Want big impact?</a:t>
            </a:r>
            <a:endParaRPr b="0" sz="3000">
              <a:solidFill>
                <a:schemeClr val="lt1"/>
              </a:solidFill>
              <a:highlight>
                <a:schemeClr val="accen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highlight>
                  <a:schemeClr val="accent2"/>
                </a:highlight>
              </a:rPr>
              <a:t>Use big image.</a:t>
            </a:r>
            <a:endParaRPr sz="3000">
              <a:solidFill>
                <a:schemeClr val="lt1"/>
              </a:solidFill>
              <a:highlight>
                <a:schemeClr val="accent2"/>
              </a:highlight>
            </a:endParaRPr>
          </a:p>
        </p:txBody>
      </p:sp>
      <p:sp>
        <p:nvSpPr>
          <p:cNvPr id="1015" name="Google Shape;1015;p2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021" name="Google Shape;1021;p2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22" name="Google Shape;1022;p23"/>
          <p:cNvGrpSpPr/>
          <p:nvPr/>
        </p:nvGrpSpPr>
        <p:grpSpPr>
          <a:xfrm>
            <a:off x="2655041" y="2436044"/>
            <a:ext cx="2200509" cy="1776159"/>
            <a:chOff x="3071457" y="2013875"/>
            <a:chExt cx="1944600" cy="1569600"/>
          </a:xfrm>
        </p:grpSpPr>
        <p:sp>
          <p:nvSpPr>
            <p:cNvPr id="1023" name="Google Shape;1023;p23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3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25" name="Google Shape;1025;p23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26" name="Google Shape;1026;p23"/>
          <p:cNvGrpSpPr/>
          <p:nvPr/>
        </p:nvGrpSpPr>
        <p:grpSpPr>
          <a:xfrm>
            <a:off x="457232" y="2436044"/>
            <a:ext cx="2200509" cy="1776159"/>
            <a:chOff x="1126863" y="2013875"/>
            <a:chExt cx="1944600" cy="1569600"/>
          </a:xfrm>
        </p:grpSpPr>
        <p:sp>
          <p:nvSpPr>
            <p:cNvPr id="1027" name="Google Shape;1027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3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29" name="Google Shape;1029;p23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30" name="Google Shape;1030;p23"/>
          <p:cNvGrpSpPr/>
          <p:nvPr/>
        </p:nvGrpSpPr>
        <p:grpSpPr>
          <a:xfrm>
            <a:off x="4852720" y="2436044"/>
            <a:ext cx="3396158" cy="1776159"/>
            <a:chOff x="5015938" y="2013875"/>
            <a:chExt cx="3001200" cy="1569600"/>
          </a:xfrm>
        </p:grpSpPr>
        <p:sp>
          <p:nvSpPr>
            <p:cNvPr id="1031" name="Google Shape;1031;p2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3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</a:t>
              </a:r>
              <a:b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</a:b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33" name="Google Shape;1033;p23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Ipsum dolor sit amet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34" name="Google Shape;1034;p23"/>
          <p:cNvGrpSpPr/>
          <p:nvPr/>
        </p:nvGrpSpPr>
        <p:grpSpPr>
          <a:xfrm>
            <a:off x="4705169" y="3213940"/>
            <a:ext cx="295999" cy="294651"/>
            <a:chOff x="4858109" y="2631368"/>
            <a:chExt cx="316442" cy="315000"/>
          </a:xfrm>
        </p:grpSpPr>
        <p:sp>
          <p:nvSpPr>
            <p:cNvPr id="1035" name="Google Shape;1035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037" name="Google Shape;1037;p23"/>
          <p:cNvGrpSpPr/>
          <p:nvPr/>
        </p:nvGrpSpPr>
        <p:grpSpPr>
          <a:xfrm>
            <a:off x="2512794" y="3213816"/>
            <a:ext cx="294612" cy="294612"/>
            <a:chOff x="3157188" y="909150"/>
            <a:chExt cx="470400" cy="470400"/>
          </a:xfrm>
        </p:grpSpPr>
        <p:sp>
          <p:nvSpPr>
            <p:cNvPr id="1038" name="Google Shape;1038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4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045" name="Google Shape;1045;p24"/>
          <p:cNvGraphicFramePr/>
          <p:nvPr/>
        </p:nvGraphicFramePr>
        <p:xfrm>
          <a:off x="457200" y="2402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{D6CD4D0A-328B-478C-9DCC-A6B08860927D}</a:tableStyleId>
              </a:tblPr>
              <a:tblGrid>
                <a:gridCol w="1051325"/>
                <a:gridCol w="1051325"/>
                <a:gridCol w="1051325"/>
                <a:gridCol w="1051325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Yellow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Blue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Orange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46" name="Google Shape;1046;p2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7" name="Google Shape;1047;p24"/>
          <p:cNvGrpSpPr/>
          <p:nvPr/>
        </p:nvGrpSpPr>
        <p:grpSpPr>
          <a:xfrm>
            <a:off x="5191199" y="905259"/>
            <a:ext cx="3495801" cy="3628765"/>
            <a:chOff x="2012475" y="393272"/>
            <a:chExt cx="4440240" cy="4609126"/>
          </a:xfrm>
        </p:grpSpPr>
        <p:sp>
          <p:nvSpPr>
            <p:cNvPr id="1048" name="Google Shape;1048;p24"/>
            <p:cNvSpPr/>
            <p:nvPr/>
          </p:nvSpPr>
          <p:spPr>
            <a:xfrm>
              <a:off x="4172687" y="3422228"/>
              <a:ext cx="1096154" cy="631831"/>
            </a:xfrm>
            <a:custGeom>
              <a:rect b="b" l="l" r="r" t="t"/>
              <a:pathLst>
                <a:path extrusionOk="0" h="631831" w="1096154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213521" y="3398464"/>
              <a:ext cx="1096058" cy="631866"/>
            </a:xfrm>
            <a:custGeom>
              <a:rect b="b" l="l" r="r" t="t"/>
              <a:pathLst>
                <a:path extrusionOk="0" h="631866" w="1096058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5277122" y="3780200"/>
              <a:ext cx="32266" cy="21196"/>
            </a:xfrm>
            <a:custGeom>
              <a:rect b="b" l="l" r="r" t="t"/>
              <a:pathLst>
                <a:path extrusionOk="0" h="21196" w="32266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213559" y="3635813"/>
              <a:ext cx="33123" cy="21387"/>
            </a:xfrm>
            <a:custGeom>
              <a:rect b="b" l="l" r="r" t="t"/>
              <a:pathLst>
                <a:path extrusionOk="0" h="21387" w="33123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4213521" y="3377363"/>
              <a:ext cx="1096058" cy="631809"/>
            </a:xfrm>
            <a:custGeom>
              <a:rect b="b" l="l" r="r" t="t"/>
              <a:pathLst>
                <a:path extrusionOk="0" h="631809" w="1096058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4526041" y="3091821"/>
              <a:ext cx="783348" cy="688378"/>
            </a:xfrm>
            <a:custGeom>
              <a:rect b="b" l="l" r="r" t="t"/>
              <a:pathLst>
                <a:path extrusionOk="0" h="688378" w="783348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5278931" y="3755961"/>
              <a:ext cx="30363" cy="36025"/>
            </a:xfrm>
            <a:custGeom>
              <a:rect b="b" l="l" r="r" t="t"/>
              <a:pathLst>
                <a:path extrusionOk="0" h="36025" w="30363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4503768" y="3102562"/>
              <a:ext cx="785061" cy="689423"/>
            </a:xfrm>
            <a:custGeom>
              <a:rect b="b" l="l" r="r" t="t"/>
              <a:pathLst>
                <a:path extrusionOk="0" h="689423" w="785061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3580122" y="393272"/>
              <a:ext cx="2872593" cy="3889928"/>
            </a:xfrm>
            <a:custGeom>
              <a:rect b="b" l="l" r="r" t="t"/>
              <a:pathLst>
                <a:path extrusionOk="0" h="3889928" w="2872593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6397319" y="4189501"/>
              <a:ext cx="30267" cy="107125"/>
            </a:xfrm>
            <a:custGeom>
              <a:rect b="b" l="l" r="r" t="t"/>
              <a:pathLst>
                <a:path extrusionOk="0" h="107125" w="30267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3574887" y="397432"/>
              <a:ext cx="72623" cy="31086"/>
            </a:xfrm>
            <a:custGeom>
              <a:rect b="b" l="l" r="r" t="t"/>
              <a:pathLst>
                <a:path extrusionOk="0" h="31086" w="72623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3554709" y="407720"/>
              <a:ext cx="2872878" cy="3889928"/>
            </a:xfrm>
            <a:custGeom>
              <a:rect b="b" l="l" r="r" t="t"/>
              <a:pathLst>
                <a:path extrusionOk="0" h="3889928" w="2872878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3549854" y="410477"/>
              <a:ext cx="2872973" cy="3889886"/>
            </a:xfrm>
            <a:custGeom>
              <a:rect b="b" l="l" r="r" t="t"/>
              <a:pathLst>
                <a:path extrusionOk="0" h="3889886" w="2872973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3584596" y="456003"/>
              <a:ext cx="2802063" cy="3707642"/>
            </a:xfrm>
            <a:custGeom>
              <a:rect b="b" l="l" r="r" t="t"/>
              <a:pathLst>
                <a:path extrusionOk="0" h="3707642" w="2802063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>
              <a:off x="3711283" y="669187"/>
              <a:ext cx="283071" cy="477189"/>
            </a:xfrm>
            <a:custGeom>
              <a:rect b="b" l="l" r="r" t="t"/>
              <a:pathLst>
                <a:path extrusionOk="0" h="477189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4063456" y="872696"/>
              <a:ext cx="283832" cy="477419"/>
            </a:xfrm>
            <a:custGeom>
              <a:rect b="b" l="l" r="r" t="t"/>
              <a:pathLst>
                <a:path extrusionOk="0" h="477419" w="283832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4408015" y="1071223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3711283" y="1076206"/>
              <a:ext cx="283071" cy="477216"/>
            </a:xfrm>
            <a:custGeom>
              <a:rect b="b" l="l" r="r" t="t"/>
              <a:pathLst>
                <a:path extrusionOk="0" h="477216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4063456" y="1279716"/>
              <a:ext cx="283556" cy="477216"/>
            </a:xfrm>
            <a:custGeom>
              <a:rect b="b" l="l" r="r" t="t"/>
              <a:pathLst>
                <a:path extrusionOk="0" h="477216" w="283556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4098484" y="1260570"/>
              <a:ext cx="283570" cy="477216"/>
            </a:xfrm>
            <a:custGeom>
              <a:rect b="b" l="l" r="r" t="t"/>
              <a:pathLst>
                <a:path extrusionOk="0" h="477216" w="28357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4"/>
            <p:cNvSpPr/>
            <p:nvPr/>
          </p:nvSpPr>
          <p:spPr>
            <a:xfrm>
              <a:off x="4408015" y="1478241"/>
              <a:ext cx="284023" cy="477161"/>
            </a:xfrm>
            <a:custGeom>
              <a:rect b="b" l="l" r="r" t="t"/>
              <a:pathLst>
                <a:path extrusionOk="0" h="477161" w="284023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3711283" y="1491834"/>
              <a:ext cx="283071" cy="477165"/>
            </a:xfrm>
            <a:custGeom>
              <a:rect b="b" l="l" r="r" t="t"/>
              <a:pathLst>
                <a:path extrusionOk="0" h="477165" w="283071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4"/>
            <p:cNvSpPr/>
            <p:nvPr/>
          </p:nvSpPr>
          <p:spPr>
            <a:xfrm>
              <a:off x="3711283" y="1946286"/>
              <a:ext cx="980755" cy="657383"/>
            </a:xfrm>
            <a:custGeom>
              <a:rect b="b" l="l" r="r" t="t"/>
              <a:pathLst>
                <a:path extrusionOk="0" h="657383" w="980755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4"/>
            <p:cNvSpPr/>
            <p:nvPr/>
          </p:nvSpPr>
          <p:spPr>
            <a:xfrm>
              <a:off x="3715090" y="2139055"/>
              <a:ext cx="732044" cy="480371"/>
            </a:xfrm>
            <a:custGeom>
              <a:rect b="b" l="l" r="r" t="t"/>
              <a:pathLst>
                <a:path extrusionOk="0" h="480371" w="732044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3715090" y="2264376"/>
              <a:ext cx="732044" cy="480312"/>
            </a:xfrm>
            <a:custGeom>
              <a:rect b="b" l="l" r="r" t="t"/>
              <a:pathLst>
                <a:path extrusionOk="0" h="480312" w="732044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3715090" y="2389467"/>
              <a:ext cx="599361" cy="403889"/>
            </a:xfrm>
            <a:custGeom>
              <a:rect b="b" l="l" r="r" t="t"/>
              <a:pathLst>
                <a:path extrusionOk="0" h="403889" w="599361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4855752" y="2612272"/>
              <a:ext cx="1403078" cy="900663"/>
            </a:xfrm>
            <a:custGeom>
              <a:rect b="b" l="l" r="r" t="t"/>
              <a:pathLst>
                <a:path extrusionOk="0" h="900663" w="1403078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4"/>
            <p:cNvSpPr/>
            <p:nvPr/>
          </p:nvSpPr>
          <p:spPr>
            <a:xfrm>
              <a:off x="4860130" y="2805136"/>
              <a:ext cx="1263255" cy="786670"/>
            </a:xfrm>
            <a:custGeom>
              <a:rect b="b" l="l" r="r" t="t"/>
              <a:pathLst>
                <a:path extrusionOk="0" h="786670" w="1263255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4"/>
            <p:cNvSpPr/>
            <p:nvPr/>
          </p:nvSpPr>
          <p:spPr>
            <a:xfrm>
              <a:off x="4860130" y="2930227"/>
              <a:ext cx="1263255" cy="786839"/>
            </a:xfrm>
            <a:custGeom>
              <a:rect b="b" l="l" r="r" t="t"/>
              <a:pathLst>
                <a:path extrusionOk="0" h="786839" w="1263255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4860130" y="3055222"/>
              <a:ext cx="1034438" cy="654829"/>
            </a:xfrm>
            <a:custGeom>
              <a:rect b="b" l="l" r="r" t="t"/>
              <a:pathLst>
                <a:path extrusionOk="0" h="654829" w="1034438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4063456" y="1695343"/>
              <a:ext cx="283556" cy="477207"/>
            </a:xfrm>
            <a:custGeom>
              <a:rect b="b" l="l" r="r" t="t"/>
              <a:pathLst>
                <a:path extrusionOk="0" h="477207" w="283556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4408015" y="1893817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4855752" y="1988490"/>
              <a:ext cx="1403078" cy="1286379"/>
            </a:xfrm>
            <a:custGeom>
              <a:rect b="b" l="l" r="r" t="t"/>
              <a:pathLst>
                <a:path extrusionOk="0" h="1286379" w="1403078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4846614" y="1414848"/>
              <a:ext cx="423274" cy="545612"/>
            </a:xfrm>
            <a:custGeom>
              <a:rect b="b" l="l" r="r" t="t"/>
              <a:pathLst>
                <a:path extrusionOk="0" h="545612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4846614" y="1414848"/>
              <a:ext cx="423274" cy="545629"/>
            </a:xfrm>
            <a:custGeom>
              <a:rect b="b" l="l" r="r" t="t"/>
              <a:pathLst>
                <a:path extrusionOk="0" h="545629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4"/>
            <p:cNvSpPr/>
            <p:nvPr/>
          </p:nvSpPr>
          <p:spPr>
            <a:xfrm>
              <a:off x="5340323" y="1699604"/>
              <a:ext cx="423179" cy="545654"/>
            </a:xfrm>
            <a:custGeom>
              <a:rect b="b" l="l" r="r" t="t"/>
              <a:pathLst>
                <a:path extrusionOk="0" h="545654" w="423179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4"/>
            <p:cNvSpPr/>
            <p:nvPr/>
          </p:nvSpPr>
          <p:spPr>
            <a:xfrm>
              <a:off x="5340323" y="1699604"/>
              <a:ext cx="332185" cy="545952"/>
            </a:xfrm>
            <a:custGeom>
              <a:rect b="b" l="l" r="r" t="t"/>
              <a:pathLst>
                <a:path extrusionOk="0" h="545952" w="332185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5834032" y="1984194"/>
              <a:ext cx="423559" cy="545654"/>
            </a:xfrm>
            <a:custGeom>
              <a:rect b="b" l="l" r="r" t="t"/>
              <a:pathLst>
                <a:path extrusionOk="0" h="545654" w="423559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5834032" y="1984177"/>
              <a:ext cx="211589" cy="286951"/>
            </a:xfrm>
            <a:custGeom>
              <a:rect b="b" l="l" r="r" t="t"/>
              <a:pathLst>
                <a:path extrusionOk="0" h="286951" w="211589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5029839" y="4705642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2757750" y="4754499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2012475" y="3630110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5244274" y="4799933"/>
              <a:ext cx="116580" cy="90224"/>
            </a:xfrm>
            <a:custGeom>
              <a:rect b="b" l="l" r="r" t="t"/>
              <a:pathLst>
                <a:path extrusionOk="0" h="90224" w="11658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5244760" y="4829592"/>
              <a:ext cx="116051" cy="60483"/>
            </a:xfrm>
            <a:custGeom>
              <a:rect b="b" l="l" r="r" t="t"/>
              <a:pathLst>
                <a:path extrusionOk="0" h="60483" w="116051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5124630" y="4754816"/>
              <a:ext cx="116569" cy="86887"/>
            </a:xfrm>
            <a:custGeom>
              <a:rect b="b" l="l" r="r" t="t"/>
              <a:pathLst>
                <a:path extrusionOk="0" h="86887" w="116569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5124926" y="4782825"/>
              <a:ext cx="116097" cy="60673"/>
            </a:xfrm>
            <a:custGeom>
              <a:rect b="b" l="l" r="r" t="t"/>
              <a:pathLst>
                <a:path extrusionOk="0" h="60673" w="116097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5154433" y="4234936"/>
              <a:ext cx="200389" cy="574156"/>
            </a:xfrm>
            <a:custGeom>
              <a:rect b="b" l="l" r="r" t="t"/>
              <a:pathLst>
                <a:path extrusionOk="0" h="574156" w="200389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5199628" y="3876679"/>
              <a:ext cx="128464" cy="124722"/>
            </a:xfrm>
            <a:custGeom>
              <a:rect b="b" l="l" r="r" t="t"/>
              <a:pathLst>
                <a:path extrusionOk="0" h="124722" w="128464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4996526" y="3906336"/>
              <a:ext cx="182485" cy="357686"/>
            </a:xfrm>
            <a:custGeom>
              <a:rect b="b" l="l" r="r" t="t"/>
              <a:pathLst>
                <a:path extrusionOk="0" h="357686" w="182485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5154414" y="3894094"/>
              <a:ext cx="208226" cy="419055"/>
            </a:xfrm>
            <a:custGeom>
              <a:rect b="b" l="l" r="r" t="t"/>
              <a:pathLst>
                <a:path extrusionOk="0" h="419055" w="208226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5194395" y="3747198"/>
              <a:ext cx="138431" cy="168252"/>
            </a:xfrm>
            <a:custGeom>
              <a:rect b="b" l="l" r="r" t="t"/>
              <a:pathLst>
                <a:path extrusionOk="0" h="168252" w="138431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5199668" y="3732408"/>
              <a:ext cx="146095" cy="144175"/>
            </a:xfrm>
            <a:custGeom>
              <a:rect b="b" l="l" r="r" t="t"/>
              <a:pathLst>
                <a:path extrusionOk="0" h="144175" w="146095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4"/>
            <p:cNvSpPr/>
            <p:nvPr/>
          </p:nvSpPr>
          <p:spPr>
            <a:xfrm>
              <a:off x="5186268" y="3976961"/>
              <a:ext cx="186859" cy="320520"/>
            </a:xfrm>
            <a:custGeom>
              <a:rect b="b" l="l" r="r" t="t"/>
              <a:pathLst>
                <a:path extrusionOk="0" h="320520" w="186859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4"/>
            <p:cNvSpPr/>
            <p:nvPr/>
          </p:nvSpPr>
          <p:spPr>
            <a:xfrm>
              <a:off x="4957596" y="4074866"/>
              <a:ext cx="216348" cy="290578"/>
            </a:xfrm>
            <a:custGeom>
              <a:rect b="b" l="l" r="r" t="t"/>
              <a:pathLst>
                <a:path extrusionOk="0" h="290578" w="216348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4"/>
            <p:cNvSpPr/>
            <p:nvPr/>
          </p:nvSpPr>
          <p:spPr>
            <a:xfrm>
              <a:off x="5101717" y="4257084"/>
              <a:ext cx="109578" cy="53390"/>
            </a:xfrm>
            <a:custGeom>
              <a:rect b="b" l="l" r="r" t="t"/>
              <a:pathLst>
                <a:path extrusionOk="0" h="53390" w="109578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4984781" y="4223327"/>
              <a:ext cx="67863" cy="55821"/>
            </a:xfrm>
            <a:custGeom>
              <a:rect b="b" l="l" r="r" t="t"/>
              <a:pathLst>
                <a:path extrusionOk="0" h="55821" w="67863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5132255" y="3894454"/>
              <a:ext cx="67293" cy="97715"/>
            </a:xfrm>
            <a:custGeom>
              <a:rect b="b" l="l" r="r" t="t"/>
              <a:pathLst>
                <a:path extrusionOk="0" h="97715" w="67293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5305132" y="3960902"/>
              <a:ext cx="81740" cy="121566"/>
            </a:xfrm>
            <a:custGeom>
              <a:rect b="b" l="l" r="r" t="t"/>
              <a:pathLst>
                <a:path extrusionOk="0" h="121566" w="8174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2821998" y="4049582"/>
              <a:ext cx="101559" cy="177370"/>
            </a:xfrm>
            <a:custGeom>
              <a:rect b="b" l="l" r="r" t="t"/>
              <a:pathLst>
                <a:path extrusionOk="0" h="177370" w="101559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4"/>
            <p:cNvSpPr/>
            <p:nvPr/>
          </p:nvSpPr>
          <p:spPr>
            <a:xfrm>
              <a:off x="2814097" y="3945071"/>
              <a:ext cx="67769" cy="130685"/>
            </a:xfrm>
            <a:custGeom>
              <a:rect b="b" l="l" r="r" t="t"/>
              <a:pathLst>
                <a:path extrusionOk="0" h="130685" w="67769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2966810" y="4837262"/>
              <a:ext cx="145801" cy="82247"/>
            </a:xfrm>
            <a:custGeom>
              <a:rect b="b" l="l" r="r" t="t"/>
              <a:pathLst>
                <a:path extrusionOk="0" h="82247" w="145801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2969244" y="4850979"/>
              <a:ext cx="143767" cy="68530"/>
            </a:xfrm>
            <a:custGeom>
              <a:rect b="b" l="l" r="r" t="t"/>
              <a:pathLst>
                <a:path extrusionOk="0" h="68530" w="143767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4"/>
            <p:cNvSpPr/>
            <p:nvPr/>
          </p:nvSpPr>
          <p:spPr>
            <a:xfrm>
              <a:off x="2864165" y="4805303"/>
              <a:ext cx="146191" cy="82209"/>
            </a:xfrm>
            <a:custGeom>
              <a:rect b="b" l="l" r="r" t="t"/>
              <a:pathLst>
                <a:path extrusionOk="0" h="82209" w="146191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4"/>
            <p:cNvSpPr/>
            <p:nvPr/>
          </p:nvSpPr>
          <p:spPr>
            <a:xfrm>
              <a:off x="2866543" y="4818565"/>
              <a:ext cx="143767" cy="68566"/>
            </a:xfrm>
            <a:custGeom>
              <a:rect b="b" l="l" r="r" t="t"/>
              <a:pathLst>
                <a:path extrusionOk="0" h="68566" w="143767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4"/>
            <p:cNvSpPr/>
            <p:nvPr/>
          </p:nvSpPr>
          <p:spPr>
            <a:xfrm>
              <a:off x="2858160" y="4267254"/>
              <a:ext cx="210834" cy="594226"/>
            </a:xfrm>
            <a:custGeom>
              <a:rect b="b" l="l" r="r" t="t"/>
              <a:pathLst>
                <a:path extrusionOk="0" h="594226" w="210834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4"/>
            <p:cNvSpPr/>
            <p:nvPr/>
          </p:nvSpPr>
          <p:spPr>
            <a:xfrm>
              <a:off x="2884049" y="3772563"/>
              <a:ext cx="155365" cy="247695"/>
            </a:xfrm>
            <a:custGeom>
              <a:rect b="b" l="l" r="r" t="t"/>
              <a:pathLst>
                <a:path extrusionOk="0" h="247695" w="155365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4"/>
            <p:cNvSpPr/>
            <p:nvPr/>
          </p:nvSpPr>
          <p:spPr>
            <a:xfrm>
              <a:off x="2832349" y="3948237"/>
              <a:ext cx="239208" cy="394751"/>
            </a:xfrm>
            <a:custGeom>
              <a:rect b="b" l="l" r="r" t="t"/>
              <a:pathLst>
                <a:path extrusionOk="0" h="394751" w="239208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3011886" y="4098914"/>
              <a:ext cx="63391" cy="288487"/>
            </a:xfrm>
            <a:custGeom>
              <a:rect b="b" l="l" r="r" t="t"/>
              <a:pathLst>
                <a:path extrusionOk="0" h="288487" w="63391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2997806" y="3997207"/>
              <a:ext cx="83658" cy="135231"/>
            </a:xfrm>
            <a:custGeom>
              <a:rect b="b" l="l" r="r" t="t"/>
              <a:pathLst>
                <a:path extrusionOk="0" h="135231" w="83658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2888823" y="3761654"/>
              <a:ext cx="150557" cy="165637"/>
            </a:xfrm>
            <a:custGeom>
              <a:rect b="b" l="l" r="r" t="t"/>
              <a:pathLst>
                <a:path extrusionOk="0" h="165637" w="150557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2091982" y="2625612"/>
              <a:ext cx="210167" cy="307273"/>
            </a:xfrm>
            <a:custGeom>
              <a:rect b="b" l="l" r="r" t="t"/>
              <a:pathLst>
                <a:path extrusionOk="0" h="307273" w="210167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2269538" y="2847336"/>
              <a:ext cx="39152" cy="227300"/>
            </a:xfrm>
            <a:custGeom>
              <a:rect b="b" l="l" r="r" t="t"/>
              <a:pathLst>
                <a:path extrusionOk="0" h="227300" w="39152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2185896" y="2622782"/>
              <a:ext cx="100407" cy="124097"/>
            </a:xfrm>
            <a:custGeom>
              <a:rect b="b" l="l" r="r" t="t"/>
              <a:pathLst>
                <a:path extrusionOk="0" h="124097" w="100407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2142363" y="2757613"/>
              <a:ext cx="124104" cy="138364"/>
            </a:xfrm>
            <a:custGeom>
              <a:rect b="b" l="l" r="r" t="t"/>
              <a:pathLst>
                <a:path extrusionOk="0" h="138364" w="124104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2121718" y="2803072"/>
              <a:ext cx="180978" cy="208003"/>
            </a:xfrm>
            <a:custGeom>
              <a:rect b="b" l="l" r="r" t="t"/>
              <a:pathLst>
                <a:path extrusionOk="0" h="208003" w="180978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2137334" y="2632700"/>
              <a:ext cx="133195" cy="163980"/>
            </a:xfrm>
            <a:custGeom>
              <a:rect b="b" l="l" r="r" t="t"/>
              <a:pathLst>
                <a:path extrusionOk="0" h="163980" w="133195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2131362" y="2631771"/>
              <a:ext cx="133630" cy="125556"/>
            </a:xfrm>
            <a:custGeom>
              <a:rect b="b" l="l" r="r" t="t"/>
              <a:pathLst>
                <a:path extrusionOk="0" h="125556" w="13363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2137527" y="3718507"/>
              <a:ext cx="105640" cy="80438"/>
            </a:xfrm>
            <a:custGeom>
              <a:rect b="b" l="l" r="r" t="t"/>
              <a:pathLst>
                <a:path extrusionOk="0" h="80438" w="10564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2137841" y="3744079"/>
              <a:ext cx="105259" cy="54863"/>
            </a:xfrm>
            <a:custGeom>
              <a:rect b="b" l="l" r="r" t="t"/>
              <a:pathLst>
                <a:path extrusionOk="0" h="54863" w="105259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2226539" y="3701115"/>
              <a:ext cx="96273" cy="74358"/>
            </a:xfrm>
            <a:custGeom>
              <a:rect b="b" l="l" r="r" t="t"/>
              <a:pathLst>
                <a:path extrusionOk="0" h="74358" w="96273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2226484" y="3725354"/>
              <a:ext cx="95903" cy="50071"/>
            </a:xfrm>
            <a:custGeom>
              <a:rect b="b" l="l" r="r" t="t"/>
              <a:pathLst>
                <a:path extrusionOk="0" h="50071" w="95903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2101518" y="3008174"/>
              <a:ext cx="205910" cy="717579"/>
            </a:xfrm>
            <a:custGeom>
              <a:rect b="b" l="l" r="r" t="t"/>
              <a:pathLst>
                <a:path extrusionOk="0" h="717579" w="20591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2096876" y="2994106"/>
              <a:ext cx="219176" cy="477454"/>
            </a:xfrm>
            <a:custGeom>
              <a:rect b="b" l="l" r="r" t="t"/>
              <a:pathLst>
                <a:path extrusionOk="0" h="477454" w="219176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2115642" y="2850934"/>
              <a:ext cx="316003" cy="274536"/>
            </a:xfrm>
            <a:custGeom>
              <a:rect b="b" l="l" r="r" t="t"/>
              <a:pathLst>
                <a:path extrusionOk="0" h="274536" w="316003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2110000" y="2833008"/>
              <a:ext cx="75991" cy="89275"/>
            </a:xfrm>
            <a:custGeom>
              <a:rect b="b" l="l" r="r" t="t"/>
              <a:pathLst>
                <a:path extrusionOk="0" h="89275" w="75991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2246717" y="2802864"/>
              <a:ext cx="61392" cy="64630"/>
            </a:xfrm>
            <a:custGeom>
              <a:rect b="b" l="l" r="r" t="t"/>
              <a:pathLst>
                <a:path extrusionOk="0" h="64630" w="61392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2092047" y="1119152"/>
              <a:ext cx="668082" cy="515307"/>
            </a:xfrm>
            <a:custGeom>
              <a:rect b="b" l="l" r="r" t="t"/>
              <a:pathLst>
                <a:path extrusionOk="0" h="515307" w="668082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4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rect b="b" l="l" r="r" t="t"/>
              <a:pathLst>
                <a:path extrusionOk="0" h="134025" w="232624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2667422" y="1490358"/>
              <a:ext cx="274409" cy="269191"/>
            </a:xfrm>
            <a:custGeom>
              <a:rect b="b" l="l" r="r" t="t"/>
              <a:pathLst>
                <a:path extrusionOk="0" h="269191" w="274409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2667422" y="1454143"/>
              <a:ext cx="337610" cy="194669"/>
            </a:xfrm>
            <a:custGeom>
              <a:rect b="b" l="l" r="r" t="t"/>
              <a:pathLst>
                <a:path extrusionOk="0" h="194669" w="33761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4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rect b="b" l="l" r="r" t="t"/>
              <a:pathLst>
                <a:path extrusionOk="0" h="1194633" w="69064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2858071" y="1161854"/>
              <a:ext cx="1027965" cy="1324206"/>
            </a:xfrm>
            <a:custGeom>
              <a:rect b="b" l="l" r="r" t="t"/>
              <a:pathLst>
                <a:path extrusionOk="0" h="1324206" w="1027965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2800391" y="1195123"/>
              <a:ext cx="1027965" cy="1324248"/>
            </a:xfrm>
            <a:custGeom>
              <a:rect b="b" l="l" r="r" t="t"/>
              <a:pathLst>
                <a:path extrusionOk="0" h="1324248" w="1027965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25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2"/>
              </a:gs>
            </a:gsLst>
            <a:lin ang="16198662" scaled="0"/>
          </a:gradFill>
          <a:ln>
            <a:noFill/>
          </a:ln>
          <a:effectLst>
            <a:outerShdw blurRad="142875" rotWithShape="0" algn="bl" dir="5400000" dist="19050">
              <a:srgbClr val="38226D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25"/>
          <p:cNvSpPr txBox="1"/>
          <p:nvPr>
            <p:ph idx="4294967295" type="title"/>
          </p:nvPr>
        </p:nvSpPr>
        <p:spPr>
          <a:xfrm>
            <a:off x="381000" y="453200"/>
            <a:ext cx="5640900" cy="46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Maps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147" name="Google Shape;1147;p25"/>
          <p:cNvSpPr/>
          <p:nvPr/>
        </p:nvSpPr>
        <p:spPr>
          <a:xfrm>
            <a:off x="1947750" y="1878125"/>
            <a:ext cx="747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our office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48" name="Google Shape;1148;p2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1149" name="Google Shape;1149;p25"/>
          <p:cNvSpPr txBox="1"/>
          <p:nvPr>
            <p:ph idx="4294967295" type="body"/>
          </p:nvPr>
        </p:nvSpPr>
        <p:spPr>
          <a:xfrm>
            <a:off x="1090975" y="453200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/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sp>
        <p:nvSpPr>
          <p:cNvPr id="1150" name="Google Shape;1150;p25"/>
          <p:cNvSpPr/>
          <p:nvPr/>
        </p:nvSpPr>
        <p:spPr>
          <a:xfrm>
            <a:off x="1090975" y="214730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25"/>
          <p:cNvSpPr/>
          <p:nvPr/>
        </p:nvSpPr>
        <p:spPr>
          <a:xfrm>
            <a:off x="2824525" y="3795125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25"/>
          <p:cNvSpPr/>
          <p:nvPr/>
        </p:nvSpPr>
        <p:spPr>
          <a:xfrm>
            <a:off x="3853225" y="194480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25"/>
          <p:cNvSpPr/>
          <p:nvPr/>
        </p:nvSpPr>
        <p:spPr>
          <a:xfrm>
            <a:off x="4596175" y="409040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25"/>
          <p:cNvSpPr/>
          <p:nvPr/>
        </p:nvSpPr>
        <p:spPr>
          <a:xfrm>
            <a:off x="6720250" y="2414000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25"/>
          <p:cNvSpPr/>
          <p:nvPr/>
        </p:nvSpPr>
        <p:spPr>
          <a:xfrm>
            <a:off x="7377475" y="4157075"/>
            <a:ext cx="202500" cy="202500"/>
          </a:xfrm>
          <a:prstGeom prst="mathMultiply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26"/>
          <p:cNvSpPr txBox="1"/>
          <p:nvPr>
            <p:ph idx="4294967295" type="ctrTitle"/>
          </p:nvPr>
        </p:nvSpPr>
        <p:spPr>
          <a:xfrm>
            <a:off x="1019175" y="1863600"/>
            <a:ext cx="7438800" cy="141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Barlow SemiBold"/>
                <a:ea typeface="Barlow SemiBold"/>
                <a:cs typeface="Barlow SemiBold"/>
                <a:sym typeface="Barlow SemiBold"/>
              </a:rPr>
              <a:t>89,526,124</a:t>
            </a:r>
            <a:endParaRPr sz="9600"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61" name="Google Shape;1161;p26"/>
          <p:cNvSpPr txBox="1"/>
          <p:nvPr>
            <p:ph idx="4294967295" type="subTitle"/>
          </p:nvPr>
        </p:nvSpPr>
        <p:spPr>
          <a:xfrm>
            <a:off x="1019175" y="2992450"/>
            <a:ext cx="7438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162" name="Google Shape;1162;p2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3" name="Google Shape;1163;p26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27"/>
          <p:cNvSpPr txBox="1"/>
          <p:nvPr>
            <p:ph idx="4294967295" type="ctrTitle"/>
          </p:nvPr>
        </p:nvSpPr>
        <p:spPr>
          <a:xfrm>
            <a:off x="685800" y="876600"/>
            <a:ext cx="40482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89,526,124$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69" name="Google Shape;1169;p27"/>
          <p:cNvSpPr txBox="1"/>
          <p:nvPr>
            <p:ph idx="4294967295" type="subTitle"/>
          </p:nvPr>
        </p:nvSpPr>
        <p:spPr>
          <a:xfrm>
            <a:off x="685800" y="1411308"/>
            <a:ext cx="4048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170" name="Google Shape;1170;p27"/>
          <p:cNvSpPr txBox="1"/>
          <p:nvPr>
            <p:ph idx="4294967295" type="ctrTitle"/>
          </p:nvPr>
        </p:nvSpPr>
        <p:spPr>
          <a:xfrm>
            <a:off x="685800" y="3505493"/>
            <a:ext cx="40482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100%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71" name="Google Shape;1171;p27"/>
          <p:cNvSpPr txBox="1"/>
          <p:nvPr>
            <p:ph idx="4294967295" type="subTitle"/>
          </p:nvPr>
        </p:nvSpPr>
        <p:spPr>
          <a:xfrm>
            <a:off x="685800" y="4040201"/>
            <a:ext cx="4048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172" name="Google Shape;1172;p27"/>
          <p:cNvSpPr txBox="1"/>
          <p:nvPr>
            <p:ph idx="4294967295" type="ctrTitle"/>
          </p:nvPr>
        </p:nvSpPr>
        <p:spPr>
          <a:xfrm>
            <a:off x="685800" y="2191047"/>
            <a:ext cx="40482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185,244 users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73" name="Google Shape;1173;p27"/>
          <p:cNvSpPr txBox="1"/>
          <p:nvPr>
            <p:ph idx="4294967295" type="subTitle"/>
          </p:nvPr>
        </p:nvSpPr>
        <p:spPr>
          <a:xfrm>
            <a:off x="685800" y="2725755"/>
            <a:ext cx="4048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174" name="Google Shape;1174;p2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75" name="Google Shape;1175;p27"/>
          <p:cNvGrpSpPr/>
          <p:nvPr/>
        </p:nvGrpSpPr>
        <p:grpSpPr>
          <a:xfrm>
            <a:off x="5233951" y="823317"/>
            <a:ext cx="3414844" cy="3813266"/>
            <a:chOff x="2152775" y="305709"/>
            <a:chExt cx="4264823" cy="4762415"/>
          </a:xfrm>
        </p:grpSpPr>
        <p:grpSp>
          <p:nvGrpSpPr>
            <p:cNvPr id="1176" name="Google Shape;1176;p27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1177" name="Google Shape;1177;p27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27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27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7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27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27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rect b="b" l="l" r="r" t="t"/>
                <a:pathLst>
                  <a:path extrusionOk="0" h="366117" w="632693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27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27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rect b="b" l="l" r="r" t="t"/>
                <a:pathLst>
                  <a:path extrusionOk="0" h="184784" w="295357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27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27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27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27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7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27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27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27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27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rect b="b" l="l" r="r" t="t"/>
                <a:pathLst>
                  <a:path extrusionOk="0" h="185070" w="295352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4" name="Google Shape;1194;p27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1195" name="Google Shape;1195;p27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rect b="b" l="l" r="r" t="t"/>
                <a:pathLst>
                  <a:path extrusionOk="0" h="366093" w="632721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27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rect b="b" l="l" r="r" t="t"/>
                <a:pathLst>
                  <a:path extrusionOk="0" h="344185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27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rect b="b" l="l" r="r" t="t"/>
                <a:pathLst>
                  <a:path extrusionOk="0" h="184880" w="295065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27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27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27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27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27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27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27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27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27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rect b="b" l="l" r="r" t="t"/>
                <a:pathLst>
                  <a:path extrusionOk="0" h="184594" w="295065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1" name="Google Shape;1211;p27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1212" name="Google Shape;1212;p27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27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27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27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rect b="b" l="l" r="r" t="t"/>
                <a:pathLst>
                  <a:path extrusionOk="0" h="366117" w="632609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rect b="b" l="l" r="r" t="t"/>
                <a:pathLst>
                  <a:path extrusionOk="0" h="184784" w="294752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rect b="b" l="l" r="r" t="t"/>
                <a:pathLst>
                  <a:path extrusionOk="0" h="25621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rect b="b" l="l" r="r" t="t"/>
                <a:pathLst>
                  <a:path extrusionOk="0" h="24479" w="2737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27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rect b="b" l="l" r="r" t="t"/>
                <a:pathLst>
                  <a:path extrusionOk="0" h="30480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27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rect b="b" l="l" r="r" t="t"/>
                <a:pathLst>
                  <a:path extrusionOk="0" h="184689" w="294568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8" name="Google Shape;1228;p27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1229" name="Google Shape;1229;p27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27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27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27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27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27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27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rect b="b" l="l" r="r" t="t"/>
                <a:pathLst>
                  <a:path extrusionOk="0" h="184880" w="294525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27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27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27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27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27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27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27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27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rect b="b" l="l" r="r" t="t"/>
                <a:pathLst>
                  <a:path extrusionOk="0" h="184499" w="294519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5" name="Google Shape;1245;p27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1246" name="Google Shape;1246;p27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27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27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rect b="b" l="l" r="r" t="t"/>
                <a:pathLst>
                  <a:path extrusionOk="0" h="157162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7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7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rect b="b" l="l" r="r" t="t"/>
                <a:pathLst>
                  <a:path extrusionOk="0" h="366022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7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7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rect b="b" l="l" r="r" t="t"/>
                <a:pathLst>
                  <a:path extrusionOk="0" h="184975" w="294875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7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7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27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27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27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27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7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27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27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rect b="b" l="l" r="r" t="t"/>
                <a:pathLst>
                  <a:path extrusionOk="0" h="185547" w="295161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2" name="Google Shape;1262;p27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1263" name="Google Shape;1263;p27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27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27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27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27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rect b="b" l="l" r="r" t="t"/>
                <a:pathLst>
                  <a:path extrusionOk="0" h="366093" w="632686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27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27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rect b="b" l="l" r="r" t="t"/>
                <a:pathLst>
                  <a:path extrusionOk="0" h="184403" w="295161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27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27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27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27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27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27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27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27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27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rect b="b" l="l" r="r" t="t"/>
                <a:pathLst>
                  <a:path extrusionOk="0" h="185451" w="294875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9" name="Google Shape;1279;p27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1280" name="Google Shape;1280;p27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27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27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27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27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27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27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rect b="b" l="l" r="r" t="t"/>
                <a:pathLst>
                  <a:path extrusionOk="0" h="185070" w="29481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27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27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27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27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7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rect b="b" l="l" r="r" t="t"/>
                <a:pathLst>
                  <a:path extrusionOk="0" h="38957" w="58448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27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27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27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27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rect b="b" l="l" r="r" t="t"/>
                <a:pathLst>
                  <a:path extrusionOk="0" h="184499" w="294804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6" name="Google Shape;1296;p27"/>
            <p:cNvSpPr/>
            <p:nvPr/>
          </p:nvSpPr>
          <p:spPr>
            <a:xfrm>
              <a:off x="3754828" y="439689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4924079" y="375300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3741903" y="3161886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2152775" y="4481289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5481476" y="4556632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1" name="Google Shape;1301;p27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1302" name="Google Shape;1302;p27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27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27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27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27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27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27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rect b="b" l="l" r="r" t="t"/>
                <a:pathLst>
                  <a:path extrusionOk="0" h="185070" w="294875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27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27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27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27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27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27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7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7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27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8" name="Google Shape;1318;p27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1319" name="Google Shape;1319;p27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27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27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7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27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rect b="b" l="l" r="r" t="t"/>
                <a:pathLst>
                  <a:path extrusionOk="0" h="185547" w="294875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27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7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7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27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27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27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27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27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27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5" name="Google Shape;1335;p27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1336" name="Google Shape;1336;p27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27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27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27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27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27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27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27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27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7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7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7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7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7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7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7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rect b="b" l="l" r="r" t="t"/>
                <a:pathLst>
                  <a:path extrusionOk="0" h="185451" w="294911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27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1353" name="Google Shape;1353;p27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7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7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7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7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rect b="b" l="l" r="r" t="t"/>
                <a:pathLst>
                  <a:path extrusionOk="0" h="366093" w="632609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7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27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rect b="b" l="l" r="r" t="t"/>
                <a:pathLst>
                  <a:path extrusionOk="0" h="185451" w="294651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7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27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27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7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27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27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27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27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rect b="b" l="l" r="r" t="t"/>
                <a:pathLst>
                  <a:path extrusionOk="0" h="30194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27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rect b="b" l="l" r="r" t="t"/>
                <a:pathLst>
                  <a:path extrusionOk="0" h="185070" w="294657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9" name="Google Shape;1369;p27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1370" name="Google Shape;1370;p27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27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7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27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27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27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27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rect b="b" l="l" r="r" t="t"/>
                <a:pathLst>
                  <a:path extrusionOk="0" h="184213" w="294875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27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7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rect b="b" l="l" r="r" t="t"/>
                <a:pathLst>
                  <a:path extrusionOk="0" h="19621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27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27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27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rect b="b" l="l" r="r" t="t"/>
                <a:pathLst>
                  <a:path extrusionOk="0" h="38862" w="58923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27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27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27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27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rect b="b" l="l" r="r" t="t"/>
                <a:pathLst>
                  <a:path extrusionOk="0" h="185546" w="294877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6" name="Google Shape;1386;p27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1387" name="Google Shape;1387;p27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27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27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7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27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rect b="b" l="l" r="r" t="t"/>
                <a:pathLst>
                  <a:path extrusionOk="0" h="366021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27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27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rect b="b" l="l" r="r" t="t"/>
                <a:pathLst>
                  <a:path extrusionOk="0" h="185451" w="294899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27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27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27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27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27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27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27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27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27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3" name="Google Shape;1403;p27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1404" name="Google Shape;1404;p27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27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27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27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27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27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27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rect b="b" l="l" r="r" t="t"/>
                <a:pathLst>
                  <a:path extrusionOk="0" h="185832" w="294942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27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27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27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27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rect b="b" l="l" r="r" t="t"/>
                <a:pathLst>
                  <a:path extrusionOk="0" h="38957" w="58733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27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7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rect b="b" l="l" r="r" t="t"/>
                <a:pathLst>
                  <a:path extrusionOk="0" h="185546" w="294948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0" name="Google Shape;1420;p27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1421" name="Google Shape;1421;p27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27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27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27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rect b="b" l="l" r="r" t="t"/>
                <a:pathLst>
                  <a:path extrusionOk="0" h="366093" w="632517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rect b="b" l="l" r="r" t="t"/>
                <a:pathLst>
                  <a:path extrusionOk="0" h="184784" w="295037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rect b="b" l="l" r="r" t="t"/>
                <a:pathLst>
                  <a:path extrusionOk="0" h="29908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rect b="b" l="l" r="r" t="t"/>
                <a:pathLst>
                  <a:path extrusionOk="0" h="185547" w="295043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7" name="Google Shape;1437;p27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1438" name="Google Shape;1438;p27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rect b="b" l="l" r="r" t="t"/>
                <a:pathLst>
                  <a:path extrusionOk="0" h="366117" w="632517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rect b="b" l="l" r="r" t="t"/>
                <a:pathLst>
                  <a:path extrusionOk="0" h="185261" w="295037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27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27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rect b="b" l="l" r="r" t="t"/>
                <a:pathLst>
                  <a:path extrusionOk="0" h="30480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rect b="b" l="l" r="r" t="t"/>
                <a:pathLst>
                  <a:path extrusionOk="0" h="185166" w="295043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27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1455" name="Google Shape;1455;p27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rect b="b" l="l" r="r" t="t"/>
                <a:pathLst>
                  <a:path extrusionOk="0" h="366093" w="632534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rect b="b" l="l" r="r" t="t"/>
                <a:pathLst>
                  <a:path extrusionOk="0" h="184784" w="295222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rect b="b" l="l" r="r" t="t"/>
                <a:pathLst>
                  <a:path extrusionOk="0" h="30194" w="29841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7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rect b="b" l="l" r="r" t="t"/>
                <a:pathLst>
                  <a:path extrusionOk="0" h="185261" w="295418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1" name="Google Shape;1471;p27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1472" name="Google Shape;1472;p27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7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rect b="b" l="l" r="r" t="t"/>
                <a:pathLst>
                  <a:path extrusionOk="0" h="116586" w="87244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7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7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27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rect b="b" l="l" r="r" t="t"/>
                <a:pathLst>
                  <a:path extrusionOk="0" h="366022" w="632535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27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27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rect b="b" l="l" r="r" t="t"/>
                <a:pathLst>
                  <a:path extrusionOk="0" h="185261" w="294899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27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7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27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7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7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7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7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27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27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rect b="b" l="l" r="r" t="t"/>
                <a:pathLst>
                  <a:path extrusionOk="0" h="184784" w="294626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27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1489" name="Google Shape;1489;p27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27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27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27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27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27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27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rect b="b" l="l" r="r" t="t"/>
                <a:pathLst>
                  <a:path extrusionOk="0" h="185737" w="294907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27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27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27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27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27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27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27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7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rect b="b" l="l" r="r" t="t"/>
                <a:pathLst>
                  <a:path extrusionOk="0" h="30099" w="29461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27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rect b="b" l="l" r="r" t="t"/>
                <a:pathLst>
                  <a:path extrusionOk="0" h="185356" w="294907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5" name="Google Shape;1505;p27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1506" name="Google Shape;1506;p27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27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27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27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27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27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27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27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27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rect b="b" l="l" r="r" t="t"/>
                <a:pathLst>
                  <a:path extrusionOk="0" h="19811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27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27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27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27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27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27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27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rect b="b" l="l" r="r" t="t"/>
                <a:pathLst>
                  <a:path extrusionOk="0" h="184880" w="295637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2" name="Google Shape;1522;p27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1523" name="Google Shape;1523;p27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27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7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27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27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27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27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27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27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27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27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27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27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27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27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27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rect b="b" l="l" r="r" t="t"/>
                <a:pathLst>
                  <a:path extrusionOk="0" h="184403" w="295637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9" name="Google Shape;1539;p27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1540" name="Google Shape;1540;p27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27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27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27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27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rect b="b" l="l" r="r" t="t"/>
                <a:pathLst>
                  <a:path extrusionOk="0" h="366093" w="632615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27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27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rect b="b" l="l" r="r" t="t"/>
                <a:pathLst>
                  <a:path extrusionOk="0" h="185547" w="295132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27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rect b="b" l="l" r="r" t="t"/>
                <a:pathLst>
                  <a:path extrusionOk="0" h="25431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27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7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7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27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7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7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27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7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rect b="b" l="l" r="r" t="t"/>
                <a:pathLst>
                  <a:path extrusionOk="0" h="185546" w="295233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6" name="Google Shape;1556;p27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1557" name="Google Shape;1557;p27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27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27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27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27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27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27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rect b="b" l="l" r="r" t="t"/>
                <a:pathLst>
                  <a:path extrusionOk="0" h="185547" w="295228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27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27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7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7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27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27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27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27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27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rect b="b" l="l" r="r" t="t"/>
                <a:pathLst>
                  <a:path extrusionOk="0" h="185547" w="295233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3" name="Google Shape;1573;p27"/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1574" name="Google Shape;1574;p27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27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7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27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27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rect b="b" l="l" r="r" t="t"/>
                <a:pathLst>
                  <a:path extrusionOk="0" h="366093" w="632689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7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rect b="b" l="l" r="r" t="t"/>
                <a:pathLst>
                  <a:path extrusionOk="0" h="344186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27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rect b="b" l="l" r="r" t="t"/>
                <a:pathLst>
                  <a:path extrusionOk="0" h="185451" w="29497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27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27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27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27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27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27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7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7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27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rect b="b" l="l" r="r" t="t"/>
                <a:pathLst>
                  <a:path extrusionOk="0" h="185547" w="29497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0" name="Google Shape;1590;p27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1591" name="Google Shape;1591;p27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27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rect b="b" l="l" r="r" t="t"/>
                <a:pathLst>
                  <a:path extrusionOk="0" h="116585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7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7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27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rect b="b" l="l" r="r" t="t"/>
                <a:pathLst>
                  <a:path extrusionOk="0" h="366021" w="632596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27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rect b="b" l="l" r="r" t="t"/>
                <a:pathLst>
                  <a:path extrusionOk="0" h="185070" w="294557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rect b="b" l="l" r="r" t="t"/>
                <a:pathLst>
                  <a:path extrusionOk="0" h="33147" w="47424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rect b="b" l="l" r="r" t="t"/>
                <a:pathLst>
                  <a:path extrusionOk="0" h="19526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rect b="b" l="l" r="r" t="t"/>
                <a:pathLst>
                  <a:path extrusionOk="0" h="30289" w="29842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rect b="b" l="l" r="r" t="t"/>
                <a:pathLst>
                  <a:path extrusionOk="0" h="185547" w="294657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7" name="Google Shape;1607;p27"/>
            <p:cNvSpPr/>
            <p:nvPr/>
          </p:nvSpPr>
          <p:spPr>
            <a:xfrm>
              <a:off x="2890886" y="2508793"/>
              <a:ext cx="205462" cy="301290"/>
            </a:xfrm>
            <a:custGeom>
              <a:rect b="b" l="l" r="r" t="t"/>
              <a:pathLst>
                <a:path extrusionOk="0" h="301290" w="205462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2906291" y="2506021"/>
              <a:ext cx="98213" cy="121997"/>
            </a:xfrm>
            <a:custGeom>
              <a:rect b="b" l="l" r="r" t="t"/>
              <a:pathLst>
                <a:path extrusionOk="0" h="121997" w="98213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2925684" y="2638202"/>
              <a:ext cx="121328" cy="136036"/>
            </a:xfrm>
            <a:custGeom>
              <a:rect b="b" l="l" r="r" t="t"/>
              <a:pathLst>
                <a:path extrusionOk="0" h="136036" w="121328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2718513" y="2692113"/>
              <a:ext cx="229495" cy="326875"/>
            </a:xfrm>
            <a:custGeom>
              <a:rect b="b" l="l" r="r" t="t"/>
              <a:pathLst>
                <a:path extrusionOk="0" h="326875" w="229495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2890388" y="2682707"/>
              <a:ext cx="176857" cy="233853"/>
            </a:xfrm>
            <a:custGeom>
              <a:rect b="b" l="l" r="r" t="t"/>
              <a:pathLst>
                <a:path extrusionOk="0" h="233853" w="176857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2921860" y="2515790"/>
              <a:ext cx="130560" cy="160797"/>
            </a:xfrm>
            <a:custGeom>
              <a:rect b="b" l="l" r="r" t="t"/>
              <a:pathLst>
                <a:path extrusionOk="0" h="160797" w="13056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2927048" y="2514816"/>
              <a:ext cx="130747" cy="123290"/>
            </a:xfrm>
            <a:custGeom>
              <a:rect b="b" l="l" r="r" t="t"/>
              <a:pathLst>
                <a:path extrusionOk="0" h="123290" w="130747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2770258" y="3324285"/>
              <a:ext cx="102779" cy="78901"/>
            </a:xfrm>
            <a:custGeom>
              <a:rect b="b" l="l" r="r" t="t"/>
              <a:pathLst>
                <a:path extrusionOk="0" h="78901" w="102779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2770711" y="3349338"/>
              <a:ext cx="102274" cy="53559"/>
            </a:xfrm>
            <a:custGeom>
              <a:rect b="b" l="l" r="r" t="t"/>
              <a:pathLst>
                <a:path extrusionOk="0" h="53559" w="102274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2718772" y="3290474"/>
              <a:ext cx="94135" cy="73100"/>
            </a:xfrm>
            <a:custGeom>
              <a:rect b="b" l="l" r="r" t="t"/>
              <a:pathLst>
                <a:path extrusionOk="0" h="73100" w="94135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2719200" y="3314572"/>
              <a:ext cx="93731" cy="48987"/>
            </a:xfrm>
            <a:custGeom>
              <a:rect b="b" l="l" r="r" t="t"/>
              <a:pathLst>
                <a:path extrusionOk="0" h="48987" w="93731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2753699" y="2913665"/>
              <a:ext cx="223980" cy="387148"/>
            </a:xfrm>
            <a:custGeom>
              <a:rect b="b" l="l" r="r" t="t"/>
              <a:pathLst>
                <a:path extrusionOk="0" h="387148" w="22398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27"/>
            <p:cNvSpPr/>
            <p:nvPr/>
          </p:nvSpPr>
          <p:spPr>
            <a:xfrm>
              <a:off x="2814713" y="2914427"/>
              <a:ext cx="222989" cy="419220"/>
            </a:xfrm>
            <a:custGeom>
              <a:rect b="b" l="l" r="r" t="t"/>
              <a:pathLst>
                <a:path extrusionOk="0" h="419220" w="222989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2731717" y="2888138"/>
              <a:ext cx="333476" cy="307358"/>
            </a:xfrm>
            <a:custGeom>
              <a:rect b="b" l="l" r="r" t="t"/>
              <a:pathLst>
                <a:path extrusionOk="0" h="307358" w="333476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2999836" y="2706202"/>
              <a:ext cx="116284" cy="406848"/>
            </a:xfrm>
            <a:custGeom>
              <a:rect b="b" l="l" r="r" t="t"/>
              <a:pathLst>
                <a:path extrusionOk="0" h="406848" w="116284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27"/>
            <p:cNvSpPr/>
            <p:nvPr/>
          </p:nvSpPr>
          <p:spPr>
            <a:xfrm>
              <a:off x="3022743" y="2701064"/>
              <a:ext cx="69955" cy="89236"/>
            </a:xfrm>
            <a:custGeom>
              <a:rect b="b" l="l" r="r" t="t"/>
              <a:pathLst>
                <a:path extrusionOk="0" h="89236" w="69955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27"/>
            <p:cNvSpPr/>
            <p:nvPr/>
          </p:nvSpPr>
          <p:spPr>
            <a:xfrm>
              <a:off x="2885136" y="2682643"/>
              <a:ext cx="59968" cy="63096"/>
            </a:xfrm>
            <a:custGeom>
              <a:rect b="b" l="l" r="r" t="t"/>
              <a:pathLst>
                <a:path extrusionOk="0" h="63096" w="59968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27"/>
            <p:cNvSpPr/>
            <p:nvPr/>
          </p:nvSpPr>
          <p:spPr>
            <a:xfrm>
              <a:off x="4136405" y="305709"/>
              <a:ext cx="1608303" cy="2009690"/>
            </a:xfrm>
            <a:custGeom>
              <a:rect b="b" l="l" r="r" t="t"/>
              <a:pathLst>
                <a:path extrusionOk="0" h="2009690" w="1608303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27"/>
            <p:cNvSpPr/>
            <p:nvPr/>
          </p:nvSpPr>
          <p:spPr>
            <a:xfrm>
              <a:off x="4119583" y="322825"/>
              <a:ext cx="1594925" cy="1994313"/>
            </a:xfrm>
            <a:custGeom>
              <a:rect b="b" l="l" r="r" t="t"/>
              <a:pathLst>
                <a:path extrusionOk="0" h="1994313" w="1594925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27"/>
            <p:cNvSpPr/>
            <p:nvPr/>
          </p:nvSpPr>
          <p:spPr>
            <a:xfrm>
              <a:off x="4241517" y="588041"/>
              <a:ext cx="58543" cy="817911"/>
            </a:xfrm>
            <a:custGeom>
              <a:rect b="b" l="l" r="r" t="t"/>
              <a:pathLst>
                <a:path extrusionOk="0" h="817911" w="58543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27"/>
            <p:cNvSpPr/>
            <p:nvPr/>
          </p:nvSpPr>
          <p:spPr>
            <a:xfrm>
              <a:off x="4241517" y="1216214"/>
              <a:ext cx="58448" cy="189833"/>
            </a:xfrm>
            <a:custGeom>
              <a:rect b="b" l="l" r="r" t="t"/>
              <a:pathLst>
                <a:path extrusionOk="0" h="189833" w="58448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27"/>
            <p:cNvSpPr/>
            <p:nvPr/>
          </p:nvSpPr>
          <p:spPr>
            <a:xfrm>
              <a:off x="4424940" y="694149"/>
              <a:ext cx="58353" cy="818006"/>
            </a:xfrm>
            <a:custGeom>
              <a:rect b="b" l="l" r="r" t="t"/>
              <a:pathLst>
                <a:path extrusionOk="0" h="818006" w="58353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27"/>
            <p:cNvSpPr/>
            <p:nvPr/>
          </p:nvSpPr>
          <p:spPr>
            <a:xfrm>
              <a:off x="4424940" y="1350993"/>
              <a:ext cx="58353" cy="161258"/>
            </a:xfrm>
            <a:custGeom>
              <a:rect b="b" l="l" r="r" t="t"/>
              <a:pathLst>
                <a:path extrusionOk="0" h="161258" w="58353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27"/>
            <p:cNvSpPr/>
            <p:nvPr/>
          </p:nvSpPr>
          <p:spPr>
            <a:xfrm>
              <a:off x="4608458" y="801877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27"/>
            <p:cNvSpPr/>
            <p:nvPr/>
          </p:nvSpPr>
          <p:spPr>
            <a:xfrm>
              <a:off x="4608458" y="1266316"/>
              <a:ext cx="59113" cy="352044"/>
            </a:xfrm>
            <a:custGeom>
              <a:rect b="b" l="l" r="r" t="t"/>
              <a:pathLst>
                <a:path extrusionOk="0" h="352044" w="59113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4793306" y="908938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27"/>
            <p:cNvSpPr/>
            <p:nvPr/>
          </p:nvSpPr>
          <p:spPr>
            <a:xfrm>
              <a:off x="4793306" y="1421097"/>
              <a:ext cx="58923" cy="304228"/>
            </a:xfrm>
            <a:custGeom>
              <a:rect b="b" l="l" r="r" t="t"/>
              <a:pathLst>
                <a:path extrusionOk="0" h="304228" w="58923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4978440" y="1016189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4978440" y="1384997"/>
              <a:ext cx="59493" cy="447484"/>
            </a:xfrm>
            <a:custGeom>
              <a:rect b="b" l="l" r="r" t="t"/>
              <a:pathLst>
                <a:path extrusionOk="0" h="447484" w="59493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5164524" y="1123917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5164524" y="1368614"/>
              <a:ext cx="59968" cy="571500"/>
            </a:xfrm>
            <a:custGeom>
              <a:rect b="b" l="l" r="r" t="t"/>
              <a:pathLst>
                <a:path extrusionOk="0" h="571500" w="59968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5351084" y="1231931"/>
              <a:ext cx="61014" cy="816578"/>
            </a:xfrm>
            <a:custGeom>
              <a:rect b="b" l="l" r="r" t="t"/>
              <a:pathLst>
                <a:path extrusionOk="0" h="816578" w="61014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5351179" y="1342992"/>
              <a:ext cx="60443" cy="705135"/>
            </a:xfrm>
            <a:custGeom>
              <a:rect b="b" l="l" r="r" t="t"/>
              <a:pathLst>
                <a:path extrusionOk="0" h="705135" w="60443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5538879" y="1340706"/>
              <a:ext cx="61014" cy="816483"/>
            </a:xfrm>
            <a:custGeom>
              <a:rect b="b" l="l" r="r" t="t"/>
              <a:pathLst>
                <a:path extrusionOk="0" h="816483" w="61014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5538879" y="1442147"/>
              <a:ext cx="60634" cy="714660"/>
            </a:xfrm>
            <a:custGeom>
              <a:rect b="b" l="l" r="r" t="t"/>
              <a:pathLst>
                <a:path extrusionOk="0" h="714660" w="60634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4516176" y="748442"/>
              <a:ext cx="61299" cy="816768"/>
            </a:xfrm>
            <a:custGeom>
              <a:rect b="b" l="l" r="r" t="t"/>
              <a:pathLst>
                <a:path extrusionOk="0" h="816768" w="61299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4516366" y="1270221"/>
              <a:ext cx="58923" cy="294893"/>
            </a:xfrm>
            <a:custGeom>
              <a:rect b="b" l="l" r="r" t="t"/>
              <a:pathLst>
                <a:path extrusionOk="0" h="294893" w="58923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4700740" y="855312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4700740" y="1272031"/>
              <a:ext cx="59303" cy="399764"/>
            </a:xfrm>
            <a:custGeom>
              <a:rect b="b" l="l" r="r" t="t"/>
              <a:pathLst>
                <a:path extrusionOk="0" h="399764" w="59303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4885398" y="962278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4885398" y="1264506"/>
              <a:ext cx="59778" cy="514159"/>
            </a:xfrm>
            <a:custGeom>
              <a:rect b="b" l="l" r="r" t="t"/>
              <a:pathLst>
                <a:path extrusionOk="0" h="514159" w="59778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5071197" y="1069910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5071197" y="1371948"/>
              <a:ext cx="59778" cy="514254"/>
            </a:xfrm>
            <a:custGeom>
              <a:rect b="b" l="l" r="r" t="t"/>
              <a:pathLst>
                <a:path extrusionOk="0" h="514254" w="59778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5257662" y="1177829"/>
              <a:ext cx="60919" cy="816482"/>
            </a:xfrm>
            <a:custGeom>
              <a:rect b="b" l="l" r="r" t="t"/>
              <a:pathLst>
                <a:path extrusionOk="0" h="816482" w="60919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5257662" y="1365376"/>
              <a:ext cx="60253" cy="628649"/>
            </a:xfrm>
            <a:custGeom>
              <a:rect b="b" l="l" r="r" t="t"/>
              <a:pathLst>
                <a:path extrusionOk="0" h="628649" w="60253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5444886" y="1286223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5444886" y="1359185"/>
              <a:ext cx="60729" cy="743235"/>
            </a:xfrm>
            <a:custGeom>
              <a:rect b="b" l="l" r="r" t="t"/>
              <a:pathLst>
                <a:path extrusionOk="0" h="743235" w="60729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4333133" y="641190"/>
              <a:ext cx="58828" cy="817816"/>
            </a:xfrm>
            <a:custGeom>
              <a:rect b="b" l="l" r="r" t="t"/>
              <a:pathLst>
                <a:path extrusionOk="0" h="817816" w="58828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4333133" y="1231074"/>
              <a:ext cx="58638" cy="228028"/>
            </a:xfrm>
            <a:custGeom>
              <a:rect b="b" l="l" r="r" t="t"/>
              <a:pathLst>
                <a:path extrusionOk="0" h="228028" w="58638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27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27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27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4106792" y="1565782"/>
              <a:ext cx="86160" cy="187928"/>
            </a:xfrm>
            <a:custGeom>
              <a:rect b="b" l="l" r="r" t="t"/>
              <a:pathLst>
                <a:path extrusionOk="0" h="187928" w="8616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4118918" y="1488575"/>
              <a:ext cx="61869" cy="119039"/>
            </a:xfrm>
            <a:custGeom>
              <a:rect b="b" l="l" r="r" t="t"/>
              <a:pathLst>
                <a:path extrusionOk="0" h="119039" w="61869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4255221" y="2314593"/>
              <a:ext cx="133508" cy="75339"/>
            </a:xfrm>
            <a:custGeom>
              <a:rect b="b" l="l" r="r" t="t"/>
              <a:pathLst>
                <a:path extrusionOk="0" h="75339" w="133508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4257103" y="2327115"/>
              <a:ext cx="131644" cy="62816"/>
            </a:xfrm>
            <a:custGeom>
              <a:rect b="b" l="l" r="r" t="t"/>
              <a:pathLst>
                <a:path extrusionOk="0" h="62816" w="131644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4157606" y="2270641"/>
              <a:ext cx="133494" cy="75381"/>
            </a:xfrm>
            <a:custGeom>
              <a:rect b="b" l="l" r="r" t="t"/>
              <a:pathLst>
                <a:path extrusionOk="0" h="75381" w="133494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4159499" y="2283205"/>
              <a:ext cx="131564" cy="62816"/>
            </a:xfrm>
            <a:custGeom>
              <a:rect b="b" l="l" r="r" t="t"/>
              <a:pathLst>
                <a:path extrusionOk="0" h="62816" w="131564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4157684" y="1783524"/>
              <a:ext cx="195217" cy="552238"/>
            </a:xfrm>
            <a:custGeom>
              <a:rect b="b" l="l" r="r" t="t"/>
              <a:pathLst>
                <a:path extrusionOk="0" h="552238" w="195217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4182697" y="1330426"/>
              <a:ext cx="141754" cy="227198"/>
            </a:xfrm>
            <a:custGeom>
              <a:rect b="b" l="l" r="r" t="t"/>
              <a:pathLst>
                <a:path extrusionOk="0" h="227198" w="141754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4136412" y="1491278"/>
              <a:ext cx="217917" cy="361626"/>
            </a:xfrm>
            <a:custGeom>
              <a:rect b="b" l="l" r="r" t="t"/>
              <a:pathLst>
                <a:path extrusionOk="0" h="361626" w="217917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4290792" y="1536579"/>
              <a:ext cx="276750" cy="215760"/>
            </a:xfrm>
            <a:custGeom>
              <a:rect b="b" l="l" r="r" t="t"/>
              <a:pathLst>
                <a:path extrusionOk="0" h="215760" w="27675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4280886" y="1531786"/>
              <a:ext cx="84275" cy="123474"/>
            </a:xfrm>
            <a:custGeom>
              <a:rect b="b" l="l" r="r" t="t"/>
              <a:pathLst>
                <a:path extrusionOk="0" h="123474" w="84275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4187208" y="1320312"/>
              <a:ext cx="137401" cy="151685"/>
            </a:xfrm>
            <a:custGeom>
              <a:rect b="b" l="l" r="r" t="t"/>
              <a:pathLst>
                <a:path extrusionOk="0" h="151685" w="137401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5589453" y="3105692"/>
              <a:ext cx="158988" cy="313238"/>
            </a:xfrm>
            <a:custGeom>
              <a:rect b="b" l="l" r="r" t="t"/>
              <a:pathLst>
                <a:path extrusionOk="0" h="313238" w="158988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5625064" y="3841302"/>
              <a:ext cx="109135" cy="84940"/>
            </a:xfrm>
            <a:custGeom>
              <a:rect b="b" l="l" r="r" t="t"/>
              <a:pathLst>
                <a:path extrusionOk="0" h="84940" w="109135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5624449" y="3869213"/>
              <a:ext cx="108591" cy="56989"/>
            </a:xfrm>
            <a:custGeom>
              <a:rect b="b" l="l" r="r" t="t"/>
              <a:pathLst>
                <a:path extrusionOk="0" h="56989" w="108591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5756800" y="3764382"/>
              <a:ext cx="108931" cy="81850"/>
            </a:xfrm>
            <a:custGeom>
              <a:rect b="b" l="l" r="r" t="t"/>
              <a:pathLst>
                <a:path extrusionOk="0" h="81850" w="108931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5756201" y="3790822"/>
              <a:ext cx="108657" cy="56976"/>
            </a:xfrm>
            <a:custGeom>
              <a:rect b="b" l="l" r="r" t="t"/>
              <a:pathLst>
                <a:path extrusionOk="0" h="56976" w="108657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5454721" y="3387696"/>
              <a:ext cx="383168" cy="465480"/>
            </a:xfrm>
            <a:custGeom>
              <a:rect b="b" l="l" r="r" t="t"/>
              <a:pathLst>
                <a:path extrusionOk="0" h="465480" w="383168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5486791" y="3077400"/>
              <a:ext cx="120860" cy="118150"/>
            </a:xfrm>
            <a:custGeom>
              <a:rect b="b" l="l" r="r" t="t"/>
              <a:pathLst>
                <a:path extrusionOk="0" h="118150" w="12086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5455024" y="3093521"/>
              <a:ext cx="195218" cy="382396"/>
            </a:xfrm>
            <a:custGeom>
              <a:rect b="b" l="l" r="r" t="t"/>
              <a:pathLst>
                <a:path extrusionOk="0" h="382396" w="195218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5481752" y="2955179"/>
              <a:ext cx="130450" cy="158871"/>
            </a:xfrm>
            <a:custGeom>
              <a:rect b="b" l="l" r="r" t="t"/>
              <a:pathLst>
                <a:path extrusionOk="0" h="158871" w="13045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5470442" y="2941583"/>
              <a:ext cx="136833" cy="135816"/>
            </a:xfrm>
            <a:custGeom>
              <a:rect b="b" l="l" r="r" t="t"/>
              <a:pathLst>
                <a:path extrusionOk="0" h="135816" w="136833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5607306" y="3093878"/>
              <a:ext cx="63200" cy="92106"/>
            </a:xfrm>
            <a:custGeom>
              <a:rect b="b" l="l" r="r" t="t"/>
              <a:pathLst>
                <a:path extrusionOk="0" h="92106" w="6320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2" name="Google Shape;1682;p27"/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1683" name="Google Shape;1683;p2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2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8" name="Google Shape;1688;p27"/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1689" name="Google Shape;1689;p2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2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2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2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4" name="Google Shape;1694;p27"/>
            <p:cNvSpPr/>
            <p:nvPr/>
          </p:nvSpPr>
          <p:spPr>
            <a:xfrm>
              <a:off x="5420536" y="3157173"/>
              <a:ext cx="148553" cy="414880"/>
            </a:xfrm>
            <a:custGeom>
              <a:rect b="b" l="l" r="r" t="t"/>
              <a:pathLst>
                <a:path extrusionOk="0" h="414880" w="148553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5414664" y="3153198"/>
              <a:ext cx="85059" cy="115922"/>
            </a:xfrm>
            <a:custGeom>
              <a:rect b="b" l="l" r="r" t="t"/>
              <a:pathLst>
                <a:path extrusionOk="0" h="115922" w="85059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8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701" name="Google Shape;1701;p2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477963" y="1650359"/>
            <a:ext cx="2051418" cy="2588394"/>
            <a:chOff x="1083025" y="1574025"/>
            <a:chExt cx="1834900" cy="2315200"/>
          </a:xfrm>
        </p:grpSpPr>
        <p:sp>
          <p:nvSpPr>
            <p:cNvPr id="1703" name="Google Shape;1703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04" name="Google Shape;1704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b="1"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05" name="Google Shape;1705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06" name="Google Shape;1706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07" name="Google Shape;170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9" name="Google Shape;1709;p28"/>
          <p:cNvGrpSpPr/>
          <p:nvPr/>
        </p:nvGrpSpPr>
        <p:grpSpPr>
          <a:xfrm>
            <a:off x="2388508" y="1650359"/>
            <a:ext cx="2051418" cy="2588394"/>
            <a:chOff x="1083025" y="1574025"/>
            <a:chExt cx="1834900" cy="2315200"/>
          </a:xfrm>
        </p:grpSpPr>
        <p:sp>
          <p:nvSpPr>
            <p:cNvPr id="1710" name="Google Shape;1710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1" name="Google Shape;1711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b="1"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2" name="Google Shape;1712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13" name="Google Shape;1713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14" name="Google Shape;1714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6" name="Google Shape;1716;p28"/>
          <p:cNvGrpSpPr/>
          <p:nvPr/>
        </p:nvGrpSpPr>
        <p:grpSpPr>
          <a:xfrm>
            <a:off x="4302291" y="1649564"/>
            <a:ext cx="2051418" cy="2588394"/>
            <a:chOff x="1083025" y="1574025"/>
            <a:chExt cx="1834900" cy="2315200"/>
          </a:xfrm>
        </p:grpSpPr>
        <p:sp>
          <p:nvSpPr>
            <p:cNvPr id="1717" name="Google Shape;1717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8" name="Google Shape;1718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9" name="Google Shape;1719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0" name="Google Shape;1720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DADCE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21" name="Google Shape;1721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DADC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B0B3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3" name="Google Shape;1723;p28"/>
          <p:cNvGrpSpPr/>
          <p:nvPr/>
        </p:nvGrpSpPr>
        <p:grpSpPr>
          <a:xfrm>
            <a:off x="6217659" y="1649551"/>
            <a:ext cx="2051418" cy="2588394"/>
            <a:chOff x="1083025" y="1574025"/>
            <a:chExt cx="1834900" cy="2315200"/>
          </a:xfrm>
        </p:grpSpPr>
        <p:sp>
          <p:nvSpPr>
            <p:cNvPr id="1724" name="Google Shape;1724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25" name="Google Shape;1725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b="1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26" name="Google Shape;1726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7" name="Google Shape;1727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cap="flat" cmpd="sng" w="9525">
              <a:solidFill>
                <a:srgbClr val="DADCE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28" name="Google Shape;1728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DADC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fmla="val 96952" name="adj"/>
              </a:avLst>
            </a:prstGeom>
            <a:solidFill>
              <a:srgbClr val="B0B3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735" name="Google Shape;1735;p29"/>
          <p:cNvSpPr txBox="1"/>
          <p:nvPr>
            <p:ph idx="1" type="body"/>
          </p:nvPr>
        </p:nvSpPr>
        <p:spPr>
          <a:xfrm>
            <a:off x="457200" y="1995750"/>
            <a:ext cx="25635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36" name="Google Shape;1736;p29"/>
          <p:cNvSpPr txBox="1"/>
          <p:nvPr>
            <p:ph idx="2" type="body"/>
          </p:nvPr>
        </p:nvSpPr>
        <p:spPr>
          <a:xfrm>
            <a:off x="3290250" y="1995750"/>
            <a:ext cx="25635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37" name="Google Shape;1737;p29"/>
          <p:cNvSpPr txBox="1"/>
          <p:nvPr>
            <p:ph idx="3" type="body"/>
          </p:nvPr>
        </p:nvSpPr>
        <p:spPr>
          <a:xfrm>
            <a:off x="6123300" y="1995750"/>
            <a:ext cx="25635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738" name="Google Shape;1738;p2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9" name="Google Shape;1739;p29"/>
          <p:cNvSpPr txBox="1"/>
          <p:nvPr>
            <p:ph idx="1" type="body"/>
          </p:nvPr>
        </p:nvSpPr>
        <p:spPr>
          <a:xfrm>
            <a:off x="457200" y="3367350"/>
            <a:ext cx="25635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40" name="Google Shape;1740;p29"/>
          <p:cNvSpPr txBox="1"/>
          <p:nvPr>
            <p:ph idx="2" type="body"/>
          </p:nvPr>
        </p:nvSpPr>
        <p:spPr>
          <a:xfrm>
            <a:off x="3290250" y="3367350"/>
            <a:ext cx="25635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41" name="Google Shape;1741;p29"/>
          <p:cNvSpPr txBox="1"/>
          <p:nvPr>
            <p:ph idx="3" type="body"/>
          </p:nvPr>
        </p:nvSpPr>
        <p:spPr>
          <a:xfrm>
            <a:off x="6123300" y="3367350"/>
            <a:ext cx="2563500" cy="134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747" name="Google Shape;1747;p3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48" name="Google Shape;1748;p30"/>
          <p:cNvGrpSpPr/>
          <p:nvPr/>
        </p:nvGrpSpPr>
        <p:grpSpPr>
          <a:xfrm>
            <a:off x="6052563" y="735135"/>
            <a:ext cx="2596372" cy="2900838"/>
            <a:chOff x="2181300" y="231400"/>
            <a:chExt cx="4262637" cy="4762499"/>
          </a:xfrm>
        </p:grpSpPr>
        <p:sp>
          <p:nvSpPr>
            <p:cNvPr id="1749" name="Google Shape;1749;p30"/>
            <p:cNvSpPr/>
            <p:nvPr/>
          </p:nvSpPr>
          <p:spPr>
            <a:xfrm>
              <a:off x="4504120" y="3382365"/>
              <a:ext cx="236644" cy="133254"/>
            </a:xfrm>
            <a:custGeom>
              <a:rect b="b" l="l" r="r" t="t"/>
              <a:pathLst>
                <a:path extrusionOk="0" h="133254" w="236644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0"/>
            <p:cNvSpPr/>
            <p:nvPr/>
          </p:nvSpPr>
          <p:spPr>
            <a:xfrm>
              <a:off x="5178128" y="3780033"/>
              <a:ext cx="236549" cy="133254"/>
            </a:xfrm>
            <a:custGeom>
              <a:rect b="b" l="l" r="r" t="t"/>
              <a:pathLst>
                <a:path extrusionOk="0" h="133254" w="236549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0"/>
            <p:cNvSpPr/>
            <p:nvPr/>
          </p:nvSpPr>
          <p:spPr>
            <a:xfrm>
              <a:off x="4560192" y="2212790"/>
              <a:ext cx="494767" cy="1273873"/>
            </a:xfrm>
            <a:custGeom>
              <a:rect b="b" l="l" r="r" t="t"/>
              <a:pathLst>
                <a:path extrusionOk="0" h="1273873" w="494767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0"/>
            <p:cNvSpPr/>
            <p:nvPr/>
          </p:nvSpPr>
          <p:spPr>
            <a:xfrm>
              <a:off x="4629475" y="2174500"/>
              <a:ext cx="494671" cy="1273873"/>
            </a:xfrm>
            <a:custGeom>
              <a:rect b="b" l="l" r="r" t="t"/>
              <a:pathLst>
                <a:path extrusionOk="0" h="1273873" w="494671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30"/>
            <p:cNvSpPr/>
            <p:nvPr/>
          </p:nvSpPr>
          <p:spPr>
            <a:xfrm>
              <a:off x="4560192" y="2212790"/>
              <a:ext cx="494767" cy="1273873"/>
            </a:xfrm>
            <a:custGeom>
              <a:rect b="b" l="l" r="r" t="t"/>
              <a:pathLst>
                <a:path extrusionOk="0" h="1273873" w="494767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30"/>
            <p:cNvSpPr/>
            <p:nvPr/>
          </p:nvSpPr>
          <p:spPr>
            <a:xfrm>
              <a:off x="5160832" y="2249175"/>
              <a:ext cx="281692" cy="1586388"/>
            </a:xfrm>
            <a:custGeom>
              <a:rect b="b" l="l" r="r" t="t"/>
              <a:pathLst>
                <a:path extrusionOk="0" h="1586388" w="281692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0"/>
            <p:cNvSpPr/>
            <p:nvPr/>
          </p:nvSpPr>
          <p:spPr>
            <a:xfrm>
              <a:off x="5078053" y="2296515"/>
              <a:ext cx="281692" cy="1586388"/>
            </a:xfrm>
            <a:custGeom>
              <a:rect b="b" l="l" r="r" t="t"/>
              <a:pathLst>
                <a:path extrusionOk="0" h="1586388" w="281692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30"/>
            <p:cNvSpPr/>
            <p:nvPr/>
          </p:nvSpPr>
          <p:spPr>
            <a:xfrm>
              <a:off x="4075404" y="1596713"/>
              <a:ext cx="2321774" cy="1343501"/>
            </a:xfrm>
            <a:custGeom>
              <a:rect b="b" l="l" r="r" t="t"/>
              <a:pathLst>
                <a:path extrusionOk="0" h="1343501" w="2321774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0"/>
            <p:cNvSpPr/>
            <p:nvPr/>
          </p:nvSpPr>
          <p:spPr>
            <a:xfrm>
              <a:off x="4075404" y="1654530"/>
              <a:ext cx="2221415" cy="1401603"/>
            </a:xfrm>
            <a:custGeom>
              <a:rect b="b" l="l" r="r" t="t"/>
              <a:pathLst>
                <a:path extrusionOk="0" h="1401603" w="2221415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0"/>
            <p:cNvSpPr/>
            <p:nvPr/>
          </p:nvSpPr>
          <p:spPr>
            <a:xfrm>
              <a:off x="4206176" y="231400"/>
              <a:ext cx="2045689" cy="2621660"/>
            </a:xfrm>
            <a:custGeom>
              <a:rect b="b" l="l" r="r" t="t"/>
              <a:pathLst>
                <a:path extrusionOk="0" h="2621660" w="2045689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0"/>
            <p:cNvSpPr/>
            <p:nvPr/>
          </p:nvSpPr>
          <p:spPr>
            <a:xfrm>
              <a:off x="6296819" y="2879159"/>
              <a:ext cx="101975" cy="176974"/>
            </a:xfrm>
            <a:custGeom>
              <a:rect b="b" l="l" r="r" t="t"/>
              <a:pathLst>
                <a:path extrusionOk="0" h="176974" w="101975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0"/>
            <p:cNvSpPr/>
            <p:nvPr/>
          </p:nvSpPr>
          <p:spPr>
            <a:xfrm>
              <a:off x="4356811" y="496480"/>
              <a:ext cx="169452" cy="163353"/>
            </a:xfrm>
            <a:custGeom>
              <a:rect b="b" l="l" r="r" t="t"/>
              <a:pathLst>
                <a:path extrusionOk="0" h="163353" w="169452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0"/>
            <p:cNvSpPr/>
            <p:nvPr/>
          </p:nvSpPr>
          <p:spPr>
            <a:xfrm>
              <a:off x="4598397" y="636212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0"/>
            <p:cNvSpPr/>
            <p:nvPr/>
          </p:nvSpPr>
          <p:spPr>
            <a:xfrm>
              <a:off x="4356811" y="619924"/>
              <a:ext cx="169452" cy="163353"/>
            </a:xfrm>
            <a:custGeom>
              <a:rect b="b" l="l" r="r" t="t"/>
              <a:pathLst>
                <a:path extrusionOk="0" h="163353" w="169452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0"/>
            <p:cNvSpPr/>
            <p:nvPr/>
          </p:nvSpPr>
          <p:spPr>
            <a:xfrm>
              <a:off x="4598397" y="759656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0"/>
            <p:cNvSpPr/>
            <p:nvPr/>
          </p:nvSpPr>
          <p:spPr>
            <a:xfrm>
              <a:off x="4356811" y="761466"/>
              <a:ext cx="169452" cy="163448"/>
            </a:xfrm>
            <a:custGeom>
              <a:rect b="b" l="l" r="r" t="t"/>
              <a:pathLst>
                <a:path extrusionOk="0" h="163448" w="169452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4598397" y="901293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4356811" y="903102"/>
              <a:ext cx="169452" cy="163449"/>
            </a:xfrm>
            <a:custGeom>
              <a:rect b="b" l="l" r="r" t="t"/>
              <a:pathLst>
                <a:path extrusionOk="0" h="163449" w="169452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4598397" y="1042929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5115879" y="982814"/>
              <a:ext cx="204046" cy="276142"/>
            </a:xfrm>
            <a:custGeom>
              <a:rect b="b" l="l" r="r" t="t"/>
              <a:pathLst>
                <a:path extrusionOk="0" h="276142" w="204046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5297876" y="1025975"/>
              <a:ext cx="199579" cy="260699"/>
            </a:xfrm>
            <a:custGeom>
              <a:rect b="b" l="l" r="r" t="t"/>
              <a:pathLst>
                <a:path extrusionOk="0" h="260699" w="199579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5298541" y="1258956"/>
              <a:ext cx="212884" cy="276193"/>
            </a:xfrm>
            <a:custGeom>
              <a:rect b="b" l="l" r="r" t="t"/>
              <a:pathLst>
                <a:path extrusionOk="0" h="276193" w="212884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5084706" y="1024070"/>
              <a:ext cx="290055" cy="509778"/>
            </a:xfrm>
            <a:custGeom>
              <a:rect b="b" l="l" r="r" t="t"/>
              <a:pathLst>
                <a:path extrusionOk="0" h="509778" w="290055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5705494" y="1324174"/>
              <a:ext cx="204331" cy="276159"/>
            </a:xfrm>
            <a:custGeom>
              <a:rect b="b" l="l" r="r" t="t"/>
              <a:pathLst>
                <a:path extrusionOk="0" h="276159" w="204331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5887776" y="1367351"/>
              <a:ext cx="199579" cy="260603"/>
            </a:xfrm>
            <a:custGeom>
              <a:rect b="b" l="l" r="r" t="t"/>
              <a:pathLst>
                <a:path extrusionOk="0" h="260603" w="199579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5887776" y="1600333"/>
              <a:ext cx="213550" cy="276118"/>
            </a:xfrm>
            <a:custGeom>
              <a:rect b="b" l="l" r="r" t="t"/>
              <a:pathLst>
                <a:path extrusionOk="0" h="276118" w="21355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5674606" y="1365446"/>
              <a:ext cx="290055" cy="509682"/>
            </a:xfrm>
            <a:custGeom>
              <a:rect b="b" l="l" r="r" t="t"/>
              <a:pathLst>
                <a:path extrusionOk="0" h="509682" w="290055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5115879" y="1943808"/>
              <a:ext cx="971477" cy="359289"/>
            </a:xfrm>
            <a:custGeom>
              <a:rect b="b" l="l" r="r" t="t"/>
              <a:pathLst>
                <a:path extrusionOk="0" h="359289" w="971477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cap="flat" cmpd="sng" w="13475">
              <a:solidFill>
                <a:srgbClr val="D6D8E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0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0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0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rect b="b" l="l" r="r" t="t"/>
              <a:pathLst>
                <a:path extrusionOk="0" h="86976" w="50162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0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4356811" y="1418691"/>
              <a:ext cx="57973" cy="235172"/>
            </a:xfrm>
            <a:custGeom>
              <a:rect b="b" l="l" r="r" t="t"/>
              <a:pathLst>
                <a:path extrusionOk="0" h="235172" w="57973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4517330" y="1440789"/>
              <a:ext cx="58068" cy="305942"/>
            </a:xfrm>
            <a:custGeom>
              <a:rect b="b" l="l" r="r" t="t"/>
              <a:pathLst>
                <a:path extrusionOk="0" h="305942" w="58068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4677849" y="1415738"/>
              <a:ext cx="58067" cy="423862"/>
            </a:xfrm>
            <a:custGeom>
              <a:rect b="b" l="l" r="r" t="t"/>
              <a:pathLst>
                <a:path extrusionOk="0" h="423862" w="58067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4838368" y="1414214"/>
              <a:ext cx="58068" cy="518255"/>
            </a:xfrm>
            <a:custGeom>
              <a:rect b="b" l="l" r="r" t="t"/>
              <a:pathLst>
                <a:path extrusionOk="0" h="518255" w="58068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5343399" y="3731361"/>
              <a:ext cx="99124" cy="151542"/>
            </a:xfrm>
            <a:custGeom>
              <a:rect b="b" l="l" r="r" t="t"/>
              <a:pathLst>
                <a:path extrusionOk="0" h="151542" w="99124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4678419" y="3350075"/>
              <a:ext cx="69282" cy="136588"/>
            </a:xfrm>
            <a:custGeom>
              <a:rect b="b" l="l" r="r" t="t"/>
              <a:pathLst>
                <a:path extrusionOk="0" h="136588" w="69282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7" name="Google Shape;1787;p30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1788" name="Google Shape;1788;p30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0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30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rect b="b" l="l" r="r" t="t"/>
                <a:pathLst>
                  <a:path extrusionOk="0" h="87534" w="65671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30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0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0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rect b="b" l="l" r="r" t="t"/>
                <a:pathLst>
                  <a:path extrusionOk="0" h="275248" w="475691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0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0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rect b="b" l="l" r="r" t="t"/>
                <a:pathLst>
                  <a:path extrusionOk="0" h="139064" w="22104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30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0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rect b="b" l="l" r="r" t="t"/>
                <a:pathLst>
                  <a:path extrusionOk="0" h="14763" w="31647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0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30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30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0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rect b="b" l="l" r="r" t="t"/>
                <a:pathLst>
                  <a:path extrusionOk="0" h="18383" w="20623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30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rect b="b" l="l" r="r" t="t"/>
                <a:pathLst>
                  <a:path extrusionOk="0" h="14573" w="19577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0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0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rect b="b" l="l" r="r" t="t"/>
                <a:pathLst>
                  <a:path extrusionOk="0" h="138969" w="221034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30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1806" name="Google Shape;1806;p30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0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rect b="b" l="l" r="r" t="t"/>
                <a:pathLst>
                  <a:path extrusionOk="0" h="87630" w="65576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0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0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30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rect b="b" l="l" r="r" t="t"/>
                <a:pathLst>
                  <a:path extrusionOk="0" h="275248" w="475616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0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rect b="b" l="l" r="r" t="t"/>
                <a:pathLst>
                  <a:path extrusionOk="0" h="258770" w="474714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0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rect b="b" l="l" r="r" t="t"/>
                <a:pathLst>
                  <a:path extrusionOk="0" h="138588" w="220817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0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0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rect b="b" l="l" r="r" t="t"/>
                <a:pathLst>
                  <a:path extrusionOk="0" h="14858" w="31647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0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0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0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0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0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0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0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rect b="b" l="l" r="r" t="t"/>
                <a:pathLst>
                  <a:path extrusionOk="0" h="139065" w="220817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2" name="Google Shape;1822;p30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1823" name="Google Shape;1823;p30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0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30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0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0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rect b="b" l="l" r="r" t="t"/>
                <a:pathLst>
                  <a:path extrusionOk="0" h="275343" w="475691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0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0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rect b="b" l="l" r="r" t="t"/>
                <a:pathLst>
                  <a:path extrusionOk="0" h="139065" w="22104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0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0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0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0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rect b="b" l="l" r="r" t="t"/>
                <a:pathLst>
                  <a:path extrusionOk="0" h="24765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0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0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0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0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0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rect b="b" l="l" r="r" t="t"/>
                <a:pathLst>
                  <a:path extrusionOk="0" h="139064" w="221036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9" name="Google Shape;1839;p30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1840" name="Google Shape;1840;p30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0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30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0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0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rect b="b" l="l" r="r" t="t"/>
                <a:pathLst>
                  <a:path extrusionOk="0" h="275248" w="475693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30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30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rect b="b" l="l" r="r" t="t"/>
                <a:pathLst>
                  <a:path extrusionOk="0" h="139065" w="221102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30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30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rect b="b" l="l" r="r" t="t"/>
                <a:pathLst>
                  <a:path extrusionOk="0" h="14858" w="31647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30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30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rect b="b" l="l" r="r" t="t"/>
                <a:pathLst>
                  <a:path extrusionOk="0" h="24669" w="35544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30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30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rect b="b" l="l" r="r" t="t"/>
                <a:pathLst>
                  <a:path extrusionOk="0" h="18383" w="20528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30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30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30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rect b="b" l="l" r="r" t="t"/>
                <a:pathLst>
                  <a:path extrusionOk="0" h="139065" w="221102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6" name="Google Shape;1856;p30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857" name="Google Shape;1857;p30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30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rect b="b" l="l" r="r" t="t"/>
                <a:pathLst>
                  <a:path extrusionOk="0" h="87630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30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30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30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rect b="b" l="l" r="r" t="t"/>
                <a:pathLst>
                  <a:path extrusionOk="0" h="275344" w="475673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30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30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rect b="b" l="l" r="r" t="t"/>
                <a:pathLst>
                  <a:path extrusionOk="0" h="139160" w="221515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30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30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30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30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rect b="b" l="l" r="r" t="t"/>
                <a:pathLst>
                  <a:path extrusionOk="0" h="24764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30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30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30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30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30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rect b="b" l="l" r="r" t="t"/>
                <a:pathLst>
                  <a:path extrusionOk="0" h="138874" w="22161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3" name="Google Shape;1873;p30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874" name="Google Shape;1874;p30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30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30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30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0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30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rect b="b" l="l" r="r" t="t"/>
                <a:pathLst>
                  <a:path extrusionOk="0" h="275248" w="475657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30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0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rect b="b" l="l" r="r" t="t"/>
                <a:pathLst>
                  <a:path extrusionOk="0" h="138970" w="221102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30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30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0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30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30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0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30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30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30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rect b="b" l="l" r="r" t="t"/>
                <a:pathLst>
                  <a:path extrusionOk="0" h="139065" w="221197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1" name="Google Shape;1891;p30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892" name="Google Shape;1892;p30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30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rect b="b" l="l" r="r" t="t"/>
                <a:pathLst>
                  <a:path extrusionOk="0" h="87630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30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p30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p30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rect b="b" l="l" r="r" t="t"/>
                <a:pathLst>
                  <a:path extrusionOk="0" h="275343" w="475673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30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p30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rect b="b" l="l" r="r" t="t"/>
                <a:pathLst>
                  <a:path extrusionOk="0" h="139065" w="221706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30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30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rect b="b" l="l" r="r" t="t"/>
                <a:pathLst>
                  <a:path extrusionOk="0" h="14763" w="31552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p30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30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rect b="b" l="l" r="r" t="t"/>
                <a:pathLst>
                  <a:path extrusionOk="0" h="24764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p30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30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rect b="b" l="l" r="r" t="t"/>
                <a:pathLst>
                  <a:path extrusionOk="0" h="18383" w="20528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30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30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30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rect b="b" l="l" r="r" t="t"/>
                <a:pathLst>
                  <a:path extrusionOk="0" h="139160" w="220369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8" name="Google Shape;1908;p30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1909" name="Google Shape;1909;p30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30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30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30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30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30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rect b="b" l="l" r="r" t="t"/>
                <a:pathLst>
                  <a:path extrusionOk="0" h="275248" w="475693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30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30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rect b="b" l="l" r="r" t="t"/>
                <a:pathLst>
                  <a:path extrusionOk="0" h="138970" w="220987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30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30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30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rect b="b" l="l" r="r" t="t"/>
                <a:pathLst>
                  <a:path extrusionOk="0" h="13049" w="23569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30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30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30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30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30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rect b="b" l="l" r="r" t="t"/>
                <a:pathLst>
                  <a:path extrusionOk="0" h="139065" w="220987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6" name="Google Shape;1926;p30"/>
            <p:cNvSpPr/>
            <p:nvPr/>
          </p:nvSpPr>
          <p:spPr>
            <a:xfrm>
              <a:off x="5615017" y="4460119"/>
              <a:ext cx="828920" cy="479679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30"/>
            <p:cNvSpPr/>
            <p:nvPr/>
          </p:nvSpPr>
          <p:spPr>
            <a:xfrm>
              <a:off x="5846435" y="2182763"/>
              <a:ext cx="465451" cy="682637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30"/>
            <p:cNvSpPr/>
            <p:nvPr/>
          </p:nvSpPr>
          <p:spPr>
            <a:xfrm>
              <a:off x="5832052" y="2673876"/>
              <a:ext cx="86758" cy="504907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5882176" y="2176405"/>
              <a:ext cx="221715" cy="275766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5925036" y="2475870"/>
              <a:ext cx="274953" cy="308347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5845497" y="2576533"/>
              <a:ext cx="400459" cy="461811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5916607" y="2198526"/>
              <a:ext cx="294816" cy="364308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5928072" y="2197020"/>
              <a:ext cx="296585" cy="278850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30"/>
            <p:cNvSpPr/>
            <p:nvPr/>
          </p:nvSpPr>
          <p:spPr>
            <a:xfrm>
              <a:off x="5977205" y="4610895"/>
              <a:ext cx="232912" cy="178155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5978157" y="4667764"/>
              <a:ext cx="231905" cy="121227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30"/>
            <p:cNvSpPr/>
            <p:nvPr/>
          </p:nvSpPr>
          <p:spPr>
            <a:xfrm>
              <a:off x="5800764" y="4571652"/>
              <a:ext cx="213680" cy="165568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30"/>
            <p:cNvSpPr/>
            <p:nvPr/>
          </p:nvSpPr>
          <p:spPr>
            <a:xfrm>
              <a:off x="5801482" y="4626139"/>
              <a:ext cx="212755" cy="111143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30"/>
            <p:cNvSpPr/>
            <p:nvPr/>
          </p:nvSpPr>
          <p:spPr>
            <a:xfrm>
              <a:off x="5835285" y="3032607"/>
              <a:ext cx="455829" cy="159522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30"/>
            <p:cNvSpPr/>
            <p:nvPr/>
          </p:nvSpPr>
          <p:spPr>
            <a:xfrm>
              <a:off x="5815995" y="3000698"/>
              <a:ext cx="485198" cy="1060979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30"/>
            <p:cNvSpPr/>
            <p:nvPr/>
          </p:nvSpPr>
          <p:spPr>
            <a:xfrm>
              <a:off x="5561118" y="2683306"/>
              <a:ext cx="698939" cy="60971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30"/>
            <p:cNvSpPr/>
            <p:nvPr/>
          </p:nvSpPr>
          <p:spPr>
            <a:xfrm>
              <a:off x="6103702" y="2644294"/>
              <a:ext cx="168312" cy="197615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30"/>
            <p:cNvSpPr/>
            <p:nvPr/>
          </p:nvSpPr>
          <p:spPr>
            <a:xfrm>
              <a:off x="5833319" y="2576558"/>
              <a:ext cx="135999" cy="14296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30"/>
            <p:cNvSpPr/>
            <p:nvPr/>
          </p:nvSpPr>
          <p:spPr>
            <a:xfrm>
              <a:off x="2925535" y="2722330"/>
              <a:ext cx="1200895" cy="746478"/>
            </a:xfrm>
            <a:custGeom>
              <a:rect b="b" l="l" r="r" t="t"/>
              <a:pathLst>
                <a:path extrusionOk="0" h="746478" w="1200895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30"/>
            <p:cNvSpPr/>
            <p:nvPr/>
          </p:nvSpPr>
          <p:spPr>
            <a:xfrm>
              <a:off x="2868613" y="1365288"/>
              <a:ext cx="1401428" cy="1812876"/>
            </a:xfrm>
            <a:custGeom>
              <a:rect b="b" l="l" r="r" t="t"/>
              <a:pathLst>
                <a:path extrusionOk="0" h="1812876" w="1401428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30"/>
            <p:cNvSpPr/>
            <p:nvPr/>
          </p:nvSpPr>
          <p:spPr>
            <a:xfrm>
              <a:off x="2977907" y="1395545"/>
              <a:ext cx="128396" cy="88201"/>
            </a:xfrm>
            <a:custGeom>
              <a:rect b="b" l="l" r="r" t="t"/>
              <a:pathLst>
                <a:path extrusionOk="0" h="88201" w="128396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30"/>
            <p:cNvSpPr/>
            <p:nvPr/>
          </p:nvSpPr>
          <p:spPr>
            <a:xfrm>
              <a:off x="3945392" y="3100901"/>
              <a:ext cx="140370" cy="95440"/>
            </a:xfrm>
            <a:custGeom>
              <a:rect b="b" l="l" r="r" t="t"/>
              <a:pathLst>
                <a:path extrusionOk="0" h="95440" w="14037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30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rect b="b" l="l" r="r" t="t"/>
              <a:pathLst>
                <a:path extrusionOk="0" h="1808606" w="1041804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2779183" y="1414991"/>
              <a:ext cx="1401428" cy="1812826"/>
            </a:xfrm>
            <a:custGeom>
              <a:rect b="b" l="l" r="r" t="t"/>
              <a:pathLst>
                <a:path extrusionOk="0" h="1812826" w="1401428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3046144" y="1759790"/>
              <a:ext cx="868170" cy="1123263"/>
            </a:xfrm>
            <a:custGeom>
              <a:rect b="b" l="l" r="r" t="t"/>
              <a:pathLst>
                <a:path extrusionOk="0" h="1123263" w="86817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3308258" y="2099261"/>
              <a:ext cx="343371" cy="444102"/>
            </a:xfrm>
            <a:custGeom>
              <a:rect b="b" l="l" r="r" t="t"/>
              <a:pathLst>
                <a:path extrusionOk="0" h="444102" w="343371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2221786" y="2914306"/>
              <a:ext cx="208703" cy="88772"/>
            </a:xfrm>
            <a:custGeom>
              <a:rect b="b" l="l" r="r" t="t"/>
              <a:pathLst>
                <a:path extrusionOk="0" h="88772" w="208703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0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rect b="b" l="l" r="r" t="t"/>
              <a:pathLst>
                <a:path extrusionOk="0" h="46481" w="2680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0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rect b="b" l="l" r="r" t="t"/>
              <a:pathLst>
                <a:path extrusionOk="0" h="46481" w="2680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314638" y="2924117"/>
              <a:ext cx="167836" cy="171354"/>
            </a:xfrm>
            <a:custGeom>
              <a:rect b="b" l="l" r="r" t="t"/>
              <a:pathLst>
                <a:path extrusionOk="0" h="171354" w="167836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290498" y="2306802"/>
              <a:ext cx="1203749" cy="724947"/>
            </a:xfrm>
            <a:custGeom>
              <a:rect b="b" l="l" r="r" t="t"/>
              <a:pathLst>
                <a:path extrusionOk="0" h="724947" w="1203749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56" name="Google Shape;1956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817469"/>
            <a:ext cx="4715601" cy="268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br>
              <a:rPr lang="en"/>
            </a:br>
            <a:r>
              <a:rPr lang="en"/>
              <a:t>for use</a:t>
            </a:r>
            <a:endParaRPr/>
          </a:p>
        </p:txBody>
      </p:sp>
      <p:sp>
        <p:nvSpPr>
          <p:cNvPr id="344" name="Google Shape;344;p13"/>
          <p:cNvSpPr txBox="1"/>
          <p:nvPr>
            <p:ph idx="2" type="body"/>
          </p:nvPr>
        </p:nvSpPr>
        <p:spPr>
          <a:xfrm>
            <a:off x="3815169" y="1919550"/>
            <a:ext cx="3045000" cy="212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345" name="Google Shape;345;p13"/>
          <p:cNvSpPr txBox="1"/>
          <p:nvPr>
            <p:ph idx="1" type="body"/>
          </p:nvPr>
        </p:nvSpPr>
        <p:spPr>
          <a:xfrm>
            <a:off x="457200" y="1919550"/>
            <a:ext cx="3045000" cy="212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346" name="Google Shape;346;p13"/>
          <p:cNvSpPr txBox="1"/>
          <p:nvPr>
            <p:ph idx="2" type="body"/>
          </p:nvPr>
        </p:nvSpPr>
        <p:spPr>
          <a:xfrm>
            <a:off x="457200" y="4265975"/>
            <a:ext cx="8229600" cy="62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3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3"/>
                </a:solidFill>
                <a:hlinkClick r:id="rId4"/>
              </a:rPr>
              <a:t>www.slidescarnival.com/help-use-presentation-template</a:t>
            </a:r>
            <a:endParaRPr b="1"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</a:rPr>
              <a:t>This template is free to use under </a:t>
            </a:r>
            <a:r>
              <a:rPr lang="en" sz="1200" u="sng">
                <a:solidFill>
                  <a:schemeClr val="accent3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chemeClr val="accent3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</a:endParaRPr>
          </a:p>
        </p:txBody>
      </p:sp>
      <p:sp>
        <p:nvSpPr>
          <p:cNvPr id="347" name="Google Shape;347;p1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31"/>
          <p:cNvSpPr txBox="1"/>
          <p:nvPr>
            <p:ph idx="4294967295" type="body"/>
          </p:nvPr>
        </p:nvSpPr>
        <p:spPr>
          <a:xfrm>
            <a:off x="1238250" y="1528175"/>
            <a:ext cx="2997000" cy="208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Mobile</a:t>
            </a: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 project</a:t>
            </a:r>
            <a:endParaRPr sz="3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962" name="Google Shape;1962;p31"/>
          <p:cNvSpPr/>
          <p:nvPr/>
        </p:nvSpPr>
        <p:spPr>
          <a:xfrm>
            <a:off x="5300136" y="772185"/>
            <a:ext cx="17454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63" name="Google Shape;1963;p3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1964" name="Google Shape;1964;p31"/>
          <p:cNvGrpSpPr/>
          <p:nvPr/>
        </p:nvGrpSpPr>
        <p:grpSpPr>
          <a:xfrm>
            <a:off x="5248684" y="413748"/>
            <a:ext cx="1842985" cy="3822716"/>
            <a:chOff x="2547150" y="238125"/>
            <a:chExt cx="2525675" cy="5238750"/>
          </a:xfrm>
        </p:grpSpPr>
        <p:sp>
          <p:nvSpPr>
            <p:cNvPr id="1965" name="Google Shape;1965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9" name="Google Shape;1969;p31"/>
          <p:cNvGrpSpPr/>
          <p:nvPr/>
        </p:nvGrpSpPr>
        <p:grpSpPr>
          <a:xfrm>
            <a:off x="6637552" y="2080650"/>
            <a:ext cx="1041945" cy="2747812"/>
            <a:chOff x="2217389" y="2145281"/>
            <a:chExt cx="771754" cy="2035265"/>
          </a:xfrm>
        </p:grpSpPr>
        <p:sp>
          <p:nvSpPr>
            <p:cNvPr id="1970" name="Google Shape;1970;p31"/>
            <p:cNvSpPr/>
            <p:nvPr/>
          </p:nvSpPr>
          <p:spPr>
            <a:xfrm>
              <a:off x="2315715" y="3791112"/>
              <a:ext cx="673428" cy="389434"/>
            </a:xfrm>
            <a:custGeom>
              <a:rect b="b" l="l" r="r" t="t"/>
              <a:pathLst>
                <a:path extrusionOk="0" h="381000" w="658819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657140" y="3935803"/>
              <a:ext cx="195329" cy="151148"/>
            </a:xfrm>
            <a:custGeom>
              <a:rect b="b" l="l" r="r" t="t"/>
              <a:pathLst>
                <a:path extrusionOk="0" h="147874" w="191092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658204" y="3985466"/>
              <a:ext cx="194361" cy="101567"/>
            </a:xfrm>
            <a:custGeom>
              <a:rect b="b" l="l" r="r" t="t"/>
              <a:pathLst>
                <a:path extrusionOk="0" h="99367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457350" y="3860101"/>
              <a:ext cx="195204" cy="145599"/>
            </a:xfrm>
            <a:custGeom>
              <a:rect b="b" l="l" r="r" t="t"/>
              <a:pathLst>
                <a:path extrusionOk="0" h="142446" w="190969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457756" y="3906656"/>
              <a:ext cx="194361" cy="101578"/>
            </a:xfrm>
            <a:custGeom>
              <a:rect b="b" l="l" r="r" t="t"/>
              <a:pathLst>
                <a:path extrusionOk="0" h="99378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506461" y="2987362"/>
              <a:ext cx="335774" cy="964424"/>
            </a:xfrm>
            <a:custGeom>
              <a:rect b="b" l="l" r="r" t="t"/>
              <a:pathLst>
                <a:path extrusionOk="0" h="943536" w="32849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82229" y="2387101"/>
              <a:ext cx="214978" cy="209526"/>
            </a:xfrm>
            <a:custGeom>
              <a:rect b="b" l="l" r="r" t="t"/>
              <a:pathLst>
                <a:path extrusionOk="0" h="204988" w="210314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31"/>
            <p:cNvSpPr/>
            <p:nvPr/>
          </p:nvSpPr>
          <p:spPr>
            <a:xfrm>
              <a:off x="2243240" y="2453762"/>
              <a:ext cx="324369" cy="463332"/>
            </a:xfrm>
            <a:custGeom>
              <a:rect b="b" l="l" r="r" t="t"/>
              <a:pathLst>
                <a:path extrusionOk="0" h="453297" w="317332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31"/>
            <p:cNvSpPr/>
            <p:nvPr/>
          </p:nvSpPr>
          <p:spPr>
            <a:xfrm>
              <a:off x="2217389" y="2839467"/>
              <a:ext cx="154799" cy="101310"/>
            </a:xfrm>
            <a:custGeom>
              <a:rect b="b" l="l" r="r" t="t"/>
              <a:pathLst>
                <a:path extrusionOk="0" h="99116" w="151441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2221873" y="2861121"/>
              <a:ext cx="101078" cy="84251"/>
            </a:xfrm>
            <a:custGeom>
              <a:rect b="b" l="l" r="r" t="t"/>
              <a:pathLst>
                <a:path extrusionOk="0" h="82426" w="98885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2506235" y="2416390"/>
              <a:ext cx="349666" cy="703984"/>
            </a:xfrm>
            <a:custGeom>
              <a:rect b="b" l="l" r="r" t="t"/>
              <a:pathLst>
                <a:path extrusionOk="0" h="688737" w="34208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2790960" y="2560359"/>
              <a:ext cx="135498" cy="621896"/>
            </a:xfrm>
            <a:custGeom>
              <a:rect b="b" l="l" r="r" t="t"/>
              <a:pathLst>
                <a:path extrusionOk="0" h="608427" w="132559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2573358" y="2169926"/>
              <a:ext cx="231959" cy="282978"/>
            </a:xfrm>
            <a:custGeom>
              <a:rect b="b" l="l" r="r" t="t"/>
              <a:pathLst>
                <a:path extrusionOk="0" h="276849" w="226927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31"/>
            <p:cNvSpPr/>
            <p:nvPr/>
          </p:nvSpPr>
          <p:spPr>
            <a:xfrm>
              <a:off x="2582180" y="2145281"/>
              <a:ext cx="245225" cy="242272"/>
            </a:xfrm>
            <a:custGeom>
              <a:rect b="b" l="l" r="r" t="t"/>
              <a:pathLst>
                <a:path extrusionOk="0" h="237025" w="239905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31"/>
            <p:cNvSpPr/>
            <p:nvPr/>
          </p:nvSpPr>
          <p:spPr>
            <a:xfrm>
              <a:off x="2773661" y="2522433"/>
              <a:ext cx="151929" cy="206815"/>
            </a:xfrm>
            <a:custGeom>
              <a:rect b="b" l="l" r="r" t="t"/>
              <a:pathLst>
                <a:path extrusionOk="0" h="202336" w="148633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2459309" y="2417031"/>
              <a:ext cx="123448" cy="199057"/>
            </a:xfrm>
            <a:custGeom>
              <a:rect b="b" l="l" r="r" t="t"/>
              <a:pathLst>
                <a:path extrusionOk="0" h="194746" w="12077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9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32"/>
          <p:cNvSpPr/>
          <p:nvPr/>
        </p:nvSpPr>
        <p:spPr>
          <a:xfrm>
            <a:off x="5091723" y="920939"/>
            <a:ext cx="2264100" cy="29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91" name="Google Shape;1991;p32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1992" name="Google Shape;1992;p32"/>
          <p:cNvGrpSpPr/>
          <p:nvPr/>
        </p:nvGrpSpPr>
        <p:grpSpPr>
          <a:xfrm>
            <a:off x="5035361" y="585201"/>
            <a:ext cx="2384344" cy="3679174"/>
            <a:chOff x="2112475" y="238125"/>
            <a:chExt cx="3395050" cy="5238750"/>
          </a:xfrm>
        </p:grpSpPr>
        <p:sp>
          <p:nvSpPr>
            <p:cNvPr id="1993" name="Google Shape;1993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7" name="Google Shape;1997;p32"/>
          <p:cNvSpPr txBox="1"/>
          <p:nvPr>
            <p:ph idx="4294967295" type="body"/>
          </p:nvPr>
        </p:nvSpPr>
        <p:spPr>
          <a:xfrm>
            <a:off x="1238250" y="1528175"/>
            <a:ext cx="2997000" cy="208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Tablet</a:t>
            </a: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 project</a:t>
            </a:r>
            <a:endParaRPr sz="3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grpSp>
        <p:nvGrpSpPr>
          <p:cNvPr id="1998" name="Google Shape;1998;p32"/>
          <p:cNvGrpSpPr/>
          <p:nvPr/>
        </p:nvGrpSpPr>
        <p:grpSpPr>
          <a:xfrm>
            <a:off x="6866152" y="2080650"/>
            <a:ext cx="1042234" cy="2747998"/>
            <a:chOff x="2217389" y="2145281"/>
            <a:chExt cx="771968" cy="2035404"/>
          </a:xfrm>
        </p:grpSpPr>
        <p:sp>
          <p:nvSpPr>
            <p:cNvPr id="1999" name="Google Shape;1999;p32"/>
            <p:cNvSpPr/>
            <p:nvPr/>
          </p:nvSpPr>
          <p:spPr>
            <a:xfrm>
              <a:off x="2315715" y="3791112"/>
              <a:ext cx="673642" cy="389572"/>
            </a:xfrm>
            <a:custGeom>
              <a:rect b="b" l="l" r="r" t="t"/>
              <a:pathLst>
                <a:path extrusionOk="0" h="381000" w="658819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32"/>
            <p:cNvSpPr/>
            <p:nvPr/>
          </p:nvSpPr>
          <p:spPr>
            <a:xfrm>
              <a:off x="2657140" y="3935803"/>
              <a:ext cx="195392" cy="151201"/>
            </a:xfrm>
            <a:custGeom>
              <a:rect b="b" l="l" r="r" t="t"/>
              <a:pathLst>
                <a:path extrusionOk="0" h="147874" w="191092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2"/>
            <p:cNvSpPr/>
            <p:nvPr/>
          </p:nvSpPr>
          <p:spPr>
            <a:xfrm>
              <a:off x="2658204" y="3985466"/>
              <a:ext cx="194423" cy="101603"/>
            </a:xfrm>
            <a:custGeom>
              <a:rect b="b" l="l" r="r" t="t"/>
              <a:pathLst>
                <a:path extrusionOk="0" h="99367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2"/>
            <p:cNvSpPr/>
            <p:nvPr/>
          </p:nvSpPr>
          <p:spPr>
            <a:xfrm>
              <a:off x="2457350" y="3860101"/>
              <a:ext cx="195266" cy="145651"/>
            </a:xfrm>
            <a:custGeom>
              <a:rect b="b" l="l" r="r" t="t"/>
              <a:pathLst>
                <a:path extrusionOk="0" h="142446" w="190969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32"/>
            <p:cNvSpPr/>
            <p:nvPr/>
          </p:nvSpPr>
          <p:spPr>
            <a:xfrm>
              <a:off x="2457756" y="3906656"/>
              <a:ext cx="194423" cy="101614"/>
            </a:xfrm>
            <a:custGeom>
              <a:rect b="b" l="l" r="r" t="t"/>
              <a:pathLst>
                <a:path extrusionOk="0" h="99378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32"/>
            <p:cNvSpPr/>
            <p:nvPr/>
          </p:nvSpPr>
          <p:spPr>
            <a:xfrm>
              <a:off x="2506461" y="2987362"/>
              <a:ext cx="335881" cy="964766"/>
            </a:xfrm>
            <a:custGeom>
              <a:rect b="b" l="l" r="r" t="t"/>
              <a:pathLst>
                <a:path extrusionOk="0" h="943536" w="32849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32"/>
            <p:cNvSpPr/>
            <p:nvPr/>
          </p:nvSpPr>
          <p:spPr>
            <a:xfrm>
              <a:off x="2582229" y="2387101"/>
              <a:ext cx="215046" cy="209600"/>
            </a:xfrm>
            <a:custGeom>
              <a:rect b="b" l="l" r="r" t="t"/>
              <a:pathLst>
                <a:path extrusionOk="0" h="204988" w="210314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32"/>
            <p:cNvSpPr/>
            <p:nvPr/>
          </p:nvSpPr>
          <p:spPr>
            <a:xfrm>
              <a:off x="2243240" y="2453762"/>
              <a:ext cx="324472" cy="463496"/>
            </a:xfrm>
            <a:custGeom>
              <a:rect b="b" l="l" r="r" t="t"/>
              <a:pathLst>
                <a:path extrusionOk="0" h="453297" w="317332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32"/>
            <p:cNvSpPr/>
            <p:nvPr/>
          </p:nvSpPr>
          <p:spPr>
            <a:xfrm>
              <a:off x="2217389" y="2839467"/>
              <a:ext cx="154848" cy="101346"/>
            </a:xfrm>
            <a:custGeom>
              <a:rect b="b" l="l" r="r" t="t"/>
              <a:pathLst>
                <a:path extrusionOk="0" h="99116" w="151441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32"/>
            <p:cNvSpPr/>
            <p:nvPr/>
          </p:nvSpPr>
          <p:spPr>
            <a:xfrm>
              <a:off x="2221873" y="2861121"/>
              <a:ext cx="101110" cy="84281"/>
            </a:xfrm>
            <a:custGeom>
              <a:rect b="b" l="l" r="r" t="t"/>
              <a:pathLst>
                <a:path extrusionOk="0" h="82426" w="98885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32"/>
            <p:cNvSpPr/>
            <p:nvPr/>
          </p:nvSpPr>
          <p:spPr>
            <a:xfrm>
              <a:off x="2506235" y="2416390"/>
              <a:ext cx="349777" cy="704234"/>
            </a:xfrm>
            <a:custGeom>
              <a:rect b="b" l="l" r="r" t="t"/>
              <a:pathLst>
                <a:path extrusionOk="0" h="688737" w="34208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32"/>
            <p:cNvSpPr/>
            <p:nvPr/>
          </p:nvSpPr>
          <p:spPr>
            <a:xfrm>
              <a:off x="2790960" y="2560359"/>
              <a:ext cx="135542" cy="622117"/>
            </a:xfrm>
            <a:custGeom>
              <a:rect b="b" l="l" r="r" t="t"/>
              <a:pathLst>
                <a:path extrusionOk="0" h="608427" w="132559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32"/>
            <p:cNvSpPr/>
            <p:nvPr/>
          </p:nvSpPr>
          <p:spPr>
            <a:xfrm>
              <a:off x="2573358" y="2169926"/>
              <a:ext cx="232033" cy="283078"/>
            </a:xfrm>
            <a:custGeom>
              <a:rect b="b" l="l" r="r" t="t"/>
              <a:pathLst>
                <a:path extrusionOk="0" h="276849" w="226927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32"/>
            <p:cNvSpPr/>
            <p:nvPr/>
          </p:nvSpPr>
          <p:spPr>
            <a:xfrm>
              <a:off x="2582180" y="2145281"/>
              <a:ext cx="245303" cy="242358"/>
            </a:xfrm>
            <a:custGeom>
              <a:rect b="b" l="l" r="r" t="t"/>
              <a:pathLst>
                <a:path extrusionOk="0" h="237025" w="239905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32"/>
            <p:cNvSpPr/>
            <p:nvPr/>
          </p:nvSpPr>
          <p:spPr>
            <a:xfrm>
              <a:off x="2773661" y="2522433"/>
              <a:ext cx="151977" cy="206889"/>
            </a:xfrm>
            <a:custGeom>
              <a:rect b="b" l="l" r="r" t="t"/>
              <a:pathLst>
                <a:path extrusionOk="0" h="202336" w="148633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32"/>
            <p:cNvSpPr/>
            <p:nvPr/>
          </p:nvSpPr>
          <p:spPr>
            <a:xfrm>
              <a:off x="2459309" y="2417031"/>
              <a:ext cx="123487" cy="199128"/>
            </a:xfrm>
            <a:custGeom>
              <a:rect b="b" l="l" r="r" t="t"/>
              <a:pathLst>
                <a:path extrusionOk="0" h="194746" w="12077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33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‹#›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2020" name="Google Shape;2020;p33"/>
          <p:cNvGrpSpPr/>
          <p:nvPr/>
        </p:nvGrpSpPr>
        <p:grpSpPr>
          <a:xfrm>
            <a:off x="3824899" y="1241117"/>
            <a:ext cx="4542205" cy="2661224"/>
            <a:chOff x="1177450" y="241631"/>
            <a:chExt cx="6173152" cy="3616776"/>
          </a:xfrm>
        </p:grpSpPr>
        <p:sp>
          <p:nvSpPr>
            <p:cNvPr id="2021" name="Google Shape;2021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  <a:effectLst>
              <a:outerShdw blurRad="100013" rotWithShape="0" algn="bl" dir="5400000" dist="28575">
                <a:srgbClr val="38226D">
                  <a:alpha val="3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5" name="Google Shape;2025;p33"/>
          <p:cNvSpPr txBox="1"/>
          <p:nvPr>
            <p:ph idx="4294967295" type="body"/>
          </p:nvPr>
        </p:nvSpPr>
        <p:spPr>
          <a:xfrm>
            <a:off x="476250" y="1528175"/>
            <a:ext cx="2997000" cy="208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Desktop</a:t>
            </a: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 project</a:t>
            </a:r>
            <a:endParaRPr sz="3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grpSp>
        <p:nvGrpSpPr>
          <p:cNvPr id="2026" name="Google Shape;2026;p33"/>
          <p:cNvGrpSpPr/>
          <p:nvPr/>
        </p:nvGrpSpPr>
        <p:grpSpPr>
          <a:xfrm>
            <a:off x="7531342" y="2825005"/>
            <a:ext cx="1214233" cy="1885000"/>
            <a:chOff x="6492887" y="4126007"/>
            <a:chExt cx="271993" cy="422295"/>
          </a:xfrm>
        </p:grpSpPr>
        <p:sp>
          <p:nvSpPr>
            <p:cNvPr id="2027" name="Google Shape;2027;p33"/>
            <p:cNvSpPr/>
            <p:nvPr/>
          </p:nvSpPr>
          <p:spPr>
            <a:xfrm rot="10800000">
              <a:off x="6492887" y="4392220"/>
              <a:ext cx="271993" cy="156082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33"/>
            <p:cNvSpPr/>
            <p:nvPr/>
          </p:nvSpPr>
          <p:spPr>
            <a:xfrm flipH="1">
              <a:off x="6563431" y="4299082"/>
              <a:ext cx="180447" cy="104443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3"/>
            <p:cNvSpPr/>
            <p:nvPr/>
          </p:nvSpPr>
          <p:spPr>
            <a:xfrm flipH="1">
              <a:off x="6653655" y="4351284"/>
              <a:ext cx="90223" cy="156685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3"/>
            <p:cNvSpPr/>
            <p:nvPr/>
          </p:nvSpPr>
          <p:spPr>
            <a:xfrm flipH="1">
              <a:off x="6563431" y="4351284"/>
              <a:ext cx="90223" cy="156685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6631565" y="4127172"/>
              <a:ext cx="91680" cy="134039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6638516" y="4126007"/>
              <a:ext cx="43914" cy="54116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6647100" y="4184749"/>
              <a:ext cx="54168" cy="60624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33"/>
            <p:cNvSpPr/>
            <p:nvPr/>
          </p:nvSpPr>
          <p:spPr>
            <a:xfrm>
              <a:off x="6554604" y="4208935"/>
              <a:ext cx="102224" cy="145520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33"/>
            <p:cNvSpPr/>
            <p:nvPr/>
          </p:nvSpPr>
          <p:spPr>
            <a:xfrm>
              <a:off x="6631332" y="4204595"/>
              <a:ext cx="78964" cy="104158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33"/>
            <p:cNvSpPr/>
            <p:nvPr/>
          </p:nvSpPr>
          <p:spPr>
            <a:xfrm>
              <a:off x="6645396" y="4130153"/>
              <a:ext cx="58090" cy="71561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33"/>
            <p:cNvSpPr/>
            <p:nvPr/>
          </p:nvSpPr>
          <p:spPr>
            <a:xfrm>
              <a:off x="6647754" y="4129873"/>
              <a:ext cx="58319" cy="54888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33"/>
            <p:cNvSpPr/>
            <p:nvPr/>
          </p:nvSpPr>
          <p:spPr>
            <a:xfrm>
              <a:off x="6577749" y="4490229"/>
              <a:ext cx="45861" cy="34982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33"/>
            <p:cNvSpPr/>
            <p:nvPr/>
          </p:nvSpPr>
          <p:spPr>
            <a:xfrm>
              <a:off x="6577951" y="4501389"/>
              <a:ext cx="45653" cy="23835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6554804" y="4475155"/>
              <a:ext cx="41980" cy="32521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6554997" y="4485886"/>
              <a:ext cx="41814" cy="21828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6570371" y="4307401"/>
              <a:ext cx="99964" cy="172414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33"/>
            <p:cNvSpPr/>
            <p:nvPr/>
          </p:nvSpPr>
          <p:spPr>
            <a:xfrm>
              <a:off x="6597627" y="4307742"/>
              <a:ext cx="99521" cy="186686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33"/>
            <p:cNvSpPr/>
            <p:nvPr/>
          </p:nvSpPr>
          <p:spPr>
            <a:xfrm>
              <a:off x="6560564" y="4295988"/>
              <a:ext cx="148825" cy="136991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33"/>
            <p:cNvSpPr/>
            <p:nvPr/>
          </p:nvSpPr>
          <p:spPr>
            <a:xfrm>
              <a:off x="6680201" y="4215053"/>
              <a:ext cx="51721" cy="181324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>
              <a:off x="6690335" y="4212768"/>
              <a:ext cx="31273" cy="39773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>
              <a:off x="6629015" y="4204538"/>
              <a:ext cx="26751" cy="28086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8" name="Google Shape;2048;p33"/>
            <p:cNvGrpSpPr/>
            <p:nvPr/>
          </p:nvGrpSpPr>
          <p:grpSpPr>
            <a:xfrm>
              <a:off x="6551528" y="4270928"/>
              <a:ext cx="147953" cy="112133"/>
              <a:chOff x="6621095" y="1452181"/>
              <a:chExt cx="330894" cy="250785"/>
            </a:xfrm>
          </p:grpSpPr>
          <p:sp>
            <p:nvSpPr>
              <p:cNvPr id="2049" name="Google Shape;2049;p33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33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33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33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33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54" name="Google Shape;2054;p33"/>
          <p:cNvSpPr/>
          <p:nvPr/>
        </p:nvSpPr>
        <p:spPr>
          <a:xfrm>
            <a:off x="4329725" y="1397200"/>
            <a:ext cx="3519000" cy="22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3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60" name="Google Shape;2060;p34"/>
          <p:cNvGrpSpPr/>
          <p:nvPr/>
        </p:nvGrpSpPr>
        <p:grpSpPr>
          <a:xfrm>
            <a:off x="5410301" y="719490"/>
            <a:ext cx="3356124" cy="3829046"/>
            <a:chOff x="2602525" y="317054"/>
            <a:chExt cx="4174283" cy="4762495"/>
          </a:xfrm>
        </p:grpSpPr>
        <p:sp>
          <p:nvSpPr>
            <p:cNvPr id="2061" name="Google Shape;2061;p34"/>
            <p:cNvSpPr/>
            <p:nvPr/>
          </p:nvSpPr>
          <p:spPr>
            <a:xfrm>
              <a:off x="3677747" y="776267"/>
              <a:ext cx="2670951" cy="3350306"/>
            </a:xfrm>
            <a:custGeom>
              <a:rect b="b" l="l" r="r" t="t"/>
              <a:pathLst>
                <a:path extrusionOk="0" h="3350306" w="2670951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3662233" y="794118"/>
              <a:ext cx="2655076" cy="3335369"/>
            </a:xfrm>
            <a:custGeom>
              <a:rect b="b" l="l" r="r" t="t"/>
              <a:pathLst>
                <a:path extrusionOk="0" h="3335369" w="2655076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3763407" y="1012375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3763407" y="1170775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3763407" y="1252119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3763407" y="1333558"/>
              <a:ext cx="1235786" cy="759428"/>
            </a:xfrm>
            <a:custGeom>
              <a:rect b="b" l="l" r="r" t="t"/>
              <a:pathLst>
                <a:path extrusionOk="0" h="759428" w="1235786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5632982" y="2768594"/>
              <a:ext cx="578775" cy="425291"/>
            </a:xfrm>
            <a:custGeom>
              <a:rect b="b" l="l" r="r" t="t"/>
              <a:pathLst>
                <a:path extrusionOk="0" h="425291" w="578775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5632982" y="2926995"/>
              <a:ext cx="548794" cy="362521"/>
            </a:xfrm>
            <a:custGeom>
              <a:rect b="b" l="l" r="r" t="t"/>
              <a:pathLst>
                <a:path extrusionOk="0" h="362521" w="548794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5632982" y="3008338"/>
              <a:ext cx="484930" cy="325659"/>
            </a:xfrm>
            <a:custGeom>
              <a:rect b="b" l="l" r="r" t="t"/>
              <a:pathLst>
                <a:path extrusionOk="0" h="325659" w="48493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5632982" y="3089777"/>
              <a:ext cx="454092" cy="307752"/>
            </a:xfrm>
            <a:custGeom>
              <a:rect b="b" l="l" r="r" t="t"/>
              <a:pathLst>
                <a:path extrusionOk="0" h="307752" w="454092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3763407" y="1505008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3763407" y="1663408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>
              <a:off x="3763407" y="1744847"/>
              <a:ext cx="1319638" cy="807910"/>
            </a:xfrm>
            <a:custGeom>
              <a:rect b="b" l="l" r="r" t="t"/>
              <a:pathLst>
                <a:path extrusionOk="0" h="807910" w="1319638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>
              <a:off x="3763407" y="1826191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>
              <a:off x="3763407" y="1997641"/>
              <a:ext cx="1575095" cy="1001077"/>
            </a:xfrm>
            <a:custGeom>
              <a:rect b="b" l="l" r="r" t="t"/>
              <a:pathLst>
                <a:path extrusionOk="0" h="1001077" w="1575095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>
              <a:off x="3763407" y="2156137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>
              <a:off x="3763407" y="2237480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>
              <a:off x="3763407" y="2318824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763407" y="2490369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2648770"/>
              <a:ext cx="1493528" cy="887920"/>
            </a:xfrm>
            <a:custGeom>
              <a:rect b="b" l="l" r="r" t="t"/>
              <a:pathLst>
                <a:path extrusionOk="0" h="887920" w="1493528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633267" y="2100963"/>
              <a:ext cx="578489" cy="901329"/>
            </a:xfrm>
            <a:custGeom>
              <a:rect b="b" l="l" r="r" t="t"/>
              <a:pathLst>
                <a:path extrusionOk="0" h="901329" w="578489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680697" y="317054"/>
              <a:ext cx="2667830" cy="1909376"/>
            </a:xfrm>
            <a:custGeom>
              <a:rect b="b" l="l" r="r" t="t"/>
              <a:pathLst>
                <a:path extrusionOk="0" h="1909376" w="266783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662233" y="334831"/>
              <a:ext cx="2655171" cy="1893451"/>
            </a:xfrm>
            <a:custGeom>
              <a:rect b="b" l="l" r="r" t="t"/>
              <a:pathLst>
                <a:path extrusionOk="0" h="1893451" w="2655171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3763692" y="506668"/>
              <a:ext cx="2448064" cy="1546988"/>
            </a:xfrm>
            <a:custGeom>
              <a:rect b="b" l="l" r="r" t="t"/>
              <a:pathLst>
                <a:path extrusionOk="0" h="1546988" w="2448064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6042246" y="1815046"/>
              <a:ext cx="173984" cy="241344"/>
            </a:xfrm>
            <a:custGeom>
              <a:rect b="b" l="l" r="r" t="t"/>
              <a:pathLst>
                <a:path extrusionOk="0" h="241344" w="173984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3824606" y="578160"/>
              <a:ext cx="40165" cy="72472"/>
            </a:xfrm>
            <a:custGeom>
              <a:rect b="b" l="l" r="r" t="t"/>
              <a:pathLst>
                <a:path extrusionOk="0" h="72472" w="40165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3871213" y="621212"/>
              <a:ext cx="35348" cy="54941"/>
            </a:xfrm>
            <a:custGeom>
              <a:rect b="b" l="l" r="r" t="t"/>
              <a:pathLst>
                <a:path extrusionOk="0" h="54941" w="35348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913502" y="644554"/>
              <a:ext cx="33883" cy="60925"/>
            </a:xfrm>
            <a:custGeom>
              <a:rect b="b" l="l" r="r" t="t"/>
              <a:pathLst>
                <a:path extrusionOk="0" h="60925" w="33883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956522" y="663093"/>
              <a:ext cx="19892" cy="51720"/>
            </a:xfrm>
            <a:custGeom>
              <a:rect b="b" l="l" r="r" t="t"/>
              <a:pathLst>
                <a:path extrusionOk="0" h="51720" w="19892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980286" y="683824"/>
              <a:ext cx="34675" cy="54516"/>
            </a:xfrm>
            <a:custGeom>
              <a:rect b="b" l="l" r="r" t="t"/>
              <a:pathLst>
                <a:path extrusionOk="0" h="54516" w="34675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4022575" y="681666"/>
              <a:ext cx="32718" cy="85915"/>
            </a:xfrm>
            <a:custGeom>
              <a:rect b="b" l="l" r="r" t="t"/>
              <a:pathLst>
                <a:path extrusionOk="0" h="85915" w="32718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4065860" y="766513"/>
              <a:ext cx="8800" cy="10615"/>
            </a:xfrm>
            <a:custGeom>
              <a:rect b="b" l="l" r="r" t="t"/>
              <a:pathLst>
                <a:path extrusionOk="0" h="10615" w="880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4086317" y="778377"/>
              <a:ext cx="8807" cy="10445"/>
            </a:xfrm>
            <a:custGeom>
              <a:rect b="b" l="l" r="r" t="t"/>
              <a:pathLst>
                <a:path extrusionOk="0" h="10445" w="8807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4106781" y="790188"/>
              <a:ext cx="8804" cy="10445"/>
            </a:xfrm>
            <a:custGeom>
              <a:rect b="b" l="l" r="r" t="t"/>
              <a:pathLst>
                <a:path extrusionOk="0" h="10445" w="8804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6091738" y="1886219"/>
              <a:ext cx="73770" cy="113063"/>
            </a:xfrm>
            <a:custGeom>
              <a:rect b="b" l="l" r="r" t="t"/>
              <a:pathLst>
                <a:path extrusionOk="0" h="113063" w="7377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5099606" y="2084115"/>
              <a:ext cx="833576" cy="1053763"/>
            </a:xfrm>
            <a:custGeom>
              <a:rect b="b" l="l" r="r" t="t"/>
              <a:pathLst>
                <a:path extrusionOk="0" h="1053763" w="833576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4974070" y="2163744"/>
              <a:ext cx="820424" cy="1006964"/>
            </a:xfrm>
            <a:custGeom>
              <a:rect b="b" l="l" r="r" t="t"/>
              <a:pathLst>
                <a:path extrusionOk="0" h="1006964" w="820424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034477" y="2242227"/>
              <a:ext cx="618491" cy="852150"/>
            </a:xfrm>
            <a:custGeom>
              <a:rect b="b" l="l" r="r" t="t"/>
              <a:pathLst>
                <a:path extrusionOk="0" h="852150" w="618491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5108865" y="2242623"/>
              <a:ext cx="621582" cy="807149"/>
            </a:xfrm>
            <a:custGeom>
              <a:rect b="b" l="l" r="r" t="t"/>
              <a:pathLst>
                <a:path extrusionOk="0" h="807149" w="621582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5831808" y="2838412"/>
              <a:ext cx="311135" cy="259746"/>
            </a:xfrm>
            <a:custGeom>
              <a:rect b="b" l="l" r="r" t="t"/>
              <a:pathLst>
                <a:path extrusionOk="0" h="259746" w="311135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5831808" y="2798312"/>
              <a:ext cx="380520" cy="219646"/>
            </a:xfrm>
            <a:custGeom>
              <a:rect b="b" l="l" r="r" t="t"/>
              <a:pathLst>
                <a:path extrusionOk="0" h="219646" w="38052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56214" y="2910510"/>
              <a:ext cx="696628" cy="514166"/>
            </a:xfrm>
            <a:custGeom>
              <a:rect b="b" l="l" r="r" t="t"/>
              <a:pathLst>
                <a:path extrusionOk="0" h="514166" w="696628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797207" y="2991392"/>
              <a:ext cx="2353338" cy="1403876"/>
            </a:xfrm>
            <a:custGeom>
              <a:rect b="b" l="l" r="r" t="t"/>
              <a:pathLst>
                <a:path extrusionOk="0" h="1403876" w="2353338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2602525" y="4569200"/>
              <a:ext cx="891148" cy="510349"/>
            </a:xfrm>
            <a:custGeom>
              <a:rect b="b" l="l" r="r" t="t"/>
              <a:pathLst>
                <a:path extrusionOk="0" h="510349" w="891148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2671243" y="4325932"/>
              <a:ext cx="591243" cy="341661"/>
            </a:xfrm>
            <a:custGeom>
              <a:rect b="b" l="l" r="r" t="t"/>
              <a:pathLst>
                <a:path extrusionOk="0" h="341661" w="591243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2671243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2966865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3352925" y="4700698"/>
              <a:ext cx="220640" cy="124389"/>
            </a:xfrm>
            <a:custGeom>
              <a:rect b="b" l="l" r="r" t="t"/>
              <a:pathLst>
                <a:path extrusionOk="0" h="124389" w="22064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3356617" y="4721600"/>
              <a:ext cx="217074" cy="103773"/>
            </a:xfrm>
            <a:custGeom>
              <a:rect b="b" l="l" r="r" t="t"/>
              <a:pathLst>
                <a:path extrusionOk="0" h="103773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3173533" y="4605067"/>
              <a:ext cx="220687" cy="124551"/>
            </a:xfrm>
            <a:custGeom>
              <a:rect b="b" l="l" r="r" t="t"/>
              <a:pathLst>
                <a:path extrusionOk="0" h="124551" w="220687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3177588" y="4625969"/>
              <a:ext cx="217074" cy="103649"/>
            </a:xfrm>
            <a:custGeom>
              <a:rect b="b" l="l" r="r" t="t"/>
              <a:pathLst>
                <a:path extrusionOk="0" h="103649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2766014" y="4132721"/>
              <a:ext cx="711887" cy="612953"/>
            </a:xfrm>
            <a:custGeom>
              <a:rect b="b" l="l" r="r" t="t"/>
              <a:pathLst>
                <a:path extrusionOk="0" h="612953" w="711887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2706078" y="4012750"/>
              <a:ext cx="153426" cy="268033"/>
            </a:xfrm>
            <a:custGeom>
              <a:rect b="b" l="l" r="r" t="t"/>
              <a:pathLst>
                <a:path extrusionOk="0" h="268033" w="153426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2694181" y="3854621"/>
              <a:ext cx="102411" cy="197244"/>
            </a:xfrm>
            <a:custGeom>
              <a:rect b="b" l="l" r="r" t="t"/>
              <a:pathLst>
                <a:path extrusionOk="0" h="197244" w="102411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2799755" y="3593223"/>
              <a:ext cx="234442" cy="375527"/>
            </a:xfrm>
            <a:custGeom>
              <a:rect b="b" l="l" r="r" t="t"/>
              <a:pathLst>
                <a:path extrusionOk="0" h="375527" w="234442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8" name="Google Shape;2118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19" name="Google Shape;2119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20" name="Google Shape;2120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rect b="b" l="l" r="r" t="t"/>
                  <a:pathLst>
                    <a:path extrusionOk="0" h="167618" w="474083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rect b="b" l="l" r="r" t="t"/>
                  <a:pathLst>
                    <a:path extrusionOk="0" h="123825" w="200539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rect b="b" l="l" r="r" t="t"/>
                  <a:pathLst>
                    <a:path extrusionOk="0" h="274003" w="474198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3" name="Google Shape;2123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24" name="Google Shape;2124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rect b="b" l="l" r="r" t="t"/>
                    <a:pathLst>
                      <a:path extrusionOk="0" h="77247" w="133724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rect b="b" l="l" r="r" t="t"/>
                    <a:pathLst>
                      <a:path extrusionOk="0" h="75723" w="131154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26" name="Google Shape;2126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7" name="Google Shape;2127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rect b="b" l="l" r="r" t="t"/>
                  <a:pathLst>
                    <a:path extrusionOk="0" h="16916" w="29303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rect b="b" l="l" r="r" t="t"/>
                  <a:pathLst>
                    <a:path extrusionOk="0" h="17487" w="29345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rect b="b" l="l" r="r" t="t"/>
                  <a:pathLst>
                    <a:path extrusionOk="0" h="17487" w="29372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2" name="Google Shape;2132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rect b="b" l="l" r="r" t="t"/>
                  <a:pathLst>
                    <a:path extrusionOk="0" h="17011" w="2927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rect b="b" l="l" r="r" t="t"/>
                  <a:pathLst>
                    <a:path extrusionOk="0" h="16983" w="29387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rect b="b" l="l" r="r" t="t"/>
                  <a:pathLst>
                    <a:path extrusionOk="0" h="17011" w="29458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rect b="b" l="l" r="r" t="t"/>
                  <a:pathLst>
                    <a:path extrusionOk="0" h="21809" w="3768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rect b="b" l="l" r="r" t="t"/>
                  <a:pathLst>
                    <a:path extrusionOk="0" h="16916" w="29434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rect b="b" l="l" r="r" t="t"/>
                  <a:pathLst>
                    <a:path extrusionOk="0" h="17047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rect b="b" l="l" r="r" t="t"/>
                  <a:pathLst>
                    <a:path extrusionOk="0" h="17106" w="29341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rect b="b" l="l" r="r" t="t"/>
                  <a:pathLst>
                    <a:path extrusionOk="0" h="17011" w="29291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rect b="b" l="l" r="r" t="t"/>
                  <a:pathLst>
                    <a:path extrusionOk="0" h="17011" w="2939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rect b="b" l="l" r="r" t="t"/>
                  <a:pathLst>
                    <a:path extrusionOk="0" h="17011" w="29326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rect b="b" l="l" r="r" t="t"/>
                  <a:pathLst>
                    <a:path extrusionOk="0" h="21745" w="3768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rect b="b" l="l" r="r" t="t"/>
                  <a:pathLst>
                    <a:path extrusionOk="0" h="24112" w="46109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rect b="b" l="l" r="r" t="t"/>
                  <a:pathLst>
                    <a:path extrusionOk="0" h="17011" w="28938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rect b="b" l="l" r="r" t="t"/>
                  <a:pathLst>
                    <a:path extrusionOk="0" h="17011" w="29352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rect b="b" l="l" r="r" t="t"/>
                  <a:pathLst>
                    <a:path extrusionOk="0" h="17202" w="29387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rect b="b" l="l" r="r" t="t"/>
                  <a:pathLst>
                    <a:path extrusionOk="0" h="19393" w="34098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rect b="b" l="l" r="r" t="t"/>
                  <a:pathLst>
                    <a:path extrusionOk="0" h="19392" w="33778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rect b="b" l="l" r="r" t="t"/>
                  <a:pathLst>
                    <a:path extrusionOk="0" h="56826" w="98308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rect b="b" l="l" r="r" t="t"/>
                  <a:pathLst>
                    <a:path extrusionOk="0" h="16916" w="29387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rect b="b" l="l" r="r" t="t"/>
                  <a:pathLst>
                    <a:path extrusionOk="0" h="17011" w="29313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rect b="b" l="l" r="r" t="t"/>
                  <a:pathLst>
                    <a:path extrusionOk="0" h="16916" w="29541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rect b="b" l="l" r="r" t="t"/>
                  <a:pathLst>
                    <a:path extrusionOk="0" h="17106" w="29308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rect b="b" l="l" r="r" t="t"/>
                  <a:pathLst>
                    <a:path extrusionOk="0" h="17487" w="29333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rect b="b" l="l" r="r" t="t"/>
                  <a:pathLst>
                    <a:path extrusionOk="0" h="16630" w="29313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rect b="b" l="l" r="r" t="t"/>
                  <a:pathLst>
                    <a:path extrusionOk="0" h="17011" w="29041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rect b="b" l="l" r="r" t="t"/>
                  <a:pathLst>
                    <a:path extrusionOk="0" h="24441" w="42331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rect b="b" l="l" r="r" t="t"/>
                  <a:pathLst>
                    <a:path extrusionOk="0" h="17142" w="29345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rect b="b" l="l" r="r" t="t"/>
                  <a:pathLst>
                    <a:path extrusionOk="0" h="17106" w="29244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rect b="b" l="l" r="r" t="t"/>
                  <a:pathLst>
                    <a:path extrusionOk="0" h="16916" w="29291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rect b="b" l="l" r="r" t="t"/>
                  <a:pathLst>
                    <a:path extrusionOk="0" h="17011" w="29376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rect b="b" l="l" r="r" t="t"/>
                  <a:pathLst>
                    <a:path extrusionOk="0" h="28917" w="50834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rect b="b" l="l" r="r" t="t"/>
                  <a:pathLst>
                    <a:path extrusionOk="0" h="19459" w="33968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90" name="Google Shape;2190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191" name="Google Shape;2191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192" name="Google Shape;2192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rect b="b" l="l" r="r" t="t"/>
                    <a:pathLst>
                      <a:path extrusionOk="0" h="386884" w="286484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rect b="b" l="l" r="r" t="t"/>
                    <a:pathLst>
                      <a:path extrusionOk="0" h="175524" w="284295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5" name="Google Shape;2195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rect b="b" l="l" r="r" t="t"/>
                    <a:pathLst>
                      <a:path extrusionOk="0" h="168020" w="277062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97" name="Google Shape;2197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rect b="b" l="l" r="r" t="t"/>
                  <a:pathLst>
                    <a:path extrusionOk="0" h="199929" w="3426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rect b="b" l="l" r="r" t="t"/>
                  <a:pathLst>
                    <a:path extrusionOk="0" h="344805" w="257645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rect b="b" l="l" r="r" t="t"/>
                  <a:pathLst>
                    <a:path extrusionOk="0" h="152400" w="261072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00" name="Google Shape;2200;p34"/>
            <p:cNvSpPr/>
            <p:nvPr/>
          </p:nvSpPr>
          <p:spPr>
            <a:xfrm>
              <a:off x="2723181" y="3858886"/>
              <a:ext cx="360479" cy="597446"/>
            </a:xfrm>
            <a:custGeom>
              <a:rect b="b" l="l" r="r" t="t"/>
              <a:pathLst>
                <a:path extrusionOk="0" h="597446" w="360479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2983060" y="3959444"/>
              <a:ext cx="457273" cy="356362"/>
            </a:xfrm>
            <a:custGeom>
              <a:rect b="b" l="l" r="r" t="t"/>
              <a:pathLst>
                <a:path extrusionOk="0" h="356362" w="457273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2966834" y="3952080"/>
              <a:ext cx="139371" cy="203905"/>
            </a:xfrm>
            <a:custGeom>
              <a:rect b="b" l="l" r="r" t="t"/>
              <a:pathLst>
                <a:path extrusionOk="0" h="203905" w="139371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2806828" y="3576743"/>
              <a:ext cx="227254" cy="250802"/>
            </a:xfrm>
            <a:custGeom>
              <a:rect b="b" l="l" r="r" t="t"/>
              <a:pathLst>
                <a:path extrusionOk="0" h="250802" w="227254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3061186" y="4495381"/>
              <a:ext cx="201300" cy="278129"/>
            </a:xfrm>
            <a:custGeom>
              <a:rect b="b" l="l" r="r" t="t"/>
              <a:pathLst>
                <a:path extrusionOk="0" h="278129" w="20130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3130570" y="4465187"/>
              <a:ext cx="131916" cy="77057"/>
            </a:xfrm>
            <a:custGeom>
              <a:rect b="b" l="l" r="r" t="t"/>
              <a:pathLst>
                <a:path extrusionOk="0" h="77057" w="131916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6" name="Google Shape;2206;p34"/>
          <p:cNvSpPr txBox="1"/>
          <p:nvPr>
            <p:ph idx="4294967295" type="ctrTitle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</a:t>
            </a:r>
            <a:r>
              <a:rPr lang="en" sz="7200"/>
              <a:t>!</a:t>
            </a:r>
            <a:endParaRPr sz="7200"/>
          </a:p>
        </p:txBody>
      </p:sp>
      <p:sp>
        <p:nvSpPr>
          <p:cNvPr id="2207" name="Google Shape;2207;p34"/>
          <p:cNvSpPr txBox="1"/>
          <p:nvPr>
            <p:ph idx="4294967295" type="subTitle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Any questions?</a:t>
            </a:r>
            <a:endParaRPr b="1" sz="3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 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@username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5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213" name="Google Shape;2213;p35"/>
          <p:cNvSpPr txBox="1"/>
          <p:nvPr>
            <p:ph idx="1" type="body"/>
          </p:nvPr>
        </p:nvSpPr>
        <p:spPr>
          <a:xfrm>
            <a:off x="457200" y="1462350"/>
            <a:ext cx="81918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Illustrations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Sergei Tikhonov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Unsplash</a:t>
            </a:r>
            <a:endParaRPr sz="2400"/>
          </a:p>
        </p:txBody>
      </p:sp>
      <p:sp>
        <p:nvSpPr>
          <p:cNvPr id="2214" name="Google Shape;2214;p35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8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36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220" name="Google Shape;2220;p36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Raleway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Barlow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https://www.fontsquirrel.com/fonts/raleway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https://www.fontsquirrel.com/fonts/barlow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21" name="Google Shape;2221;p36"/>
          <p:cNvSpPr txBox="1"/>
          <p:nvPr/>
        </p:nvSpPr>
        <p:spPr>
          <a:xfrm>
            <a:off x="457200" y="4400250"/>
            <a:ext cx="81918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22" name="Google Shape;2222;p3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26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p3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28" name="Google Shape;2228;p37"/>
          <p:cNvGrpSpPr/>
          <p:nvPr/>
        </p:nvGrpSpPr>
        <p:grpSpPr>
          <a:xfrm>
            <a:off x="2343926" y="272752"/>
            <a:ext cx="1782756" cy="1850564"/>
            <a:chOff x="2012475" y="393272"/>
            <a:chExt cx="4440240" cy="4609126"/>
          </a:xfrm>
        </p:grpSpPr>
        <p:sp>
          <p:nvSpPr>
            <p:cNvPr id="2229" name="Google Shape;2229;p37"/>
            <p:cNvSpPr/>
            <p:nvPr/>
          </p:nvSpPr>
          <p:spPr>
            <a:xfrm>
              <a:off x="4172687" y="3422228"/>
              <a:ext cx="1096154" cy="631831"/>
            </a:xfrm>
            <a:custGeom>
              <a:rect b="b" l="l" r="r" t="t"/>
              <a:pathLst>
                <a:path extrusionOk="0" h="631831" w="1096154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4213521" y="3398464"/>
              <a:ext cx="1096058" cy="631866"/>
            </a:xfrm>
            <a:custGeom>
              <a:rect b="b" l="l" r="r" t="t"/>
              <a:pathLst>
                <a:path extrusionOk="0" h="631866" w="1096058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5277122" y="3780200"/>
              <a:ext cx="32266" cy="21196"/>
            </a:xfrm>
            <a:custGeom>
              <a:rect b="b" l="l" r="r" t="t"/>
              <a:pathLst>
                <a:path extrusionOk="0" h="21196" w="32266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4213559" y="3635813"/>
              <a:ext cx="33123" cy="21387"/>
            </a:xfrm>
            <a:custGeom>
              <a:rect b="b" l="l" r="r" t="t"/>
              <a:pathLst>
                <a:path extrusionOk="0" h="21387" w="33123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4213521" y="3377363"/>
              <a:ext cx="1096058" cy="631809"/>
            </a:xfrm>
            <a:custGeom>
              <a:rect b="b" l="l" r="r" t="t"/>
              <a:pathLst>
                <a:path extrusionOk="0" h="631809" w="1096058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4526041" y="3091821"/>
              <a:ext cx="783348" cy="688378"/>
            </a:xfrm>
            <a:custGeom>
              <a:rect b="b" l="l" r="r" t="t"/>
              <a:pathLst>
                <a:path extrusionOk="0" h="688378" w="783348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5278931" y="3755961"/>
              <a:ext cx="30363" cy="36025"/>
            </a:xfrm>
            <a:custGeom>
              <a:rect b="b" l="l" r="r" t="t"/>
              <a:pathLst>
                <a:path extrusionOk="0" h="36025" w="30363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4503768" y="3102562"/>
              <a:ext cx="785061" cy="689423"/>
            </a:xfrm>
            <a:custGeom>
              <a:rect b="b" l="l" r="r" t="t"/>
              <a:pathLst>
                <a:path extrusionOk="0" h="689423" w="785061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3580122" y="393272"/>
              <a:ext cx="2872593" cy="3889928"/>
            </a:xfrm>
            <a:custGeom>
              <a:rect b="b" l="l" r="r" t="t"/>
              <a:pathLst>
                <a:path extrusionOk="0" h="3889928" w="2872593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6397319" y="4189501"/>
              <a:ext cx="30267" cy="107125"/>
            </a:xfrm>
            <a:custGeom>
              <a:rect b="b" l="l" r="r" t="t"/>
              <a:pathLst>
                <a:path extrusionOk="0" h="107125" w="30267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3574887" y="397432"/>
              <a:ext cx="72623" cy="31086"/>
            </a:xfrm>
            <a:custGeom>
              <a:rect b="b" l="l" r="r" t="t"/>
              <a:pathLst>
                <a:path extrusionOk="0" h="31086" w="72623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3554709" y="407720"/>
              <a:ext cx="2872878" cy="3889928"/>
            </a:xfrm>
            <a:custGeom>
              <a:rect b="b" l="l" r="r" t="t"/>
              <a:pathLst>
                <a:path extrusionOk="0" h="3889928" w="2872878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3549854" y="410477"/>
              <a:ext cx="2872973" cy="3889886"/>
            </a:xfrm>
            <a:custGeom>
              <a:rect b="b" l="l" r="r" t="t"/>
              <a:pathLst>
                <a:path extrusionOk="0" h="3889886" w="2872973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3584596" y="456003"/>
              <a:ext cx="2802063" cy="3707642"/>
            </a:xfrm>
            <a:custGeom>
              <a:rect b="b" l="l" r="r" t="t"/>
              <a:pathLst>
                <a:path extrusionOk="0" h="3707642" w="2802063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3711283" y="669187"/>
              <a:ext cx="283071" cy="477189"/>
            </a:xfrm>
            <a:custGeom>
              <a:rect b="b" l="l" r="r" t="t"/>
              <a:pathLst>
                <a:path extrusionOk="0" h="477189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4063456" y="872696"/>
              <a:ext cx="283832" cy="477419"/>
            </a:xfrm>
            <a:custGeom>
              <a:rect b="b" l="l" r="r" t="t"/>
              <a:pathLst>
                <a:path extrusionOk="0" h="477419" w="283832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4408015" y="1071223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3711283" y="1076206"/>
              <a:ext cx="283071" cy="477216"/>
            </a:xfrm>
            <a:custGeom>
              <a:rect b="b" l="l" r="r" t="t"/>
              <a:pathLst>
                <a:path extrusionOk="0" h="477216" w="283071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4063456" y="1279716"/>
              <a:ext cx="283556" cy="477216"/>
            </a:xfrm>
            <a:custGeom>
              <a:rect b="b" l="l" r="r" t="t"/>
              <a:pathLst>
                <a:path extrusionOk="0" h="477216" w="283556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4098484" y="1260570"/>
              <a:ext cx="283570" cy="477216"/>
            </a:xfrm>
            <a:custGeom>
              <a:rect b="b" l="l" r="r" t="t"/>
              <a:pathLst>
                <a:path extrusionOk="0" h="477216" w="28357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4408015" y="1478241"/>
              <a:ext cx="284023" cy="477161"/>
            </a:xfrm>
            <a:custGeom>
              <a:rect b="b" l="l" r="r" t="t"/>
              <a:pathLst>
                <a:path extrusionOk="0" h="477161" w="284023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3711283" y="1491834"/>
              <a:ext cx="283071" cy="477165"/>
            </a:xfrm>
            <a:custGeom>
              <a:rect b="b" l="l" r="r" t="t"/>
              <a:pathLst>
                <a:path extrusionOk="0" h="477165" w="283071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3711283" y="1946286"/>
              <a:ext cx="980755" cy="657383"/>
            </a:xfrm>
            <a:custGeom>
              <a:rect b="b" l="l" r="r" t="t"/>
              <a:pathLst>
                <a:path extrusionOk="0" h="657383" w="980755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3715090" y="2139055"/>
              <a:ext cx="732044" cy="480371"/>
            </a:xfrm>
            <a:custGeom>
              <a:rect b="b" l="l" r="r" t="t"/>
              <a:pathLst>
                <a:path extrusionOk="0" h="480371" w="732044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3715090" y="2264376"/>
              <a:ext cx="732044" cy="480312"/>
            </a:xfrm>
            <a:custGeom>
              <a:rect b="b" l="l" r="r" t="t"/>
              <a:pathLst>
                <a:path extrusionOk="0" h="480312" w="732044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3715090" y="2389467"/>
              <a:ext cx="599361" cy="403889"/>
            </a:xfrm>
            <a:custGeom>
              <a:rect b="b" l="l" r="r" t="t"/>
              <a:pathLst>
                <a:path extrusionOk="0" h="403889" w="599361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4855752" y="2612272"/>
              <a:ext cx="1403078" cy="900663"/>
            </a:xfrm>
            <a:custGeom>
              <a:rect b="b" l="l" r="r" t="t"/>
              <a:pathLst>
                <a:path extrusionOk="0" h="900663" w="1403078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4860130" y="2805136"/>
              <a:ext cx="1263255" cy="786670"/>
            </a:xfrm>
            <a:custGeom>
              <a:rect b="b" l="l" r="r" t="t"/>
              <a:pathLst>
                <a:path extrusionOk="0" h="786670" w="1263255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4860130" y="2930227"/>
              <a:ext cx="1263255" cy="786839"/>
            </a:xfrm>
            <a:custGeom>
              <a:rect b="b" l="l" r="r" t="t"/>
              <a:pathLst>
                <a:path extrusionOk="0" h="786839" w="1263255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4860130" y="3055222"/>
              <a:ext cx="1034438" cy="654829"/>
            </a:xfrm>
            <a:custGeom>
              <a:rect b="b" l="l" r="r" t="t"/>
              <a:pathLst>
                <a:path extrusionOk="0" h="654829" w="1034438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063456" y="1695343"/>
              <a:ext cx="283556" cy="477207"/>
            </a:xfrm>
            <a:custGeom>
              <a:rect b="b" l="l" r="r" t="t"/>
              <a:pathLst>
                <a:path extrusionOk="0" h="477207" w="283556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4408015" y="1893817"/>
              <a:ext cx="284023" cy="477216"/>
            </a:xfrm>
            <a:custGeom>
              <a:rect b="b" l="l" r="r" t="t"/>
              <a:pathLst>
                <a:path extrusionOk="0" h="477216" w="284023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4855752" y="1988490"/>
              <a:ext cx="1403078" cy="1286379"/>
            </a:xfrm>
            <a:custGeom>
              <a:rect b="b" l="l" r="r" t="t"/>
              <a:pathLst>
                <a:path extrusionOk="0" h="1286379" w="1403078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4846614" y="1414848"/>
              <a:ext cx="423274" cy="545612"/>
            </a:xfrm>
            <a:custGeom>
              <a:rect b="b" l="l" r="r" t="t"/>
              <a:pathLst>
                <a:path extrusionOk="0" h="545612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4846614" y="1414848"/>
              <a:ext cx="423274" cy="545629"/>
            </a:xfrm>
            <a:custGeom>
              <a:rect b="b" l="l" r="r" t="t"/>
              <a:pathLst>
                <a:path extrusionOk="0" h="545629" w="423274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5340323" y="1699604"/>
              <a:ext cx="423179" cy="545654"/>
            </a:xfrm>
            <a:custGeom>
              <a:rect b="b" l="l" r="r" t="t"/>
              <a:pathLst>
                <a:path extrusionOk="0" h="545654" w="423179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5340323" y="1699604"/>
              <a:ext cx="332185" cy="545952"/>
            </a:xfrm>
            <a:custGeom>
              <a:rect b="b" l="l" r="r" t="t"/>
              <a:pathLst>
                <a:path extrusionOk="0" h="545952" w="332185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5834032" y="1984194"/>
              <a:ext cx="423559" cy="545654"/>
            </a:xfrm>
            <a:custGeom>
              <a:rect b="b" l="l" r="r" t="t"/>
              <a:pathLst>
                <a:path extrusionOk="0" h="545654" w="423559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834032" y="1984177"/>
              <a:ext cx="211589" cy="286951"/>
            </a:xfrm>
            <a:custGeom>
              <a:rect b="b" l="l" r="r" t="t"/>
              <a:pathLst>
                <a:path extrusionOk="0" h="286951" w="211589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5029839" y="4705642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2757750" y="4754499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2012475" y="3630110"/>
              <a:ext cx="429841" cy="247899"/>
            </a:xfrm>
            <a:custGeom>
              <a:rect b="b" l="l" r="r" t="t"/>
              <a:pathLst>
                <a:path extrusionOk="0" h="247899" w="429841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5244274" y="4799933"/>
              <a:ext cx="116580" cy="90224"/>
            </a:xfrm>
            <a:custGeom>
              <a:rect b="b" l="l" r="r" t="t"/>
              <a:pathLst>
                <a:path extrusionOk="0" h="90224" w="11658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5244760" y="4829592"/>
              <a:ext cx="116051" cy="60483"/>
            </a:xfrm>
            <a:custGeom>
              <a:rect b="b" l="l" r="r" t="t"/>
              <a:pathLst>
                <a:path extrusionOk="0" h="60483" w="116051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5124630" y="4754816"/>
              <a:ext cx="116569" cy="86887"/>
            </a:xfrm>
            <a:custGeom>
              <a:rect b="b" l="l" r="r" t="t"/>
              <a:pathLst>
                <a:path extrusionOk="0" h="86887" w="116569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124926" y="4782825"/>
              <a:ext cx="116097" cy="60673"/>
            </a:xfrm>
            <a:custGeom>
              <a:rect b="b" l="l" r="r" t="t"/>
              <a:pathLst>
                <a:path extrusionOk="0" h="60673" w="116097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5154433" y="4234936"/>
              <a:ext cx="200389" cy="574156"/>
            </a:xfrm>
            <a:custGeom>
              <a:rect b="b" l="l" r="r" t="t"/>
              <a:pathLst>
                <a:path extrusionOk="0" h="574156" w="200389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5199628" y="3876679"/>
              <a:ext cx="128464" cy="124722"/>
            </a:xfrm>
            <a:custGeom>
              <a:rect b="b" l="l" r="r" t="t"/>
              <a:pathLst>
                <a:path extrusionOk="0" h="124722" w="128464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4996526" y="3906336"/>
              <a:ext cx="182485" cy="357686"/>
            </a:xfrm>
            <a:custGeom>
              <a:rect b="b" l="l" r="r" t="t"/>
              <a:pathLst>
                <a:path extrusionOk="0" h="357686" w="182485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5154414" y="3894094"/>
              <a:ext cx="208226" cy="419055"/>
            </a:xfrm>
            <a:custGeom>
              <a:rect b="b" l="l" r="r" t="t"/>
              <a:pathLst>
                <a:path extrusionOk="0" h="419055" w="208226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5194395" y="3747198"/>
              <a:ext cx="138431" cy="168252"/>
            </a:xfrm>
            <a:custGeom>
              <a:rect b="b" l="l" r="r" t="t"/>
              <a:pathLst>
                <a:path extrusionOk="0" h="168252" w="138431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5199668" y="3732408"/>
              <a:ext cx="146095" cy="144175"/>
            </a:xfrm>
            <a:custGeom>
              <a:rect b="b" l="l" r="r" t="t"/>
              <a:pathLst>
                <a:path extrusionOk="0" h="144175" w="146095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186268" y="3976961"/>
              <a:ext cx="186859" cy="320520"/>
            </a:xfrm>
            <a:custGeom>
              <a:rect b="b" l="l" r="r" t="t"/>
              <a:pathLst>
                <a:path extrusionOk="0" h="320520" w="186859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4957596" y="4074866"/>
              <a:ext cx="216348" cy="290578"/>
            </a:xfrm>
            <a:custGeom>
              <a:rect b="b" l="l" r="r" t="t"/>
              <a:pathLst>
                <a:path extrusionOk="0" h="290578" w="216348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5101717" y="4257084"/>
              <a:ext cx="109578" cy="53390"/>
            </a:xfrm>
            <a:custGeom>
              <a:rect b="b" l="l" r="r" t="t"/>
              <a:pathLst>
                <a:path extrusionOk="0" h="53390" w="109578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4984781" y="4223327"/>
              <a:ext cx="67863" cy="55821"/>
            </a:xfrm>
            <a:custGeom>
              <a:rect b="b" l="l" r="r" t="t"/>
              <a:pathLst>
                <a:path extrusionOk="0" h="55821" w="67863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5132255" y="3894454"/>
              <a:ext cx="67293" cy="97715"/>
            </a:xfrm>
            <a:custGeom>
              <a:rect b="b" l="l" r="r" t="t"/>
              <a:pathLst>
                <a:path extrusionOk="0" h="97715" w="67293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5305132" y="3960902"/>
              <a:ext cx="81740" cy="121566"/>
            </a:xfrm>
            <a:custGeom>
              <a:rect b="b" l="l" r="r" t="t"/>
              <a:pathLst>
                <a:path extrusionOk="0" h="121566" w="8174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2821998" y="4049582"/>
              <a:ext cx="101559" cy="177370"/>
            </a:xfrm>
            <a:custGeom>
              <a:rect b="b" l="l" r="r" t="t"/>
              <a:pathLst>
                <a:path extrusionOk="0" h="177370" w="101559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2814097" y="3945071"/>
              <a:ext cx="67769" cy="130685"/>
            </a:xfrm>
            <a:custGeom>
              <a:rect b="b" l="l" r="r" t="t"/>
              <a:pathLst>
                <a:path extrusionOk="0" h="130685" w="67769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2966810" y="4837262"/>
              <a:ext cx="145801" cy="82247"/>
            </a:xfrm>
            <a:custGeom>
              <a:rect b="b" l="l" r="r" t="t"/>
              <a:pathLst>
                <a:path extrusionOk="0" h="82247" w="145801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2969244" y="4850979"/>
              <a:ext cx="143767" cy="68530"/>
            </a:xfrm>
            <a:custGeom>
              <a:rect b="b" l="l" r="r" t="t"/>
              <a:pathLst>
                <a:path extrusionOk="0" h="68530" w="143767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2864165" y="4805303"/>
              <a:ext cx="146191" cy="82209"/>
            </a:xfrm>
            <a:custGeom>
              <a:rect b="b" l="l" r="r" t="t"/>
              <a:pathLst>
                <a:path extrusionOk="0" h="82209" w="146191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2866543" y="4818565"/>
              <a:ext cx="143767" cy="68566"/>
            </a:xfrm>
            <a:custGeom>
              <a:rect b="b" l="l" r="r" t="t"/>
              <a:pathLst>
                <a:path extrusionOk="0" h="68566" w="143767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2858160" y="4267254"/>
              <a:ext cx="210834" cy="594226"/>
            </a:xfrm>
            <a:custGeom>
              <a:rect b="b" l="l" r="r" t="t"/>
              <a:pathLst>
                <a:path extrusionOk="0" h="594226" w="210834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2884049" y="3772563"/>
              <a:ext cx="155365" cy="247695"/>
            </a:xfrm>
            <a:custGeom>
              <a:rect b="b" l="l" r="r" t="t"/>
              <a:pathLst>
                <a:path extrusionOk="0" h="247695" w="155365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2832349" y="3948237"/>
              <a:ext cx="239208" cy="394751"/>
            </a:xfrm>
            <a:custGeom>
              <a:rect b="b" l="l" r="r" t="t"/>
              <a:pathLst>
                <a:path extrusionOk="0" h="394751" w="239208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3011886" y="4098914"/>
              <a:ext cx="63391" cy="288487"/>
            </a:xfrm>
            <a:custGeom>
              <a:rect b="b" l="l" r="r" t="t"/>
              <a:pathLst>
                <a:path extrusionOk="0" h="288487" w="63391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2997806" y="3997207"/>
              <a:ext cx="83658" cy="135231"/>
            </a:xfrm>
            <a:custGeom>
              <a:rect b="b" l="l" r="r" t="t"/>
              <a:pathLst>
                <a:path extrusionOk="0" h="135231" w="83658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2888823" y="3761654"/>
              <a:ext cx="150557" cy="165637"/>
            </a:xfrm>
            <a:custGeom>
              <a:rect b="b" l="l" r="r" t="t"/>
              <a:pathLst>
                <a:path extrusionOk="0" h="165637" w="150557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2091982" y="2625612"/>
              <a:ext cx="210167" cy="307273"/>
            </a:xfrm>
            <a:custGeom>
              <a:rect b="b" l="l" r="r" t="t"/>
              <a:pathLst>
                <a:path extrusionOk="0" h="307273" w="210167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2269538" y="2847336"/>
              <a:ext cx="39152" cy="227300"/>
            </a:xfrm>
            <a:custGeom>
              <a:rect b="b" l="l" r="r" t="t"/>
              <a:pathLst>
                <a:path extrusionOk="0" h="227300" w="39152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2185896" y="2622782"/>
              <a:ext cx="100407" cy="124097"/>
            </a:xfrm>
            <a:custGeom>
              <a:rect b="b" l="l" r="r" t="t"/>
              <a:pathLst>
                <a:path extrusionOk="0" h="124097" w="100407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2142363" y="2757613"/>
              <a:ext cx="124104" cy="138364"/>
            </a:xfrm>
            <a:custGeom>
              <a:rect b="b" l="l" r="r" t="t"/>
              <a:pathLst>
                <a:path extrusionOk="0" h="138364" w="124104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2121718" y="2803072"/>
              <a:ext cx="180978" cy="208003"/>
            </a:xfrm>
            <a:custGeom>
              <a:rect b="b" l="l" r="r" t="t"/>
              <a:pathLst>
                <a:path extrusionOk="0" h="208003" w="180978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2137334" y="2632700"/>
              <a:ext cx="133195" cy="163980"/>
            </a:xfrm>
            <a:custGeom>
              <a:rect b="b" l="l" r="r" t="t"/>
              <a:pathLst>
                <a:path extrusionOk="0" h="163980" w="133195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2131362" y="2631771"/>
              <a:ext cx="133630" cy="125556"/>
            </a:xfrm>
            <a:custGeom>
              <a:rect b="b" l="l" r="r" t="t"/>
              <a:pathLst>
                <a:path extrusionOk="0" h="125556" w="13363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2137527" y="3718507"/>
              <a:ext cx="105640" cy="80438"/>
            </a:xfrm>
            <a:custGeom>
              <a:rect b="b" l="l" r="r" t="t"/>
              <a:pathLst>
                <a:path extrusionOk="0" h="80438" w="10564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2137841" y="3744079"/>
              <a:ext cx="105259" cy="54863"/>
            </a:xfrm>
            <a:custGeom>
              <a:rect b="b" l="l" r="r" t="t"/>
              <a:pathLst>
                <a:path extrusionOk="0" h="54863" w="105259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2226539" y="3701115"/>
              <a:ext cx="96273" cy="74358"/>
            </a:xfrm>
            <a:custGeom>
              <a:rect b="b" l="l" r="r" t="t"/>
              <a:pathLst>
                <a:path extrusionOk="0" h="74358" w="96273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2226484" y="3725354"/>
              <a:ext cx="95903" cy="50071"/>
            </a:xfrm>
            <a:custGeom>
              <a:rect b="b" l="l" r="r" t="t"/>
              <a:pathLst>
                <a:path extrusionOk="0" h="50071" w="95903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2101518" y="3008174"/>
              <a:ext cx="205910" cy="717579"/>
            </a:xfrm>
            <a:custGeom>
              <a:rect b="b" l="l" r="r" t="t"/>
              <a:pathLst>
                <a:path extrusionOk="0" h="717579" w="20591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2096876" y="2994106"/>
              <a:ext cx="219176" cy="477454"/>
            </a:xfrm>
            <a:custGeom>
              <a:rect b="b" l="l" r="r" t="t"/>
              <a:pathLst>
                <a:path extrusionOk="0" h="477454" w="219176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2115642" y="2850934"/>
              <a:ext cx="316003" cy="274536"/>
            </a:xfrm>
            <a:custGeom>
              <a:rect b="b" l="l" r="r" t="t"/>
              <a:pathLst>
                <a:path extrusionOk="0" h="274536" w="316003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2110000" y="2833008"/>
              <a:ext cx="75991" cy="89275"/>
            </a:xfrm>
            <a:custGeom>
              <a:rect b="b" l="l" r="r" t="t"/>
              <a:pathLst>
                <a:path extrusionOk="0" h="89275" w="75991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2246717" y="2802864"/>
              <a:ext cx="61392" cy="64630"/>
            </a:xfrm>
            <a:custGeom>
              <a:rect b="b" l="l" r="r" t="t"/>
              <a:pathLst>
                <a:path extrusionOk="0" h="64630" w="61392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2092047" y="1119152"/>
              <a:ext cx="668082" cy="515307"/>
            </a:xfrm>
            <a:custGeom>
              <a:rect b="b" l="l" r="r" t="t"/>
              <a:pathLst>
                <a:path extrusionOk="0" h="515307" w="668082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37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rect b="b" l="l" r="r" t="t"/>
              <a:pathLst>
                <a:path extrusionOk="0" h="134025" w="232624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2667422" y="1490358"/>
              <a:ext cx="274409" cy="269191"/>
            </a:xfrm>
            <a:custGeom>
              <a:rect b="b" l="l" r="r" t="t"/>
              <a:pathLst>
                <a:path extrusionOk="0" h="269191" w="274409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2667422" y="1454143"/>
              <a:ext cx="337610" cy="194669"/>
            </a:xfrm>
            <a:custGeom>
              <a:rect b="b" l="l" r="r" t="t"/>
              <a:pathLst>
                <a:path extrusionOk="0" h="194669" w="33761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37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rect b="b" l="l" r="r" t="t"/>
              <a:pathLst>
                <a:path extrusionOk="0" h="1194633" w="69064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2858071" y="1161854"/>
              <a:ext cx="1027965" cy="1324206"/>
            </a:xfrm>
            <a:custGeom>
              <a:rect b="b" l="l" r="r" t="t"/>
              <a:pathLst>
                <a:path extrusionOk="0" h="1324206" w="1027965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2800391" y="1195123"/>
              <a:ext cx="1027965" cy="1324248"/>
            </a:xfrm>
            <a:custGeom>
              <a:rect b="b" l="l" r="r" t="t"/>
              <a:pathLst>
                <a:path extrusionOk="0" h="1324248" w="1027965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37"/>
          <p:cNvGrpSpPr/>
          <p:nvPr/>
        </p:nvGrpSpPr>
        <p:grpSpPr>
          <a:xfrm>
            <a:off x="4562360" y="368824"/>
            <a:ext cx="1641691" cy="1754492"/>
            <a:chOff x="1926580" y="602477"/>
            <a:chExt cx="4456273" cy="4762466"/>
          </a:xfrm>
        </p:grpSpPr>
        <p:sp>
          <p:nvSpPr>
            <p:cNvPr id="2323" name="Google Shape;2323;p37"/>
            <p:cNvSpPr/>
            <p:nvPr/>
          </p:nvSpPr>
          <p:spPr>
            <a:xfrm>
              <a:off x="4352367" y="1409287"/>
              <a:ext cx="1407834" cy="1779317"/>
            </a:xfrm>
            <a:custGeom>
              <a:rect b="b" l="l" r="r" t="t"/>
              <a:pathLst>
                <a:path extrusionOk="0" h="1779317" w="1407834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4492846" y="1745654"/>
              <a:ext cx="1118701" cy="793785"/>
            </a:xfrm>
            <a:custGeom>
              <a:rect b="b" l="l" r="r" t="t"/>
              <a:pathLst>
                <a:path extrusionOk="0" h="793785" w="1118701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3766118" y="879295"/>
              <a:ext cx="2497551" cy="3394041"/>
            </a:xfrm>
            <a:custGeom>
              <a:rect b="b" l="l" r="r" t="t"/>
              <a:pathLst>
                <a:path extrusionOk="0" h="3394041" w="2497551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3744257" y="892344"/>
              <a:ext cx="2498022" cy="3393845"/>
            </a:xfrm>
            <a:custGeom>
              <a:rect b="b" l="l" r="r" t="t"/>
              <a:pathLst>
                <a:path extrusionOk="0" h="3393845" w="2498022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3740075" y="894303"/>
              <a:ext cx="2498022" cy="3394082"/>
            </a:xfrm>
            <a:custGeom>
              <a:rect b="b" l="l" r="r" t="t"/>
              <a:pathLst>
                <a:path extrusionOk="0" h="3394082" w="2498022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3770110" y="934160"/>
              <a:ext cx="2435672" cy="3234830"/>
            </a:xfrm>
            <a:custGeom>
              <a:rect b="b" l="l" r="r" t="t"/>
              <a:pathLst>
                <a:path extrusionOk="0" h="3234830" w="2435672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3770110" y="934160"/>
              <a:ext cx="2435006" cy="3234925"/>
            </a:xfrm>
            <a:custGeom>
              <a:rect b="b" l="l" r="r" t="t"/>
              <a:pathLst>
                <a:path extrusionOk="0" h="3234925" w="2435006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6215951" y="4191660"/>
              <a:ext cx="26328" cy="93440"/>
            </a:xfrm>
            <a:custGeom>
              <a:rect b="b" l="l" r="r" t="t"/>
              <a:pathLst>
                <a:path extrusionOk="0" h="93440" w="26328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3761840" y="882675"/>
              <a:ext cx="63206" cy="27150"/>
            </a:xfrm>
            <a:custGeom>
              <a:rect b="b" l="l" r="r" t="t"/>
              <a:pathLst>
                <a:path extrusionOk="0" h="27150" w="63206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985051" y="2961416"/>
              <a:ext cx="4154298" cy="2403527"/>
            </a:xfrm>
            <a:custGeom>
              <a:rect b="b" l="l" r="r" t="t"/>
              <a:pathLst>
                <a:path extrusionOk="0" h="2403527" w="4154298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2036757" y="2930659"/>
              <a:ext cx="4154369" cy="2403042"/>
            </a:xfrm>
            <a:custGeom>
              <a:rect b="b" l="l" r="r" t="t"/>
              <a:pathLst>
                <a:path extrusionOk="0" h="2403042" w="4154369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2036929" y="3869239"/>
              <a:ext cx="50374" cy="44958"/>
            </a:xfrm>
            <a:custGeom>
              <a:rect b="b" l="l" r="r" t="t"/>
              <a:pathLst>
                <a:path extrusionOk="0" h="44958" w="50374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6153886" y="4308341"/>
              <a:ext cx="37258" cy="49244"/>
            </a:xfrm>
            <a:custGeom>
              <a:rect b="b" l="l" r="r" t="t"/>
              <a:pathLst>
                <a:path extrusionOk="0" h="49244" w="37258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2036757" y="2892519"/>
              <a:ext cx="4154369" cy="2403360"/>
            </a:xfrm>
            <a:custGeom>
              <a:rect b="b" l="l" r="r" t="t"/>
              <a:pathLst>
                <a:path extrusionOk="0" h="2403360" w="4154369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2036757" y="2886502"/>
              <a:ext cx="4154369" cy="2403527"/>
            </a:xfrm>
            <a:custGeom>
              <a:rect b="b" l="l" r="r" t="t"/>
              <a:pathLst>
                <a:path extrusionOk="0" h="2403527" w="4154369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3500252" y="3065247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3657092" y="3155925"/>
              <a:ext cx="266442" cy="153985"/>
            </a:xfrm>
            <a:custGeom>
              <a:rect b="b" l="l" r="r" t="t"/>
              <a:pathLst>
                <a:path extrusionOk="0" h="153985" w="266442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3815428" y="3247563"/>
              <a:ext cx="266636" cy="153995"/>
            </a:xfrm>
            <a:custGeom>
              <a:rect b="b" l="l" r="r" t="t"/>
              <a:pathLst>
                <a:path extrusionOk="0" h="153995" w="266636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3970462" y="3337185"/>
              <a:ext cx="266334" cy="153993"/>
            </a:xfrm>
            <a:custGeom>
              <a:rect b="b" l="l" r="r" t="t"/>
              <a:pathLst>
                <a:path extrusionOk="0" h="153993" w="266334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4127000" y="3427863"/>
              <a:ext cx="266433" cy="153993"/>
            </a:xfrm>
            <a:custGeom>
              <a:rect b="b" l="l" r="r" t="t"/>
              <a:pathLst>
                <a:path extrusionOk="0" h="153993" w="266433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4283886" y="3519017"/>
              <a:ext cx="266280" cy="153993"/>
            </a:xfrm>
            <a:custGeom>
              <a:rect b="b" l="l" r="r" t="t"/>
              <a:pathLst>
                <a:path extrusionOk="0" h="153993" w="26628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4440564" y="3609219"/>
              <a:ext cx="266248" cy="153985"/>
            </a:xfrm>
            <a:custGeom>
              <a:rect b="b" l="l" r="r" t="t"/>
              <a:pathLst>
                <a:path extrusionOk="0" h="153985" w="26624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4597287" y="3699905"/>
              <a:ext cx="266442" cy="153983"/>
            </a:xfrm>
            <a:custGeom>
              <a:rect b="b" l="l" r="r" t="t"/>
              <a:pathLst>
                <a:path extrusionOk="0" h="153983" w="266442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4753934" y="3790488"/>
              <a:ext cx="266248" cy="153985"/>
            </a:xfrm>
            <a:custGeom>
              <a:rect b="b" l="l" r="r" t="t"/>
              <a:pathLst>
                <a:path extrusionOk="0" h="153985" w="266248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4910657" y="3881158"/>
              <a:ext cx="266058" cy="153915"/>
            </a:xfrm>
            <a:custGeom>
              <a:rect b="b" l="l" r="r" t="t"/>
              <a:pathLst>
                <a:path extrusionOk="0" h="153915" w="266058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5067303" y="3971836"/>
              <a:ext cx="266334" cy="153993"/>
            </a:xfrm>
            <a:custGeom>
              <a:rect b="b" l="l" r="r" t="t"/>
              <a:pathLst>
                <a:path extrusionOk="0" h="153993" w="266334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5224035" y="4062514"/>
              <a:ext cx="266528" cy="154092"/>
            </a:xfrm>
            <a:custGeom>
              <a:rect b="b" l="l" r="r" t="t"/>
              <a:pathLst>
                <a:path extrusionOk="0" h="154092" w="26652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5380534" y="4153137"/>
              <a:ext cx="266473" cy="154041"/>
            </a:xfrm>
            <a:custGeom>
              <a:rect b="b" l="l" r="r" t="t"/>
              <a:pathLst>
                <a:path extrusionOk="0" h="154041" w="266473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5537405" y="4243783"/>
              <a:ext cx="341715" cy="197836"/>
            </a:xfrm>
            <a:custGeom>
              <a:rect b="b" l="l" r="r" t="t"/>
              <a:pathLst>
                <a:path extrusionOk="0" h="197836" w="341715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3580766" y="3287750"/>
              <a:ext cx="266442" cy="153846"/>
            </a:xfrm>
            <a:custGeom>
              <a:rect b="b" l="l" r="r" t="t"/>
              <a:pathLst>
                <a:path extrusionOk="0" h="153846" w="266442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3737968" y="3378809"/>
              <a:ext cx="266343" cy="153636"/>
            </a:xfrm>
            <a:custGeom>
              <a:rect b="b" l="l" r="r" t="t"/>
              <a:pathLst>
                <a:path extrusionOk="0" h="153636" w="266343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3894706" y="3469202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4051822" y="3559729"/>
              <a:ext cx="266144" cy="154280"/>
            </a:xfrm>
            <a:custGeom>
              <a:rect b="b" l="l" r="r" t="t"/>
              <a:pathLst>
                <a:path extrusionOk="0" h="154280" w="266144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4207595" y="3649708"/>
              <a:ext cx="266442" cy="154372"/>
            </a:xfrm>
            <a:custGeom>
              <a:rect b="b" l="l" r="r" t="t"/>
              <a:pathLst>
                <a:path extrusionOk="0" h="154372" w="266442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4364526" y="3740759"/>
              <a:ext cx="266248" cy="154101"/>
            </a:xfrm>
            <a:custGeom>
              <a:rect b="b" l="l" r="r" t="t"/>
              <a:pathLst>
                <a:path extrusionOk="0" h="154101" w="266248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4521449" y="3831731"/>
              <a:ext cx="266334" cy="153985"/>
            </a:xfrm>
            <a:custGeom>
              <a:rect b="b" l="l" r="r" t="t"/>
              <a:pathLst>
                <a:path extrusionOk="0" h="153985" w="266334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37"/>
            <p:cNvSpPr/>
            <p:nvPr/>
          </p:nvSpPr>
          <p:spPr>
            <a:xfrm>
              <a:off x="4678466" y="3922592"/>
              <a:ext cx="266239" cy="153993"/>
            </a:xfrm>
            <a:custGeom>
              <a:rect b="b" l="l" r="r" t="t"/>
              <a:pathLst>
                <a:path extrusionOk="0" h="153993" w="266239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37"/>
            <p:cNvSpPr/>
            <p:nvPr/>
          </p:nvSpPr>
          <p:spPr>
            <a:xfrm>
              <a:off x="4835195" y="4013365"/>
              <a:ext cx="266474" cy="153993"/>
            </a:xfrm>
            <a:custGeom>
              <a:rect b="b" l="l" r="r" t="t"/>
              <a:pathLst>
                <a:path extrusionOk="0" h="153993" w="266474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4992397" y="4104213"/>
              <a:ext cx="266533" cy="154079"/>
            </a:xfrm>
            <a:custGeom>
              <a:rect b="b" l="l" r="r" t="t"/>
              <a:pathLst>
                <a:path extrusionOk="0" h="154079" w="266533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5149329" y="4195292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5306305" y="4285820"/>
              <a:ext cx="266280" cy="154040"/>
            </a:xfrm>
            <a:custGeom>
              <a:rect b="b" l="l" r="r" t="t"/>
              <a:pathLst>
                <a:path extrusionOk="0" h="154040" w="26628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3348561" y="3153075"/>
              <a:ext cx="342095" cy="197622"/>
            </a:xfrm>
            <a:custGeom>
              <a:rect b="b" l="l" r="r" t="t"/>
              <a:pathLst>
                <a:path extrusionOk="0" h="197622" w="342095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5350264" y="4375807"/>
              <a:ext cx="378572" cy="242223"/>
            </a:xfrm>
            <a:custGeom>
              <a:rect b="b" l="l" r="r" t="t"/>
              <a:pathLst>
                <a:path extrusionOk="0" h="242223" w="378572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2893378" y="3416909"/>
              <a:ext cx="266442" cy="154101"/>
            </a:xfrm>
            <a:custGeom>
              <a:rect b="b" l="l" r="r" t="t"/>
              <a:pathLst>
                <a:path extrusionOk="0" h="154101" w="266442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3049635" y="3507492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37"/>
            <p:cNvSpPr/>
            <p:nvPr/>
          </p:nvSpPr>
          <p:spPr>
            <a:xfrm>
              <a:off x="3205860" y="3597884"/>
              <a:ext cx="266188" cy="153922"/>
            </a:xfrm>
            <a:custGeom>
              <a:rect b="b" l="l" r="r" t="t"/>
              <a:pathLst>
                <a:path extrusionOk="0" h="153922" w="266188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37"/>
            <p:cNvSpPr/>
            <p:nvPr/>
          </p:nvSpPr>
          <p:spPr>
            <a:xfrm>
              <a:off x="4536462" y="4367735"/>
              <a:ext cx="266437" cy="154256"/>
            </a:xfrm>
            <a:custGeom>
              <a:rect b="b" l="l" r="r" t="t"/>
              <a:pathLst>
                <a:path extrusionOk="0" h="154256" w="266437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4692711" y="4458183"/>
              <a:ext cx="266636" cy="153993"/>
            </a:xfrm>
            <a:custGeom>
              <a:rect b="b" l="l" r="r" t="t"/>
              <a:pathLst>
                <a:path extrusionOk="0" h="153993" w="266636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4849162" y="4548575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5005419" y="4638967"/>
              <a:ext cx="266537" cy="154092"/>
            </a:xfrm>
            <a:custGeom>
              <a:rect b="b" l="l" r="r" t="t"/>
              <a:pathLst>
                <a:path extrusionOk="0" h="154092" w="266537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3362257" y="3688277"/>
              <a:ext cx="306733" cy="177321"/>
            </a:xfrm>
            <a:custGeom>
              <a:rect b="b" l="l" r="r" t="t"/>
              <a:pathLst>
                <a:path extrusionOk="0" h="177321" w="306733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4339992" y="4254062"/>
              <a:ext cx="306655" cy="177321"/>
            </a:xfrm>
            <a:custGeom>
              <a:rect b="b" l="l" r="r" t="t"/>
              <a:pathLst>
                <a:path extrusionOk="0" h="177321" w="306655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3558805" y="3802100"/>
              <a:ext cx="891371" cy="515693"/>
            </a:xfrm>
            <a:custGeom>
              <a:rect b="b" l="l" r="r" t="t"/>
              <a:pathLst>
                <a:path extrusionOk="0" h="515693" w="891371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3471751" y="3400145"/>
              <a:ext cx="266623" cy="154042"/>
            </a:xfrm>
            <a:custGeom>
              <a:rect b="b" l="l" r="r" t="t"/>
              <a:pathLst>
                <a:path extrusionOk="0" h="154042" w="266623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3628284" y="3490390"/>
              <a:ext cx="266442" cy="154037"/>
            </a:xfrm>
            <a:custGeom>
              <a:rect b="b" l="l" r="r" t="t"/>
              <a:pathLst>
                <a:path extrusionOk="0" h="154037" w="266442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3784546" y="3581216"/>
              <a:ext cx="266667" cy="153993"/>
            </a:xfrm>
            <a:custGeom>
              <a:rect b="b" l="l" r="r" t="t"/>
              <a:pathLst>
                <a:path extrusionOk="0" h="153993" w="266667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3941088" y="3671799"/>
              <a:ext cx="266351" cy="153784"/>
            </a:xfrm>
            <a:custGeom>
              <a:rect b="b" l="l" r="r" t="t"/>
              <a:pathLst>
                <a:path extrusionOk="0" h="153784" w="266351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4097622" y="3762381"/>
              <a:ext cx="266636" cy="153993"/>
            </a:xfrm>
            <a:custGeom>
              <a:rect b="b" l="l" r="r" t="t"/>
              <a:pathLst>
                <a:path extrusionOk="0" h="153993" w="266636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4254133" y="3852876"/>
              <a:ext cx="266854" cy="154172"/>
            </a:xfrm>
            <a:custGeom>
              <a:rect b="b" l="l" r="r" t="t"/>
              <a:pathLst>
                <a:path extrusionOk="0" h="154172" w="266854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4410814" y="3943451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4567356" y="4034034"/>
              <a:ext cx="266239" cy="153993"/>
            </a:xfrm>
            <a:custGeom>
              <a:rect b="b" l="l" r="r" t="t"/>
              <a:pathLst>
                <a:path extrusionOk="0" h="153993" w="266239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4723985" y="4124617"/>
              <a:ext cx="266248" cy="154017"/>
            </a:xfrm>
            <a:custGeom>
              <a:rect b="b" l="l" r="r" t="t"/>
              <a:pathLst>
                <a:path extrusionOk="0" h="154017" w="266248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4880346" y="4215112"/>
              <a:ext cx="266334" cy="154040"/>
            </a:xfrm>
            <a:custGeom>
              <a:rect b="b" l="l" r="r" t="t"/>
              <a:pathLst>
                <a:path extrusionOk="0" h="154040" w="266334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5036888" y="4305687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5193145" y="4396270"/>
              <a:ext cx="266239" cy="154284"/>
            </a:xfrm>
            <a:custGeom>
              <a:rect b="b" l="l" r="r" t="t"/>
              <a:pathLst>
                <a:path extrusionOk="0" h="154284" w="266239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3196776" y="3241078"/>
              <a:ext cx="384874" cy="222382"/>
            </a:xfrm>
            <a:custGeom>
              <a:rect b="b" l="l" r="r" t="t"/>
              <a:pathLst>
                <a:path extrusionOk="0" h="222382" w="384874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3242171" y="3443016"/>
              <a:ext cx="266280" cy="153882"/>
            </a:xfrm>
            <a:custGeom>
              <a:rect b="b" l="l" r="r" t="t"/>
              <a:pathLst>
                <a:path extrusionOk="0" h="153882" w="26628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3398660" y="3533591"/>
              <a:ext cx="266442" cy="153993"/>
            </a:xfrm>
            <a:custGeom>
              <a:rect b="b" l="l" r="r" t="t"/>
              <a:pathLst>
                <a:path extrusionOk="0" h="153993" w="266442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3554723" y="3624118"/>
              <a:ext cx="266722" cy="153784"/>
            </a:xfrm>
            <a:custGeom>
              <a:rect b="b" l="l" r="r" t="t"/>
              <a:pathLst>
                <a:path extrusionOk="0" h="153784" w="266722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3711455" y="3714661"/>
              <a:ext cx="266433" cy="153993"/>
            </a:xfrm>
            <a:custGeom>
              <a:rect b="b" l="l" r="r" t="t"/>
              <a:pathLst>
                <a:path extrusionOk="0" h="153993" w="266433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37"/>
            <p:cNvSpPr/>
            <p:nvPr/>
          </p:nvSpPr>
          <p:spPr>
            <a:xfrm>
              <a:off x="3868572" y="3805244"/>
              <a:ext cx="266280" cy="154106"/>
            </a:xfrm>
            <a:custGeom>
              <a:rect b="b" l="l" r="r" t="t"/>
              <a:pathLst>
                <a:path extrusionOk="0" h="154106" w="26628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37"/>
            <p:cNvSpPr/>
            <p:nvPr/>
          </p:nvSpPr>
          <p:spPr>
            <a:xfrm>
              <a:off x="4024630" y="3895731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37"/>
            <p:cNvSpPr/>
            <p:nvPr/>
          </p:nvSpPr>
          <p:spPr>
            <a:xfrm>
              <a:off x="4181086" y="398631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37"/>
            <p:cNvSpPr/>
            <p:nvPr/>
          </p:nvSpPr>
          <p:spPr>
            <a:xfrm>
              <a:off x="4337714" y="4076809"/>
              <a:ext cx="266248" cy="154040"/>
            </a:xfrm>
            <a:custGeom>
              <a:rect b="b" l="l" r="r" t="t"/>
              <a:pathLst>
                <a:path extrusionOk="0" h="154040" w="266248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37"/>
            <p:cNvSpPr/>
            <p:nvPr/>
          </p:nvSpPr>
          <p:spPr>
            <a:xfrm>
              <a:off x="4494075" y="416738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37"/>
            <p:cNvSpPr/>
            <p:nvPr/>
          </p:nvSpPr>
          <p:spPr>
            <a:xfrm>
              <a:off x="4650609" y="4257915"/>
              <a:ext cx="266153" cy="154012"/>
            </a:xfrm>
            <a:custGeom>
              <a:rect b="b" l="l" r="r" t="t"/>
              <a:pathLst>
                <a:path extrusionOk="0" h="154012" w="266153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37"/>
            <p:cNvSpPr/>
            <p:nvPr/>
          </p:nvSpPr>
          <p:spPr>
            <a:xfrm>
              <a:off x="4807065" y="4348454"/>
              <a:ext cx="266248" cy="153993"/>
            </a:xfrm>
            <a:custGeom>
              <a:rect b="b" l="l" r="r" t="t"/>
              <a:pathLst>
                <a:path extrusionOk="0" h="153993" w="266248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37"/>
            <p:cNvSpPr/>
            <p:nvPr/>
          </p:nvSpPr>
          <p:spPr>
            <a:xfrm>
              <a:off x="4963756" y="4439037"/>
              <a:ext cx="459701" cy="266038"/>
            </a:xfrm>
            <a:custGeom>
              <a:rect b="b" l="l" r="r" t="t"/>
              <a:pathLst>
                <a:path extrusionOk="0" h="266038" w="459701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37"/>
            <p:cNvSpPr/>
            <p:nvPr/>
          </p:nvSpPr>
          <p:spPr>
            <a:xfrm>
              <a:off x="3045263" y="3329192"/>
              <a:ext cx="306655" cy="177371"/>
            </a:xfrm>
            <a:custGeom>
              <a:rect b="b" l="l" r="r" t="t"/>
              <a:pathLst>
                <a:path extrusionOk="0" h="177371" w="306655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37"/>
            <p:cNvSpPr/>
            <p:nvPr/>
          </p:nvSpPr>
          <p:spPr>
            <a:xfrm>
              <a:off x="3658039" y="3005282"/>
              <a:ext cx="2325529" cy="1345328"/>
            </a:xfrm>
            <a:custGeom>
              <a:rect b="b" l="l" r="r" t="t"/>
              <a:pathLst>
                <a:path extrusionOk="0" h="1345328" w="2325529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37"/>
            <p:cNvSpPr/>
            <p:nvPr/>
          </p:nvSpPr>
          <p:spPr>
            <a:xfrm>
              <a:off x="2758377" y="3858961"/>
              <a:ext cx="1752611" cy="1013632"/>
            </a:xfrm>
            <a:custGeom>
              <a:rect b="b" l="l" r="r" t="t"/>
              <a:pathLst>
                <a:path extrusionOk="0" h="1013632" w="1752611">
                  <a:moveTo>
                    <a:pt x="1751672" y="634261"/>
                  </a:moveTo>
                  <a:cubicBezTo>
                    <a:pt x="1748498" y="641186"/>
                    <a:pt x="1743071" y="646834"/>
                    <a:pt x="1736275" y="650263"/>
                  </a:cubicBezTo>
                  <a:lnTo>
                    <a:pt x="1124743" y="1004117"/>
                  </a:lnTo>
                  <a:cubicBezTo>
                    <a:pt x="1103871" y="1015747"/>
                    <a:pt x="1078721" y="1016775"/>
                    <a:pt x="1056974" y="1006879"/>
                  </a:cubicBezTo>
                  <a:lnTo>
                    <a:pt x="11458" y="402136"/>
                  </a:lnTo>
                  <a:cubicBezTo>
                    <a:pt x="6990" y="399812"/>
                    <a:pt x="3390" y="396107"/>
                    <a:pt x="1193" y="391564"/>
                  </a:cubicBezTo>
                  <a:cubicBezTo>
                    <a:pt x="-2609" y="382039"/>
                    <a:pt x="2714" y="371466"/>
                    <a:pt x="16591" y="363465"/>
                  </a:cubicBezTo>
                  <a:lnTo>
                    <a:pt x="628218" y="9516"/>
                  </a:lnTo>
                  <a:cubicBezTo>
                    <a:pt x="649090" y="-2114"/>
                    <a:pt x="674240" y="-3143"/>
                    <a:pt x="695986" y="6754"/>
                  </a:cubicBezTo>
                  <a:lnTo>
                    <a:pt x="1741502" y="611496"/>
                  </a:lnTo>
                  <a:cubicBezTo>
                    <a:pt x="1750266" y="615306"/>
                    <a:pt x="1754676" y="625174"/>
                    <a:pt x="1751672" y="63426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37"/>
            <p:cNvSpPr/>
            <p:nvPr/>
          </p:nvSpPr>
          <p:spPr>
            <a:xfrm>
              <a:off x="2759571" y="3871207"/>
              <a:ext cx="1750478" cy="1001386"/>
            </a:xfrm>
            <a:custGeom>
              <a:rect b="b" l="l" r="r" t="t"/>
              <a:pathLst>
                <a:path extrusionOk="0" h="1001386" w="1750478">
                  <a:moveTo>
                    <a:pt x="1750479" y="622015"/>
                  </a:moveTo>
                  <a:cubicBezTo>
                    <a:pt x="1747304" y="628939"/>
                    <a:pt x="1741877" y="634588"/>
                    <a:pt x="1735081" y="638017"/>
                  </a:cubicBezTo>
                  <a:lnTo>
                    <a:pt x="1123550" y="991870"/>
                  </a:lnTo>
                  <a:cubicBezTo>
                    <a:pt x="1102677" y="1003501"/>
                    <a:pt x="1077528" y="1004529"/>
                    <a:pt x="1055781" y="994633"/>
                  </a:cubicBezTo>
                  <a:lnTo>
                    <a:pt x="10265" y="389890"/>
                  </a:lnTo>
                  <a:cubicBezTo>
                    <a:pt x="5797" y="387566"/>
                    <a:pt x="2197" y="383861"/>
                    <a:pt x="0" y="379318"/>
                  </a:cubicBezTo>
                  <a:cubicBezTo>
                    <a:pt x="3240" y="372460"/>
                    <a:pt x="8654" y="366869"/>
                    <a:pt x="15398" y="363411"/>
                  </a:cubicBezTo>
                  <a:lnTo>
                    <a:pt x="627024" y="9557"/>
                  </a:lnTo>
                  <a:cubicBezTo>
                    <a:pt x="647887" y="-2092"/>
                    <a:pt x="673027" y="-3149"/>
                    <a:pt x="694793" y="6700"/>
                  </a:cubicBezTo>
                  <a:lnTo>
                    <a:pt x="1740309" y="611537"/>
                  </a:lnTo>
                  <a:cubicBezTo>
                    <a:pt x="1744748" y="613823"/>
                    <a:pt x="1748321" y="617509"/>
                    <a:pt x="1750479" y="622015"/>
                  </a:cubicBezTo>
                  <a:close/>
                </a:path>
              </a:pathLst>
            </a:custGeom>
            <a:solidFill>
              <a:srgbClr val="C3C6D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37"/>
            <p:cNvSpPr/>
            <p:nvPr/>
          </p:nvSpPr>
          <p:spPr>
            <a:xfrm>
              <a:off x="3817633" y="2891711"/>
              <a:ext cx="2255273" cy="1359741"/>
            </a:xfrm>
            <a:custGeom>
              <a:rect b="b" l="l" r="r" t="t"/>
              <a:pathLst>
                <a:path extrusionOk="0" h="1359741" w="2255273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37"/>
            <p:cNvSpPr/>
            <p:nvPr/>
          </p:nvSpPr>
          <p:spPr>
            <a:xfrm>
              <a:off x="3899944" y="2334804"/>
              <a:ext cx="319167" cy="507819"/>
            </a:xfrm>
            <a:custGeom>
              <a:rect b="b" l="l" r="r" t="t"/>
              <a:pathLst>
                <a:path extrusionOk="0" h="507819" w="319167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37"/>
            <p:cNvSpPr/>
            <p:nvPr/>
          </p:nvSpPr>
          <p:spPr>
            <a:xfrm>
              <a:off x="3899468" y="1737396"/>
              <a:ext cx="318787" cy="562544"/>
            </a:xfrm>
            <a:custGeom>
              <a:rect b="b" l="l" r="r" t="t"/>
              <a:pathLst>
                <a:path extrusionOk="0" h="562544" w="318787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37"/>
            <p:cNvSpPr/>
            <p:nvPr/>
          </p:nvSpPr>
          <p:spPr>
            <a:xfrm>
              <a:off x="3979213" y="1913870"/>
              <a:ext cx="161864" cy="209418"/>
            </a:xfrm>
            <a:custGeom>
              <a:rect b="b" l="l" r="r" t="t"/>
              <a:pathLst>
                <a:path extrusionOk="0" h="209418" w="161864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37"/>
            <p:cNvSpPr/>
            <p:nvPr/>
          </p:nvSpPr>
          <p:spPr>
            <a:xfrm>
              <a:off x="4045651" y="1966906"/>
              <a:ext cx="50374" cy="107156"/>
            </a:xfrm>
            <a:custGeom>
              <a:rect b="b" l="l" r="r" t="t"/>
              <a:pathLst>
                <a:path extrusionOk="0" h="107156" w="50374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37"/>
            <p:cNvSpPr/>
            <p:nvPr/>
          </p:nvSpPr>
          <p:spPr>
            <a:xfrm>
              <a:off x="3899183" y="1178204"/>
              <a:ext cx="318787" cy="538687"/>
            </a:xfrm>
            <a:custGeom>
              <a:rect b="b" l="l" r="r" t="t"/>
              <a:pathLst>
                <a:path extrusionOk="0" h="538687" w="318787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37"/>
            <p:cNvSpPr/>
            <p:nvPr/>
          </p:nvSpPr>
          <p:spPr>
            <a:xfrm>
              <a:off x="3979213" y="1338206"/>
              <a:ext cx="159393" cy="203465"/>
            </a:xfrm>
            <a:custGeom>
              <a:rect b="b" l="l" r="r" t="t"/>
              <a:pathLst>
                <a:path extrusionOk="0" h="203465" w="159393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37"/>
            <p:cNvSpPr/>
            <p:nvPr/>
          </p:nvSpPr>
          <p:spPr>
            <a:xfrm>
              <a:off x="3993280" y="2480040"/>
              <a:ext cx="134491" cy="224767"/>
            </a:xfrm>
            <a:custGeom>
              <a:rect b="b" l="l" r="r" t="t"/>
              <a:pathLst>
                <a:path extrusionOk="0" h="224767" w="134491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37"/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rect b="b" l="l" r="r" t="t"/>
              <a:pathLst>
                <a:path extrusionOk="0" h="124586" w="71855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37"/>
            <p:cNvSpPr/>
            <p:nvPr/>
          </p:nvSpPr>
          <p:spPr>
            <a:xfrm>
              <a:off x="4492846" y="2048739"/>
              <a:ext cx="559351" cy="469824"/>
            </a:xfrm>
            <a:custGeom>
              <a:rect b="b" l="l" r="r" t="t"/>
              <a:pathLst>
                <a:path extrusionOk="0" h="469824" w="559351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37"/>
            <p:cNvSpPr/>
            <p:nvPr/>
          </p:nvSpPr>
          <p:spPr>
            <a:xfrm>
              <a:off x="4353888" y="2645824"/>
              <a:ext cx="1638988" cy="1231605"/>
            </a:xfrm>
            <a:custGeom>
              <a:rect b="b" l="l" r="r" t="t"/>
              <a:pathLst>
                <a:path extrusionOk="0" h="1231605" w="1638988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37"/>
            <p:cNvSpPr/>
            <p:nvPr/>
          </p:nvSpPr>
          <p:spPr>
            <a:xfrm>
              <a:off x="4353888" y="2645824"/>
              <a:ext cx="1638988" cy="746475"/>
            </a:xfrm>
            <a:custGeom>
              <a:rect b="b" l="l" r="r" t="t"/>
              <a:pathLst>
                <a:path extrusionOk="0" h="746475" w="1638988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cap="flat" cmpd="sng" w="10075">
              <a:solidFill>
                <a:srgbClr val="CCCED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37"/>
            <p:cNvSpPr/>
            <p:nvPr/>
          </p:nvSpPr>
          <p:spPr>
            <a:xfrm>
              <a:off x="4257005" y="773645"/>
              <a:ext cx="165344" cy="325643"/>
            </a:xfrm>
            <a:custGeom>
              <a:rect b="b" l="l" r="r" t="t"/>
              <a:pathLst>
                <a:path extrusionOk="0" h="325643" w="165344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37"/>
            <p:cNvSpPr/>
            <p:nvPr/>
          </p:nvSpPr>
          <p:spPr>
            <a:xfrm>
              <a:off x="4272441" y="1538278"/>
              <a:ext cx="113451" cy="88273"/>
            </a:xfrm>
            <a:custGeom>
              <a:rect b="b" l="l" r="r" t="t"/>
              <a:pathLst>
                <a:path extrusionOk="0" h="88273" w="113451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37"/>
            <p:cNvSpPr/>
            <p:nvPr/>
          </p:nvSpPr>
          <p:spPr>
            <a:xfrm>
              <a:off x="4272622" y="1567332"/>
              <a:ext cx="113035" cy="59179"/>
            </a:xfrm>
            <a:custGeom>
              <a:rect b="b" l="l" r="r" t="t"/>
              <a:pathLst>
                <a:path extrusionOk="0" h="59179" w="113035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37"/>
            <p:cNvSpPr/>
            <p:nvPr/>
          </p:nvSpPr>
          <p:spPr>
            <a:xfrm>
              <a:off x="4135669" y="1458312"/>
              <a:ext cx="113522" cy="85076"/>
            </a:xfrm>
            <a:custGeom>
              <a:rect b="b" l="l" r="r" t="t"/>
              <a:pathLst>
                <a:path extrusionOk="0" h="85076" w="113522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37"/>
            <p:cNvSpPr/>
            <p:nvPr/>
          </p:nvSpPr>
          <p:spPr>
            <a:xfrm>
              <a:off x="4135660" y="1485798"/>
              <a:ext cx="113035" cy="59179"/>
            </a:xfrm>
            <a:custGeom>
              <a:rect b="b" l="l" r="r" t="t"/>
              <a:pathLst>
                <a:path extrusionOk="0" h="59179" w="113035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37"/>
            <p:cNvSpPr/>
            <p:nvPr/>
          </p:nvSpPr>
          <p:spPr>
            <a:xfrm>
              <a:off x="4163850" y="1066881"/>
              <a:ext cx="398264" cy="482949"/>
            </a:xfrm>
            <a:custGeom>
              <a:rect b="b" l="l" r="r" t="t"/>
              <a:pathLst>
                <a:path extrusionOk="0" h="482949" w="398264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4403391" y="743705"/>
              <a:ext cx="125692" cy="122150"/>
            </a:xfrm>
            <a:custGeom>
              <a:rect b="b" l="l" r="r" t="t"/>
              <a:pathLst>
                <a:path extrusionOk="0" h="122150" w="125692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4358991" y="760843"/>
              <a:ext cx="203859" cy="398340"/>
            </a:xfrm>
            <a:custGeom>
              <a:rect b="b" l="l" r="r" t="t"/>
              <a:pathLst>
                <a:path extrusionOk="0" h="398340" w="203859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4398650" y="616917"/>
              <a:ext cx="135166" cy="164844"/>
            </a:xfrm>
            <a:custGeom>
              <a:rect b="b" l="l" r="r" t="t"/>
              <a:pathLst>
                <a:path extrusionOk="0" h="164844" w="135166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4403852" y="602477"/>
              <a:ext cx="142520" cy="141227"/>
            </a:xfrm>
            <a:custGeom>
              <a:rect b="b" l="l" r="r" t="t"/>
              <a:pathLst>
                <a:path extrusionOk="0" h="141227" w="14252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4338015" y="761231"/>
              <a:ext cx="65677" cy="95630"/>
            </a:xfrm>
            <a:custGeom>
              <a:rect b="b" l="l" r="r" t="t"/>
              <a:pathLst>
                <a:path extrusionOk="0" h="95630" w="65677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5408528" y="1603174"/>
              <a:ext cx="974325" cy="1973896"/>
            </a:xfrm>
            <a:custGeom>
              <a:rect b="b" l="l" r="r" t="t"/>
              <a:pathLst>
                <a:path extrusionOk="0" h="1973896" w="974325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6324400" y="3534911"/>
              <a:ext cx="27183" cy="49530"/>
            </a:xfrm>
            <a:custGeom>
              <a:rect b="b" l="l" r="r" t="t"/>
              <a:pathLst>
                <a:path extrusionOk="0" h="49530" w="27183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5423355" y="1605432"/>
              <a:ext cx="45242" cy="39909"/>
            </a:xfrm>
            <a:custGeom>
              <a:rect b="b" l="l" r="r" t="t"/>
              <a:pathLst>
                <a:path extrusionOk="0" h="39909" w="45242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5387713" y="1613611"/>
              <a:ext cx="974325" cy="1973876"/>
            </a:xfrm>
            <a:custGeom>
              <a:rect b="b" l="l" r="r" t="t"/>
              <a:pathLst>
                <a:path extrusionOk="0" h="1973876" w="974325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5477912" y="1749736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5649377" y="1848986"/>
              <a:ext cx="613432" cy="407098"/>
            </a:xfrm>
            <a:custGeom>
              <a:rect b="b" l="l" r="r" t="t"/>
              <a:pathLst>
                <a:path extrusionOk="0" h="407098" w="613432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5477912" y="1916804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5649377" y="2015959"/>
              <a:ext cx="405945" cy="287083"/>
            </a:xfrm>
            <a:custGeom>
              <a:rect b="b" l="l" r="r" t="t"/>
              <a:pathLst>
                <a:path extrusionOk="0" h="287083" w="405945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5477912" y="2000338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5649377" y="2099494"/>
              <a:ext cx="505174" cy="344519"/>
            </a:xfrm>
            <a:custGeom>
              <a:rect b="b" l="l" r="r" t="t"/>
              <a:pathLst>
                <a:path extrusionOk="0" h="344519" w="505174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5477912" y="2083778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5649377" y="2183028"/>
              <a:ext cx="351863" cy="255746"/>
            </a:xfrm>
            <a:custGeom>
              <a:rect b="b" l="l" r="r" t="t"/>
              <a:pathLst>
                <a:path extrusionOk="0" h="255746" w="351863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5477912" y="1833270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5649377" y="1932425"/>
              <a:ext cx="306716" cy="229742"/>
            </a:xfrm>
            <a:custGeom>
              <a:rect b="b" l="l" r="r" t="t"/>
              <a:pathLst>
                <a:path extrusionOk="0" h="229742" w="306716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5477912" y="2167312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5649377" y="2266467"/>
              <a:ext cx="180399" cy="156591"/>
            </a:xfrm>
            <a:custGeom>
              <a:rect b="b" l="l" r="r" t="t"/>
              <a:pathLst>
                <a:path extrusionOk="0" h="156591" w="180399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5477912" y="2334380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5649377" y="2433536"/>
              <a:ext cx="568380" cy="381000"/>
            </a:xfrm>
            <a:custGeom>
              <a:rect b="b" l="l" r="r" t="t"/>
              <a:pathLst>
                <a:path extrusionOk="0" h="381000" w="56838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5477912" y="2417819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5649377" y="2517070"/>
              <a:ext cx="171369" cy="151352"/>
            </a:xfrm>
            <a:custGeom>
              <a:rect b="b" l="l" r="r" t="t"/>
              <a:pathLst>
                <a:path extrusionOk="0" h="151352" w="171369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5477912" y="2501354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5649377" y="2600604"/>
              <a:ext cx="505174" cy="344424"/>
            </a:xfrm>
            <a:custGeom>
              <a:rect b="b" l="l" r="r" t="t"/>
              <a:pathLst>
                <a:path extrusionOk="0" h="344424" w="505174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5477912" y="2250846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5649377" y="2350001"/>
              <a:ext cx="478085" cy="328898"/>
            </a:xfrm>
            <a:custGeom>
              <a:rect b="b" l="l" r="r" t="t"/>
              <a:pathLst>
                <a:path extrusionOk="0" h="328898" w="478085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5477912" y="2584888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5649377" y="2684043"/>
              <a:ext cx="63110" cy="88773"/>
            </a:xfrm>
            <a:custGeom>
              <a:rect b="b" l="l" r="r" t="t"/>
              <a:pathLst>
                <a:path extrusionOk="0" h="88773" w="6311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5477912" y="2751956"/>
              <a:ext cx="144376" cy="135636"/>
            </a:xfrm>
            <a:custGeom>
              <a:rect b="b" l="l" r="r" t="t"/>
              <a:pathLst>
                <a:path extrusionOk="0" h="135636" w="144376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5649377" y="2851112"/>
              <a:ext cx="117287" cy="120014"/>
            </a:xfrm>
            <a:custGeom>
              <a:rect b="b" l="l" r="r" t="t"/>
              <a:pathLst>
                <a:path extrusionOk="0" h="120014" w="117287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5477912" y="2835395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5649377" y="2934646"/>
              <a:ext cx="306716" cy="229647"/>
            </a:xfrm>
            <a:custGeom>
              <a:rect b="b" l="l" r="r" t="t"/>
              <a:pathLst>
                <a:path extrusionOk="0" h="229647" w="306716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5477912" y="2918929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5649377" y="3018085"/>
              <a:ext cx="487115" cy="334137"/>
            </a:xfrm>
            <a:custGeom>
              <a:rect b="b" l="l" r="r" t="t"/>
              <a:pathLst>
                <a:path extrusionOk="0" h="334137" w="487115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5477912" y="2668422"/>
              <a:ext cx="144376" cy="135731"/>
            </a:xfrm>
            <a:custGeom>
              <a:rect b="b" l="l" r="r" t="t"/>
              <a:pathLst>
                <a:path extrusionOk="0" h="135731" w="144376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5649377" y="2767577"/>
              <a:ext cx="613432" cy="407193"/>
            </a:xfrm>
            <a:custGeom>
              <a:rect b="b" l="l" r="r" t="t"/>
              <a:pathLst>
                <a:path extrusionOk="0" h="407193" w="613432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926580" y="1674106"/>
              <a:ext cx="1230952" cy="1017480"/>
            </a:xfrm>
            <a:custGeom>
              <a:rect b="b" l="l" r="r" t="t"/>
              <a:pathLst>
                <a:path extrusionOk="0" h="1017480" w="1230952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3112195" y="1676584"/>
              <a:ext cx="59119" cy="52197"/>
            </a:xfrm>
            <a:custGeom>
              <a:rect b="b" l="l" r="r" t="t"/>
              <a:pathLst>
                <a:path extrusionOk="0" h="52197" w="59119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2269509" y="2593746"/>
              <a:ext cx="43151" cy="44767"/>
            </a:xfrm>
            <a:custGeom>
              <a:rect b="b" l="l" r="r" t="t"/>
              <a:pathLst>
                <a:path extrusionOk="0" h="44767" w="43151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1950116" y="2650325"/>
              <a:ext cx="58584" cy="57547"/>
            </a:xfrm>
            <a:custGeom>
              <a:rect b="b" l="l" r="r" t="t"/>
              <a:pathLst>
                <a:path extrusionOk="0" h="57547" w="58584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969256" y="1691533"/>
              <a:ext cx="1231332" cy="1017436"/>
            </a:xfrm>
            <a:custGeom>
              <a:rect b="b" l="l" r="r" t="t"/>
              <a:pathLst>
                <a:path extrusionOk="0" h="1017436" w="1231332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2066299" y="1805171"/>
              <a:ext cx="1037246" cy="669226"/>
            </a:xfrm>
            <a:custGeom>
              <a:rect b="b" l="l" r="r" t="t"/>
              <a:pathLst>
                <a:path extrusionOk="0" h="669226" w="1037246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2066299" y="2133308"/>
              <a:ext cx="679110" cy="462057"/>
            </a:xfrm>
            <a:custGeom>
              <a:rect b="b" l="l" r="r" t="t"/>
              <a:pathLst>
                <a:path extrusionOk="0" h="462057" w="67911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9" name="Google Shape;2469;p37"/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2470" name="Google Shape;2470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1" name="Google Shape;2471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2" name="Google Shape;2472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3" name="Google Shape;2473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4" name="Google Shape;2474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75" name="Google Shape;2475;p37"/>
            <p:cNvSpPr/>
            <p:nvPr/>
          </p:nvSpPr>
          <p:spPr>
            <a:xfrm>
              <a:off x="4444588" y="826743"/>
              <a:ext cx="153590" cy="431871"/>
            </a:xfrm>
            <a:custGeom>
              <a:rect b="b" l="l" r="r" t="t"/>
              <a:pathLst>
                <a:path extrusionOk="0" h="431871" w="15359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4515562" y="822838"/>
              <a:ext cx="88583" cy="120566"/>
            </a:xfrm>
            <a:custGeom>
              <a:rect b="b" l="l" r="r" t="t"/>
              <a:pathLst>
                <a:path extrusionOk="0" h="120566" w="88583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7020695" y="311246"/>
            <a:ext cx="1782593" cy="1812070"/>
            <a:chOff x="2011725" y="44285"/>
            <a:chExt cx="4684870" cy="4762340"/>
          </a:xfrm>
        </p:grpSpPr>
        <p:grpSp>
          <p:nvGrpSpPr>
            <p:cNvPr id="2478" name="Google Shape;2478;p37"/>
            <p:cNvGrpSpPr/>
            <p:nvPr/>
          </p:nvGrpSpPr>
          <p:grpSpPr>
            <a:xfrm>
              <a:off x="2119596" y="326448"/>
              <a:ext cx="3544299" cy="3707706"/>
              <a:chOff x="3860721" y="1330073"/>
              <a:chExt cx="3544299" cy="3707706"/>
            </a:xfrm>
          </p:grpSpPr>
          <p:sp>
            <p:nvSpPr>
              <p:cNvPr id="2479" name="Google Shape;2479;p37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rect b="b" l="l" r="r" t="t"/>
                <a:pathLst>
                  <a:path extrusionOk="0" h="2805419" w="206902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0" name="Google Shape;2480;p37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rect b="b" l="l" r="r" t="t"/>
                <a:pathLst>
                  <a:path extrusionOk="0" h="77247" w="21907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1" name="Google Shape;2481;p37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rect b="b" l="l" r="r" t="t"/>
                <a:pathLst>
                  <a:path extrusionOk="0" h="22389" w="52292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2" name="Google Shape;2482;p37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rect b="b" l="l" r="r" t="t"/>
                <a:pathLst>
                  <a:path extrusionOk="0" h="2805383" w="2069115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3" name="Google Shape;2483;p37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rect b="b" l="l" r="r" t="t"/>
                <a:pathLst>
                  <a:path extrusionOk="0" h="2805423" w="206902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4" name="Google Shape;2484;p37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rect b="b" l="l" r="r" t="t"/>
                <a:pathLst>
                  <a:path extrusionOk="0" h="2673878" w="2018061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37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rect b="b" l="l" r="r" t="t"/>
                <a:pathLst>
                  <a:path extrusionOk="0" h="2673785" w="2018061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37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rect b="b" l="l" r="r" t="t"/>
                <a:pathLst>
                  <a:path extrusionOk="0" h="1986608" w="3440851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7" name="Google Shape;2487;p37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rect b="b" l="l" r="r" t="t"/>
                <a:pathLst>
                  <a:path extrusionOk="0" h="1987084" w="3440892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8" name="Google Shape;2488;p37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rect b="b" l="l" r="r" t="t"/>
                <a:pathLst>
                  <a:path extrusionOk="0" h="37052" w="41719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37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rect b="b" l="l" r="r" t="t"/>
                <a:pathLst>
                  <a:path extrusionOk="0" h="40671" w="3086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0" name="Google Shape;2490;p37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rect b="b" l="l" r="r" t="t"/>
                <a:pathLst>
                  <a:path extrusionOk="0" h="1986618" w="3440892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1" name="Google Shape;2491;p37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rect b="b" l="l" r="r" t="t"/>
                <a:pathLst>
                  <a:path extrusionOk="0" h="1986608" w="3440892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2" name="Google Shape;2492;p37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3" name="Google Shape;2493;p37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4" name="Google Shape;2494;p37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rect b="b" l="l" r="r" t="t"/>
                <a:pathLst>
                  <a:path extrusionOk="0" h="127212" w="220517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5" name="Google Shape;2495;p37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6" name="Google Shape;2496;p37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7" name="Google Shape;2497;p37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rect b="b" l="l" r="r" t="t"/>
                <a:pathLst>
                  <a:path extrusionOk="0" h="127307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8" name="Google Shape;2498;p37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rect b="b" l="l" r="r" t="t"/>
                <a:pathLst>
                  <a:path extrusionOk="0" h="127549" w="220563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9" name="Google Shape;2499;p37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rect b="b" l="l" r="r" t="t"/>
                <a:pathLst>
                  <a:path extrusionOk="0" h="127238" w="220563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0" name="Google Shape;2500;p37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1" name="Google Shape;2501;p37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2" name="Google Shape;2502;p37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rect b="b" l="l" r="r" t="t"/>
                <a:pathLst>
                  <a:path extrusionOk="0" h="127246" w="220517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3" name="Google Shape;2503;p37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4" name="Google Shape;2504;p37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rect b="b" l="l" r="r" t="t"/>
                <a:pathLst>
                  <a:path extrusionOk="0" h="127300" w="220524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5" name="Google Shape;2505;p37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rect b="b" l="l" r="r" t="t"/>
                <a:pathLst>
                  <a:path extrusionOk="0" h="163345" w="283033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6" name="Google Shape;2506;p37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7" name="Google Shape;2507;p37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rect b="b" l="l" r="r" t="t"/>
                <a:pathLst>
                  <a:path extrusionOk="0" h="127548" w="220563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8" name="Google Shape;2508;p37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9" name="Google Shape;2509;p37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rect b="b" l="l" r="r" t="t"/>
                <a:pathLst>
                  <a:path extrusionOk="0" h="127264" w="220563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0" name="Google Shape;2510;p37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37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2" name="Google Shape;2512;p37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3" name="Google Shape;2513;p37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4" name="Google Shape;2514;p37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rect b="b" l="l" r="r" t="t"/>
                <a:pathLst>
                  <a:path extrusionOk="0" h="127307" w="220524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p37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p37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rect b="b" l="l" r="r" t="t"/>
                <a:pathLst>
                  <a:path extrusionOk="0" h="127215" w="220517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7" name="Google Shape;2517;p37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8" name="Google Shape;2518;p37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rect b="b" l="l" r="r" t="t"/>
                <a:pathLst>
                  <a:path extrusionOk="0" h="163399" w="283047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37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rect b="b" l="l" r="r" t="t"/>
                <a:pathLst>
                  <a:path extrusionOk="0" h="199558" w="313122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0" name="Google Shape;2520;p37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1" name="Google Shape;2521;p37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2" name="Google Shape;2522;p37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rect b="b" l="l" r="r" t="t"/>
                <a:pathLst>
                  <a:path extrusionOk="0" h="127189" w="220563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37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rect b="b" l="l" r="r" t="t"/>
                <a:pathLst>
                  <a:path extrusionOk="0" h="127300" w="220549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37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37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rect b="b" l="l" r="r" t="t"/>
                <a:pathLst>
                  <a:path extrusionOk="0" h="127351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6" name="Google Shape;2526;p37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rect b="b" l="l" r="r" t="t"/>
                <a:pathLst>
                  <a:path extrusionOk="0" h="127246" w="220563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7" name="Google Shape;2527;p37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rect b="b" l="l" r="r" t="t"/>
                <a:pathLst>
                  <a:path extrusionOk="0" h="146540" w="253854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8" name="Google Shape;2528;p37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9" name="Google Shape;2529;p37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rect b="b" l="l" r="r" t="t"/>
                <a:pathLst>
                  <a:path extrusionOk="0" h="426244" w="738494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0" name="Google Shape;2530;p37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1" name="Google Shape;2531;p37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37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rect b="b" l="l" r="r" t="t"/>
                <a:pathLst>
                  <a:path extrusionOk="0" h="127264" w="220549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3" name="Google Shape;2533;p37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rect b="b" l="l" r="r" t="t"/>
                <a:pathLst>
                  <a:path extrusionOk="0" h="127225" w="220517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4" name="Google Shape;2534;p37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rect b="b" l="l" r="r" t="t"/>
                <a:pathLst>
                  <a:path extrusionOk="0" h="127264" w="220517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37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37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7" name="Google Shape;2537;p37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rect b="b" l="l" r="r" t="t"/>
                <a:pathLst>
                  <a:path extrusionOk="0" h="127281" w="220549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8" name="Google Shape;2538;p37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rect b="b" l="l" r="r" t="t"/>
                <a:pathLst>
                  <a:path extrusionOk="0" h="127237" w="220524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37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rect b="b" l="l" r="r" t="t"/>
                <a:pathLst>
                  <a:path extrusionOk="0" h="127300" w="220563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37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rect b="b" l="l" r="r" t="t"/>
                <a:pathLst>
                  <a:path extrusionOk="0" h="127285" w="220563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1" name="Google Shape;2541;p37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rect b="b" l="l" r="r" t="t"/>
                <a:pathLst>
                  <a:path extrusionOk="0" h="127370" w="221039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2" name="Google Shape;2542;p37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rect b="b" l="l" r="r" t="t"/>
                <a:pathLst>
                  <a:path extrusionOk="0" h="183800" w="31848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3" name="Google Shape;2543;p37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4" name="Google Shape;2544;p37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5" name="Google Shape;2545;p37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rect b="b" l="l" r="r" t="t"/>
                <a:pathLst>
                  <a:path extrusionOk="0" h="127281" w="220517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6" name="Google Shape;2546;p37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rect b="b" l="l" r="r" t="t"/>
                <a:pathLst>
                  <a:path extrusionOk="0" h="127308" w="220517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7" name="Google Shape;2547;p37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rect b="b" l="l" r="r" t="t"/>
                <a:pathLst>
                  <a:path extrusionOk="0" h="127131" w="220334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37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rect b="b" l="l" r="r" t="t"/>
                <a:pathLst>
                  <a:path extrusionOk="0" h="127281" w="220563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37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rect b="b" l="l" r="r" t="t"/>
                <a:pathLst>
                  <a:path extrusionOk="0" h="127308" w="220563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p37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1" name="Google Shape;2551;p37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rect b="b" l="l" r="r" t="t"/>
                <a:pathLst>
                  <a:path extrusionOk="0" h="126979" w="220517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2" name="Google Shape;2552;p37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rect b="b" l="l" r="r" t="t"/>
                <a:pathLst>
                  <a:path extrusionOk="0" h="127300" w="220517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3" name="Google Shape;2553;p37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rect b="b" l="l" r="r" t="t"/>
                <a:pathLst>
                  <a:path extrusionOk="0" h="127281" w="220524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p37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rect b="b" l="l" r="r" t="t"/>
                <a:pathLst>
                  <a:path extrusionOk="0" h="219907" w="380989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5" name="Google Shape;2555;p37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rect b="b" l="l" r="r" t="t"/>
                <a:pathLst>
                  <a:path extrusionOk="0" h="146525" w="253901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6" name="Google Shape;2556;p37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rect b="b" l="l" r="r" t="t"/>
                <a:pathLst>
                  <a:path extrusionOk="0" h="1111651" w="192600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37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rect b="b" l="l" r="r" t="t"/>
                <a:pathLst>
                  <a:path extrusionOk="0" h="838156" w="1451798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37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rect b="b" l="l" r="r" t="t"/>
                <a:pathLst>
                  <a:path extrusionOk="0" h="828048" w="1449895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37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rect b="b" l="l" r="r" t="t"/>
                <a:pathLst>
                  <a:path extrusionOk="0" h="1123828" w="1867947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37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rect b="b" l="l" r="r" t="t"/>
                <a:pathLst>
                  <a:path extrusionOk="0" h="440903" w="65723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37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rect b="b" l="l" r="r" t="t"/>
                <a:pathLst>
                  <a:path extrusionOk="0" h="322282" w="49007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37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rect b="b" l="l" r="r" t="t"/>
                <a:pathLst>
                  <a:path extrusionOk="0" h="322194" w="49007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37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rect b="b" l="l" r="r" t="t"/>
                <a:pathLst>
                  <a:path extrusionOk="0" h="270998" w="401289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37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rect b="b" l="l" r="r" t="t"/>
                <a:pathLst>
                  <a:path extrusionOk="0" h="440923" w="657231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37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rect b="b" l="l" r="r" t="t"/>
                <a:pathLst>
                  <a:path extrusionOk="0" h="322274" w="490068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37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rect b="b" l="l" r="r" t="t"/>
                <a:pathLst>
                  <a:path extrusionOk="0" h="322283" w="490068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37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rect b="b" l="l" r="r" t="t"/>
                <a:pathLst>
                  <a:path extrusionOk="0" h="271152" w="401289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37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rect b="b" l="l" r="r" t="t"/>
                <a:pathLst>
                  <a:path extrusionOk="0" h="828868" w="893444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37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rect b="b" l="l" r="r" t="t"/>
                <a:pathLst>
                  <a:path extrusionOk="0" h="733619" w="630461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p37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rect b="b" l="l" r="r" t="t"/>
                <a:pathLst>
                  <a:path extrusionOk="0" h="788955" w="893445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1" name="Google Shape;2571;p37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rect b="b" l="l" r="r" t="t"/>
                <a:pathLst>
                  <a:path extrusionOk="0" h="483869" w="9525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2" name="Google Shape;2572;p37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rect b="b" l="l" r="r" t="t"/>
                <a:pathLst>
                  <a:path extrusionOk="0" h="335661" w="9525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3" name="Google Shape;2573;p37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rect b="b" l="l" r="r" t="t"/>
                <a:pathLst>
                  <a:path extrusionOk="0" h="341800" w="893349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cap="flat" cmpd="sng" w="1037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4" name="Google Shape;2574;p37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rect b="b" l="l" r="r" t="t"/>
                <a:pathLst>
                  <a:path extrusionOk="0" h="59626" w="3448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5" name="Google Shape;2575;p37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6" name="Google Shape;2576;p37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7" name="Google Shape;2577;p37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rect b="b" l="l" r="r" t="t"/>
                <a:pathLst>
                  <a:path extrusionOk="0" h="59831" w="34599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8" name="Google Shape;2578;p37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rect b="b" l="l" r="r" t="t"/>
                <a:pathLst>
                  <a:path extrusionOk="0" h="226128" w="55632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9" name="Google Shape;2579;p37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rect b="b" l="l" r="r" t="t"/>
                <a:pathLst>
                  <a:path extrusionOk="0" h="409197" w="55722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0" name="Google Shape;2580;p37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rect b="b" l="l" r="r" t="t"/>
                <a:pathLst>
                  <a:path extrusionOk="0" h="374240" w="55625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1" name="Google Shape;2581;p37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rect b="b" l="l" r="r" t="t"/>
                <a:pathLst>
                  <a:path extrusionOk="0" h="318519" w="55627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2" name="Google Shape;2582;p37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rect b="b" l="l" r="r" t="t"/>
                <a:pathLst>
                  <a:path extrusionOk="0" h="183161" w="55632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3" name="Google Shape;2583;p37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rect b="b" l="l" r="r" t="t"/>
                <a:pathLst>
                  <a:path extrusionOk="0" h="501818" w="55722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4" name="Google Shape;2584;p37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rect b="b" l="l" r="r" t="t"/>
                <a:pathLst>
                  <a:path extrusionOk="0" h="183106" w="55722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5" name="Google Shape;2585;p37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rect b="b" l="l" r="r" t="t"/>
                <a:pathLst>
                  <a:path extrusionOk="0" h="226167" w="55727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6" name="Google Shape;2586;p37"/>
            <p:cNvSpPr/>
            <p:nvPr/>
          </p:nvSpPr>
          <p:spPr>
            <a:xfrm>
              <a:off x="4424312" y="3389781"/>
              <a:ext cx="2237898" cy="1292066"/>
            </a:xfrm>
            <a:custGeom>
              <a:rect b="b" l="l" r="r" t="t"/>
              <a:pathLst>
                <a:path extrusionOk="0" h="1292066" w="2237898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37"/>
            <p:cNvSpPr/>
            <p:nvPr/>
          </p:nvSpPr>
          <p:spPr>
            <a:xfrm>
              <a:off x="4458697" y="3370540"/>
              <a:ext cx="2237898" cy="1292066"/>
            </a:xfrm>
            <a:custGeom>
              <a:rect b="b" l="l" r="r" t="t"/>
              <a:pathLst>
                <a:path extrusionOk="0" h="1292066" w="2237898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37"/>
            <p:cNvSpPr/>
            <p:nvPr/>
          </p:nvSpPr>
          <p:spPr>
            <a:xfrm>
              <a:off x="4458697" y="3334726"/>
              <a:ext cx="2237898" cy="1292066"/>
            </a:xfrm>
            <a:custGeom>
              <a:rect b="b" l="l" r="r" t="t"/>
              <a:pathLst>
                <a:path extrusionOk="0" h="1292066" w="2237898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37"/>
            <p:cNvSpPr/>
            <p:nvPr/>
          </p:nvSpPr>
          <p:spPr>
            <a:xfrm>
              <a:off x="5662371" y="3457123"/>
              <a:ext cx="830865" cy="479678"/>
            </a:xfrm>
            <a:custGeom>
              <a:rect b="b" l="l" r="r" t="t"/>
              <a:pathLst>
                <a:path extrusionOk="0" h="479678" w="830865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37"/>
            <p:cNvSpPr/>
            <p:nvPr/>
          </p:nvSpPr>
          <p:spPr>
            <a:xfrm>
              <a:off x="5582647" y="3524845"/>
              <a:ext cx="793337" cy="45805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37"/>
            <p:cNvSpPr/>
            <p:nvPr/>
          </p:nvSpPr>
          <p:spPr>
            <a:xfrm>
              <a:off x="5520830" y="3560469"/>
              <a:ext cx="793337" cy="45805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37"/>
            <p:cNvSpPr/>
            <p:nvPr/>
          </p:nvSpPr>
          <p:spPr>
            <a:xfrm>
              <a:off x="5459108" y="3596188"/>
              <a:ext cx="793337" cy="458057"/>
            </a:xfrm>
            <a:custGeom>
              <a:rect b="b" l="l" r="r" t="t"/>
              <a:pathLst>
                <a:path extrusionOk="0" h="458057" w="793337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37"/>
            <p:cNvSpPr/>
            <p:nvPr/>
          </p:nvSpPr>
          <p:spPr>
            <a:xfrm>
              <a:off x="5006003" y="3836122"/>
              <a:ext cx="830770" cy="479679"/>
            </a:xfrm>
            <a:custGeom>
              <a:rect b="b" l="l" r="r" t="t"/>
              <a:pathLst>
                <a:path extrusionOk="0" h="479679" w="83077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37"/>
            <p:cNvSpPr/>
            <p:nvPr/>
          </p:nvSpPr>
          <p:spPr>
            <a:xfrm>
              <a:off x="4926279" y="3903750"/>
              <a:ext cx="741616" cy="428244"/>
            </a:xfrm>
            <a:custGeom>
              <a:rect b="b" l="l" r="r" t="t"/>
              <a:pathLst>
                <a:path extrusionOk="0" h="428244" w="741616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37"/>
            <p:cNvSpPr/>
            <p:nvPr/>
          </p:nvSpPr>
          <p:spPr>
            <a:xfrm>
              <a:off x="4864462" y="3939468"/>
              <a:ext cx="727614" cy="420052"/>
            </a:xfrm>
            <a:custGeom>
              <a:rect b="b" l="l" r="r" t="t"/>
              <a:pathLst>
                <a:path extrusionOk="0" h="420052" w="727614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37"/>
            <p:cNvSpPr/>
            <p:nvPr/>
          </p:nvSpPr>
          <p:spPr>
            <a:xfrm>
              <a:off x="4802740" y="3975092"/>
              <a:ext cx="620839" cy="358520"/>
            </a:xfrm>
            <a:custGeom>
              <a:rect b="b" l="l" r="r" t="t"/>
              <a:pathLst>
                <a:path extrusionOk="0" h="358520" w="620839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37"/>
            <p:cNvSpPr/>
            <p:nvPr/>
          </p:nvSpPr>
          <p:spPr>
            <a:xfrm>
              <a:off x="5169357" y="3663339"/>
              <a:ext cx="421766" cy="243458"/>
            </a:xfrm>
            <a:custGeom>
              <a:rect b="b" l="l" r="r" t="t"/>
              <a:pathLst>
                <a:path extrusionOk="0" h="243458" w="421766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37"/>
            <p:cNvSpPr/>
            <p:nvPr/>
          </p:nvSpPr>
          <p:spPr>
            <a:xfrm>
              <a:off x="5441867" y="3820597"/>
              <a:ext cx="421766" cy="243554"/>
            </a:xfrm>
            <a:custGeom>
              <a:rect b="b" l="l" r="r" t="t"/>
              <a:pathLst>
                <a:path extrusionOk="0" h="243554" w="421766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37"/>
            <p:cNvSpPr/>
            <p:nvPr/>
          </p:nvSpPr>
          <p:spPr>
            <a:xfrm>
              <a:off x="5714378" y="3977950"/>
              <a:ext cx="421766" cy="243554"/>
            </a:xfrm>
            <a:custGeom>
              <a:rect b="b" l="l" r="r" t="t"/>
              <a:pathLst>
                <a:path extrusionOk="0" h="243554" w="421766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37"/>
            <p:cNvSpPr/>
            <p:nvPr/>
          </p:nvSpPr>
          <p:spPr>
            <a:xfrm>
              <a:off x="2242896" y="2171438"/>
              <a:ext cx="357473" cy="206406"/>
            </a:xfrm>
            <a:custGeom>
              <a:rect b="b" l="l" r="r" t="t"/>
              <a:pathLst>
                <a:path extrusionOk="0" h="206406" w="357473">
                  <a:moveTo>
                    <a:pt x="178689" y="206407"/>
                  </a:moveTo>
                  <a:lnTo>
                    <a:pt x="0" y="103251"/>
                  </a:lnTo>
                  <a:lnTo>
                    <a:pt x="178689" y="0"/>
                  </a:lnTo>
                  <a:lnTo>
                    <a:pt x="357473" y="103251"/>
                  </a:lnTo>
                  <a:lnTo>
                    <a:pt x="178689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37"/>
            <p:cNvSpPr/>
            <p:nvPr/>
          </p:nvSpPr>
          <p:spPr>
            <a:xfrm>
              <a:off x="2526170" y="2006084"/>
              <a:ext cx="357473" cy="206406"/>
            </a:xfrm>
            <a:custGeom>
              <a:rect b="b" l="l" r="r" t="t"/>
              <a:pathLst>
                <a:path extrusionOk="0" h="206406" w="357473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37"/>
            <p:cNvSpPr/>
            <p:nvPr/>
          </p:nvSpPr>
          <p:spPr>
            <a:xfrm>
              <a:off x="2632278" y="1017294"/>
              <a:ext cx="357473" cy="206311"/>
            </a:xfrm>
            <a:custGeom>
              <a:rect b="b" l="l" r="r" t="t"/>
              <a:pathLst>
                <a:path extrusionOk="0" h="206311" w="357473">
                  <a:moveTo>
                    <a:pt x="178784" y="206312"/>
                  </a:moveTo>
                  <a:lnTo>
                    <a:pt x="0" y="103156"/>
                  </a:lnTo>
                  <a:lnTo>
                    <a:pt x="178784" y="0"/>
                  </a:lnTo>
                  <a:lnTo>
                    <a:pt x="357473" y="103156"/>
                  </a:lnTo>
                  <a:lnTo>
                    <a:pt x="178784" y="2063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37"/>
            <p:cNvSpPr/>
            <p:nvPr/>
          </p:nvSpPr>
          <p:spPr>
            <a:xfrm>
              <a:off x="2632278" y="1120450"/>
              <a:ext cx="178784" cy="1032319"/>
            </a:xfrm>
            <a:custGeom>
              <a:rect b="b" l="l" r="r" t="t"/>
              <a:pathLst>
                <a:path extrusionOk="0" h="1032319" w="178784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37"/>
            <p:cNvSpPr/>
            <p:nvPr/>
          </p:nvSpPr>
          <p:spPr>
            <a:xfrm>
              <a:off x="2632278" y="1120450"/>
              <a:ext cx="178784" cy="1032319"/>
            </a:xfrm>
            <a:custGeom>
              <a:rect b="b" l="l" r="r" t="t"/>
              <a:pathLst>
                <a:path extrusionOk="0" h="1032319" w="178784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37"/>
            <p:cNvSpPr/>
            <p:nvPr/>
          </p:nvSpPr>
          <p:spPr>
            <a:xfrm>
              <a:off x="2811062" y="1120450"/>
              <a:ext cx="178689" cy="1032319"/>
            </a:xfrm>
            <a:custGeom>
              <a:rect b="b" l="l" r="r" t="t"/>
              <a:pathLst>
                <a:path extrusionOk="0" h="1032319" w="178689">
                  <a:moveTo>
                    <a:pt x="178689" y="929068"/>
                  </a:moveTo>
                  <a:lnTo>
                    <a:pt x="0" y="103232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9290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37"/>
            <p:cNvSpPr/>
            <p:nvPr/>
          </p:nvSpPr>
          <p:spPr>
            <a:xfrm>
              <a:off x="2364150" y="1481542"/>
              <a:ext cx="357473" cy="206501"/>
            </a:xfrm>
            <a:custGeom>
              <a:rect b="b" l="l" r="r" t="t"/>
              <a:pathLst>
                <a:path extrusionOk="0" h="206501" w="357473">
                  <a:moveTo>
                    <a:pt x="178784" y="206502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37"/>
            <p:cNvSpPr/>
            <p:nvPr/>
          </p:nvSpPr>
          <p:spPr>
            <a:xfrm>
              <a:off x="2364150" y="1584793"/>
              <a:ext cx="178784" cy="721899"/>
            </a:xfrm>
            <a:custGeom>
              <a:rect b="b" l="l" r="r" t="t"/>
              <a:pathLst>
                <a:path extrusionOk="0" h="721899" w="178784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37"/>
            <p:cNvSpPr/>
            <p:nvPr/>
          </p:nvSpPr>
          <p:spPr>
            <a:xfrm>
              <a:off x="2364150" y="1584793"/>
              <a:ext cx="178784" cy="721899"/>
            </a:xfrm>
            <a:custGeom>
              <a:rect b="b" l="l" r="r" t="t"/>
              <a:pathLst>
                <a:path extrusionOk="0" h="721899" w="178784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37"/>
            <p:cNvSpPr/>
            <p:nvPr/>
          </p:nvSpPr>
          <p:spPr>
            <a:xfrm>
              <a:off x="2542934" y="1584793"/>
              <a:ext cx="178688" cy="721899"/>
            </a:xfrm>
            <a:custGeom>
              <a:rect b="b" l="l" r="r" t="t"/>
              <a:pathLst>
                <a:path extrusionOk="0" h="721899" w="178688">
                  <a:moveTo>
                    <a:pt x="178689" y="618744"/>
                  </a:moveTo>
                  <a:lnTo>
                    <a:pt x="0" y="72190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6187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37"/>
            <p:cNvSpPr/>
            <p:nvPr/>
          </p:nvSpPr>
          <p:spPr>
            <a:xfrm>
              <a:off x="2013915" y="2306693"/>
              <a:ext cx="357473" cy="206406"/>
            </a:xfrm>
            <a:custGeom>
              <a:rect b="b" l="l" r="r" t="t"/>
              <a:pathLst>
                <a:path extrusionOk="0" h="206406" w="357473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37"/>
            <p:cNvSpPr/>
            <p:nvPr/>
          </p:nvSpPr>
          <p:spPr>
            <a:xfrm>
              <a:off x="2078685" y="1971984"/>
              <a:ext cx="357473" cy="206406"/>
            </a:xfrm>
            <a:custGeom>
              <a:rect b="b" l="l" r="r" t="t"/>
              <a:pathLst>
                <a:path extrusionOk="0" h="206406" w="357473">
                  <a:moveTo>
                    <a:pt x="178784" y="206407"/>
                  </a:moveTo>
                  <a:lnTo>
                    <a:pt x="0" y="103156"/>
                  </a:lnTo>
                  <a:lnTo>
                    <a:pt x="178689" y="0"/>
                  </a:lnTo>
                  <a:lnTo>
                    <a:pt x="357473" y="103156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37"/>
            <p:cNvSpPr/>
            <p:nvPr/>
          </p:nvSpPr>
          <p:spPr>
            <a:xfrm>
              <a:off x="2078685" y="2075140"/>
              <a:ext cx="178784" cy="399097"/>
            </a:xfrm>
            <a:custGeom>
              <a:rect b="b" l="l" r="r" t="t"/>
              <a:pathLst>
                <a:path extrusionOk="0" h="399097" w="178784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37"/>
            <p:cNvSpPr/>
            <p:nvPr/>
          </p:nvSpPr>
          <p:spPr>
            <a:xfrm>
              <a:off x="2078685" y="2075140"/>
              <a:ext cx="178784" cy="399097"/>
            </a:xfrm>
            <a:custGeom>
              <a:rect b="b" l="l" r="r" t="t"/>
              <a:pathLst>
                <a:path extrusionOk="0" h="399097" w="178784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37"/>
            <p:cNvSpPr/>
            <p:nvPr/>
          </p:nvSpPr>
          <p:spPr>
            <a:xfrm>
              <a:off x="2257469" y="2075140"/>
              <a:ext cx="178689" cy="399097"/>
            </a:xfrm>
            <a:custGeom>
              <a:rect b="b" l="l" r="r" t="t"/>
              <a:pathLst>
                <a:path extrusionOk="0" h="399097" w="178689">
                  <a:moveTo>
                    <a:pt x="178689" y="295846"/>
                  </a:moveTo>
                  <a:lnTo>
                    <a:pt x="0" y="399098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2958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37"/>
            <p:cNvSpPr/>
            <p:nvPr/>
          </p:nvSpPr>
          <p:spPr>
            <a:xfrm>
              <a:off x="4050634" y="46890"/>
              <a:ext cx="205002" cy="299719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37"/>
            <p:cNvSpPr/>
            <p:nvPr/>
          </p:nvSpPr>
          <p:spPr>
            <a:xfrm>
              <a:off x="4066180" y="44285"/>
              <a:ext cx="98194" cy="121006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37"/>
            <p:cNvSpPr/>
            <p:nvPr/>
          </p:nvSpPr>
          <p:spPr>
            <a:xfrm>
              <a:off x="4085379" y="175665"/>
              <a:ext cx="121123" cy="135560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37"/>
            <p:cNvSpPr/>
            <p:nvPr/>
          </p:nvSpPr>
          <p:spPr>
            <a:xfrm>
              <a:off x="3878508" y="229758"/>
              <a:ext cx="228579" cy="325392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9" name="Google Shape;2619;p37"/>
            <p:cNvSpPr/>
            <p:nvPr/>
          </p:nvSpPr>
          <p:spPr>
            <a:xfrm>
              <a:off x="4050113" y="220052"/>
              <a:ext cx="176568" cy="232904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0" name="Google Shape;2620;p37"/>
            <p:cNvSpPr/>
            <p:nvPr/>
          </p:nvSpPr>
          <p:spPr>
            <a:xfrm>
              <a:off x="4081568" y="53558"/>
              <a:ext cx="129892" cy="160015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37"/>
            <p:cNvSpPr/>
            <p:nvPr/>
          </p:nvSpPr>
          <p:spPr>
            <a:xfrm>
              <a:off x="4086841" y="52931"/>
              <a:ext cx="130406" cy="122734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37"/>
            <p:cNvSpPr/>
            <p:nvPr/>
          </p:nvSpPr>
          <p:spPr>
            <a:xfrm>
              <a:off x="3930273" y="858890"/>
              <a:ext cx="102549" cy="78223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37"/>
            <p:cNvSpPr/>
            <p:nvPr/>
          </p:nvSpPr>
          <p:spPr>
            <a:xfrm>
              <a:off x="3930726" y="883849"/>
              <a:ext cx="102084" cy="53297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4" name="Google Shape;2624;p37"/>
            <p:cNvSpPr/>
            <p:nvPr/>
          </p:nvSpPr>
          <p:spPr>
            <a:xfrm>
              <a:off x="3878956" y="825175"/>
              <a:ext cx="93870" cy="72719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37"/>
            <p:cNvSpPr/>
            <p:nvPr/>
          </p:nvSpPr>
          <p:spPr>
            <a:xfrm>
              <a:off x="3879387" y="849177"/>
              <a:ext cx="93498" cy="48808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37"/>
            <p:cNvSpPr/>
            <p:nvPr/>
          </p:nvSpPr>
          <p:spPr>
            <a:xfrm>
              <a:off x="3913772" y="449985"/>
              <a:ext cx="223526" cy="385528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7" name="Google Shape;2627;p37"/>
            <p:cNvSpPr/>
            <p:nvPr/>
          </p:nvSpPr>
          <p:spPr>
            <a:xfrm>
              <a:off x="3974732" y="450747"/>
              <a:ext cx="222535" cy="417442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37"/>
            <p:cNvSpPr/>
            <p:nvPr/>
          </p:nvSpPr>
          <p:spPr>
            <a:xfrm>
              <a:off x="3891839" y="424458"/>
              <a:ext cx="332782" cy="306321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37"/>
            <p:cNvSpPr/>
            <p:nvPr/>
          </p:nvSpPr>
          <p:spPr>
            <a:xfrm>
              <a:off x="4159410" y="243442"/>
              <a:ext cx="115651" cy="405453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37"/>
            <p:cNvSpPr/>
            <p:nvPr/>
          </p:nvSpPr>
          <p:spPr>
            <a:xfrm>
              <a:off x="4182076" y="238331"/>
              <a:ext cx="69928" cy="88934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1" name="Google Shape;2631;p37"/>
            <p:cNvSpPr/>
            <p:nvPr/>
          </p:nvSpPr>
          <p:spPr>
            <a:xfrm>
              <a:off x="4044931" y="219924"/>
              <a:ext cx="59816" cy="62802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2" name="Google Shape;2632;p37"/>
            <p:cNvSpPr/>
            <p:nvPr/>
          </p:nvSpPr>
          <p:spPr>
            <a:xfrm>
              <a:off x="2494198" y="1192008"/>
              <a:ext cx="154251" cy="303342"/>
            </a:xfrm>
            <a:custGeom>
              <a:rect b="b" l="l" r="r" t="t"/>
              <a:pathLst>
                <a:path extrusionOk="0" h="303342" w="154251">
                  <a:moveTo>
                    <a:pt x="65595" y="234575"/>
                  </a:moveTo>
                  <a:cubicBezTo>
                    <a:pt x="79310" y="258921"/>
                    <a:pt x="95907" y="281534"/>
                    <a:pt x="115030" y="301917"/>
                  </a:cubicBezTo>
                  <a:cubicBezTo>
                    <a:pt x="120364" y="308108"/>
                    <a:pt x="161512" y="292392"/>
                    <a:pt x="153130" y="288010"/>
                  </a:cubicBezTo>
                  <a:cubicBezTo>
                    <a:pt x="144747" y="283629"/>
                    <a:pt x="117601" y="246005"/>
                    <a:pt x="104171" y="221335"/>
                  </a:cubicBezTo>
                  <a:cubicBezTo>
                    <a:pt x="92896" y="191398"/>
                    <a:pt x="83356" y="160833"/>
                    <a:pt x="75596" y="129800"/>
                  </a:cubicBezTo>
                  <a:cubicBezTo>
                    <a:pt x="67119" y="99225"/>
                    <a:pt x="59880" y="54267"/>
                    <a:pt x="53689" y="33121"/>
                  </a:cubicBezTo>
                  <a:cubicBezTo>
                    <a:pt x="50377" y="17186"/>
                    <a:pt x="38044" y="4670"/>
                    <a:pt x="22161" y="1117"/>
                  </a:cubicBezTo>
                  <a:cubicBezTo>
                    <a:pt x="7397" y="-2312"/>
                    <a:pt x="-2223" y="1689"/>
                    <a:pt x="444" y="19596"/>
                  </a:cubicBezTo>
                  <a:cubicBezTo>
                    <a:pt x="4730" y="50743"/>
                    <a:pt x="29305" y="172853"/>
                    <a:pt x="65595" y="23457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37"/>
            <p:cNvSpPr/>
            <p:nvPr/>
          </p:nvSpPr>
          <p:spPr>
            <a:xfrm>
              <a:off x="2527565" y="1904831"/>
              <a:ext cx="106588" cy="82319"/>
            </a:xfrm>
            <a:custGeom>
              <a:rect b="b" l="l" r="r" t="t"/>
              <a:pathLst>
                <a:path extrusionOk="0" h="82319" w="106588">
                  <a:moveTo>
                    <a:pt x="8606" y="2"/>
                  </a:moveTo>
                  <a:cubicBezTo>
                    <a:pt x="21369" y="10385"/>
                    <a:pt x="40229" y="860"/>
                    <a:pt x="41181" y="1812"/>
                  </a:cubicBezTo>
                  <a:cubicBezTo>
                    <a:pt x="56119" y="15766"/>
                    <a:pt x="71828" y="28863"/>
                    <a:pt x="88235" y="41055"/>
                  </a:cubicBezTo>
                  <a:cubicBezTo>
                    <a:pt x="96141" y="47246"/>
                    <a:pt x="108523" y="55628"/>
                    <a:pt x="106332" y="67630"/>
                  </a:cubicBezTo>
                  <a:cubicBezTo>
                    <a:pt x="102332" y="89156"/>
                    <a:pt x="68232" y="82489"/>
                    <a:pt x="54897" y="75917"/>
                  </a:cubicBezTo>
                  <a:cubicBezTo>
                    <a:pt x="41562" y="69344"/>
                    <a:pt x="31371" y="58486"/>
                    <a:pt x="19083" y="50866"/>
                  </a:cubicBezTo>
                  <a:cubicBezTo>
                    <a:pt x="10320" y="45437"/>
                    <a:pt x="1653" y="42579"/>
                    <a:pt x="33" y="31816"/>
                  </a:cubicBezTo>
                  <a:cubicBezTo>
                    <a:pt x="-538" y="25244"/>
                    <a:pt x="6415" y="-283"/>
                    <a:pt x="860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37"/>
            <p:cNvSpPr/>
            <p:nvPr/>
          </p:nvSpPr>
          <p:spPr>
            <a:xfrm>
              <a:off x="2527774" y="1931884"/>
              <a:ext cx="106123" cy="55368"/>
            </a:xfrm>
            <a:custGeom>
              <a:rect b="b" l="l" r="r" t="t"/>
              <a:pathLst>
                <a:path extrusionOk="0" h="55368" w="106123">
                  <a:moveTo>
                    <a:pt x="301" y="0"/>
                  </a:moveTo>
                  <a:cubicBezTo>
                    <a:pt x="1920" y="10668"/>
                    <a:pt x="10492" y="13525"/>
                    <a:pt x="19351" y="19050"/>
                  </a:cubicBezTo>
                  <a:cubicBezTo>
                    <a:pt x="31828" y="26765"/>
                    <a:pt x="42782" y="38100"/>
                    <a:pt x="55831" y="44577"/>
                  </a:cubicBezTo>
                  <a:cubicBezTo>
                    <a:pt x="68881" y="51054"/>
                    <a:pt x="97646" y="56674"/>
                    <a:pt x="106123" y="41338"/>
                  </a:cubicBezTo>
                  <a:cubicBezTo>
                    <a:pt x="101551" y="62008"/>
                    <a:pt x="68023" y="55531"/>
                    <a:pt x="54879" y="48958"/>
                  </a:cubicBezTo>
                  <a:cubicBezTo>
                    <a:pt x="41734" y="42386"/>
                    <a:pt x="31352" y="31528"/>
                    <a:pt x="19065" y="23908"/>
                  </a:cubicBezTo>
                  <a:cubicBezTo>
                    <a:pt x="10302" y="18479"/>
                    <a:pt x="1634" y="15621"/>
                    <a:pt x="15" y="4858"/>
                  </a:cubicBezTo>
                  <a:cubicBezTo>
                    <a:pt x="-40" y="3229"/>
                    <a:pt x="56" y="1610"/>
                    <a:pt x="30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37"/>
            <p:cNvSpPr/>
            <p:nvPr/>
          </p:nvSpPr>
          <p:spPr>
            <a:xfrm>
              <a:off x="2655329" y="1830290"/>
              <a:ext cx="106576" cy="79516"/>
            </a:xfrm>
            <a:custGeom>
              <a:rect b="b" l="l" r="r" t="t"/>
              <a:pathLst>
                <a:path extrusionOk="0" h="79516" w="106576">
                  <a:moveTo>
                    <a:pt x="10192" y="58"/>
                  </a:moveTo>
                  <a:cubicBezTo>
                    <a:pt x="22955" y="10440"/>
                    <a:pt x="45244" y="-895"/>
                    <a:pt x="46196" y="58"/>
                  </a:cubicBezTo>
                  <a:cubicBezTo>
                    <a:pt x="59433" y="13574"/>
                    <a:pt x="73460" y="26299"/>
                    <a:pt x="88202" y="38158"/>
                  </a:cubicBezTo>
                  <a:cubicBezTo>
                    <a:pt x="96202" y="44444"/>
                    <a:pt x="108585" y="52826"/>
                    <a:pt x="106299" y="64828"/>
                  </a:cubicBezTo>
                  <a:cubicBezTo>
                    <a:pt x="102298" y="86354"/>
                    <a:pt x="68199" y="79687"/>
                    <a:pt x="54959" y="73114"/>
                  </a:cubicBezTo>
                  <a:cubicBezTo>
                    <a:pt x="41719" y="66542"/>
                    <a:pt x="31337" y="55684"/>
                    <a:pt x="19050" y="48064"/>
                  </a:cubicBezTo>
                  <a:cubicBezTo>
                    <a:pt x="10287" y="42634"/>
                    <a:pt x="1715" y="39777"/>
                    <a:pt x="0" y="29014"/>
                  </a:cubicBezTo>
                  <a:cubicBezTo>
                    <a:pt x="721" y="18622"/>
                    <a:pt x="4243" y="8611"/>
                    <a:pt x="10192" y="58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37"/>
            <p:cNvSpPr/>
            <p:nvPr/>
          </p:nvSpPr>
          <p:spPr>
            <a:xfrm>
              <a:off x="2655759" y="1855875"/>
              <a:ext cx="106154" cy="55320"/>
            </a:xfrm>
            <a:custGeom>
              <a:rect b="b" l="l" r="r" t="t"/>
              <a:pathLst>
                <a:path extrusionOk="0" h="55320" w="106154">
                  <a:moveTo>
                    <a:pt x="331" y="0"/>
                  </a:moveTo>
                  <a:cubicBezTo>
                    <a:pt x="1951" y="10573"/>
                    <a:pt x="10523" y="13525"/>
                    <a:pt x="19381" y="19050"/>
                  </a:cubicBezTo>
                  <a:cubicBezTo>
                    <a:pt x="31859" y="26765"/>
                    <a:pt x="42813" y="38100"/>
                    <a:pt x="55767" y="44482"/>
                  </a:cubicBezTo>
                  <a:cubicBezTo>
                    <a:pt x="68721" y="50863"/>
                    <a:pt x="97677" y="56578"/>
                    <a:pt x="106154" y="41243"/>
                  </a:cubicBezTo>
                  <a:cubicBezTo>
                    <a:pt x="101582" y="62008"/>
                    <a:pt x="68054" y="55435"/>
                    <a:pt x="54910" y="48958"/>
                  </a:cubicBezTo>
                  <a:cubicBezTo>
                    <a:pt x="41765" y="42481"/>
                    <a:pt x="31383" y="31528"/>
                    <a:pt x="19096" y="23908"/>
                  </a:cubicBezTo>
                  <a:cubicBezTo>
                    <a:pt x="10333" y="18478"/>
                    <a:pt x="1665" y="15621"/>
                    <a:pt x="46" y="4858"/>
                  </a:cubicBezTo>
                  <a:cubicBezTo>
                    <a:pt x="-67" y="3229"/>
                    <a:pt x="28" y="1600"/>
                    <a:pt x="33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37"/>
            <p:cNvSpPr/>
            <p:nvPr/>
          </p:nvSpPr>
          <p:spPr>
            <a:xfrm>
              <a:off x="2362866" y="1465363"/>
              <a:ext cx="372536" cy="450662"/>
            </a:xfrm>
            <a:custGeom>
              <a:rect b="b" l="l" r="r" t="t"/>
              <a:pathLst>
                <a:path extrusionOk="0" h="450662" w="372536">
                  <a:moveTo>
                    <a:pt x="2903" y="30848"/>
                  </a:moveTo>
                  <a:cubicBezTo>
                    <a:pt x="-11194" y="119145"/>
                    <a:pt x="27954" y="152006"/>
                    <a:pt x="79103" y="170865"/>
                  </a:cubicBezTo>
                  <a:cubicBezTo>
                    <a:pt x="115679" y="184296"/>
                    <a:pt x="168162" y="205060"/>
                    <a:pt x="168162" y="205060"/>
                  </a:cubicBezTo>
                  <a:cubicBezTo>
                    <a:pt x="168162" y="205060"/>
                    <a:pt x="167400" y="224110"/>
                    <a:pt x="167019" y="267925"/>
                  </a:cubicBezTo>
                  <a:cubicBezTo>
                    <a:pt x="167019" y="306025"/>
                    <a:pt x="171686" y="445947"/>
                    <a:pt x="171686" y="445947"/>
                  </a:cubicBezTo>
                  <a:cubicBezTo>
                    <a:pt x="183944" y="452234"/>
                    <a:pt x="198481" y="452234"/>
                    <a:pt x="210739" y="445947"/>
                  </a:cubicBezTo>
                  <a:cubicBezTo>
                    <a:pt x="210739" y="445947"/>
                    <a:pt x="231313" y="338886"/>
                    <a:pt x="235694" y="290595"/>
                  </a:cubicBezTo>
                  <a:cubicBezTo>
                    <a:pt x="241600" y="225063"/>
                    <a:pt x="251601" y="182200"/>
                    <a:pt x="248267" y="168103"/>
                  </a:cubicBezTo>
                  <a:cubicBezTo>
                    <a:pt x="245314" y="155721"/>
                    <a:pt x="173782" y="120478"/>
                    <a:pt x="151017" y="101428"/>
                  </a:cubicBezTo>
                  <a:lnTo>
                    <a:pt x="301036" y="151720"/>
                  </a:lnTo>
                  <a:cubicBezTo>
                    <a:pt x="298036" y="167932"/>
                    <a:pt x="296538" y="184381"/>
                    <a:pt x="296559" y="200869"/>
                  </a:cubicBezTo>
                  <a:cubicBezTo>
                    <a:pt x="297892" y="252780"/>
                    <a:pt x="300845" y="365271"/>
                    <a:pt x="300845" y="365271"/>
                  </a:cubicBezTo>
                  <a:cubicBezTo>
                    <a:pt x="300845" y="365271"/>
                    <a:pt x="321419" y="380130"/>
                    <a:pt x="338945" y="365271"/>
                  </a:cubicBezTo>
                  <a:cubicBezTo>
                    <a:pt x="338945" y="365271"/>
                    <a:pt x="377045" y="142576"/>
                    <a:pt x="372092" y="113144"/>
                  </a:cubicBezTo>
                  <a:cubicBezTo>
                    <a:pt x="367711" y="85140"/>
                    <a:pt x="235599" y="27990"/>
                    <a:pt x="212263" y="8369"/>
                  </a:cubicBezTo>
                  <a:cubicBezTo>
                    <a:pt x="204058" y="1673"/>
                    <a:pt x="193384" y="-1204"/>
                    <a:pt x="182926" y="4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37"/>
            <p:cNvSpPr/>
            <p:nvPr/>
          </p:nvSpPr>
          <p:spPr>
            <a:xfrm>
              <a:off x="2393925" y="1163883"/>
              <a:ext cx="117160" cy="114020"/>
            </a:xfrm>
            <a:custGeom>
              <a:rect b="b" l="l" r="r" t="t"/>
              <a:pathLst>
                <a:path extrusionOk="0" h="114020" w="117160">
                  <a:moveTo>
                    <a:pt x="24041" y="0"/>
                  </a:moveTo>
                  <a:cubicBezTo>
                    <a:pt x="24041" y="0"/>
                    <a:pt x="26232" y="42101"/>
                    <a:pt x="25279" y="45815"/>
                  </a:cubicBezTo>
                  <a:cubicBezTo>
                    <a:pt x="24327" y="49530"/>
                    <a:pt x="6229" y="61817"/>
                    <a:pt x="609" y="66294"/>
                  </a:cubicBezTo>
                  <a:cubicBezTo>
                    <a:pt x="-5010" y="70771"/>
                    <a:pt x="29661" y="104394"/>
                    <a:pt x="46425" y="112300"/>
                  </a:cubicBezTo>
                  <a:cubicBezTo>
                    <a:pt x="63189" y="120205"/>
                    <a:pt x="116148" y="99727"/>
                    <a:pt x="117100" y="74200"/>
                  </a:cubicBezTo>
                  <a:cubicBezTo>
                    <a:pt x="118053" y="48673"/>
                    <a:pt x="107575" y="26575"/>
                    <a:pt x="99860" y="25146"/>
                  </a:cubicBezTo>
                  <a:cubicBezTo>
                    <a:pt x="92145" y="23717"/>
                    <a:pt x="24041" y="0"/>
                    <a:pt x="2404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37"/>
            <p:cNvSpPr/>
            <p:nvPr/>
          </p:nvSpPr>
          <p:spPr>
            <a:xfrm>
              <a:off x="2362970" y="1179922"/>
              <a:ext cx="189574" cy="370837"/>
            </a:xfrm>
            <a:custGeom>
              <a:rect b="b" l="l" r="r" t="t"/>
              <a:pathLst>
                <a:path extrusionOk="0" h="370837" w="189574">
                  <a:moveTo>
                    <a:pt x="50329" y="37015"/>
                  </a:moveTo>
                  <a:cubicBezTo>
                    <a:pt x="50329" y="37015"/>
                    <a:pt x="80809" y="82450"/>
                    <a:pt x="123386" y="86736"/>
                  </a:cubicBezTo>
                  <a:cubicBezTo>
                    <a:pt x="136816" y="73496"/>
                    <a:pt x="137959" y="26442"/>
                    <a:pt x="119385" y="11393"/>
                  </a:cubicBezTo>
                  <a:cubicBezTo>
                    <a:pt x="119385" y="11393"/>
                    <a:pt x="136530" y="-2323"/>
                    <a:pt x="147960" y="344"/>
                  </a:cubicBezTo>
                  <a:cubicBezTo>
                    <a:pt x="160529" y="7926"/>
                    <a:pt x="169882" y="19861"/>
                    <a:pt x="174249" y="33872"/>
                  </a:cubicBezTo>
                  <a:cubicBezTo>
                    <a:pt x="185150" y="65076"/>
                    <a:pt x="190313" y="97985"/>
                    <a:pt x="189489" y="131027"/>
                  </a:cubicBezTo>
                  <a:cubicBezTo>
                    <a:pt x="188727" y="175604"/>
                    <a:pt x="189489" y="288380"/>
                    <a:pt x="189489" y="288380"/>
                  </a:cubicBezTo>
                  <a:cubicBezTo>
                    <a:pt x="184440" y="315326"/>
                    <a:pt x="168114" y="338824"/>
                    <a:pt x="144626" y="352960"/>
                  </a:cubicBezTo>
                  <a:cubicBezTo>
                    <a:pt x="113965" y="370266"/>
                    <a:pt x="77860" y="375239"/>
                    <a:pt x="43661" y="366866"/>
                  </a:cubicBezTo>
                  <a:cubicBezTo>
                    <a:pt x="26445" y="363208"/>
                    <a:pt x="12392" y="350816"/>
                    <a:pt x="6609" y="334195"/>
                  </a:cubicBezTo>
                  <a:cubicBezTo>
                    <a:pt x="8609" y="302858"/>
                    <a:pt x="20992" y="238945"/>
                    <a:pt x="16134" y="199226"/>
                  </a:cubicBezTo>
                  <a:cubicBezTo>
                    <a:pt x="11276" y="159507"/>
                    <a:pt x="2609" y="130551"/>
                    <a:pt x="418" y="98832"/>
                  </a:cubicBezTo>
                  <a:cubicBezTo>
                    <a:pt x="-1773" y="67114"/>
                    <a:pt x="4609" y="67686"/>
                    <a:pt x="20611" y="56351"/>
                  </a:cubicBezTo>
                  <a:cubicBezTo>
                    <a:pt x="30053" y="49217"/>
                    <a:pt x="39984" y="42759"/>
                    <a:pt x="50329" y="3701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37"/>
            <p:cNvSpPr/>
            <p:nvPr/>
          </p:nvSpPr>
          <p:spPr>
            <a:xfrm>
              <a:off x="2389574" y="1045793"/>
              <a:ext cx="126365" cy="153696"/>
            </a:xfrm>
            <a:custGeom>
              <a:rect b="b" l="l" r="r" t="t"/>
              <a:pathLst>
                <a:path extrusionOk="0" h="153696" w="126365">
                  <a:moveTo>
                    <a:pt x="123547" y="55607"/>
                  </a:moveTo>
                  <a:lnTo>
                    <a:pt x="123547" y="55607"/>
                  </a:lnTo>
                  <a:cubicBezTo>
                    <a:pt x="118499" y="22936"/>
                    <a:pt x="94972" y="-1543"/>
                    <a:pt x="61349" y="76"/>
                  </a:cubicBezTo>
                  <a:cubicBezTo>
                    <a:pt x="25578" y="2019"/>
                    <a:pt x="-1846" y="32594"/>
                    <a:pt x="97" y="68361"/>
                  </a:cubicBezTo>
                  <a:cubicBezTo>
                    <a:pt x="99" y="68399"/>
                    <a:pt x="101" y="68427"/>
                    <a:pt x="103" y="68465"/>
                  </a:cubicBezTo>
                  <a:cubicBezTo>
                    <a:pt x="1271" y="88611"/>
                    <a:pt x="11858" y="107032"/>
                    <a:pt x="28678" y="118186"/>
                  </a:cubicBezTo>
                  <a:cubicBezTo>
                    <a:pt x="29839" y="123139"/>
                    <a:pt x="31598" y="127940"/>
                    <a:pt x="33917" y="132473"/>
                  </a:cubicBezTo>
                  <a:cubicBezTo>
                    <a:pt x="45728" y="146380"/>
                    <a:pt x="81542" y="155048"/>
                    <a:pt x="92114" y="153524"/>
                  </a:cubicBezTo>
                  <a:cubicBezTo>
                    <a:pt x="104686" y="152400"/>
                    <a:pt x="115295" y="143713"/>
                    <a:pt x="118880" y="131616"/>
                  </a:cubicBezTo>
                  <a:cubicBezTo>
                    <a:pt x="129833" y="105899"/>
                    <a:pt x="126309" y="71609"/>
                    <a:pt x="123547" y="5560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37"/>
            <p:cNvSpPr/>
            <p:nvPr/>
          </p:nvSpPr>
          <p:spPr>
            <a:xfrm>
              <a:off x="2377852" y="1032078"/>
              <a:ext cx="133256" cy="131805"/>
            </a:xfrm>
            <a:custGeom>
              <a:rect b="b" l="l" r="r" t="t"/>
              <a:pathLst>
                <a:path extrusionOk="0" h="131805" w="133256">
                  <a:moveTo>
                    <a:pt x="40114" y="131806"/>
                  </a:moveTo>
                  <a:lnTo>
                    <a:pt x="40114" y="131806"/>
                  </a:lnTo>
                  <a:lnTo>
                    <a:pt x="43162" y="103231"/>
                  </a:lnTo>
                  <a:cubicBezTo>
                    <a:pt x="43162" y="103231"/>
                    <a:pt x="19921" y="43033"/>
                    <a:pt x="74880" y="54653"/>
                  </a:cubicBezTo>
                  <a:cubicBezTo>
                    <a:pt x="111170" y="62273"/>
                    <a:pt x="120314" y="65512"/>
                    <a:pt x="131363" y="41223"/>
                  </a:cubicBezTo>
                  <a:cubicBezTo>
                    <a:pt x="142412" y="16934"/>
                    <a:pt x="103455" y="-5068"/>
                    <a:pt x="57164" y="1028"/>
                  </a:cubicBezTo>
                  <a:cubicBezTo>
                    <a:pt x="24162" y="4533"/>
                    <a:pt x="-666" y="32717"/>
                    <a:pt x="14" y="65893"/>
                  </a:cubicBezTo>
                  <a:cubicBezTo>
                    <a:pt x="1252" y="83895"/>
                    <a:pt x="6014" y="120185"/>
                    <a:pt x="40114" y="13180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37"/>
            <p:cNvSpPr/>
            <p:nvPr/>
          </p:nvSpPr>
          <p:spPr>
            <a:xfrm>
              <a:off x="2511120" y="1180647"/>
              <a:ext cx="61436" cy="88868"/>
            </a:xfrm>
            <a:custGeom>
              <a:rect b="b" l="l" r="r" t="t"/>
              <a:pathLst>
                <a:path extrusionOk="0" h="88868" w="61436">
                  <a:moveTo>
                    <a:pt x="39243" y="88868"/>
                  </a:moveTo>
                  <a:cubicBezTo>
                    <a:pt x="47575" y="88601"/>
                    <a:pt x="55499" y="85192"/>
                    <a:pt x="61436" y="79343"/>
                  </a:cubicBezTo>
                  <a:cubicBezTo>
                    <a:pt x="60198" y="63722"/>
                    <a:pt x="40196" y="4381"/>
                    <a:pt x="0" y="0"/>
                  </a:cubicBezTo>
                  <a:cubicBezTo>
                    <a:pt x="10976" y="7630"/>
                    <a:pt x="19668" y="18098"/>
                    <a:pt x="25146" y="30290"/>
                  </a:cubicBezTo>
                  <a:cubicBezTo>
                    <a:pt x="31347" y="49425"/>
                    <a:pt x="36060" y="69009"/>
                    <a:pt x="39243" y="888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37"/>
            <p:cNvSpPr/>
            <p:nvPr/>
          </p:nvSpPr>
          <p:spPr>
            <a:xfrm>
              <a:off x="6137574" y="3350157"/>
              <a:ext cx="432244" cy="249555"/>
            </a:xfrm>
            <a:custGeom>
              <a:rect b="b" l="l" r="r" t="t"/>
              <a:pathLst>
                <a:path extrusionOk="0" h="249555" w="432244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37"/>
            <p:cNvSpPr/>
            <p:nvPr/>
          </p:nvSpPr>
          <p:spPr>
            <a:xfrm>
              <a:off x="6267054" y="2297586"/>
              <a:ext cx="217597" cy="318657"/>
            </a:xfrm>
            <a:custGeom>
              <a:rect b="b" l="l" r="r" t="t"/>
              <a:pathLst>
                <a:path extrusionOk="0" h="318657" w="217597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37"/>
            <p:cNvSpPr/>
            <p:nvPr/>
          </p:nvSpPr>
          <p:spPr>
            <a:xfrm>
              <a:off x="6260770" y="2526901"/>
              <a:ext cx="40647" cy="235450"/>
            </a:xfrm>
            <a:custGeom>
              <a:rect b="b" l="l" r="r" t="t"/>
              <a:pathLst>
                <a:path extrusionOk="0" h="235450" w="40647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37"/>
            <p:cNvSpPr/>
            <p:nvPr/>
          </p:nvSpPr>
          <p:spPr>
            <a:xfrm>
              <a:off x="6283969" y="2294668"/>
              <a:ext cx="103921" cy="128329"/>
            </a:xfrm>
            <a:custGeom>
              <a:rect b="b" l="l" r="r" t="t"/>
              <a:pathLst>
                <a:path extrusionOk="0" h="128329" w="103921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37"/>
            <p:cNvSpPr/>
            <p:nvPr/>
          </p:nvSpPr>
          <p:spPr>
            <a:xfrm>
              <a:off x="6304395" y="2434900"/>
              <a:ext cx="128622" cy="143860"/>
            </a:xfrm>
            <a:custGeom>
              <a:rect b="b" l="l" r="r" t="t"/>
              <a:pathLst>
                <a:path extrusionOk="0" h="143860" w="128622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37"/>
            <p:cNvSpPr/>
            <p:nvPr/>
          </p:nvSpPr>
          <p:spPr>
            <a:xfrm>
              <a:off x="6266985" y="2481191"/>
              <a:ext cx="187397" cy="215209"/>
            </a:xfrm>
            <a:custGeom>
              <a:rect b="b" l="l" r="r" t="t"/>
              <a:pathLst>
                <a:path extrusionOk="0" h="215209" w="187397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37"/>
            <p:cNvSpPr/>
            <p:nvPr/>
          </p:nvSpPr>
          <p:spPr>
            <a:xfrm>
              <a:off x="6300305" y="2304949"/>
              <a:ext cx="138529" cy="170431"/>
            </a:xfrm>
            <a:custGeom>
              <a:rect b="b" l="l" r="r" t="t"/>
              <a:pathLst>
                <a:path extrusionOk="0" h="170431" w="138529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37"/>
            <p:cNvSpPr/>
            <p:nvPr/>
          </p:nvSpPr>
          <p:spPr>
            <a:xfrm>
              <a:off x="6305880" y="2304032"/>
              <a:ext cx="138474" cy="130867"/>
            </a:xfrm>
            <a:custGeom>
              <a:rect b="b" l="l" r="r" t="t"/>
              <a:pathLst>
                <a:path extrusionOk="0" h="130867" w="138474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37"/>
            <p:cNvSpPr/>
            <p:nvPr/>
          </p:nvSpPr>
          <p:spPr>
            <a:xfrm>
              <a:off x="6412912" y="2510225"/>
              <a:ext cx="93089" cy="307779"/>
            </a:xfrm>
            <a:custGeom>
              <a:rect b="b" l="l" r="r" t="t"/>
              <a:pathLst>
                <a:path extrusionOk="0" h="307779" w="93089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37"/>
            <p:cNvSpPr/>
            <p:nvPr/>
          </p:nvSpPr>
          <p:spPr>
            <a:xfrm>
              <a:off x="6328850" y="3433403"/>
              <a:ext cx="108744" cy="83141"/>
            </a:xfrm>
            <a:custGeom>
              <a:rect b="b" l="l" r="r" t="t"/>
              <a:pathLst>
                <a:path extrusionOk="0" h="83141" w="108744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37"/>
            <p:cNvSpPr/>
            <p:nvPr/>
          </p:nvSpPr>
          <p:spPr>
            <a:xfrm>
              <a:off x="6329407" y="3459885"/>
              <a:ext cx="108204" cy="56238"/>
            </a:xfrm>
            <a:custGeom>
              <a:rect b="b" l="l" r="r" t="t"/>
              <a:pathLst>
                <a:path extrusionOk="0" h="56238" w="108204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37"/>
            <p:cNvSpPr/>
            <p:nvPr/>
          </p:nvSpPr>
          <p:spPr>
            <a:xfrm>
              <a:off x="6246119" y="3415021"/>
              <a:ext cx="99827" cy="77341"/>
            </a:xfrm>
            <a:custGeom>
              <a:rect b="b" l="l" r="r" t="t"/>
              <a:pathLst>
                <a:path extrusionOk="0" h="77341" w="99827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37"/>
            <p:cNvSpPr/>
            <p:nvPr/>
          </p:nvSpPr>
          <p:spPr>
            <a:xfrm>
              <a:off x="6246063" y="3440454"/>
              <a:ext cx="99536" cy="51729"/>
            </a:xfrm>
            <a:custGeom>
              <a:rect b="b" l="l" r="r" t="t"/>
              <a:pathLst>
                <a:path extrusionOk="0" h="51729" w="99536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37"/>
            <p:cNvSpPr/>
            <p:nvPr/>
          </p:nvSpPr>
          <p:spPr>
            <a:xfrm>
              <a:off x="6262125" y="2696837"/>
              <a:ext cx="213068" cy="744450"/>
            </a:xfrm>
            <a:custGeom>
              <a:rect b="b" l="l" r="r" t="t"/>
              <a:pathLst>
                <a:path extrusionOk="0" h="744450" w="213068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37"/>
            <p:cNvSpPr/>
            <p:nvPr/>
          </p:nvSpPr>
          <p:spPr>
            <a:xfrm>
              <a:off x="6253173" y="2679311"/>
              <a:ext cx="226922" cy="495109"/>
            </a:xfrm>
            <a:custGeom>
              <a:rect b="b" l="l" r="r" t="t"/>
              <a:pathLst>
                <a:path extrusionOk="0" h="495109" w="226922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37"/>
            <p:cNvSpPr/>
            <p:nvPr/>
          </p:nvSpPr>
          <p:spPr>
            <a:xfrm>
              <a:off x="6408973" y="2507035"/>
              <a:ext cx="76263" cy="95029"/>
            </a:xfrm>
            <a:custGeom>
              <a:rect b="b" l="l" r="r" t="t"/>
              <a:pathLst>
                <a:path extrusionOk="0" h="95029" w="76263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37"/>
            <p:cNvSpPr/>
            <p:nvPr/>
          </p:nvSpPr>
          <p:spPr>
            <a:xfrm>
              <a:off x="6261399" y="2481311"/>
              <a:ext cx="63531" cy="66745"/>
            </a:xfrm>
            <a:custGeom>
              <a:rect b="b" l="l" r="r" t="t"/>
              <a:pathLst>
                <a:path extrusionOk="0" h="66745" w="63531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37"/>
            <p:cNvSpPr/>
            <p:nvPr/>
          </p:nvSpPr>
          <p:spPr>
            <a:xfrm>
              <a:off x="2608942" y="4557070"/>
              <a:ext cx="432244" cy="249555"/>
            </a:xfrm>
            <a:custGeom>
              <a:rect b="b" l="l" r="r" t="t"/>
              <a:pathLst>
                <a:path extrusionOk="0" h="249555" w="432244">
                  <a:moveTo>
                    <a:pt x="432245" y="124777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7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7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37"/>
            <p:cNvSpPr/>
            <p:nvPr/>
          </p:nvSpPr>
          <p:spPr>
            <a:xfrm>
              <a:off x="2930982" y="3722965"/>
              <a:ext cx="85002" cy="305847"/>
            </a:xfrm>
            <a:custGeom>
              <a:rect b="b" l="l" r="r" t="t"/>
              <a:pathLst>
                <a:path extrusionOk="0" h="305847" w="85002">
                  <a:moveTo>
                    <a:pt x="18764" y="0"/>
                  </a:moveTo>
                  <a:cubicBezTo>
                    <a:pt x="37814" y="5429"/>
                    <a:pt x="48482" y="26289"/>
                    <a:pt x="65056" y="70961"/>
                  </a:cubicBezTo>
                  <a:cubicBezTo>
                    <a:pt x="78848" y="111490"/>
                    <a:pt x="85582" y="154076"/>
                    <a:pt x="84963" y="196882"/>
                  </a:cubicBezTo>
                  <a:cubicBezTo>
                    <a:pt x="79629" y="238982"/>
                    <a:pt x="62198" y="271748"/>
                    <a:pt x="20098" y="305848"/>
                  </a:cubicBezTo>
                  <a:lnTo>
                    <a:pt x="0" y="268986"/>
                  </a:lnTo>
                  <a:cubicBezTo>
                    <a:pt x="0" y="268986"/>
                    <a:pt x="41243" y="232600"/>
                    <a:pt x="45434" y="190500"/>
                  </a:cubicBezTo>
                  <a:cubicBezTo>
                    <a:pt x="47815" y="166878"/>
                    <a:pt x="20098" y="87249"/>
                    <a:pt x="20098" y="85058"/>
                  </a:cubicBezTo>
                  <a:cubicBezTo>
                    <a:pt x="20098" y="82867"/>
                    <a:pt x="18764" y="0"/>
                    <a:pt x="18764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37"/>
            <p:cNvSpPr/>
            <p:nvPr/>
          </p:nvSpPr>
          <p:spPr>
            <a:xfrm>
              <a:off x="2667241" y="4676337"/>
              <a:ext cx="123900" cy="70118"/>
            </a:xfrm>
            <a:custGeom>
              <a:rect b="b" l="l" r="r" t="t"/>
              <a:pathLst>
                <a:path extrusionOk="0" h="70118" w="123900">
                  <a:moveTo>
                    <a:pt x="117628" y="16845"/>
                  </a:moveTo>
                  <a:cubicBezTo>
                    <a:pt x="104783" y="20750"/>
                    <a:pt x="90877" y="18874"/>
                    <a:pt x="79528" y="11701"/>
                  </a:cubicBezTo>
                  <a:cubicBezTo>
                    <a:pt x="69241" y="11701"/>
                    <a:pt x="8757" y="-12016"/>
                    <a:pt x="1137" y="8082"/>
                  </a:cubicBezTo>
                  <a:cubicBezTo>
                    <a:pt x="-5531" y="25703"/>
                    <a:pt x="18758" y="42086"/>
                    <a:pt x="31617" y="45229"/>
                  </a:cubicBezTo>
                  <a:cubicBezTo>
                    <a:pt x="60192" y="51992"/>
                    <a:pt x="80766" y="66089"/>
                    <a:pt x="92196" y="68470"/>
                  </a:cubicBezTo>
                  <a:cubicBezTo>
                    <a:pt x="100966" y="71585"/>
                    <a:pt x="110703" y="70232"/>
                    <a:pt x="118294" y="64851"/>
                  </a:cubicBezTo>
                  <a:cubicBezTo>
                    <a:pt x="126200" y="56850"/>
                    <a:pt x="125533" y="27322"/>
                    <a:pt x="117628" y="1684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37"/>
            <p:cNvSpPr/>
            <p:nvPr/>
          </p:nvSpPr>
          <p:spPr>
            <a:xfrm>
              <a:off x="2667120" y="4688038"/>
              <a:ext cx="121939" cy="58416"/>
            </a:xfrm>
            <a:custGeom>
              <a:rect b="b" l="l" r="r" t="t"/>
              <a:pathLst>
                <a:path extrusionOk="0" h="58416" w="121939">
                  <a:moveTo>
                    <a:pt x="92127" y="51911"/>
                  </a:moveTo>
                  <a:cubicBezTo>
                    <a:pt x="80697" y="49530"/>
                    <a:pt x="59837" y="35433"/>
                    <a:pt x="31548" y="28575"/>
                  </a:cubicBezTo>
                  <a:cubicBezTo>
                    <a:pt x="20784" y="26003"/>
                    <a:pt x="2020" y="14097"/>
                    <a:pt x="210" y="0"/>
                  </a:cubicBezTo>
                  <a:cubicBezTo>
                    <a:pt x="-2361" y="16193"/>
                    <a:pt x="19260" y="30575"/>
                    <a:pt x="31548" y="33528"/>
                  </a:cubicBezTo>
                  <a:cubicBezTo>
                    <a:pt x="60123" y="40291"/>
                    <a:pt x="80697" y="54388"/>
                    <a:pt x="92127" y="56769"/>
                  </a:cubicBezTo>
                  <a:cubicBezTo>
                    <a:pt x="100896" y="59884"/>
                    <a:pt x="110634" y="58531"/>
                    <a:pt x="118225" y="53150"/>
                  </a:cubicBezTo>
                  <a:cubicBezTo>
                    <a:pt x="119933" y="51188"/>
                    <a:pt x="121200" y="48882"/>
                    <a:pt x="121940" y="46387"/>
                  </a:cubicBezTo>
                  <a:cubicBezTo>
                    <a:pt x="113425" y="52816"/>
                    <a:pt x="102380" y="54864"/>
                    <a:pt x="92127" y="51911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37"/>
            <p:cNvSpPr/>
            <p:nvPr/>
          </p:nvSpPr>
          <p:spPr>
            <a:xfrm>
              <a:off x="2825027" y="4597173"/>
              <a:ext cx="119416" cy="67472"/>
            </a:xfrm>
            <a:custGeom>
              <a:rect b="b" l="l" r="r" t="t"/>
              <a:pathLst>
                <a:path extrusionOk="0" h="67472" w="119416">
                  <a:moveTo>
                    <a:pt x="113384" y="16189"/>
                  </a:moveTo>
                  <a:cubicBezTo>
                    <a:pt x="102146" y="20047"/>
                    <a:pt x="89728" y="18161"/>
                    <a:pt x="80142" y="11141"/>
                  </a:cubicBezTo>
                  <a:cubicBezTo>
                    <a:pt x="70617" y="11141"/>
                    <a:pt x="8419" y="-11529"/>
                    <a:pt x="1085" y="7807"/>
                  </a:cubicBezTo>
                  <a:cubicBezTo>
                    <a:pt x="-5297" y="24762"/>
                    <a:pt x="18039" y="40383"/>
                    <a:pt x="30422" y="43431"/>
                  </a:cubicBezTo>
                  <a:cubicBezTo>
                    <a:pt x="57663" y="50003"/>
                    <a:pt x="78047" y="63624"/>
                    <a:pt x="88715" y="65910"/>
                  </a:cubicBezTo>
                  <a:cubicBezTo>
                    <a:pt x="97172" y="68882"/>
                    <a:pt x="106547" y="67567"/>
                    <a:pt x="113861" y="62385"/>
                  </a:cubicBezTo>
                  <a:cubicBezTo>
                    <a:pt x="121671" y="54670"/>
                    <a:pt x="121004" y="26286"/>
                    <a:pt x="113384" y="16189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37"/>
            <p:cNvSpPr/>
            <p:nvPr/>
          </p:nvSpPr>
          <p:spPr>
            <a:xfrm>
              <a:off x="2825072" y="4608314"/>
              <a:ext cx="117340" cy="56332"/>
            </a:xfrm>
            <a:custGeom>
              <a:rect b="b" l="l" r="r" t="t"/>
              <a:pathLst>
                <a:path extrusionOk="0" h="56332" w="117340">
                  <a:moveTo>
                    <a:pt x="88670" y="50102"/>
                  </a:moveTo>
                  <a:cubicBezTo>
                    <a:pt x="77717" y="47720"/>
                    <a:pt x="57619" y="34195"/>
                    <a:pt x="30377" y="27622"/>
                  </a:cubicBezTo>
                  <a:cubicBezTo>
                    <a:pt x="19995" y="25051"/>
                    <a:pt x="1802" y="13621"/>
                    <a:pt x="183" y="0"/>
                  </a:cubicBezTo>
                  <a:cubicBezTo>
                    <a:pt x="-2198" y="15621"/>
                    <a:pt x="19233" y="29528"/>
                    <a:pt x="30377" y="32290"/>
                  </a:cubicBezTo>
                  <a:cubicBezTo>
                    <a:pt x="57619" y="38862"/>
                    <a:pt x="78002" y="52483"/>
                    <a:pt x="88670" y="54769"/>
                  </a:cubicBezTo>
                  <a:cubicBezTo>
                    <a:pt x="97128" y="57741"/>
                    <a:pt x="106503" y="56426"/>
                    <a:pt x="113816" y="51245"/>
                  </a:cubicBezTo>
                  <a:cubicBezTo>
                    <a:pt x="115496" y="49368"/>
                    <a:pt x="116703" y="47111"/>
                    <a:pt x="117341" y="44672"/>
                  </a:cubicBezTo>
                  <a:cubicBezTo>
                    <a:pt x="109187" y="50930"/>
                    <a:pt x="98547" y="52940"/>
                    <a:pt x="88670" y="50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37"/>
            <p:cNvSpPr/>
            <p:nvPr/>
          </p:nvSpPr>
          <p:spPr>
            <a:xfrm>
              <a:off x="2742284" y="3964900"/>
              <a:ext cx="238054" cy="732926"/>
            </a:xfrm>
            <a:custGeom>
              <a:rect b="b" l="l" r="r" t="t"/>
              <a:pathLst>
                <a:path extrusionOk="0" h="732926" w="238054">
                  <a:moveTo>
                    <a:pt x="216416" y="495014"/>
                  </a:moveTo>
                  <a:cubicBezTo>
                    <a:pt x="216443" y="471802"/>
                    <a:pt x="212447" y="448761"/>
                    <a:pt x="204605" y="426911"/>
                  </a:cubicBezTo>
                  <a:cubicBezTo>
                    <a:pt x="204605" y="426911"/>
                    <a:pt x="212415" y="333661"/>
                    <a:pt x="218416" y="272415"/>
                  </a:cubicBezTo>
                  <a:cubicBezTo>
                    <a:pt x="227179" y="182118"/>
                    <a:pt x="241086" y="173164"/>
                    <a:pt x="237466" y="118300"/>
                  </a:cubicBezTo>
                  <a:cubicBezTo>
                    <a:pt x="233847" y="67437"/>
                    <a:pt x="204891" y="34480"/>
                    <a:pt x="197366" y="0"/>
                  </a:cubicBezTo>
                  <a:lnTo>
                    <a:pt x="50014" y="11621"/>
                  </a:lnTo>
                  <a:cubicBezTo>
                    <a:pt x="50014" y="11621"/>
                    <a:pt x="37155" y="53435"/>
                    <a:pt x="20582" y="136684"/>
                  </a:cubicBezTo>
                  <a:cubicBezTo>
                    <a:pt x="4008" y="219932"/>
                    <a:pt x="2865" y="318897"/>
                    <a:pt x="4199" y="449961"/>
                  </a:cubicBezTo>
                  <a:cubicBezTo>
                    <a:pt x="4199" y="483775"/>
                    <a:pt x="-1516" y="513112"/>
                    <a:pt x="389" y="597313"/>
                  </a:cubicBezTo>
                  <a:cubicBezTo>
                    <a:pt x="1722" y="653891"/>
                    <a:pt x="4961" y="723233"/>
                    <a:pt x="4961" y="723233"/>
                  </a:cubicBezTo>
                  <a:cubicBezTo>
                    <a:pt x="26487" y="741712"/>
                    <a:pt x="41442" y="728091"/>
                    <a:pt x="41442" y="728091"/>
                  </a:cubicBezTo>
                  <a:cubicBezTo>
                    <a:pt x="41442" y="728091"/>
                    <a:pt x="79542" y="560451"/>
                    <a:pt x="84780" y="521970"/>
                  </a:cubicBezTo>
                  <a:cubicBezTo>
                    <a:pt x="88780" y="500682"/>
                    <a:pt x="87003" y="478707"/>
                    <a:pt x="79637" y="458343"/>
                  </a:cubicBezTo>
                  <a:cubicBezTo>
                    <a:pt x="79637" y="458343"/>
                    <a:pt x="90686" y="405670"/>
                    <a:pt x="98687" y="364236"/>
                  </a:cubicBezTo>
                  <a:cubicBezTo>
                    <a:pt x="108212" y="313658"/>
                    <a:pt x="133453" y="204502"/>
                    <a:pt x="133453" y="204502"/>
                  </a:cubicBezTo>
                  <a:cubicBezTo>
                    <a:pt x="133453" y="204502"/>
                    <a:pt x="129167" y="372237"/>
                    <a:pt x="136501" y="405289"/>
                  </a:cubicBezTo>
                  <a:cubicBezTo>
                    <a:pt x="143835" y="438340"/>
                    <a:pt x="145074" y="467106"/>
                    <a:pt x="151360" y="512064"/>
                  </a:cubicBezTo>
                  <a:cubicBezTo>
                    <a:pt x="158885" y="566356"/>
                    <a:pt x="162314" y="645890"/>
                    <a:pt x="162314" y="645890"/>
                  </a:cubicBezTo>
                  <a:cubicBezTo>
                    <a:pt x="184793" y="660178"/>
                    <a:pt x="194794" y="649224"/>
                    <a:pt x="194794" y="649224"/>
                  </a:cubicBezTo>
                  <a:cubicBezTo>
                    <a:pt x="194794" y="649224"/>
                    <a:pt x="216416" y="542544"/>
                    <a:pt x="216416" y="49501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37"/>
            <p:cNvSpPr/>
            <p:nvPr/>
          </p:nvSpPr>
          <p:spPr>
            <a:xfrm>
              <a:off x="2743301" y="3964900"/>
              <a:ext cx="236925" cy="409866"/>
            </a:xfrm>
            <a:custGeom>
              <a:rect b="b" l="l" r="r" t="t"/>
              <a:pathLst>
                <a:path extrusionOk="0" h="409866" w="236925">
                  <a:moveTo>
                    <a:pt x="195968" y="0"/>
                  </a:moveTo>
                  <a:cubicBezTo>
                    <a:pt x="211399" y="15812"/>
                    <a:pt x="236926" y="63913"/>
                    <a:pt x="236926" y="136684"/>
                  </a:cubicBezTo>
                  <a:cubicBezTo>
                    <a:pt x="236926" y="218599"/>
                    <a:pt x="225020" y="202025"/>
                    <a:pt x="219305" y="292227"/>
                  </a:cubicBezTo>
                  <a:lnTo>
                    <a:pt x="213590" y="382429"/>
                  </a:lnTo>
                  <a:cubicBezTo>
                    <a:pt x="213590" y="382429"/>
                    <a:pt x="90431" y="441198"/>
                    <a:pt x="2611" y="386715"/>
                  </a:cubicBezTo>
                  <a:cubicBezTo>
                    <a:pt x="-5200" y="369665"/>
                    <a:pt x="5564" y="179927"/>
                    <a:pt x="20994" y="112490"/>
                  </a:cubicBezTo>
                  <a:cubicBezTo>
                    <a:pt x="36425" y="45053"/>
                    <a:pt x="46997" y="12002"/>
                    <a:pt x="46997" y="12002"/>
                  </a:cubicBezTo>
                  <a:cubicBezTo>
                    <a:pt x="46997" y="12002"/>
                    <a:pt x="160250" y="42577"/>
                    <a:pt x="195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37"/>
            <p:cNvSpPr/>
            <p:nvPr/>
          </p:nvSpPr>
          <p:spPr>
            <a:xfrm>
              <a:off x="2790577" y="3522142"/>
              <a:ext cx="160521" cy="258577"/>
            </a:xfrm>
            <a:custGeom>
              <a:rect b="b" l="l" r="r" t="t"/>
              <a:pathLst>
                <a:path extrusionOk="0" h="258577" w="160521">
                  <a:moveTo>
                    <a:pt x="150502" y="199966"/>
                  </a:moveTo>
                  <a:cubicBezTo>
                    <a:pt x="119070" y="198061"/>
                    <a:pt x="116022" y="203299"/>
                    <a:pt x="113545" y="192155"/>
                  </a:cubicBezTo>
                  <a:cubicBezTo>
                    <a:pt x="112688" y="188155"/>
                    <a:pt x="110878" y="160532"/>
                    <a:pt x="110878" y="160532"/>
                  </a:cubicBezTo>
                  <a:cubicBezTo>
                    <a:pt x="113780" y="156846"/>
                    <a:pt x="116422" y="152960"/>
                    <a:pt x="118784" y="148912"/>
                  </a:cubicBezTo>
                  <a:cubicBezTo>
                    <a:pt x="140167" y="136015"/>
                    <a:pt x="154268" y="113831"/>
                    <a:pt x="156884" y="88999"/>
                  </a:cubicBezTo>
                  <a:cubicBezTo>
                    <a:pt x="161490" y="44708"/>
                    <a:pt x="129348" y="5065"/>
                    <a:pt x="85065" y="417"/>
                  </a:cubicBezTo>
                  <a:cubicBezTo>
                    <a:pt x="43441" y="-3869"/>
                    <a:pt x="12771" y="25373"/>
                    <a:pt x="4579" y="65568"/>
                  </a:cubicBezTo>
                  <a:cubicBezTo>
                    <a:pt x="198" y="85380"/>
                    <a:pt x="-4374" y="125861"/>
                    <a:pt x="8008" y="158341"/>
                  </a:cubicBezTo>
                  <a:cubicBezTo>
                    <a:pt x="14961" y="176725"/>
                    <a:pt x="21438" y="189583"/>
                    <a:pt x="38012" y="188917"/>
                  </a:cubicBezTo>
                  <a:cubicBezTo>
                    <a:pt x="43543" y="188422"/>
                    <a:pt x="49023" y="187469"/>
                    <a:pt x="54395" y="186059"/>
                  </a:cubicBezTo>
                  <a:cubicBezTo>
                    <a:pt x="55283" y="193679"/>
                    <a:pt x="55602" y="201347"/>
                    <a:pt x="55347" y="209015"/>
                  </a:cubicBezTo>
                  <a:cubicBezTo>
                    <a:pt x="55347" y="217111"/>
                    <a:pt x="56300" y="221111"/>
                    <a:pt x="40488" y="230827"/>
                  </a:cubicBezTo>
                  <a:cubicBezTo>
                    <a:pt x="24677" y="240542"/>
                    <a:pt x="64301" y="260354"/>
                    <a:pt x="90114" y="258449"/>
                  </a:cubicBezTo>
                  <a:cubicBezTo>
                    <a:pt x="115927" y="256544"/>
                    <a:pt x="144883" y="240923"/>
                    <a:pt x="152883" y="224255"/>
                  </a:cubicBezTo>
                  <a:cubicBezTo>
                    <a:pt x="161646" y="205586"/>
                    <a:pt x="165266" y="200823"/>
                    <a:pt x="150502" y="1999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37"/>
            <p:cNvSpPr/>
            <p:nvPr/>
          </p:nvSpPr>
          <p:spPr>
            <a:xfrm>
              <a:off x="2954700" y="3752463"/>
              <a:ext cx="61341" cy="108805"/>
            </a:xfrm>
            <a:custGeom>
              <a:rect b="b" l="l" r="r" t="t"/>
              <a:pathLst>
                <a:path extrusionOk="0" h="108805" w="61341">
                  <a:moveTo>
                    <a:pt x="9525" y="108806"/>
                  </a:moveTo>
                  <a:cubicBezTo>
                    <a:pt x="9525" y="108806"/>
                    <a:pt x="45053" y="100805"/>
                    <a:pt x="61341" y="84993"/>
                  </a:cubicBezTo>
                  <a:cubicBezTo>
                    <a:pt x="61341" y="84993"/>
                    <a:pt x="40196" y="18318"/>
                    <a:pt x="26670" y="1745"/>
                  </a:cubicBezTo>
                  <a:cubicBezTo>
                    <a:pt x="13144" y="-14829"/>
                    <a:pt x="0" y="92137"/>
                    <a:pt x="0" y="921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37"/>
            <p:cNvSpPr/>
            <p:nvPr/>
          </p:nvSpPr>
          <p:spPr>
            <a:xfrm>
              <a:off x="2782487" y="3720882"/>
              <a:ext cx="191546" cy="273865"/>
            </a:xfrm>
            <a:custGeom>
              <a:rect b="b" l="l" r="r" t="t"/>
              <a:pathLst>
                <a:path extrusionOk="0" h="273865" w="191546">
                  <a:moveTo>
                    <a:pt x="127349" y="560"/>
                  </a:moveTo>
                  <a:cubicBezTo>
                    <a:pt x="133160" y="7799"/>
                    <a:pt x="133826" y="16847"/>
                    <a:pt x="111443" y="22562"/>
                  </a:cubicBezTo>
                  <a:cubicBezTo>
                    <a:pt x="95161" y="27192"/>
                    <a:pt x="77760" y="25839"/>
                    <a:pt x="62389" y="18753"/>
                  </a:cubicBezTo>
                  <a:cubicBezTo>
                    <a:pt x="44747" y="26210"/>
                    <a:pt x="27792" y="35202"/>
                    <a:pt x="11716" y="45613"/>
                  </a:cubicBezTo>
                  <a:cubicBezTo>
                    <a:pt x="-7334" y="108478"/>
                    <a:pt x="8001" y="116574"/>
                    <a:pt x="0" y="161628"/>
                  </a:cubicBezTo>
                  <a:cubicBezTo>
                    <a:pt x="3143" y="184297"/>
                    <a:pt x="6858" y="242780"/>
                    <a:pt x="7810" y="256020"/>
                  </a:cubicBezTo>
                  <a:cubicBezTo>
                    <a:pt x="50578" y="285929"/>
                    <a:pt x="137350" y="275737"/>
                    <a:pt x="156781" y="244019"/>
                  </a:cubicBezTo>
                  <a:cubicBezTo>
                    <a:pt x="157130" y="233455"/>
                    <a:pt x="158116" y="222930"/>
                    <a:pt x="159734" y="212491"/>
                  </a:cubicBezTo>
                  <a:cubicBezTo>
                    <a:pt x="180118" y="136862"/>
                    <a:pt x="196025" y="117241"/>
                    <a:pt x="190405" y="60091"/>
                  </a:cubicBezTo>
                  <a:cubicBezTo>
                    <a:pt x="187166" y="27515"/>
                    <a:pt x="184595" y="11132"/>
                    <a:pt x="167259" y="2369"/>
                  </a:cubicBezTo>
                  <a:cubicBezTo>
                    <a:pt x="154092" y="26"/>
                    <a:pt x="140675" y="-583"/>
                    <a:pt x="127349" y="56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37"/>
            <p:cNvSpPr/>
            <p:nvPr/>
          </p:nvSpPr>
          <p:spPr>
            <a:xfrm>
              <a:off x="2469603" y="3777311"/>
              <a:ext cx="368747" cy="265455"/>
            </a:xfrm>
            <a:custGeom>
              <a:rect b="b" l="l" r="r" t="t"/>
              <a:pathLst>
                <a:path extrusionOk="0" h="265455" w="368747">
                  <a:moveTo>
                    <a:pt x="47613" y="190066"/>
                  </a:moveTo>
                  <a:cubicBezTo>
                    <a:pt x="57313" y="192152"/>
                    <a:pt x="66860" y="194885"/>
                    <a:pt x="76188" y="198257"/>
                  </a:cubicBezTo>
                  <a:cubicBezTo>
                    <a:pt x="84940" y="202858"/>
                    <a:pt x="94355" y="206077"/>
                    <a:pt x="104097" y="207782"/>
                  </a:cubicBezTo>
                  <a:cubicBezTo>
                    <a:pt x="114574" y="209402"/>
                    <a:pt x="130957" y="203972"/>
                    <a:pt x="159246" y="190637"/>
                  </a:cubicBezTo>
                  <a:cubicBezTo>
                    <a:pt x="190224" y="174759"/>
                    <a:pt x="218251" y="153690"/>
                    <a:pt x="242114" y="128344"/>
                  </a:cubicBezTo>
                  <a:cubicBezTo>
                    <a:pt x="269228" y="96083"/>
                    <a:pt x="293451" y="61507"/>
                    <a:pt x="314504" y="24998"/>
                  </a:cubicBezTo>
                  <a:cubicBezTo>
                    <a:pt x="326791" y="2614"/>
                    <a:pt x="342317" y="-3006"/>
                    <a:pt x="355842" y="1375"/>
                  </a:cubicBezTo>
                  <a:cubicBezTo>
                    <a:pt x="372035" y="6710"/>
                    <a:pt x="374035" y="22807"/>
                    <a:pt x="355842" y="52906"/>
                  </a:cubicBezTo>
                  <a:cubicBezTo>
                    <a:pt x="332617" y="92225"/>
                    <a:pt x="304799" y="128639"/>
                    <a:pt x="272975" y="161396"/>
                  </a:cubicBezTo>
                  <a:cubicBezTo>
                    <a:pt x="247871" y="186503"/>
                    <a:pt x="218651" y="207115"/>
                    <a:pt x="186583" y="222356"/>
                  </a:cubicBezTo>
                  <a:cubicBezTo>
                    <a:pt x="163712" y="234252"/>
                    <a:pt x="139230" y="242758"/>
                    <a:pt x="113907" y="247597"/>
                  </a:cubicBezTo>
                  <a:cubicBezTo>
                    <a:pt x="105049" y="249502"/>
                    <a:pt x="99048" y="253216"/>
                    <a:pt x="82665" y="258932"/>
                  </a:cubicBezTo>
                  <a:cubicBezTo>
                    <a:pt x="66375" y="264856"/>
                    <a:pt x="48897" y="266790"/>
                    <a:pt x="31707" y="264551"/>
                  </a:cubicBezTo>
                  <a:cubicBezTo>
                    <a:pt x="17514" y="261789"/>
                    <a:pt x="12657" y="258550"/>
                    <a:pt x="12085" y="255026"/>
                  </a:cubicBezTo>
                  <a:cubicBezTo>
                    <a:pt x="11514" y="251502"/>
                    <a:pt x="14371" y="249025"/>
                    <a:pt x="21039" y="249502"/>
                  </a:cubicBezTo>
                  <a:cubicBezTo>
                    <a:pt x="31538" y="251169"/>
                    <a:pt x="42255" y="250912"/>
                    <a:pt x="52662" y="248740"/>
                  </a:cubicBezTo>
                  <a:cubicBezTo>
                    <a:pt x="52662" y="248740"/>
                    <a:pt x="37993" y="248264"/>
                    <a:pt x="29325" y="247216"/>
                  </a:cubicBezTo>
                  <a:cubicBezTo>
                    <a:pt x="21541" y="246368"/>
                    <a:pt x="13911" y="244444"/>
                    <a:pt x="6656" y="241501"/>
                  </a:cubicBezTo>
                  <a:cubicBezTo>
                    <a:pt x="-297" y="238548"/>
                    <a:pt x="-2869" y="227594"/>
                    <a:pt x="4179" y="227975"/>
                  </a:cubicBezTo>
                  <a:cubicBezTo>
                    <a:pt x="11228" y="228356"/>
                    <a:pt x="15990" y="230452"/>
                    <a:pt x="28944" y="231785"/>
                  </a:cubicBezTo>
                  <a:cubicBezTo>
                    <a:pt x="35778" y="232614"/>
                    <a:pt x="42685" y="232614"/>
                    <a:pt x="49518" y="231785"/>
                  </a:cubicBezTo>
                  <a:cubicBezTo>
                    <a:pt x="40949" y="230376"/>
                    <a:pt x="32508" y="228271"/>
                    <a:pt x="24277" y="225499"/>
                  </a:cubicBezTo>
                  <a:cubicBezTo>
                    <a:pt x="17463" y="223689"/>
                    <a:pt x="11333" y="219917"/>
                    <a:pt x="6656" y="214640"/>
                  </a:cubicBezTo>
                  <a:cubicBezTo>
                    <a:pt x="4275" y="211878"/>
                    <a:pt x="4941" y="205115"/>
                    <a:pt x="13228" y="206830"/>
                  </a:cubicBezTo>
                  <a:cubicBezTo>
                    <a:pt x="23208" y="210307"/>
                    <a:pt x="33569" y="212583"/>
                    <a:pt x="44089" y="213592"/>
                  </a:cubicBezTo>
                  <a:cubicBezTo>
                    <a:pt x="54662" y="213592"/>
                    <a:pt x="62187" y="212735"/>
                    <a:pt x="60853" y="211116"/>
                  </a:cubicBezTo>
                  <a:cubicBezTo>
                    <a:pt x="59520" y="209497"/>
                    <a:pt x="53233" y="209687"/>
                    <a:pt x="45232" y="205211"/>
                  </a:cubicBezTo>
                  <a:cubicBezTo>
                    <a:pt x="37231" y="200734"/>
                    <a:pt x="32469" y="192066"/>
                    <a:pt x="35707" y="187875"/>
                  </a:cubicBezTo>
                  <a:cubicBezTo>
                    <a:pt x="38946" y="183684"/>
                    <a:pt x="38946" y="186827"/>
                    <a:pt x="47613" y="1900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37"/>
            <p:cNvSpPr/>
            <p:nvPr/>
          </p:nvSpPr>
          <p:spPr>
            <a:xfrm>
              <a:off x="2743245" y="3761847"/>
              <a:ext cx="100785" cy="104755"/>
            </a:xfrm>
            <a:custGeom>
              <a:rect b="b" l="l" r="r" t="t"/>
              <a:pathLst>
                <a:path extrusionOk="0" h="104755" w="100785">
                  <a:moveTo>
                    <a:pt x="65151" y="104756"/>
                  </a:moveTo>
                  <a:cubicBezTo>
                    <a:pt x="40403" y="101165"/>
                    <a:pt x="17516" y="89554"/>
                    <a:pt x="0" y="71704"/>
                  </a:cubicBezTo>
                  <a:lnTo>
                    <a:pt x="39433" y="17030"/>
                  </a:lnTo>
                  <a:cubicBezTo>
                    <a:pt x="39433" y="17030"/>
                    <a:pt x="61627" y="-10973"/>
                    <a:pt x="90964" y="4838"/>
                  </a:cubicBezTo>
                  <a:cubicBezTo>
                    <a:pt x="90964" y="4838"/>
                    <a:pt x="113062" y="7220"/>
                    <a:pt x="90964" y="53511"/>
                  </a:cubicBezTo>
                  <a:cubicBezTo>
                    <a:pt x="83445" y="71113"/>
                    <a:pt x="74824" y="88230"/>
                    <a:pt x="65151" y="1047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37"/>
            <p:cNvSpPr/>
            <p:nvPr/>
          </p:nvSpPr>
          <p:spPr>
            <a:xfrm>
              <a:off x="2783810" y="3522089"/>
              <a:ext cx="201012" cy="328692"/>
            </a:xfrm>
            <a:custGeom>
              <a:rect b="b" l="l" r="r" t="t"/>
              <a:pathLst>
                <a:path extrusionOk="0" h="328692" w="201012">
                  <a:moveTo>
                    <a:pt x="3726" y="41904"/>
                  </a:moveTo>
                  <a:cubicBezTo>
                    <a:pt x="6992" y="22359"/>
                    <a:pt x="25260" y="8995"/>
                    <a:pt x="44874" y="11805"/>
                  </a:cubicBezTo>
                  <a:cubicBezTo>
                    <a:pt x="58646" y="2566"/>
                    <a:pt x="75264" y="-1454"/>
                    <a:pt x="91737" y="470"/>
                  </a:cubicBezTo>
                  <a:cubicBezTo>
                    <a:pt x="129170" y="4376"/>
                    <a:pt x="153649" y="29045"/>
                    <a:pt x="164984" y="66193"/>
                  </a:cubicBezTo>
                  <a:cubicBezTo>
                    <a:pt x="170544" y="84833"/>
                    <a:pt x="174245" y="103978"/>
                    <a:pt x="176033" y="123343"/>
                  </a:cubicBezTo>
                  <a:cubicBezTo>
                    <a:pt x="187272" y="206686"/>
                    <a:pt x="217562" y="272790"/>
                    <a:pt x="189273" y="297555"/>
                  </a:cubicBezTo>
                  <a:cubicBezTo>
                    <a:pt x="160983" y="322320"/>
                    <a:pt x="83450" y="338036"/>
                    <a:pt x="51065" y="322510"/>
                  </a:cubicBezTo>
                  <a:cubicBezTo>
                    <a:pt x="18680" y="306985"/>
                    <a:pt x="77735" y="163348"/>
                    <a:pt x="13632" y="83528"/>
                  </a:cubicBezTo>
                  <a:cubicBezTo>
                    <a:pt x="-1418" y="64574"/>
                    <a:pt x="-2847" y="51334"/>
                    <a:pt x="3726" y="4190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37"/>
            <p:cNvSpPr/>
            <p:nvPr/>
          </p:nvSpPr>
          <p:spPr>
            <a:xfrm>
              <a:off x="2011725" y="4252365"/>
              <a:ext cx="432244" cy="249555"/>
            </a:xfrm>
            <a:custGeom>
              <a:rect b="b" l="l" r="r" t="t"/>
              <a:pathLst>
                <a:path extrusionOk="0" h="249555" w="432244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37"/>
            <p:cNvSpPr/>
            <p:nvPr/>
          </p:nvSpPr>
          <p:spPr>
            <a:xfrm>
              <a:off x="2116256" y="4345803"/>
              <a:ext cx="122876" cy="95119"/>
            </a:xfrm>
            <a:custGeom>
              <a:rect b="b" l="l" r="r" t="t"/>
              <a:pathLst>
                <a:path extrusionOk="0" h="95119" w="122876">
                  <a:moveTo>
                    <a:pt x="9769" y="2"/>
                  </a:moveTo>
                  <a:cubicBezTo>
                    <a:pt x="24533" y="12004"/>
                    <a:pt x="46250" y="1050"/>
                    <a:pt x="47297" y="2193"/>
                  </a:cubicBezTo>
                  <a:cubicBezTo>
                    <a:pt x="64639" y="18195"/>
                    <a:pt x="82792" y="33302"/>
                    <a:pt x="101685" y="47437"/>
                  </a:cubicBezTo>
                  <a:cubicBezTo>
                    <a:pt x="111210" y="54676"/>
                    <a:pt x="125212" y="64296"/>
                    <a:pt x="122545" y="78202"/>
                  </a:cubicBezTo>
                  <a:cubicBezTo>
                    <a:pt x="117973" y="102967"/>
                    <a:pt x="78254" y="95347"/>
                    <a:pt x="63204" y="87727"/>
                  </a:cubicBezTo>
                  <a:cubicBezTo>
                    <a:pt x="48155" y="80107"/>
                    <a:pt x="35963" y="67630"/>
                    <a:pt x="21770" y="59152"/>
                  </a:cubicBezTo>
                  <a:cubicBezTo>
                    <a:pt x="11674" y="52866"/>
                    <a:pt x="1768" y="49627"/>
                    <a:pt x="149" y="36864"/>
                  </a:cubicBezTo>
                  <a:cubicBezTo>
                    <a:pt x="-1185" y="28768"/>
                    <a:pt x="6816" y="-284"/>
                    <a:pt x="9769" y="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37"/>
            <p:cNvSpPr/>
            <p:nvPr/>
          </p:nvSpPr>
          <p:spPr>
            <a:xfrm>
              <a:off x="2116272" y="4377142"/>
              <a:ext cx="122242" cy="63751"/>
            </a:xfrm>
            <a:custGeom>
              <a:rect b="b" l="l" r="r" t="t"/>
              <a:pathLst>
                <a:path extrusionOk="0" h="63751" w="122242">
                  <a:moveTo>
                    <a:pt x="227" y="0"/>
                  </a:moveTo>
                  <a:cubicBezTo>
                    <a:pt x="2228" y="12192"/>
                    <a:pt x="12038" y="15621"/>
                    <a:pt x="22040" y="21812"/>
                  </a:cubicBezTo>
                  <a:cubicBezTo>
                    <a:pt x="36518" y="30766"/>
                    <a:pt x="49186" y="43720"/>
                    <a:pt x="64140" y="51245"/>
                  </a:cubicBezTo>
                  <a:cubicBezTo>
                    <a:pt x="79094" y="58769"/>
                    <a:pt x="112527" y="65246"/>
                    <a:pt x="122243" y="47530"/>
                  </a:cubicBezTo>
                  <a:cubicBezTo>
                    <a:pt x="117004" y="71438"/>
                    <a:pt x="77951" y="63913"/>
                    <a:pt x="63092" y="56388"/>
                  </a:cubicBezTo>
                  <a:cubicBezTo>
                    <a:pt x="48233" y="48863"/>
                    <a:pt x="35851" y="36290"/>
                    <a:pt x="21659" y="27813"/>
                  </a:cubicBezTo>
                  <a:cubicBezTo>
                    <a:pt x="11562" y="21527"/>
                    <a:pt x="1656" y="18288"/>
                    <a:pt x="37" y="5524"/>
                  </a:cubicBezTo>
                  <a:cubicBezTo>
                    <a:pt x="-49" y="3677"/>
                    <a:pt x="15" y="1829"/>
                    <a:pt x="2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37"/>
            <p:cNvSpPr/>
            <p:nvPr/>
          </p:nvSpPr>
          <p:spPr>
            <a:xfrm>
              <a:off x="2242069" y="4298215"/>
              <a:ext cx="122771" cy="91654"/>
            </a:xfrm>
            <a:custGeom>
              <a:rect b="b" l="l" r="r" t="t"/>
              <a:pathLst>
                <a:path extrusionOk="0" h="91654" w="122771">
                  <a:moveTo>
                    <a:pt x="11400" y="61"/>
                  </a:moveTo>
                  <a:cubicBezTo>
                    <a:pt x="26164" y="12062"/>
                    <a:pt x="51881" y="-987"/>
                    <a:pt x="53024" y="61"/>
                  </a:cubicBezTo>
                  <a:cubicBezTo>
                    <a:pt x="68334" y="15615"/>
                    <a:pt x="84521" y="30274"/>
                    <a:pt x="101507" y="43971"/>
                  </a:cubicBezTo>
                  <a:cubicBezTo>
                    <a:pt x="111032" y="51114"/>
                    <a:pt x="125033" y="60830"/>
                    <a:pt x="122462" y="74737"/>
                  </a:cubicBezTo>
                  <a:cubicBezTo>
                    <a:pt x="117794" y="99502"/>
                    <a:pt x="78075" y="91881"/>
                    <a:pt x="63121" y="84262"/>
                  </a:cubicBezTo>
                  <a:cubicBezTo>
                    <a:pt x="48167" y="76642"/>
                    <a:pt x="35879" y="64069"/>
                    <a:pt x="21687" y="55687"/>
                  </a:cubicBezTo>
                  <a:cubicBezTo>
                    <a:pt x="11591" y="49400"/>
                    <a:pt x="1589" y="46162"/>
                    <a:pt x="65" y="33398"/>
                  </a:cubicBezTo>
                  <a:cubicBezTo>
                    <a:pt x="-887" y="25302"/>
                    <a:pt x="8828" y="-225"/>
                    <a:pt x="11400" y="6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37"/>
            <p:cNvSpPr/>
            <p:nvPr/>
          </p:nvSpPr>
          <p:spPr>
            <a:xfrm>
              <a:off x="2242300" y="4327803"/>
              <a:ext cx="122230" cy="63800"/>
            </a:xfrm>
            <a:custGeom>
              <a:rect b="b" l="l" r="r" t="t"/>
              <a:pathLst>
                <a:path extrusionOk="0" h="63800" w="122230">
                  <a:moveTo>
                    <a:pt x="216" y="0"/>
                  </a:moveTo>
                  <a:cubicBezTo>
                    <a:pt x="2216" y="12192"/>
                    <a:pt x="12027" y="15621"/>
                    <a:pt x="22028" y="21812"/>
                  </a:cubicBezTo>
                  <a:cubicBezTo>
                    <a:pt x="36506" y="30766"/>
                    <a:pt x="49174" y="43720"/>
                    <a:pt x="64128" y="51340"/>
                  </a:cubicBezTo>
                  <a:cubicBezTo>
                    <a:pt x="79083" y="58960"/>
                    <a:pt x="112515" y="65246"/>
                    <a:pt x="122231" y="47530"/>
                  </a:cubicBezTo>
                  <a:cubicBezTo>
                    <a:pt x="116992" y="71438"/>
                    <a:pt x="77940" y="64008"/>
                    <a:pt x="63081" y="56483"/>
                  </a:cubicBezTo>
                  <a:cubicBezTo>
                    <a:pt x="48222" y="48958"/>
                    <a:pt x="35934" y="36290"/>
                    <a:pt x="21742" y="27432"/>
                  </a:cubicBezTo>
                  <a:cubicBezTo>
                    <a:pt x="11550" y="21146"/>
                    <a:pt x="1644" y="17907"/>
                    <a:pt x="25" y="5143"/>
                  </a:cubicBezTo>
                  <a:cubicBezTo>
                    <a:pt x="-41" y="3429"/>
                    <a:pt x="23" y="1705"/>
                    <a:pt x="21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37"/>
            <p:cNvSpPr/>
            <p:nvPr/>
          </p:nvSpPr>
          <p:spPr>
            <a:xfrm>
              <a:off x="2122246" y="3749635"/>
              <a:ext cx="211613" cy="606004"/>
            </a:xfrm>
            <a:custGeom>
              <a:rect b="b" l="l" r="r" t="t"/>
              <a:pathLst>
                <a:path extrusionOk="0" h="606004" w="211613">
                  <a:moveTo>
                    <a:pt x="2540" y="52483"/>
                  </a:moveTo>
                  <a:cubicBezTo>
                    <a:pt x="3302" y="74771"/>
                    <a:pt x="10160" y="171545"/>
                    <a:pt x="13303" y="222695"/>
                  </a:cubicBezTo>
                  <a:cubicBezTo>
                    <a:pt x="16446" y="273844"/>
                    <a:pt x="17113" y="336995"/>
                    <a:pt x="17113" y="336995"/>
                  </a:cubicBezTo>
                  <a:cubicBezTo>
                    <a:pt x="17113" y="336995"/>
                    <a:pt x="8255" y="374237"/>
                    <a:pt x="2540" y="418147"/>
                  </a:cubicBezTo>
                  <a:cubicBezTo>
                    <a:pt x="-3175" y="462058"/>
                    <a:pt x="2540" y="600361"/>
                    <a:pt x="2540" y="600361"/>
                  </a:cubicBezTo>
                  <a:cubicBezTo>
                    <a:pt x="14124" y="607886"/>
                    <a:pt x="29056" y="607886"/>
                    <a:pt x="40640" y="600361"/>
                  </a:cubicBezTo>
                  <a:cubicBezTo>
                    <a:pt x="40640" y="600361"/>
                    <a:pt x="64262" y="489585"/>
                    <a:pt x="75121" y="439674"/>
                  </a:cubicBezTo>
                  <a:cubicBezTo>
                    <a:pt x="85979" y="389763"/>
                    <a:pt x="87979" y="360997"/>
                    <a:pt x="93599" y="330137"/>
                  </a:cubicBezTo>
                  <a:cubicBezTo>
                    <a:pt x="100457" y="292703"/>
                    <a:pt x="115221" y="118110"/>
                    <a:pt x="115221" y="118110"/>
                  </a:cubicBezTo>
                  <a:lnTo>
                    <a:pt x="121126" y="118110"/>
                  </a:lnTo>
                  <a:lnTo>
                    <a:pt x="136938" y="315182"/>
                  </a:lnTo>
                  <a:cubicBezTo>
                    <a:pt x="132057" y="329717"/>
                    <a:pt x="128705" y="344719"/>
                    <a:pt x="126937" y="359950"/>
                  </a:cubicBezTo>
                  <a:cubicBezTo>
                    <a:pt x="122650" y="392049"/>
                    <a:pt x="131509" y="553593"/>
                    <a:pt x="131509" y="553593"/>
                  </a:cubicBezTo>
                  <a:cubicBezTo>
                    <a:pt x="144340" y="560727"/>
                    <a:pt x="160089" y="560070"/>
                    <a:pt x="172276" y="551879"/>
                  </a:cubicBezTo>
                  <a:cubicBezTo>
                    <a:pt x="172276" y="551879"/>
                    <a:pt x="211614" y="337947"/>
                    <a:pt x="211614" y="305467"/>
                  </a:cubicBezTo>
                  <a:cubicBezTo>
                    <a:pt x="211614" y="283845"/>
                    <a:pt x="207994" y="0"/>
                    <a:pt x="207994" y="0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37"/>
            <p:cNvSpPr/>
            <p:nvPr/>
          </p:nvSpPr>
          <p:spPr>
            <a:xfrm>
              <a:off x="2150411" y="3371683"/>
              <a:ext cx="135319" cy="132132"/>
            </a:xfrm>
            <a:custGeom>
              <a:rect b="b" l="l" r="r" t="t"/>
              <a:pathLst>
                <a:path extrusionOk="0" h="132132" w="135319">
                  <a:moveTo>
                    <a:pt x="27811" y="0"/>
                  </a:moveTo>
                  <a:cubicBezTo>
                    <a:pt x="27811" y="0"/>
                    <a:pt x="30287" y="48578"/>
                    <a:pt x="29239" y="52864"/>
                  </a:cubicBezTo>
                  <a:cubicBezTo>
                    <a:pt x="28192" y="57150"/>
                    <a:pt x="6951" y="71342"/>
                    <a:pt x="664" y="76486"/>
                  </a:cubicBezTo>
                  <a:cubicBezTo>
                    <a:pt x="-5622" y="81629"/>
                    <a:pt x="34288" y="120491"/>
                    <a:pt x="53623" y="130016"/>
                  </a:cubicBezTo>
                  <a:cubicBezTo>
                    <a:pt x="72959" y="139541"/>
                    <a:pt x="134205" y="115538"/>
                    <a:pt x="135253" y="85439"/>
                  </a:cubicBezTo>
                  <a:cubicBezTo>
                    <a:pt x="136300" y="55340"/>
                    <a:pt x="124775" y="30099"/>
                    <a:pt x="115441" y="28765"/>
                  </a:cubicBezTo>
                  <a:cubicBezTo>
                    <a:pt x="106106" y="27432"/>
                    <a:pt x="27811" y="0"/>
                    <a:pt x="2781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37"/>
            <p:cNvSpPr/>
            <p:nvPr/>
          </p:nvSpPr>
          <p:spPr>
            <a:xfrm>
              <a:off x="2307535" y="3402925"/>
              <a:ext cx="192267" cy="377666"/>
            </a:xfrm>
            <a:custGeom>
              <a:rect b="b" l="l" r="r" t="t"/>
              <a:pathLst>
                <a:path extrusionOk="0" h="377666" w="192267">
                  <a:moveTo>
                    <a:pt x="3655" y="58864"/>
                  </a:moveTo>
                  <a:cubicBezTo>
                    <a:pt x="6513" y="37433"/>
                    <a:pt x="-7584" y="17050"/>
                    <a:pt x="6037" y="0"/>
                  </a:cubicBezTo>
                  <a:cubicBezTo>
                    <a:pt x="53662" y="47054"/>
                    <a:pt x="47947" y="171450"/>
                    <a:pt x="58805" y="250984"/>
                  </a:cubicBezTo>
                  <a:cubicBezTo>
                    <a:pt x="94429" y="288131"/>
                    <a:pt x="165961" y="324803"/>
                    <a:pt x="186059" y="333851"/>
                  </a:cubicBezTo>
                  <a:cubicBezTo>
                    <a:pt x="189679" y="335566"/>
                    <a:pt x="192917" y="337375"/>
                    <a:pt x="192155" y="341281"/>
                  </a:cubicBezTo>
                  <a:cubicBezTo>
                    <a:pt x="189461" y="354530"/>
                    <a:pt x="183757" y="366979"/>
                    <a:pt x="175486" y="377666"/>
                  </a:cubicBezTo>
                  <a:cubicBezTo>
                    <a:pt x="127861" y="357283"/>
                    <a:pt x="94048" y="345567"/>
                    <a:pt x="34897" y="289370"/>
                  </a:cubicBezTo>
                  <a:cubicBezTo>
                    <a:pt x="29295" y="283293"/>
                    <a:pt x="24287" y="276692"/>
                    <a:pt x="19943" y="269653"/>
                  </a:cubicBezTo>
                  <a:cubicBezTo>
                    <a:pt x="3084" y="218980"/>
                    <a:pt x="-1202" y="95821"/>
                    <a:pt x="3655" y="588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37"/>
            <p:cNvSpPr/>
            <p:nvPr/>
          </p:nvSpPr>
          <p:spPr>
            <a:xfrm>
              <a:off x="2114600" y="3389774"/>
              <a:ext cx="219367" cy="442443"/>
            </a:xfrm>
            <a:custGeom>
              <a:rect b="b" l="l" r="r" t="t"/>
              <a:pathLst>
                <a:path extrusionOk="0" h="442443" w="219367">
                  <a:moveTo>
                    <a:pt x="58192" y="43155"/>
                  </a:moveTo>
                  <a:cubicBezTo>
                    <a:pt x="58192" y="43155"/>
                    <a:pt x="93434" y="95638"/>
                    <a:pt x="142583" y="100305"/>
                  </a:cubicBezTo>
                  <a:cubicBezTo>
                    <a:pt x="158109" y="85065"/>
                    <a:pt x="159443" y="30678"/>
                    <a:pt x="138011" y="13247"/>
                  </a:cubicBezTo>
                  <a:cubicBezTo>
                    <a:pt x="138011" y="13247"/>
                    <a:pt x="157728" y="-2660"/>
                    <a:pt x="171254" y="388"/>
                  </a:cubicBezTo>
                  <a:cubicBezTo>
                    <a:pt x="185905" y="9218"/>
                    <a:pt x="196816" y="23115"/>
                    <a:pt x="201924" y="39441"/>
                  </a:cubicBezTo>
                  <a:cubicBezTo>
                    <a:pt x="214382" y="75569"/>
                    <a:pt x="220254" y="113631"/>
                    <a:pt x="219260" y="151836"/>
                  </a:cubicBezTo>
                  <a:cubicBezTo>
                    <a:pt x="218402" y="203366"/>
                    <a:pt x="219260" y="360814"/>
                    <a:pt x="219260" y="360814"/>
                  </a:cubicBezTo>
                  <a:cubicBezTo>
                    <a:pt x="219260" y="360814"/>
                    <a:pt x="212402" y="394056"/>
                    <a:pt x="167920" y="418821"/>
                  </a:cubicBezTo>
                  <a:cubicBezTo>
                    <a:pt x="123438" y="443586"/>
                    <a:pt x="90386" y="446063"/>
                    <a:pt x="60192" y="439014"/>
                  </a:cubicBezTo>
                  <a:cubicBezTo>
                    <a:pt x="35332" y="433204"/>
                    <a:pt x="14758" y="424441"/>
                    <a:pt x="6185" y="406439"/>
                  </a:cubicBezTo>
                  <a:cubicBezTo>
                    <a:pt x="8471" y="370244"/>
                    <a:pt x="24569" y="276042"/>
                    <a:pt x="18568" y="230607"/>
                  </a:cubicBezTo>
                  <a:cubicBezTo>
                    <a:pt x="12567" y="185173"/>
                    <a:pt x="2947" y="151359"/>
                    <a:pt x="470" y="114593"/>
                  </a:cubicBezTo>
                  <a:cubicBezTo>
                    <a:pt x="-2006" y="77826"/>
                    <a:pt x="5233" y="78588"/>
                    <a:pt x="23711" y="65539"/>
                  </a:cubicBezTo>
                  <a:cubicBezTo>
                    <a:pt x="34645" y="57252"/>
                    <a:pt x="46169" y="49766"/>
                    <a:pt x="58192" y="4315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37"/>
            <p:cNvSpPr/>
            <p:nvPr/>
          </p:nvSpPr>
          <p:spPr>
            <a:xfrm>
              <a:off x="2145213" y="3235029"/>
              <a:ext cx="146094" cy="177613"/>
            </a:xfrm>
            <a:custGeom>
              <a:rect b="b" l="l" r="r" t="t"/>
              <a:pathLst>
                <a:path extrusionOk="0" h="177613" w="146094">
                  <a:moveTo>
                    <a:pt x="142737" y="64264"/>
                  </a:moveTo>
                  <a:lnTo>
                    <a:pt x="142737" y="64264"/>
                  </a:lnTo>
                  <a:cubicBezTo>
                    <a:pt x="136926" y="26164"/>
                    <a:pt x="109780" y="-2411"/>
                    <a:pt x="70823" y="161"/>
                  </a:cubicBezTo>
                  <a:cubicBezTo>
                    <a:pt x="29585" y="2342"/>
                    <a:pt x="-2076" y="37537"/>
                    <a:pt x="106" y="78780"/>
                  </a:cubicBezTo>
                  <a:cubicBezTo>
                    <a:pt x="1341" y="102107"/>
                    <a:pt x="13407" y="123519"/>
                    <a:pt x="32723" y="136654"/>
                  </a:cubicBezTo>
                  <a:cubicBezTo>
                    <a:pt x="34067" y="142360"/>
                    <a:pt x="36081" y="147894"/>
                    <a:pt x="38724" y="153132"/>
                  </a:cubicBezTo>
                  <a:cubicBezTo>
                    <a:pt x="52440" y="169230"/>
                    <a:pt x="94064" y="179136"/>
                    <a:pt x="105970" y="177421"/>
                  </a:cubicBezTo>
                  <a:cubicBezTo>
                    <a:pt x="120536" y="176269"/>
                    <a:pt x="132921" y="166334"/>
                    <a:pt x="137212" y="152370"/>
                  </a:cubicBezTo>
                  <a:cubicBezTo>
                    <a:pt x="150166" y="122462"/>
                    <a:pt x="146070" y="82838"/>
                    <a:pt x="142737" y="642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37"/>
            <p:cNvSpPr/>
            <p:nvPr/>
          </p:nvSpPr>
          <p:spPr>
            <a:xfrm>
              <a:off x="2131725" y="3219615"/>
              <a:ext cx="154031" cy="152067"/>
            </a:xfrm>
            <a:custGeom>
              <a:rect b="b" l="l" r="r" t="t"/>
              <a:pathLst>
                <a:path extrusionOk="0" h="152067" w="154031">
                  <a:moveTo>
                    <a:pt x="46496" y="152068"/>
                  </a:moveTo>
                  <a:lnTo>
                    <a:pt x="46496" y="152068"/>
                  </a:lnTo>
                  <a:lnTo>
                    <a:pt x="50021" y="119112"/>
                  </a:lnTo>
                  <a:cubicBezTo>
                    <a:pt x="50021" y="119112"/>
                    <a:pt x="22874" y="49579"/>
                    <a:pt x="86692" y="63009"/>
                  </a:cubicBezTo>
                  <a:cubicBezTo>
                    <a:pt x="128602" y="71867"/>
                    <a:pt x="139079" y="75677"/>
                    <a:pt x="151843" y="47579"/>
                  </a:cubicBezTo>
                  <a:cubicBezTo>
                    <a:pt x="164606" y="19480"/>
                    <a:pt x="119648" y="-5857"/>
                    <a:pt x="66118" y="1192"/>
                  </a:cubicBezTo>
                  <a:cubicBezTo>
                    <a:pt x="27984" y="5192"/>
                    <a:pt x="-739" y="37720"/>
                    <a:pt x="14" y="76058"/>
                  </a:cubicBezTo>
                  <a:cubicBezTo>
                    <a:pt x="1538" y="96632"/>
                    <a:pt x="7063" y="138542"/>
                    <a:pt x="46496" y="152068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37"/>
            <p:cNvSpPr/>
            <p:nvPr/>
          </p:nvSpPr>
          <p:spPr>
            <a:xfrm>
              <a:off x="2103052" y="3477411"/>
              <a:ext cx="196972" cy="338613"/>
            </a:xfrm>
            <a:custGeom>
              <a:rect b="b" l="l" r="r" t="t"/>
              <a:pathLst>
                <a:path extrusionOk="0" h="338613" w="196972">
                  <a:moveTo>
                    <a:pt x="780" y="5239"/>
                  </a:moveTo>
                  <a:cubicBezTo>
                    <a:pt x="19163" y="0"/>
                    <a:pt x="5161" y="4286"/>
                    <a:pt x="19163" y="0"/>
                  </a:cubicBezTo>
                  <a:cubicBezTo>
                    <a:pt x="66788" y="46958"/>
                    <a:pt x="61168" y="127540"/>
                    <a:pt x="72027" y="207073"/>
                  </a:cubicBezTo>
                  <a:cubicBezTo>
                    <a:pt x="98506" y="250984"/>
                    <a:pt x="196709" y="310039"/>
                    <a:pt x="196709" y="310039"/>
                  </a:cubicBezTo>
                  <a:cubicBezTo>
                    <a:pt x="197947" y="318516"/>
                    <a:pt x="194994" y="320992"/>
                    <a:pt x="184326" y="338614"/>
                  </a:cubicBezTo>
                  <a:cubicBezTo>
                    <a:pt x="129661" y="317649"/>
                    <a:pt x="79941" y="285579"/>
                    <a:pt x="38308" y="244411"/>
                  </a:cubicBezTo>
                  <a:cubicBezTo>
                    <a:pt x="35927" y="242221"/>
                    <a:pt x="32498" y="241554"/>
                    <a:pt x="31545" y="238601"/>
                  </a:cubicBezTo>
                  <a:cubicBezTo>
                    <a:pt x="14686" y="187547"/>
                    <a:pt x="-4078" y="42291"/>
                    <a:pt x="780" y="523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37"/>
            <p:cNvSpPr/>
            <p:nvPr/>
          </p:nvSpPr>
          <p:spPr>
            <a:xfrm>
              <a:off x="2312810" y="3580852"/>
              <a:ext cx="228028" cy="306609"/>
            </a:xfrm>
            <a:custGeom>
              <a:rect b="b" l="l" r="r" t="t"/>
              <a:pathLst>
                <a:path extrusionOk="0" h="306609" w="228028">
                  <a:moveTo>
                    <a:pt x="228028" y="0"/>
                  </a:moveTo>
                  <a:lnTo>
                    <a:pt x="156686" y="244030"/>
                  </a:lnTo>
                  <a:lnTo>
                    <a:pt x="0" y="306610"/>
                  </a:lnTo>
                  <a:lnTo>
                    <a:pt x="57150" y="68866"/>
                  </a:lnTo>
                  <a:lnTo>
                    <a:pt x="22802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37"/>
            <p:cNvSpPr/>
            <p:nvPr/>
          </p:nvSpPr>
          <p:spPr>
            <a:xfrm>
              <a:off x="2273486" y="3773067"/>
              <a:ext cx="115992" cy="56976"/>
            </a:xfrm>
            <a:custGeom>
              <a:rect b="b" l="l" r="r" t="t"/>
              <a:pathLst>
                <a:path extrusionOk="0" h="56976" w="115992">
                  <a:moveTo>
                    <a:pt x="1604" y="16383"/>
                  </a:moveTo>
                  <a:cubicBezTo>
                    <a:pt x="3890" y="8001"/>
                    <a:pt x="9891" y="10096"/>
                    <a:pt x="16749" y="12192"/>
                  </a:cubicBezTo>
                  <a:cubicBezTo>
                    <a:pt x="24087" y="15173"/>
                    <a:pt x="32154" y="15869"/>
                    <a:pt x="39895" y="14192"/>
                  </a:cubicBezTo>
                  <a:cubicBezTo>
                    <a:pt x="45919" y="11240"/>
                    <a:pt x="51497" y="7458"/>
                    <a:pt x="56468" y="2953"/>
                  </a:cubicBezTo>
                  <a:cubicBezTo>
                    <a:pt x="59631" y="1038"/>
                    <a:pt x="63251" y="19"/>
                    <a:pt x="66946" y="0"/>
                  </a:cubicBezTo>
                  <a:cubicBezTo>
                    <a:pt x="66946" y="2096"/>
                    <a:pt x="63326" y="14478"/>
                    <a:pt x="63326" y="14478"/>
                  </a:cubicBezTo>
                  <a:cubicBezTo>
                    <a:pt x="63326" y="14478"/>
                    <a:pt x="97712" y="14478"/>
                    <a:pt x="101426" y="14478"/>
                  </a:cubicBezTo>
                  <a:cubicBezTo>
                    <a:pt x="104583" y="13907"/>
                    <a:pt x="107609" y="15993"/>
                    <a:pt x="108184" y="19155"/>
                  </a:cubicBezTo>
                  <a:cubicBezTo>
                    <a:pt x="108501" y="20889"/>
                    <a:pt x="108012" y="22670"/>
                    <a:pt x="106856" y="24003"/>
                  </a:cubicBezTo>
                  <a:lnTo>
                    <a:pt x="109237" y="24003"/>
                  </a:lnTo>
                  <a:cubicBezTo>
                    <a:pt x="116190" y="22479"/>
                    <a:pt x="118762" y="33528"/>
                    <a:pt x="112190" y="34862"/>
                  </a:cubicBezTo>
                  <a:lnTo>
                    <a:pt x="106475" y="35719"/>
                  </a:lnTo>
                  <a:cubicBezTo>
                    <a:pt x="111047" y="37529"/>
                    <a:pt x="112190" y="45244"/>
                    <a:pt x="106475" y="46196"/>
                  </a:cubicBezTo>
                  <a:lnTo>
                    <a:pt x="104665" y="46196"/>
                  </a:lnTo>
                  <a:cubicBezTo>
                    <a:pt x="103845" y="46339"/>
                    <a:pt x="103009" y="46339"/>
                    <a:pt x="102188" y="46196"/>
                  </a:cubicBezTo>
                  <a:lnTo>
                    <a:pt x="100188" y="46196"/>
                  </a:lnTo>
                  <a:cubicBezTo>
                    <a:pt x="100896" y="49435"/>
                    <a:pt x="98845" y="52635"/>
                    <a:pt x="95608" y="53340"/>
                  </a:cubicBezTo>
                  <a:cubicBezTo>
                    <a:pt x="95421" y="53378"/>
                    <a:pt x="95233" y="53416"/>
                    <a:pt x="95045" y="53435"/>
                  </a:cubicBezTo>
                  <a:cubicBezTo>
                    <a:pt x="78281" y="55626"/>
                    <a:pt x="53611" y="62294"/>
                    <a:pt x="38466" y="48482"/>
                  </a:cubicBezTo>
                  <a:cubicBezTo>
                    <a:pt x="27950" y="47473"/>
                    <a:pt x="17678" y="44710"/>
                    <a:pt x="8081" y="40291"/>
                  </a:cubicBezTo>
                  <a:cubicBezTo>
                    <a:pt x="-967" y="35719"/>
                    <a:pt x="-1253" y="26289"/>
                    <a:pt x="1604" y="1638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37"/>
            <p:cNvSpPr/>
            <p:nvPr/>
          </p:nvSpPr>
          <p:spPr>
            <a:xfrm>
              <a:off x="2440714" y="3737029"/>
              <a:ext cx="71478" cy="59099"/>
            </a:xfrm>
            <a:custGeom>
              <a:rect b="b" l="l" r="r" t="t"/>
              <a:pathLst>
                <a:path extrusionOk="0" h="59099" w="71478">
                  <a:moveTo>
                    <a:pt x="5636" y="32418"/>
                  </a:moveTo>
                  <a:lnTo>
                    <a:pt x="8018" y="32418"/>
                  </a:lnTo>
                  <a:cubicBezTo>
                    <a:pt x="5440" y="30599"/>
                    <a:pt x="4827" y="27027"/>
                    <a:pt x="6648" y="24455"/>
                  </a:cubicBezTo>
                  <a:cubicBezTo>
                    <a:pt x="7726" y="22922"/>
                    <a:pt x="9482" y="22026"/>
                    <a:pt x="11351" y="22036"/>
                  </a:cubicBezTo>
                  <a:cubicBezTo>
                    <a:pt x="14876" y="22036"/>
                    <a:pt x="50213" y="14606"/>
                    <a:pt x="50213" y="14606"/>
                  </a:cubicBezTo>
                  <a:lnTo>
                    <a:pt x="54500" y="128"/>
                  </a:lnTo>
                  <a:cubicBezTo>
                    <a:pt x="54500" y="-729"/>
                    <a:pt x="60596" y="2986"/>
                    <a:pt x="60786" y="3176"/>
                  </a:cubicBezTo>
                  <a:cubicBezTo>
                    <a:pt x="66872" y="7091"/>
                    <a:pt x="70809" y="13597"/>
                    <a:pt x="71454" y="20798"/>
                  </a:cubicBezTo>
                  <a:cubicBezTo>
                    <a:pt x="71818" y="30903"/>
                    <a:pt x="68152" y="40733"/>
                    <a:pt x="61262" y="48134"/>
                  </a:cubicBezTo>
                  <a:cubicBezTo>
                    <a:pt x="54984" y="54364"/>
                    <a:pt x="46575" y="57974"/>
                    <a:pt x="37736" y="58231"/>
                  </a:cubicBezTo>
                  <a:cubicBezTo>
                    <a:pt x="33449" y="58231"/>
                    <a:pt x="29354" y="58707"/>
                    <a:pt x="25639" y="59088"/>
                  </a:cubicBezTo>
                  <a:cubicBezTo>
                    <a:pt x="22226" y="59298"/>
                    <a:pt x="19289" y="56707"/>
                    <a:pt x="19078" y="53287"/>
                  </a:cubicBezTo>
                  <a:cubicBezTo>
                    <a:pt x="19071" y="53192"/>
                    <a:pt x="19068" y="53087"/>
                    <a:pt x="19067" y="52992"/>
                  </a:cubicBezTo>
                  <a:lnTo>
                    <a:pt x="17924" y="52992"/>
                  </a:lnTo>
                  <a:cubicBezTo>
                    <a:pt x="17115" y="53221"/>
                    <a:pt x="16256" y="53221"/>
                    <a:pt x="15447" y="52992"/>
                  </a:cubicBezTo>
                  <a:lnTo>
                    <a:pt x="13637" y="52992"/>
                  </a:lnTo>
                  <a:cubicBezTo>
                    <a:pt x="7637" y="52992"/>
                    <a:pt x="7160" y="45562"/>
                    <a:pt x="11256" y="42895"/>
                  </a:cubicBezTo>
                  <a:lnTo>
                    <a:pt x="5446" y="42895"/>
                  </a:lnTo>
                  <a:cubicBezTo>
                    <a:pt x="-2174" y="43562"/>
                    <a:pt x="-1507" y="32323"/>
                    <a:pt x="5636" y="3241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37"/>
            <p:cNvSpPr/>
            <p:nvPr/>
          </p:nvSpPr>
          <p:spPr>
            <a:xfrm>
              <a:off x="2285854" y="3390448"/>
              <a:ext cx="70866" cy="103155"/>
            </a:xfrm>
            <a:custGeom>
              <a:rect b="b" l="l" r="r" t="t"/>
              <a:pathLst>
                <a:path extrusionOk="0" h="103155" w="70866">
                  <a:moveTo>
                    <a:pt x="45339" y="103156"/>
                  </a:moveTo>
                  <a:cubicBezTo>
                    <a:pt x="54990" y="102718"/>
                    <a:pt x="64114" y="98631"/>
                    <a:pt x="70866" y="91726"/>
                  </a:cubicBezTo>
                  <a:cubicBezTo>
                    <a:pt x="69533" y="73628"/>
                    <a:pt x="46482" y="5143"/>
                    <a:pt x="0" y="0"/>
                  </a:cubicBezTo>
                  <a:cubicBezTo>
                    <a:pt x="12463" y="8944"/>
                    <a:pt x="22324" y="21041"/>
                    <a:pt x="28575" y="35052"/>
                  </a:cubicBezTo>
                  <a:cubicBezTo>
                    <a:pt x="35880" y="57293"/>
                    <a:pt x="41484" y="80067"/>
                    <a:pt x="45339" y="1031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37"/>
            <p:cNvSpPr/>
            <p:nvPr/>
          </p:nvSpPr>
          <p:spPr>
            <a:xfrm>
              <a:off x="2088637" y="3460502"/>
              <a:ext cx="85975" cy="128318"/>
            </a:xfrm>
            <a:custGeom>
              <a:rect b="b" l="l" r="r" t="t"/>
              <a:pathLst>
                <a:path extrusionOk="0" h="128318" w="85975">
                  <a:moveTo>
                    <a:pt x="6812" y="123589"/>
                  </a:moveTo>
                  <a:cubicBezTo>
                    <a:pt x="6812" y="123589"/>
                    <a:pt x="53008" y="139590"/>
                    <a:pt x="85584" y="112730"/>
                  </a:cubicBezTo>
                  <a:cubicBezTo>
                    <a:pt x="89203" y="106634"/>
                    <a:pt x="66534" y="27957"/>
                    <a:pt x="66534" y="27957"/>
                  </a:cubicBezTo>
                  <a:cubicBezTo>
                    <a:pt x="66534" y="27957"/>
                    <a:pt x="47484" y="-12238"/>
                    <a:pt x="16813" y="3764"/>
                  </a:cubicBezTo>
                  <a:cubicBezTo>
                    <a:pt x="-13857" y="19766"/>
                    <a:pt x="6812" y="123589"/>
                    <a:pt x="6812" y="1235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37"/>
            <p:cNvSpPr/>
            <p:nvPr/>
          </p:nvSpPr>
          <p:spPr>
            <a:xfrm>
              <a:off x="4813163" y="609565"/>
              <a:ext cx="169617" cy="333215"/>
            </a:xfrm>
            <a:custGeom>
              <a:rect b="b" l="l" r="r" t="t"/>
              <a:pathLst>
                <a:path extrusionOk="0" h="333215" w="169617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37"/>
            <p:cNvSpPr/>
            <p:nvPr/>
          </p:nvSpPr>
          <p:spPr>
            <a:xfrm>
              <a:off x="4828467" y="1392196"/>
              <a:ext cx="116692" cy="90410"/>
            </a:xfrm>
            <a:custGeom>
              <a:rect b="b" l="l" r="r" t="t"/>
              <a:pathLst>
                <a:path extrusionOk="0" h="90410" w="116692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37"/>
            <p:cNvSpPr/>
            <p:nvPr/>
          </p:nvSpPr>
          <p:spPr>
            <a:xfrm>
              <a:off x="4829505" y="1421916"/>
              <a:ext cx="116196" cy="60608"/>
            </a:xfrm>
            <a:custGeom>
              <a:rect b="b" l="l" r="r" t="t"/>
              <a:pathLst>
                <a:path extrusionOk="0" h="60608" w="116196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37"/>
            <p:cNvSpPr/>
            <p:nvPr/>
          </p:nvSpPr>
          <p:spPr>
            <a:xfrm>
              <a:off x="4688430" y="1310886"/>
              <a:ext cx="116665" cy="87067"/>
            </a:xfrm>
            <a:custGeom>
              <a:rect b="b" l="l" r="r" t="t"/>
              <a:pathLst>
                <a:path extrusionOk="0" h="87067" w="116665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37"/>
            <p:cNvSpPr/>
            <p:nvPr/>
          </p:nvSpPr>
          <p:spPr>
            <a:xfrm>
              <a:off x="4688726" y="1338477"/>
              <a:ext cx="116135" cy="60608"/>
            </a:xfrm>
            <a:custGeom>
              <a:rect b="b" l="l" r="r" t="t"/>
              <a:pathLst>
                <a:path extrusionOk="0" h="60608" w="116135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37"/>
            <p:cNvSpPr/>
            <p:nvPr/>
          </p:nvSpPr>
          <p:spPr>
            <a:xfrm>
              <a:off x="4717732" y="910305"/>
              <a:ext cx="408631" cy="493987"/>
            </a:xfrm>
            <a:custGeom>
              <a:rect b="b" l="l" r="r" t="t"/>
              <a:pathLst>
                <a:path extrusionOk="0" h="493987" w="408631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37"/>
            <p:cNvSpPr/>
            <p:nvPr/>
          </p:nvSpPr>
          <p:spPr>
            <a:xfrm>
              <a:off x="4963696" y="579048"/>
              <a:ext cx="128556" cy="125075"/>
            </a:xfrm>
            <a:custGeom>
              <a:rect b="b" l="l" r="r" t="t"/>
              <a:pathLst>
                <a:path extrusionOk="0" h="125075" w="128556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37"/>
            <p:cNvSpPr/>
            <p:nvPr/>
          </p:nvSpPr>
          <p:spPr>
            <a:xfrm>
              <a:off x="4918440" y="596574"/>
              <a:ext cx="208599" cy="407146"/>
            </a:xfrm>
            <a:custGeom>
              <a:rect b="b" l="l" r="r" t="t"/>
              <a:pathLst>
                <a:path extrusionOk="0" h="407146" w="208599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37"/>
            <p:cNvSpPr/>
            <p:nvPr/>
          </p:nvSpPr>
          <p:spPr>
            <a:xfrm>
              <a:off x="4958560" y="449309"/>
              <a:ext cx="138537" cy="168686"/>
            </a:xfrm>
            <a:custGeom>
              <a:rect b="b" l="l" r="r" t="t"/>
              <a:pathLst>
                <a:path extrusionOk="0" h="168686" w="138537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37"/>
            <p:cNvSpPr/>
            <p:nvPr/>
          </p:nvSpPr>
          <p:spPr>
            <a:xfrm>
              <a:off x="4963736" y="434568"/>
              <a:ext cx="146199" cy="144480"/>
            </a:xfrm>
            <a:custGeom>
              <a:rect b="b" l="l" r="r" t="t"/>
              <a:pathLst>
                <a:path extrusionOk="0" h="144480" w="146199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37"/>
            <p:cNvSpPr/>
            <p:nvPr/>
          </p:nvSpPr>
          <p:spPr>
            <a:xfrm>
              <a:off x="4896275" y="596956"/>
              <a:ext cx="67341" cy="98012"/>
            </a:xfrm>
            <a:custGeom>
              <a:rect b="b" l="l" r="r" t="t"/>
              <a:pathLst>
                <a:path extrusionOk="0" h="98012" w="67341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37"/>
            <p:cNvSpPr/>
            <p:nvPr/>
          </p:nvSpPr>
          <p:spPr>
            <a:xfrm>
              <a:off x="5434686" y="3650290"/>
              <a:ext cx="676058" cy="390429"/>
            </a:xfrm>
            <a:custGeom>
              <a:rect b="b" l="l" r="r" t="t"/>
              <a:pathLst>
                <a:path extrusionOk="0" h="390429" w="676058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37"/>
            <p:cNvSpPr/>
            <p:nvPr/>
          </p:nvSpPr>
          <p:spPr>
            <a:xfrm>
              <a:off x="5472633" y="3576375"/>
              <a:ext cx="587572" cy="226763"/>
            </a:xfrm>
            <a:custGeom>
              <a:rect b="b" l="l" r="r" t="t"/>
              <a:pathLst>
                <a:path extrusionOk="0" h="226763" w="587572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37"/>
            <p:cNvSpPr/>
            <p:nvPr/>
          </p:nvSpPr>
          <p:spPr>
            <a:xfrm>
              <a:off x="5434724" y="3741253"/>
              <a:ext cx="51339" cy="103346"/>
            </a:xfrm>
            <a:custGeom>
              <a:rect b="b" l="l" r="r" t="t"/>
              <a:pathLst>
                <a:path extrusionOk="0" h="103346" w="51339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37"/>
            <p:cNvSpPr/>
            <p:nvPr/>
          </p:nvSpPr>
          <p:spPr>
            <a:xfrm>
              <a:off x="6065565" y="3741825"/>
              <a:ext cx="45148" cy="102774"/>
            </a:xfrm>
            <a:custGeom>
              <a:rect b="b" l="l" r="r" t="t"/>
              <a:pathLst>
                <a:path extrusionOk="0" h="102774" w="45148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37"/>
            <p:cNvSpPr/>
            <p:nvPr/>
          </p:nvSpPr>
          <p:spPr>
            <a:xfrm>
              <a:off x="5494446" y="3630573"/>
              <a:ext cx="562737" cy="324802"/>
            </a:xfrm>
            <a:custGeom>
              <a:rect b="b" l="l" r="r" t="t"/>
              <a:pathLst>
                <a:path extrusionOk="0" h="324802" w="562737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37"/>
            <p:cNvSpPr/>
            <p:nvPr/>
          </p:nvSpPr>
          <p:spPr>
            <a:xfrm>
              <a:off x="5460441" y="3803737"/>
              <a:ext cx="614737" cy="220544"/>
            </a:xfrm>
            <a:custGeom>
              <a:rect b="b" l="l" r="r" t="t"/>
              <a:pathLst>
                <a:path extrusionOk="0" h="220544" w="614737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37"/>
            <p:cNvSpPr/>
            <p:nvPr/>
          </p:nvSpPr>
          <p:spPr>
            <a:xfrm>
              <a:off x="5434724" y="3551706"/>
              <a:ext cx="675989" cy="390489"/>
            </a:xfrm>
            <a:custGeom>
              <a:rect b="b" l="l" r="r" t="t"/>
              <a:pathLst>
                <a:path extrusionOk="0" h="390489" w="675989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3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37"/>
            <p:cNvSpPr/>
            <p:nvPr/>
          </p:nvSpPr>
          <p:spPr>
            <a:xfrm>
              <a:off x="5382050" y="3902892"/>
              <a:ext cx="186213" cy="107537"/>
            </a:xfrm>
            <a:custGeom>
              <a:rect b="b" l="l" r="r" t="t"/>
              <a:pathLst>
                <a:path extrusionOk="0" h="107537" w="186213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37"/>
            <p:cNvSpPr/>
            <p:nvPr/>
          </p:nvSpPr>
          <p:spPr>
            <a:xfrm>
              <a:off x="5425961" y="3928134"/>
              <a:ext cx="142303" cy="132873"/>
            </a:xfrm>
            <a:custGeom>
              <a:rect b="b" l="l" r="r" t="t"/>
              <a:pathLst>
                <a:path extrusionOk="0" h="132873" w="142303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37"/>
            <p:cNvSpPr/>
            <p:nvPr/>
          </p:nvSpPr>
          <p:spPr>
            <a:xfrm>
              <a:off x="5023720" y="3961462"/>
              <a:ext cx="431291" cy="317858"/>
            </a:xfrm>
            <a:custGeom>
              <a:rect b="b" l="l" r="r" t="t"/>
              <a:pathLst>
                <a:path extrusionOk="0" h="317858" w="431291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3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rect b="b" l="l" r="r" t="t"/>
              <a:pathLst>
                <a:path extrusionOk="0" h="128587" w="74294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37"/>
            <p:cNvSpPr/>
            <p:nvPr/>
          </p:nvSpPr>
          <p:spPr>
            <a:xfrm>
              <a:off x="5833536" y="4556308"/>
              <a:ext cx="432244" cy="249555"/>
            </a:xfrm>
            <a:custGeom>
              <a:rect b="b" l="l" r="r" t="t"/>
              <a:pathLst>
                <a:path extrusionOk="0" h="249555" w="432244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37"/>
            <p:cNvSpPr/>
            <p:nvPr/>
          </p:nvSpPr>
          <p:spPr>
            <a:xfrm>
              <a:off x="6124048" y="3784878"/>
              <a:ext cx="99113" cy="215741"/>
            </a:xfrm>
            <a:custGeom>
              <a:rect b="b" l="l" r="r" t="t"/>
              <a:pathLst>
                <a:path extrusionOk="0" h="215741" w="99113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37"/>
            <p:cNvSpPr/>
            <p:nvPr/>
          </p:nvSpPr>
          <p:spPr>
            <a:xfrm>
              <a:off x="6137955" y="3696137"/>
              <a:ext cx="71246" cy="137090"/>
            </a:xfrm>
            <a:custGeom>
              <a:rect b="b" l="l" r="r" t="t"/>
              <a:pathLst>
                <a:path extrusionOk="0" h="137090" w="71246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37"/>
            <p:cNvSpPr/>
            <p:nvPr/>
          </p:nvSpPr>
          <p:spPr>
            <a:xfrm>
              <a:off x="5898535" y="4644969"/>
              <a:ext cx="153698" cy="86203"/>
            </a:xfrm>
            <a:custGeom>
              <a:rect b="b" l="l" r="r" t="t"/>
              <a:pathLst>
                <a:path extrusionOk="0" h="86203" w="153698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37"/>
            <p:cNvSpPr/>
            <p:nvPr/>
          </p:nvSpPr>
          <p:spPr>
            <a:xfrm>
              <a:off x="5898544" y="4659654"/>
              <a:ext cx="151113" cy="71804"/>
            </a:xfrm>
            <a:custGeom>
              <a:rect b="b" l="l" r="r" t="t"/>
              <a:pathLst>
                <a:path extrusionOk="0" h="71804" w="151113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37"/>
            <p:cNvSpPr/>
            <p:nvPr/>
          </p:nvSpPr>
          <p:spPr>
            <a:xfrm>
              <a:off x="6010930" y="4594540"/>
              <a:ext cx="153698" cy="86245"/>
            </a:xfrm>
            <a:custGeom>
              <a:rect b="b" l="l" r="r" t="t"/>
              <a:pathLst>
                <a:path extrusionOk="0" h="86245" w="153698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37"/>
            <p:cNvSpPr/>
            <p:nvPr/>
          </p:nvSpPr>
          <p:spPr>
            <a:xfrm>
              <a:off x="6010940" y="4609266"/>
              <a:ext cx="151113" cy="71804"/>
            </a:xfrm>
            <a:custGeom>
              <a:rect b="b" l="l" r="r" t="t"/>
              <a:pathLst>
                <a:path extrusionOk="0" h="71804" w="151113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37"/>
            <p:cNvSpPr/>
            <p:nvPr/>
          </p:nvSpPr>
          <p:spPr>
            <a:xfrm>
              <a:off x="5939834" y="4034528"/>
              <a:ext cx="224738" cy="634412"/>
            </a:xfrm>
            <a:custGeom>
              <a:rect b="b" l="l" r="r" t="t"/>
              <a:pathLst>
                <a:path extrusionOk="0" h="634412" w="224738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37"/>
            <p:cNvSpPr/>
            <p:nvPr/>
          </p:nvSpPr>
          <p:spPr>
            <a:xfrm>
              <a:off x="5972635" y="3514319"/>
              <a:ext cx="163123" cy="261076"/>
            </a:xfrm>
            <a:custGeom>
              <a:rect b="b" l="l" r="r" t="t"/>
              <a:pathLst>
                <a:path extrusionOk="0" h="261076" w="163123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37"/>
            <p:cNvSpPr/>
            <p:nvPr/>
          </p:nvSpPr>
          <p:spPr>
            <a:xfrm>
              <a:off x="5938247" y="3698937"/>
              <a:ext cx="250857" cy="415389"/>
            </a:xfrm>
            <a:custGeom>
              <a:rect b="b" l="l" r="r" t="t"/>
              <a:pathLst>
                <a:path extrusionOk="0" h="415389" w="250857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37"/>
            <p:cNvSpPr/>
            <p:nvPr/>
          </p:nvSpPr>
          <p:spPr>
            <a:xfrm>
              <a:off x="5692823" y="3751153"/>
              <a:ext cx="318504" cy="248122"/>
            </a:xfrm>
            <a:custGeom>
              <a:rect b="b" l="l" r="r" t="t"/>
              <a:pathLst>
                <a:path extrusionOk="0" h="248122" w="318504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37"/>
            <p:cNvSpPr/>
            <p:nvPr/>
          </p:nvSpPr>
          <p:spPr>
            <a:xfrm>
              <a:off x="5925738" y="3745773"/>
              <a:ext cx="96916" cy="141862"/>
            </a:xfrm>
            <a:custGeom>
              <a:rect b="b" l="l" r="r" t="t"/>
              <a:pathLst>
                <a:path extrusionOk="0" h="141862" w="96916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37"/>
            <p:cNvSpPr/>
            <p:nvPr/>
          </p:nvSpPr>
          <p:spPr>
            <a:xfrm>
              <a:off x="5972396" y="3502859"/>
              <a:ext cx="158142" cy="174304"/>
            </a:xfrm>
            <a:custGeom>
              <a:rect b="b" l="l" r="r" t="t"/>
              <a:pathLst>
                <a:path extrusionOk="0" h="174304" w="158142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27" name="Google Shape;2727;p37"/>
            <p:cNvGrpSpPr/>
            <p:nvPr/>
          </p:nvGrpSpPr>
          <p:grpSpPr>
            <a:xfrm>
              <a:off x="3871486" y="368362"/>
              <a:ext cx="330894" cy="250785"/>
              <a:chOff x="6621095" y="1452181"/>
              <a:chExt cx="330894" cy="250785"/>
            </a:xfrm>
          </p:grpSpPr>
          <p:sp>
            <p:nvSpPr>
              <p:cNvPr id="2728" name="Google Shape;2728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9" name="Google Shape;2729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0" name="Google Shape;2730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1" name="Google Shape;2731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2" name="Google Shape;2732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3" name="Google Shape;2733;p37"/>
            <p:cNvGrpSpPr/>
            <p:nvPr/>
          </p:nvGrpSpPr>
          <p:grpSpPr>
            <a:xfrm>
              <a:off x="4704106" y="852569"/>
              <a:ext cx="330894" cy="250785"/>
              <a:chOff x="6621095" y="1452181"/>
              <a:chExt cx="330894" cy="250785"/>
            </a:xfrm>
          </p:grpSpPr>
          <p:sp>
            <p:nvSpPr>
              <p:cNvPr id="2734" name="Google Shape;2734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6" name="Google Shape;2736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7" name="Google Shape;2737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8" name="Google Shape;2738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39" name="Google Shape;2739;p37"/>
            <p:cNvSpPr/>
            <p:nvPr/>
          </p:nvSpPr>
          <p:spPr>
            <a:xfrm>
              <a:off x="5005135" y="663654"/>
              <a:ext cx="157949" cy="441664"/>
            </a:xfrm>
            <a:custGeom>
              <a:rect b="b" l="l" r="r" t="t"/>
              <a:pathLst>
                <a:path extrusionOk="0" h="441664" w="157949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37"/>
            <p:cNvSpPr/>
            <p:nvPr/>
          </p:nvSpPr>
          <p:spPr>
            <a:xfrm>
              <a:off x="5078203" y="660182"/>
              <a:ext cx="90963" cy="123358"/>
            </a:xfrm>
            <a:custGeom>
              <a:rect b="b" l="l" r="r" t="t"/>
              <a:pathLst>
                <a:path extrusionOk="0" h="123358" w="90963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41" name="Google Shape;2741;p37"/>
            <p:cNvGrpSpPr/>
            <p:nvPr/>
          </p:nvGrpSpPr>
          <p:grpSpPr>
            <a:xfrm flipH="1">
              <a:off x="2446567" y="1414370"/>
              <a:ext cx="298963" cy="226660"/>
              <a:chOff x="6621095" y="1452181"/>
              <a:chExt cx="330894" cy="250785"/>
            </a:xfrm>
          </p:grpSpPr>
          <p:sp>
            <p:nvSpPr>
              <p:cNvPr id="2742" name="Google Shape;2742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3" name="Google Shape;2743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4" name="Google Shape;2744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5" name="Google Shape;2745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6" name="Google Shape;2746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47" name="Google Shape;2747;p37"/>
            <p:cNvSpPr/>
            <p:nvPr/>
          </p:nvSpPr>
          <p:spPr>
            <a:xfrm>
              <a:off x="2329846" y="1241863"/>
              <a:ext cx="143174" cy="402337"/>
            </a:xfrm>
            <a:custGeom>
              <a:rect b="b" l="l" r="r" t="t"/>
              <a:pathLst>
                <a:path extrusionOk="0" h="402337" w="143174">
                  <a:moveTo>
                    <a:pt x="132316" y="337406"/>
                  </a:moveTo>
                  <a:cubicBezTo>
                    <a:pt x="124650" y="332329"/>
                    <a:pt x="116664" y="327748"/>
                    <a:pt x="108408" y="323690"/>
                  </a:cubicBezTo>
                  <a:cubicBezTo>
                    <a:pt x="100708" y="321280"/>
                    <a:pt x="93712" y="317032"/>
                    <a:pt x="88025" y="311307"/>
                  </a:cubicBezTo>
                  <a:cubicBezTo>
                    <a:pt x="80500" y="303973"/>
                    <a:pt x="68308" y="276255"/>
                    <a:pt x="59450" y="249204"/>
                  </a:cubicBezTo>
                  <a:cubicBezTo>
                    <a:pt x="50616" y="218763"/>
                    <a:pt x="47136" y="187016"/>
                    <a:pt x="49163" y="155383"/>
                  </a:cubicBezTo>
                  <a:cubicBezTo>
                    <a:pt x="52877" y="117283"/>
                    <a:pt x="66498" y="64419"/>
                    <a:pt x="69927" y="42607"/>
                  </a:cubicBezTo>
                  <a:cubicBezTo>
                    <a:pt x="73356" y="20795"/>
                    <a:pt x="66403" y="12127"/>
                    <a:pt x="56211" y="4507"/>
                  </a:cubicBezTo>
                  <a:cubicBezTo>
                    <a:pt x="44305" y="-5018"/>
                    <a:pt x="27636" y="-732"/>
                    <a:pt x="19064" y="29844"/>
                  </a:cubicBezTo>
                  <a:cubicBezTo>
                    <a:pt x="7948" y="72154"/>
                    <a:pt x="1559" y="115569"/>
                    <a:pt x="14" y="159288"/>
                  </a:cubicBezTo>
                  <a:cubicBezTo>
                    <a:pt x="-297" y="191635"/>
                    <a:pt x="4690" y="223811"/>
                    <a:pt x="14777" y="254538"/>
                  </a:cubicBezTo>
                  <a:cubicBezTo>
                    <a:pt x="23864" y="280970"/>
                    <a:pt x="36113" y="306202"/>
                    <a:pt x="51258" y="329691"/>
                  </a:cubicBezTo>
                  <a:cubicBezTo>
                    <a:pt x="55449" y="336739"/>
                    <a:pt x="56783" y="342930"/>
                    <a:pt x="63164" y="357313"/>
                  </a:cubicBezTo>
                  <a:cubicBezTo>
                    <a:pt x="69329" y="371772"/>
                    <a:pt x="78905" y="384517"/>
                    <a:pt x="91073" y="394461"/>
                  </a:cubicBezTo>
                  <a:cubicBezTo>
                    <a:pt x="101836" y="402176"/>
                    <a:pt x="106884" y="403224"/>
                    <a:pt x="109361" y="401795"/>
                  </a:cubicBezTo>
                  <a:cubicBezTo>
                    <a:pt x="111837" y="400366"/>
                    <a:pt x="111837" y="396461"/>
                    <a:pt x="107360" y="392270"/>
                  </a:cubicBezTo>
                  <a:cubicBezTo>
                    <a:pt x="99783" y="386317"/>
                    <a:pt x="93331" y="379059"/>
                    <a:pt x="88310" y="370839"/>
                  </a:cubicBezTo>
                  <a:cubicBezTo>
                    <a:pt x="88310" y="370839"/>
                    <a:pt x="97835" y="380364"/>
                    <a:pt x="103836" y="385412"/>
                  </a:cubicBezTo>
                  <a:cubicBezTo>
                    <a:pt x="109247" y="389955"/>
                    <a:pt x="115237" y="393775"/>
                    <a:pt x="121648" y="396747"/>
                  </a:cubicBezTo>
                  <a:cubicBezTo>
                    <a:pt x="127934" y="399509"/>
                    <a:pt x="136602" y="394175"/>
                    <a:pt x="132125" y="389984"/>
                  </a:cubicBezTo>
                  <a:cubicBezTo>
                    <a:pt x="127649" y="385793"/>
                    <a:pt x="123172" y="383697"/>
                    <a:pt x="114314" y="375982"/>
                  </a:cubicBezTo>
                  <a:cubicBezTo>
                    <a:pt x="109302" y="372067"/>
                    <a:pt x="104818" y="367524"/>
                    <a:pt x="100979" y="362457"/>
                  </a:cubicBezTo>
                  <a:cubicBezTo>
                    <a:pt x="107247" y="367238"/>
                    <a:pt x="113870" y="371534"/>
                    <a:pt x="120791" y="375315"/>
                  </a:cubicBezTo>
                  <a:cubicBezTo>
                    <a:pt x="126215" y="378592"/>
                    <a:pt x="132455" y="380278"/>
                    <a:pt x="138793" y="380173"/>
                  </a:cubicBezTo>
                  <a:cubicBezTo>
                    <a:pt x="142127" y="380173"/>
                    <a:pt x="146127" y="375411"/>
                    <a:pt x="139936" y="370648"/>
                  </a:cubicBezTo>
                  <a:cubicBezTo>
                    <a:pt x="131572" y="366295"/>
                    <a:pt x="123741" y="360990"/>
                    <a:pt x="116600" y="354837"/>
                  </a:cubicBezTo>
                  <a:cubicBezTo>
                    <a:pt x="109742" y="347979"/>
                    <a:pt x="105932" y="342264"/>
                    <a:pt x="107837" y="342168"/>
                  </a:cubicBezTo>
                  <a:cubicBezTo>
                    <a:pt x="109742" y="342073"/>
                    <a:pt x="113456" y="346264"/>
                    <a:pt x="121457" y="348836"/>
                  </a:cubicBezTo>
                  <a:cubicBezTo>
                    <a:pt x="129458" y="351408"/>
                    <a:pt x="138031" y="348836"/>
                    <a:pt x="139079" y="344645"/>
                  </a:cubicBezTo>
                  <a:cubicBezTo>
                    <a:pt x="140126" y="340454"/>
                    <a:pt x="139841" y="341121"/>
                    <a:pt x="132316" y="33740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37"/>
            <p:cNvSpPr/>
            <p:nvPr/>
          </p:nvSpPr>
          <p:spPr>
            <a:xfrm>
              <a:off x="2323859" y="1237315"/>
              <a:ext cx="82772" cy="112806"/>
            </a:xfrm>
            <a:custGeom>
              <a:rect b="b" l="l" r="r" t="t"/>
              <a:pathLst>
                <a:path extrusionOk="0" h="112806" w="82772">
                  <a:moveTo>
                    <a:pt x="0" y="90018"/>
                  </a:moveTo>
                  <a:cubicBezTo>
                    <a:pt x="0" y="90018"/>
                    <a:pt x="30004" y="119831"/>
                    <a:pt x="65532" y="111258"/>
                  </a:cubicBezTo>
                  <a:cubicBezTo>
                    <a:pt x="70580" y="107829"/>
                    <a:pt x="82772" y="38106"/>
                    <a:pt x="82772" y="38106"/>
                  </a:cubicBezTo>
                  <a:cubicBezTo>
                    <a:pt x="82772" y="38106"/>
                    <a:pt x="82772" y="-565"/>
                    <a:pt x="53149" y="6"/>
                  </a:cubicBezTo>
                  <a:cubicBezTo>
                    <a:pt x="23527" y="578"/>
                    <a:pt x="0" y="90018"/>
                    <a:pt x="0" y="9001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9" name="Google Shape;2749;p37"/>
          <p:cNvGrpSpPr/>
          <p:nvPr/>
        </p:nvGrpSpPr>
        <p:grpSpPr>
          <a:xfrm>
            <a:off x="2531557" y="3196864"/>
            <a:ext cx="1407493" cy="1561147"/>
            <a:chOff x="2152750" y="190500"/>
            <a:chExt cx="4293756" cy="4762499"/>
          </a:xfrm>
        </p:grpSpPr>
        <p:sp>
          <p:nvSpPr>
            <p:cNvPr id="2750" name="Google Shape;2750;p37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37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37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37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37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37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37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37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37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37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37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37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37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37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37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37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37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37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37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37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37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37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37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3" name="Google Shape;2773;p37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4" name="Google Shape;2774;p37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5" name="Google Shape;2775;p37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6" name="Google Shape;2776;p37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7" name="Google Shape;2777;p37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8" name="Google Shape;2778;p37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37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37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37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2" name="Google Shape;2782;p37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37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37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37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37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37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37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37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37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37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37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p37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37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37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37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37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37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37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37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37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37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37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37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37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37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37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37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37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37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1" name="Google Shape;2811;p37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2" name="Google Shape;2812;p37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3" name="Google Shape;2813;p37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4" name="Google Shape;2814;p37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5" name="Google Shape;2815;p37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37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37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37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9" name="Google Shape;2819;p37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37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37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37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37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4" name="Google Shape;2824;p37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2825" name="Google Shape;2825;p37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6" name="Google Shape;2826;p37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7" name="Google Shape;2827;p37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8" name="Google Shape;2828;p37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9" name="Google Shape;2829;p37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0" name="Google Shape;2830;p37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1" name="Google Shape;2831;p37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2" name="Google Shape;2832;p37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3" name="Google Shape;2833;p37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4" name="Google Shape;2834;p37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2835" name="Google Shape;2835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6" name="Google Shape;2836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7" name="Google Shape;2837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8" name="Google Shape;2838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9" name="Google Shape;2839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40" name="Google Shape;2840;p37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37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37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37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37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37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37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37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37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37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37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37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37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37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37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p37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37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37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8" name="Google Shape;2858;p37"/>
          <p:cNvGrpSpPr/>
          <p:nvPr/>
        </p:nvGrpSpPr>
        <p:grpSpPr>
          <a:xfrm>
            <a:off x="4562440" y="2924958"/>
            <a:ext cx="1641530" cy="1833054"/>
            <a:chOff x="2152775" y="305709"/>
            <a:chExt cx="4264823" cy="4762415"/>
          </a:xfrm>
        </p:grpSpPr>
        <p:grpSp>
          <p:nvGrpSpPr>
            <p:cNvPr id="2859" name="Google Shape;2859;p37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2860" name="Google Shape;2860;p37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1" name="Google Shape;2861;p37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2" name="Google Shape;2862;p37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3" name="Google Shape;2863;p37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4" name="Google Shape;2864;p37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5" name="Google Shape;2865;p37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rect b="b" l="l" r="r" t="t"/>
                <a:pathLst>
                  <a:path extrusionOk="0" h="366117" w="632693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6" name="Google Shape;2866;p37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7" name="Google Shape;2867;p37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rect b="b" l="l" r="r" t="t"/>
                <a:pathLst>
                  <a:path extrusionOk="0" h="184784" w="295357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8" name="Google Shape;2868;p37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9" name="Google Shape;2869;p37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0" name="Google Shape;2870;p37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1" name="Google Shape;2871;p37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2" name="Google Shape;2872;p37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3" name="Google Shape;2873;p37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4" name="Google Shape;2874;p37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5" name="Google Shape;2875;p37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6" name="Google Shape;2876;p37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rect b="b" l="l" r="r" t="t"/>
                <a:pathLst>
                  <a:path extrusionOk="0" h="185070" w="295352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7" name="Google Shape;2877;p37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2878" name="Google Shape;2878;p37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9" name="Google Shape;2879;p37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0" name="Google Shape;2880;p37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1" name="Google Shape;2881;p37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2" name="Google Shape;2882;p37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rect b="b" l="l" r="r" t="t"/>
                <a:pathLst>
                  <a:path extrusionOk="0" h="366093" w="632721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3" name="Google Shape;2883;p37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rect b="b" l="l" r="r" t="t"/>
                <a:pathLst>
                  <a:path extrusionOk="0" h="344185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4" name="Google Shape;2884;p37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rect b="b" l="l" r="r" t="t"/>
                <a:pathLst>
                  <a:path extrusionOk="0" h="184880" w="295065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5" name="Google Shape;2885;p37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6" name="Google Shape;2886;p37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7" name="Google Shape;2887;p37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8" name="Google Shape;2888;p37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9" name="Google Shape;2889;p37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0" name="Google Shape;2890;p37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1" name="Google Shape;2891;p37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2" name="Google Shape;2892;p37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3" name="Google Shape;2893;p37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rect b="b" l="l" r="r" t="t"/>
                <a:pathLst>
                  <a:path extrusionOk="0" h="184594" w="295065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94" name="Google Shape;2894;p37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2895" name="Google Shape;2895;p37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6" name="Google Shape;2896;p37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7" name="Google Shape;2897;p37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8" name="Google Shape;2898;p37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9" name="Google Shape;2899;p37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rect b="b" l="l" r="r" t="t"/>
                <a:pathLst>
                  <a:path extrusionOk="0" h="366117" w="632609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0" name="Google Shape;2900;p37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1" name="Google Shape;2901;p37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rect b="b" l="l" r="r" t="t"/>
                <a:pathLst>
                  <a:path extrusionOk="0" h="184784" w="294752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2" name="Google Shape;2902;p37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rect b="b" l="l" r="r" t="t"/>
                <a:pathLst>
                  <a:path extrusionOk="0" h="25621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3" name="Google Shape;2903;p37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4" name="Google Shape;2904;p37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5" name="Google Shape;2905;p37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6" name="Google Shape;2906;p37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7" name="Google Shape;2907;p37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rect b="b" l="l" r="r" t="t"/>
                <a:pathLst>
                  <a:path extrusionOk="0" h="24479" w="2737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8" name="Google Shape;2908;p37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9" name="Google Shape;2909;p37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rect b="b" l="l" r="r" t="t"/>
                <a:pathLst>
                  <a:path extrusionOk="0" h="30480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0" name="Google Shape;2910;p37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rect b="b" l="l" r="r" t="t"/>
                <a:pathLst>
                  <a:path extrusionOk="0" h="184689" w="294568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1" name="Google Shape;2911;p37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2912" name="Google Shape;2912;p37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3" name="Google Shape;2913;p37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4" name="Google Shape;2914;p37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5" name="Google Shape;2915;p37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6" name="Google Shape;2916;p37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7" name="Google Shape;2917;p37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rect b="b" l="l" r="r" t="t"/>
                <a:pathLst>
                  <a:path extrusionOk="0" h="344209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8" name="Google Shape;2918;p37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rect b="b" l="l" r="r" t="t"/>
                <a:pathLst>
                  <a:path extrusionOk="0" h="184880" w="294525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9" name="Google Shape;2919;p37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0" name="Google Shape;2920;p37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1" name="Google Shape;2921;p37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2" name="Google Shape;2922;p37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3" name="Google Shape;2923;p37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4" name="Google Shape;2924;p37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5" name="Google Shape;2925;p37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6" name="Google Shape;2926;p37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7" name="Google Shape;2927;p37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rect b="b" l="l" r="r" t="t"/>
                <a:pathLst>
                  <a:path extrusionOk="0" h="184499" w="294519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8" name="Google Shape;2928;p37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2929" name="Google Shape;2929;p37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0" name="Google Shape;2930;p37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1" name="Google Shape;2931;p37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rect b="b" l="l" r="r" t="t"/>
                <a:pathLst>
                  <a:path extrusionOk="0" h="157162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2" name="Google Shape;2932;p37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3" name="Google Shape;2933;p37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rect b="b" l="l" r="r" t="t"/>
                <a:pathLst>
                  <a:path extrusionOk="0" h="366022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4" name="Google Shape;2934;p37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5" name="Google Shape;2935;p37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rect b="b" l="l" r="r" t="t"/>
                <a:pathLst>
                  <a:path extrusionOk="0" h="184975" w="294875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6" name="Google Shape;2936;p37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7" name="Google Shape;2937;p37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8" name="Google Shape;2938;p37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9" name="Google Shape;2939;p37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0" name="Google Shape;2940;p37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1" name="Google Shape;2941;p37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2" name="Google Shape;2942;p37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3" name="Google Shape;2943;p37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4" name="Google Shape;2944;p37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rect b="b" l="l" r="r" t="t"/>
                <a:pathLst>
                  <a:path extrusionOk="0" h="185547" w="295161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5" name="Google Shape;2945;p37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2946" name="Google Shape;2946;p37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7" name="Google Shape;2947;p37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8" name="Google Shape;2948;p37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9" name="Google Shape;2949;p37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0" name="Google Shape;2950;p37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rect b="b" l="l" r="r" t="t"/>
                <a:pathLst>
                  <a:path extrusionOk="0" h="366093" w="632686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1" name="Google Shape;2951;p37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rect b="b" l="l" r="r" t="t"/>
                <a:pathLst>
                  <a:path extrusionOk="0" h="344114" w="631526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2" name="Google Shape;2952;p37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rect b="b" l="l" r="r" t="t"/>
                <a:pathLst>
                  <a:path extrusionOk="0" h="184403" w="295161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3" name="Google Shape;2953;p37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4" name="Google Shape;2954;p37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5" name="Google Shape;2955;p37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6" name="Google Shape;2956;p37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7" name="Google Shape;2957;p37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8" name="Google Shape;2958;p37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9" name="Google Shape;2959;p37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0" name="Google Shape;2960;p37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1" name="Google Shape;2961;p37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rect b="b" l="l" r="r" t="t"/>
                <a:pathLst>
                  <a:path extrusionOk="0" h="185451" w="294875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62" name="Google Shape;2962;p37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2963" name="Google Shape;2963;p37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4" name="Google Shape;2964;p37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5" name="Google Shape;2965;p37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6" name="Google Shape;2966;p37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7" name="Google Shape;2967;p37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8" name="Google Shape;2968;p37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9" name="Google Shape;2969;p37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rect b="b" l="l" r="r" t="t"/>
                <a:pathLst>
                  <a:path extrusionOk="0" h="185070" w="29481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0" name="Google Shape;2970;p37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1" name="Google Shape;2971;p37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2" name="Google Shape;2972;p37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3" name="Google Shape;2973;p37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rect b="b" l="l" r="r" t="t"/>
                <a:pathLst>
                  <a:path extrusionOk="0" h="33051" w="47423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4" name="Google Shape;2974;p37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rect b="b" l="l" r="r" t="t"/>
                <a:pathLst>
                  <a:path extrusionOk="0" h="38957" w="58448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5" name="Google Shape;2975;p37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6" name="Google Shape;2976;p37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7" name="Google Shape;2977;p37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8" name="Google Shape;2978;p37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rect b="b" l="l" r="r" t="t"/>
                <a:pathLst>
                  <a:path extrusionOk="0" h="184499" w="294804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79" name="Google Shape;2979;p37"/>
            <p:cNvSpPr/>
            <p:nvPr/>
          </p:nvSpPr>
          <p:spPr>
            <a:xfrm>
              <a:off x="3754828" y="439689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37"/>
            <p:cNvSpPr/>
            <p:nvPr/>
          </p:nvSpPr>
          <p:spPr>
            <a:xfrm>
              <a:off x="4924079" y="3753008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37"/>
            <p:cNvSpPr/>
            <p:nvPr/>
          </p:nvSpPr>
          <p:spPr>
            <a:xfrm>
              <a:off x="3741903" y="3161886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37"/>
            <p:cNvSpPr/>
            <p:nvPr/>
          </p:nvSpPr>
          <p:spPr>
            <a:xfrm>
              <a:off x="2152775" y="4481289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37"/>
            <p:cNvSpPr/>
            <p:nvPr/>
          </p:nvSpPr>
          <p:spPr>
            <a:xfrm>
              <a:off x="5481476" y="4556632"/>
              <a:ext cx="883852" cy="511492"/>
            </a:xfrm>
            <a:custGeom>
              <a:rect b="b" l="l" r="r" t="t"/>
              <a:pathLst>
                <a:path extrusionOk="0" h="511492" w="883852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84" name="Google Shape;2984;p37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2985" name="Google Shape;2985;p37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6" name="Google Shape;2986;p37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7" name="Google Shape;2987;p37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8" name="Google Shape;2988;p37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9" name="Google Shape;2989;p37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0" name="Google Shape;2990;p37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1" name="Google Shape;2991;p37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rect b="b" l="l" r="r" t="t"/>
                <a:pathLst>
                  <a:path extrusionOk="0" h="185070" w="294875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2" name="Google Shape;2992;p37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3" name="Google Shape;2993;p37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4" name="Google Shape;2994;p37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5" name="Google Shape;2995;p37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rect b="b" l="l" r="r" t="t"/>
                <a:pathLst>
                  <a:path extrusionOk="0" h="33146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6" name="Google Shape;2996;p37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7" name="Google Shape;2997;p37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8" name="Google Shape;2998;p37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9" name="Google Shape;2999;p37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0" name="Google Shape;3000;p37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1" name="Google Shape;3001;p37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3002" name="Google Shape;3002;p37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3" name="Google Shape;3003;p37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4" name="Google Shape;3004;p37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5" name="Google Shape;3005;p37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6" name="Google Shape;3006;p37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7" name="Google Shape;3007;p37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8" name="Google Shape;3008;p37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rect b="b" l="l" r="r" t="t"/>
                <a:pathLst>
                  <a:path extrusionOk="0" h="185547" w="294875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9" name="Google Shape;3009;p37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0" name="Google Shape;3010;p37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1" name="Google Shape;3011;p37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2" name="Google Shape;3012;p37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3" name="Google Shape;3013;p37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4" name="Google Shape;3014;p37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5" name="Google Shape;3015;p37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6" name="Google Shape;3016;p37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rect b="b" l="l" r="r" t="t"/>
                <a:pathLst>
                  <a:path extrusionOk="0" h="30289" w="30412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7" name="Google Shape;3017;p37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rect b="b" l="l" r="r" t="t"/>
                <a:pathLst>
                  <a:path extrusionOk="0" h="185547" w="294881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18" name="Google Shape;3018;p37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3019" name="Google Shape;3019;p37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0" name="Google Shape;3020;p37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1" name="Google Shape;3021;p37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2" name="Google Shape;3022;p37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3" name="Google Shape;3023;p37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4" name="Google Shape;3024;p37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5" name="Google Shape;3025;p37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6" name="Google Shape;3026;p37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7" name="Google Shape;3027;p37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8" name="Google Shape;3028;p37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9" name="Google Shape;3029;p37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37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rect b="b" l="l" r="r" t="t"/>
                <a:pathLst>
                  <a:path extrusionOk="0" h="38957" w="58828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3031;p37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3032;p37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37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4" name="Google Shape;3034;p37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rect b="b" l="l" r="r" t="t"/>
                <a:pathLst>
                  <a:path extrusionOk="0" h="185451" w="294911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5" name="Google Shape;3035;p37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3036" name="Google Shape;3036;p37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7" name="Google Shape;3037;p37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8" name="Google Shape;3038;p37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Google Shape;3039;p37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0" name="Google Shape;3040;p37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rect b="b" l="l" r="r" t="t"/>
                <a:pathLst>
                  <a:path extrusionOk="0" h="366093" w="632609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1" name="Google Shape;3041;p37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2" name="Google Shape;3042;p37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rect b="b" l="l" r="r" t="t"/>
                <a:pathLst>
                  <a:path extrusionOk="0" h="185451" w="294651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3" name="Google Shape;3043;p37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4" name="Google Shape;3044;p37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5" name="Google Shape;3045;p37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6" name="Google Shape;3046;p37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7" name="Google Shape;3047;p37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8" name="Google Shape;3048;p37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9" name="Google Shape;3049;p37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rect b="b" l="l" r="r" t="t"/>
                <a:pathLst>
                  <a:path extrusionOk="0" h="19430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0" name="Google Shape;3050;p37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rect b="b" l="l" r="r" t="t"/>
                <a:pathLst>
                  <a:path extrusionOk="0" h="30194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1" name="Google Shape;3051;p37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rect b="b" l="l" r="r" t="t"/>
                <a:pathLst>
                  <a:path extrusionOk="0" h="185070" w="294657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52" name="Google Shape;3052;p37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3053" name="Google Shape;3053;p37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4" name="Google Shape;3054;p37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5" name="Google Shape;3055;p37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6" name="Google Shape;3056;p37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7" name="Google Shape;3057;p37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rect b="b" l="l" r="r" t="t"/>
                <a:pathLst>
                  <a:path extrusionOk="0" h="366117" w="632686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8" name="Google Shape;3058;p37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9" name="Google Shape;3059;p37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rect b="b" l="l" r="r" t="t"/>
                <a:pathLst>
                  <a:path extrusionOk="0" h="184213" w="294875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0" name="Google Shape;3060;p37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1" name="Google Shape;3061;p37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rect b="b" l="l" r="r" t="t"/>
                <a:pathLst>
                  <a:path extrusionOk="0" h="19621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2" name="Google Shape;3062;p37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3" name="Google Shape;3063;p37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4" name="Google Shape;3064;p37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rect b="b" l="l" r="r" t="t"/>
                <a:pathLst>
                  <a:path extrusionOk="0" h="38862" w="58923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5" name="Google Shape;3065;p37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6" name="Google Shape;3066;p37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7" name="Google Shape;3067;p37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8" name="Google Shape;3068;p37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rect b="b" l="l" r="r" t="t"/>
                <a:pathLst>
                  <a:path extrusionOk="0" h="185546" w="294877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9" name="Google Shape;3069;p37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3070" name="Google Shape;3070;p37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1" name="Google Shape;3071;p37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rect b="b" l="l" r="r" t="t"/>
                <a:pathLst>
                  <a:path extrusionOk="0" h="116586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2" name="Google Shape;3072;p37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37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4" name="Google Shape;3074;p37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rect b="b" l="l" r="r" t="t"/>
                <a:pathLst>
                  <a:path extrusionOk="0" h="366021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5" name="Google Shape;3075;p37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Google Shape;3076;p37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rect b="b" l="l" r="r" t="t"/>
                <a:pathLst>
                  <a:path extrusionOk="0" h="185451" w="294899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37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Google Shape;3078;p37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9" name="Google Shape;3079;p37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37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37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2" name="Google Shape;3082;p37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3" name="Google Shape;3083;p37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4" name="Google Shape;3084;p37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rect b="b" l="l" r="r" t="t"/>
                <a:pathLst>
                  <a:path extrusionOk="0" h="30289" w="30317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5" name="Google Shape;3085;p37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rect b="b" l="l" r="r" t="t"/>
                <a:pathLst>
                  <a:path extrusionOk="0" h="184880" w="294341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6" name="Google Shape;3086;p37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3087" name="Google Shape;3087;p37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8" name="Google Shape;3088;p37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9" name="Google Shape;3089;p37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0" name="Google Shape;3090;p37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1" name="Google Shape;3091;p37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rect b="b" l="l" r="r" t="t"/>
                <a:pathLst>
                  <a:path extrusionOk="0" h="366117" w="63261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2" name="Google Shape;3092;p37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3" name="Google Shape;3093;p37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rect b="b" l="l" r="r" t="t"/>
                <a:pathLst>
                  <a:path extrusionOk="0" h="185832" w="294942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4" name="Google Shape;3094;p37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5" name="Google Shape;3095;p37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6" name="Google Shape;3096;p37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7" name="Google Shape;3097;p37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8" name="Google Shape;3098;p37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rect b="b" l="l" r="r" t="t"/>
                <a:pathLst>
                  <a:path extrusionOk="0" h="38957" w="58733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9" name="Google Shape;3099;p37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0" name="Google Shape;3100;p37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1" name="Google Shape;3101;p37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rect b="b" l="l" r="r" t="t"/>
                <a:pathLst>
                  <a:path extrusionOk="0" h="30289" w="30221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2" name="Google Shape;3102;p37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rect b="b" l="l" r="r" t="t"/>
                <a:pathLst>
                  <a:path extrusionOk="0" h="185546" w="294948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03" name="Google Shape;3103;p37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3104" name="Google Shape;3104;p37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5" name="Google Shape;3105;p37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6" name="Google Shape;3106;p37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7" name="Google Shape;3107;p37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8" name="Google Shape;3108;p37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rect b="b" l="l" r="r" t="t"/>
                <a:pathLst>
                  <a:path extrusionOk="0" h="366093" w="632517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9" name="Google Shape;3109;p37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37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rect b="b" l="l" r="r" t="t"/>
                <a:pathLst>
                  <a:path extrusionOk="0" h="184784" w="295037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1" name="Google Shape;3111;p37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37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37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37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5" name="Google Shape;3115;p37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6" name="Google Shape;3116;p37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7" name="Google Shape;3117;p37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8" name="Google Shape;3118;p37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rect b="b" l="l" r="r" t="t"/>
                <a:pathLst>
                  <a:path extrusionOk="0" h="29908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37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rect b="b" l="l" r="r" t="t"/>
                <a:pathLst>
                  <a:path extrusionOk="0" h="185547" w="295043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0" name="Google Shape;3120;p37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3121" name="Google Shape;3121;p37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p37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p37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37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37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rect b="b" l="l" r="r" t="t"/>
                <a:pathLst>
                  <a:path extrusionOk="0" h="366117" w="632517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p37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37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rect b="b" l="l" r="r" t="t"/>
                <a:pathLst>
                  <a:path extrusionOk="0" h="185261" w="295037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37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37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37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rect b="b" l="l" r="r" t="t"/>
                <a:pathLst>
                  <a:path extrusionOk="0" h="17335" w="31552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37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37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37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37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rect b="b" l="l" r="r" t="t"/>
                <a:pathLst>
                  <a:path extrusionOk="0" h="19430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5" name="Google Shape;3135;p37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rect b="b" l="l" r="r" t="t"/>
                <a:pathLst>
                  <a:path extrusionOk="0" h="30480" w="29841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6" name="Google Shape;3136;p37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rect b="b" l="l" r="r" t="t"/>
                <a:pathLst>
                  <a:path extrusionOk="0" h="185166" w="295043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7" name="Google Shape;3137;p37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3138" name="Google Shape;3138;p37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9" name="Google Shape;3139;p37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37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1" name="Google Shape;3141;p37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2" name="Google Shape;3142;p37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rect b="b" l="l" r="r" t="t"/>
                <a:pathLst>
                  <a:path extrusionOk="0" h="366093" w="632534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3" name="Google Shape;3143;p37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4" name="Google Shape;3144;p37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rect b="b" l="l" r="r" t="t"/>
                <a:pathLst>
                  <a:path extrusionOk="0" h="184784" w="295222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5" name="Google Shape;3145;p37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rect b="b" l="l" r="r" t="t"/>
                <a:pathLst>
                  <a:path extrusionOk="0" h="25527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6" name="Google Shape;3146;p37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37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8" name="Google Shape;3148;p37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9" name="Google Shape;3149;p37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rect b="b" l="l" r="r" t="t"/>
                <a:pathLst>
                  <a:path extrusionOk="0" h="38957" w="58543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0" name="Google Shape;3150;p37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1" name="Google Shape;3151;p37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2" name="Google Shape;3152;p37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rect b="b" l="l" r="r" t="t"/>
                <a:pathLst>
                  <a:path extrusionOk="0" h="30194" w="29841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3" name="Google Shape;3153;p37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rect b="b" l="l" r="r" t="t"/>
                <a:pathLst>
                  <a:path extrusionOk="0" h="185261" w="295418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4" name="Google Shape;3154;p37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3155" name="Google Shape;3155;p37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6" name="Google Shape;3156;p37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rect b="b" l="l" r="r" t="t"/>
                <a:pathLst>
                  <a:path extrusionOk="0" h="116586" w="87244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37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8" name="Google Shape;3158;p37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9" name="Google Shape;3159;p37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rect b="b" l="l" r="r" t="t"/>
                <a:pathLst>
                  <a:path extrusionOk="0" h="366022" w="632535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p37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1" name="Google Shape;3161;p37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rect b="b" l="l" r="r" t="t"/>
                <a:pathLst>
                  <a:path extrusionOk="0" h="185261" w="294899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37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37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37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37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rect b="b" l="l" r="r" t="t"/>
                <a:pathLst>
                  <a:path extrusionOk="0" h="33147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37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37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37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rect b="b" l="l" r="r" t="t"/>
                <a:pathLst>
                  <a:path extrusionOk="0" h="19526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37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37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rect b="b" l="l" r="r" t="t"/>
                <a:pathLst>
                  <a:path extrusionOk="0" h="184784" w="294626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1" name="Google Shape;3171;p37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3172" name="Google Shape;3172;p37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3" name="Google Shape;3173;p37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rect b="b" l="l" r="r" t="t"/>
                <a:pathLst>
                  <a:path extrusionOk="0" h="116490" w="87244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p37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37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37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rect b="b" l="l" r="r" t="t"/>
                <a:pathLst>
                  <a:path extrusionOk="0" h="366093" w="63261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37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8" name="Google Shape;3178;p37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rect b="b" l="l" r="r" t="t"/>
                <a:pathLst>
                  <a:path extrusionOk="0" h="185737" w="294907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9" name="Google Shape;3179;p37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rect b="b" l="l" r="r" t="t"/>
                <a:pathLst>
                  <a:path extrusionOk="0" h="25431" w="19007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37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37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37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rect b="b" l="l" r="r" t="t"/>
                <a:pathLst>
                  <a:path extrusionOk="0" h="33146" w="47423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37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37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37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rect b="b" l="l" r="r" t="t"/>
                <a:pathLst>
                  <a:path extrusionOk="0" h="19431" w="26135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p37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rect b="b" l="l" r="r" t="t"/>
                <a:pathLst>
                  <a:path extrusionOk="0" h="30099" w="29461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p37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rect b="b" l="l" r="r" t="t"/>
                <a:pathLst>
                  <a:path extrusionOk="0" h="185356" w="294907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8" name="Google Shape;3188;p37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3189" name="Google Shape;3189;p37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p37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37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37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37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37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5" name="Google Shape;3195;p37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6" name="Google Shape;3196;p37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37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rect b="b" l="l" r="r" t="t"/>
                <a:pathLst>
                  <a:path extrusionOk="0" h="19811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37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37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0" name="Google Shape;3200;p37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1" name="Google Shape;3201;p37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2" name="Google Shape;3202;p37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3" name="Google Shape;3203;p37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4" name="Google Shape;3204;p37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rect b="b" l="l" r="r" t="t"/>
                <a:pathLst>
                  <a:path extrusionOk="0" h="184880" w="295637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05" name="Google Shape;3205;p37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3206" name="Google Shape;3206;p37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7" name="Google Shape;3207;p37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8" name="Google Shape;3208;p37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37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p37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p37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rect b="b" l="l" r="r" t="t"/>
                <a:pathLst>
                  <a:path extrusionOk="0" h="344209" w="631526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2" name="Google Shape;3212;p37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rect b="b" l="l" r="r" t="t"/>
                <a:pathLst>
                  <a:path extrusionOk="0" h="184784" w="295642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3" name="Google Shape;3213;p37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4" name="Google Shape;3214;p37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5" name="Google Shape;3215;p37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6" name="Google Shape;3216;p37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rect b="b" l="l" r="r" t="t"/>
                <a:pathLst>
                  <a:path extrusionOk="0" h="33051" w="47328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7" name="Google Shape;3217;p37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rect b="b" l="l" r="r" t="t"/>
                <a:pathLst>
                  <a:path extrusionOk="0" h="38861" w="58543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37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9" name="Google Shape;3219;p37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0" name="Google Shape;3220;p37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rect b="b" l="l" r="r" t="t"/>
                <a:pathLst>
                  <a:path extrusionOk="0" h="30289" w="29936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1" name="Google Shape;3221;p37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rect b="b" l="l" r="r" t="t"/>
                <a:pathLst>
                  <a:path extrusionOk="0" h="184403" w="295637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2" name="Google Shape;3222;p37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3223" name="Google Shape;3223;p37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4" name="Google Shape;3224;p37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5" name="Google Shape;3225;p37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6" name="Google Shape;3226;p37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7" name="Google Shape;3227;p37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rect b="b" l="l" r="r" t="t"/>
                <a:pathLst>
                  <a:path extrusionOk="0" h="366093" w="632615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8" name="Google Shape;3228;p37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9" name="Google Shape;3229;p37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rect b="b" l="l" r="r" t="t"/>
                <a:pathLst>
                  <a:path extrusionOk="0" h="185547" w="295132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0" name="Google Shape;3230;p37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rect b="b" l="l" r="r" t="t"/>
                <a:pathLst>
                  <a:path extrusionOk="0" h="25431" w="19482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1" name="Google Shape;3231;p37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2" name="Google Shape;3232;p37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37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4" name="Google Shape;3234;p37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5" name="Google Shape;3235;p37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6" name="Google Shape;3236;p37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7" name="Google Shape;3237;p37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8" name="Google Shape;3238;p37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rect b="b" l="l" r="r" t="t"/>
                <a:pathLst>
                  <a:path extrusionOk="0" h="185546" w="295233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9" name="Google Shape;3239;p37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3240" name="Google Shape;3240;p37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1" name="Google Shape;3241;p37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p37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rect b="b" l="l" r="r" t="t"/>
                <a:pathLst>
                  <a:path extrusionOk="0" h="157067" w="66431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3" name="Google Shape;3243;p37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4" name="Google Shape;3244;p37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rect b="b" l="l" r="r" t="t"/>
                <a:pathLst>
                  <a:path extrusionOk="0" h="366117" w="632615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5" name="Google Shape;3245;p37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rect b="b" l="l" r="r" t="t"/>
                <a:pathLst>
                  <a:path extrusionOk="0" h="344185" w="631431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6" name="Google Shape;3246;p37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rect b="b" l="l" r="r" t="t"/>
                <a:pathLst>
                  <a:path extrusionOk="0" h="185547" w="295228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7" name="Google Shape;3247;p37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rect b="b" l="l" r="r" t="t"/>
                <a:pathLst>
                  <a:path extrusionOk="0" h="25526" w="19482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8" name="Google Shape;3248;p37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9" name="Google Shape;3249;p37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p37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p37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2" name="Google Shape;3252;p37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rect b="b" l="l" r="r" t="t"/>
                <a:pathLst>
                  <a:path extrusionOk="0" h="24479" w="27275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3" name="Google Shape;3253;p37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4" name="Google Shape;3254;p37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rect b="b" l="l" r="r" t="t"/>
                <a:pathLst>
                  <a:path extrusionOk="0" h="30289" w="29937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5" name="Google Shape;3255;p37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rect b="b" l="l" r="r" t="t"/>
                <a:pathLst>
                  <a:path extrusionOk="0" h="185547" w="295233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56" name="Google Shape;3256;p37"/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3257" name="Google Shape;3257;p37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p37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rect b="b" l="l" r="r" t="t"/>
                <a:pathLst>
                  <a:path extrusionOk="0" h="116490" w="87339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9" name="Google Shape;3259;p37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rect b="b" l="l" r="r" t="t"/>
                <a:pathLst>
                  <a:path extrusionOk="0" h="157067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0" name="Google Shape;3260;p37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37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rect b="b" l="l" r="r" t="t"/>
                <a:pathLst>
                  <a:path extrusionOk="0" h="366093" w="632689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p37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rect b="b" l="l" r="r" t="t"/>
                <a:pathLst>
                  <a:path extrusionOk="0" h="344186" w="631526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3" name="Google Shape;3263;p37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rect b="b" l="l" r="r" t="t"/>
                <a:pathLst>
                  <a:path extrusionOk="0" h="185451" w="29497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4" name="Google Shape;3264;p37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5" name="Google Shape;3265;p37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rect b="b" l="l" r="r" t="t"/>
                <a:pathLst>
                  <a:path extrusionOk="0" h="19716" w="42101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6" name="Google Shape;3266;p37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rect b="b" l="l" r="r" t="t"/>
                <a:pathLst>
                  <a:path extrusionOk="0" h="17335" w="31457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37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rect b="b" l="l" r="r" t="t"/>
                <a:pathLst>
                  <a:path extrusionOk="0" h="33147" w="47328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37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rect b="b" l="l" r="r" t="t"/>
                <a:pathLst>
                  <a:path extrusionOk="0" h="38957" w="58923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37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rect b="b" l="l" r="r" t="t"/>
                <a:pathLst>
                  <a:path extrusionOk="0" h="24574" w="27275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37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rect b="b" l="l" r="r" t="t"/>
                <a:pathLst>
                  <a:path extrusionOk="0" h="19431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37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rect b="b" l="l" r="r" t="t"/>
                <a:pathLst>
                  <a:path extrusionOk="0" h="30194" w="29936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37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rect b="b" l="l" r="r" t="t"/>
                <a:pathLst>
                  <a:path extrusionOk="0" h="185547" w="29497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3" name="Google Shape;3273;p37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3274" name="Google Shape;3274;p37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37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rect b="b" l="l" r="r" t="t"/>
                <a:pathLst>
                  <a:path extrusionOk="0" h="116585" w="87339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37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rect b="b" l="l" r="r" t="t"/>
                <a:pathLst>
                  <a:path extrusionOk="0" h="157162" w="66526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37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rect b="b" l="l" r="r" t="t"/>
                <a:pathLst>
                  <a:path extrusionOk="0" h="511492" w="883852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37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rect b="b" l="l" r="r" t="t"/>
                <a:pathLst>
                  <a:path extrusionOk="0" h="366021" w="632596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37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rect b="b" l="l" r="r" t="t"/>
                <a:pathLst>
                  <a:path extrusionOk="0" h="344114" w="631431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37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rect b="b" l="l" r="r" t="t"/>
                <a:pathLst>
                  <a:path extrusionOk="0" h="185070" w="294557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1" name="Google Shape;3281;p37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rect b="b" l="l" r="r" t="t"/>
                <a:pathLst>
                  <a:path extrusionOk="0" h="25526" w="19007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2" name="Google Shape;3282;p37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rect b="b" l="l" r="r" t="t"/>
                <a:pathLst>
                  <a:path extrusionOk="0" h="19716" w="42006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3" name="Google Shape;3283;p37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rect b="b" l="l" r="r" t="t"/>
                <a:pathLst>
                  <a:path extrusionOk="0" h="17430" w="31457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4" name="Google Shape;3284;p37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rect b="b" l="l" r="r" t="t"/>
                <a:pathLst>
                  <a:path extrusionOk="0" h="33147" w="47424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5" name="Google Shape;3285;p37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rect b="b" l="l" r="r" t="t"/>
                <a:pathLst>
                  <a:path extrusionOk="0" h="38957" w="59018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6" name="Google Shape;3286;p37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rect b="b" l="l" r="r" t="t"/>
                <a:pathLst>
                  <a:path extrusionOk="0" h="24574" w="2737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7" name="Google Shape;3287;p37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rect b="b" l="l" r="r" t="t"/>
                <a:pathLst>
                  <a:path extrusionOk="0" h="19526" w="2604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37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rect b="b" l="l" r="r" t="t"/>
                <a:pathLst>
                  <a:path extrusionOk="0" h="30289" w="29842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9" name="Google Shape;3289;p37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rect b="b" l="l" r="r" t="t"/>
                <a:pathLst>
                  <a:path extrusionOk="0" h="185547" w="294657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90" name="Google Shape;3290;p37"/>
            <p:cNvSpPr/>
            <p:nvPr/>
          </p:nvSpPr>
          <p:spPr>
            <a:xfrm>
              <a:off x="2890886" y="2508793"/>
              <a:ext cx="205462" cy="301290"/>
            </a:xfrm>
            <a:custGeom>
              <a:rect b="b" l="l" r="r" t="t"/>
              <a:pathLst>
                <a:path extrusionOk="0" h="301290" w="205462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1" name="Google Shape;3291;p37"/>
            <p:cNvSpPr/>
            <p:nvPr/>
          </p:nvSpPr>
          <p:spPr>
            <a:xfrm>
              <a:off x="2906291" y="2506021"/>
              <a:ext cx="98213" cy="121997"/>
            </a:xfrm>
            <a:custGeom>
              <a:rect b="b" l="l" r="r" t="t"/>
              <a:pathLst>
                <a:path extrusionOk="0" h="121997" w="98213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37"/>
            <p:cNvSpPr/>
            <p:nvPr/>
          </p:nvSpPr>
          <p:spPr>
            <a:xfrm>
              <a:off x="2925684" y="2638202"/>
              <a:ext cx="121328" cy="136036"/>
            </a:xfrm>
            <a:custGeom>
              <a:rect b="b" l="l" r="r" t="t"/>
              <a:pathLst>
                <a:path extrusionOk="0" h="136036" w="121328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3" name="Google Shape;3293;p37"/>
            <p:cNvSpPr/>
            <p:nvPr/>
          </p:nvSpPr>
          <p:spPr>
            <a:xfrm>
              <a:off x="2718513" y="2692113"/>
              <a:ext cx="229495" cy="326875"/>
            </a:xfrm>
            <a:custGeom>
              <a:rect b="b" l="l" r="r" t="t"/>
              <a:pathLst>
                <a:path extrusionOk="0" h="326875" w="229495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37"/>
            <p:cNvSpPr/>
            <p:nvPr/>
          </p:nvSpPr>
          <p:spPr>
            <a:xfrm>
              <a:off x="2890388" y="2682707"/>
              <a:ext cx="176857" cy="233853"/>
            </a:xfrm>
            <a:custGeom>
              <a:rect b="b" l="l" r="r" t="t"/>
              <a:pathLst>
                <a:path extrusionOk="0" h="233853" w="176857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5" name="Google Shape;3295;p37"/>
            <p:cNvSpPr/>
            <p:nvPr/>
          </p:nvSpPr>
          <p:spPr>
            <a:xfrm>
              <a:off x="2921860" y="2515790"/>
              <a:ext cx="130560" cy="160797"/>
            </a:xfrm>
            <a:custGeom>
              <a:rect b="b" l="l" r="r" t="t"/>
              <a:pathLst>
                <a:path extrusionOk="0" h="160797" w="13056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6" name="Google Shape;3296;p37"/>
            <p:cNvSpPr/>
            <p:nvPr/>
          </p:nvSpPr>
          <p:spPr>
            <a:xfrm>
              <a:off x="2927048" y="2514816"/>
              <a:ext cx="130747" cy="123290"/>
            </a:xfrm>
            <a:custGeom>
              <a:rect b="b" l="l" r="r" t="t"/>
              <a:pathLst>
                <a:path extrusionOk="0" h="123290" w="130747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7" name="Google Shape;3297;p37"/>
            <p:cNvSpPr/>
            <p:nvPr/>
          </p:nvSpPr>
          <p:spPr>
            <a:xfrm>
              <a:off x="2770258" y="3324285"/>
              <a:ext cx="102779" cy="78901"/>
            </a:xfrm>
            <a:custGeom>
              <a:rect b="b" l="l" r="r" t="t"/>
              <a:pathLst>
                <a:path extrusionOk="0" h="78901" w="102779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8" name="Google Shape;3298;p37"/>
            <p:cNvSpPr/>
            <p:nvPr/>
          </p:nvSpPr>
          <p:spPr>
            <a:xfrm>
              <a:off x="2770711" y="3349338"/>
              <a:ext cx="102274" cy="53559"/>
            </a:xfrm>
            <a:custGeom>
              <a:rect b="b" l="l" r="r" t="t"/>
              <a:pathLst>
                <a:path extrusionOk="0" h="53559" w="102274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9" name="Google Shape;3299;p37"/>
            <p:cNvSpPr/>
            <p:nvPr/>
          </p:nvSpPr>
          <p:spPr>
            <a:xfrm>
              <a:off x="2718772" y="3290474"/>
              <a:ext cx="94135" cy="73100"/>
            </a:xfrm>
            <a:custGeom>
              <a:rect b="b" l="l" r="r" t="t"/>
              <a:pathLst>
                <a:path extrusionOk="0" h="73100" w="94135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0" name="Google Shape;3300;p37"/>
            <p:cNvSpPr/>
            <p:nvPr/>
          </p:nvSpPr>
          <p:spPr>
            <a:xfrm>
              <a:off x="2719200" y="3314572"/>
              <a:ext cx="93731" cy="48987"/>
            </a:xfrm>
            <a:custGeom>
              <a:rect b="b" l="l" r="r" t="t"/>
              <a:pathLst>
                <a:path extrusionOk="0" h="48987" w="93731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1" name="Google Shape;3301;p37"/>
            <p:cNvSpPr/>
            <p:nvPr/>
          </p:nvSpPr>
          <p:spPr>
            <a:xfrm>
              <a:off x="2753699" y="2913665"/>
              <a:ext cx="223980" cy="387148"/>
            </a:xfrm>
            <a:custGeom>
              <a:rect b="b" l="l" r="r" t="t"/>
              <a:pathLst>
                <a:path extrusionOk="0" h="387148" w="22398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p37"/>
            <p:cNvSpPr/>
            <p:nvPr/>
          </p:nvSpPr>
          <p:spPr>
            <a:xfrm>
              <a:off x="2814713" y="2914427"/>
              <a:ext cx="222989" cy="419220"/>
            </a:xfrm>
            <a:custGeom>
              <a:rect b="b" l="l" r="r" t="t"/>
              <a:pathLst>
                <a:path extrusionOk="0" h="419220" w="222989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p37"/>
            <p:cNvSpPr/>
            <p:nvPr/>
          </p:nvSpPr>
          <p:spPr>
            <a:xfrm>
              <a:off x="2731717" y="2888138"/>
              <a:ext cx="333476" cy="307358"/>
            </a:xfrm>
            <a:custGeom>
              <a:rect b="b" l="l" r="r" t="t"/>
              <a:pathLst>
                <a:path extrusionOk="0" h="307358" w="333476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37"/>
            <p:cNvSpPr/>
            <p:nvPr/>
          </p:nvSpPr>
          <p:spPr>
            <a:xfrm>
              <a:off x="2999836" y="2706202"/>
              <a:ext cx="116284" cy="406848"/>
            </a:xfrm>
            <a:custGeom>
              <a:rect b="b" l="l" r="r" t="t"/>
              <a:pathLst>
                <a:path extrusionOk="0" h="406848" w="116284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p37"/>
            <p:cNvSpPr/>
            <p:nvPr/>
          </p:nvSpPr>
          <p:spPr>
            <a:xfrm>
              <a:off x="3022743" y="2701064"/>
              <a:ext cx="69955" cy="89236"/>
            </a:xfrm>
            <a:custGeom>
              <a:rect b="b" l="l" r="r" t="t"/>
              <a:pathLst>
                <a:path extrusionOk="0" h="89236" w="69955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p37"/>
            <p:cNvSpPr/>
            <p:nvPr/>
          </p:nvSpPr>
          <p:spPr>
            <a:xfrm>
              <a:off x="2885136" y="2682643"/>
              <a:ext cx="59968" cy="63096"/>
            </a:xfrm>
            <a:custGeom>
              <a:rect b="b" l="l" r="r" t="t"/>
              <a:pathLst>
                <a:path extrusionOk="0" h="63096" w="59968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p37"/>
            <p:cNvSpPr/>
            <p:nvPr/>
          </p:nvSpPr>
          <p:spPr>
            <a:xfrm>
              <a:off x="4136405" y="305709"/>
              <a:ext cx="1608303" cy="2009690"/>
            </a:xfrm>
            <a:custGeom>
              <a:rect b="b" l="l" r="r" t="t"/>
              <a:pathLst>
                <a:path extrusionOk="0" h="2009690" w="1608303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p37"/>
            <p:cNvSpPr/>
            <p:nvPr/>
          </p:nvSpPr>
          <p:spPr>
            <a:xfrm>
              <a:off x="4119583" y="322825"/>
              <a:ext cx="1594925" cy="1994313"/>
            </a:xfrm>
            <a:custGeom>
              <a:rect b="b" l="l" r="r" t="t"/>
              <a:pathLst>
                <a:path extrusionOk="0" h="1994313" w="1594925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p37"/>
            <p:cNvSpPr/>
            <p:nvPr/>
          </p:nvSpPr>
          <p:spPr>
            <a:xfrm>
              <a:off x="4241517" y="588041"/>
              <a:ext cx="58543" cy="817911"/>
            </a:xfrm>
            <a:custGeom>
              <a:rect b="b" l="l" r="r" t="t"/>
              <a:pathLst>
                <a:path extrusionOk="0" h="817911" w="58543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37"/>
            <p:cNvSpPr/>
            <p:nvPr/>
          </p:nvSpPr>
          <p:spPr>
            <a:xfrm>
              <a:off x="4241517" y="1216214"/>
              <a:ext cx="58448" cy="189833"/>
            </a:xfrm>
            <a:custGeom>
              <a:rect b="b" l="l" r="r" t="t"/>
              <a:pathLst>
                <a:path extrusionOk="0" h="189833" w="58448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1" name="Google Shape;3311;p37"/>
            <p:cNvSpPr/>
            <p:nvPr/>
          </p:nvSpPr>
          <p:spPr>
            <a:xfrm>
              <a:off x="4424940" y="694149"/>
              <a:ext cx="58353" cy="818006"/>
            </a:xfrm>
            <a:custGeom>
              <a:rect b="b" l="l" r="r" t="t"/>
              <a:pathLst>
                <a:path extrusionOk="0" h="818006" w="58353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2" name="Google Shape;3312;p37"/>
            <p:cNvSpPr/>
            <p:nvPr/>
          </p:nvSpPr>
          <p:spPr>
            <a:xfrm>
              <a:off x="4424940" y="1350993"/>
              <a:ext cx="58353" cy="161258"/>
            </a:xfrm>
            <a:custGeom>
              <a:rect b="b" l="l" r="r" t="t"/>
              <a:pathLst>
                <a:path extrusionOk="0" h="161258" w="58353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3" name="Google Shape;3313;p37"/>
            <p:cNvSpPr/>
            <p:nvPr/>
          </p:nvSpPr>
          <p:spPr>
            <a:xfrm>
              <a:off x="4608458" y="801877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p37"/>
            <p:cNvSpPr/>
            <p:nvPr/>
          </p:nvSpPr>
          <p:spPr>
            <a:xfrm>
              <a:off x="4608458" y="1266316"/>
              <a:ext cx="59113" cy="352044"/>
            </a:xfrm>
            <a:custGeom>
              <a:rect b="b" l="l" r="r" t="t"/>
              <a:pathLst>
                <a:path extrusionOk="0" h="352044" w="59113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37"/>
            <p:cNvSpPr/>
            <p:nvPr/>
          </p:nvSpPr>
          <p:spPr>
            <a:xfrm>
              <a:off x="4793306" y="908938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37"/>
            <p:cNvSpPr/>
            <p:nvPr/>
          </p:nvSpPr>
          <p:spPr>
            <a:xfrm>
              <a:off x="4793306" y="1421097"/>
              <a:ext cx="58923" cy="304228"/>
            </a:xfrm>
            <a:custGeom>
              <a:rect b="b" l="l" r="r" t="t"/>
              <a:pathLst>
                <a:path extrusionOk="0" h="304228" w="58923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p37"/>
            <p:cNvSpPr/>
            <p:nvPr/>
          </p:nvSpPr>
          <p:spPr>
            <a:xfrm>
              <a:off x="4978440" y="1016189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p37"/>
            <p:cNvSpPr/>
            <p:nvPr/>
          </p:nvSpPr>
          <p:spPr>
            <a:xfrm>
              <a:off x="4978440" y="1384997"/>
              <a:ext cx="59493" cy="447484"/>
            </a:xfrm>
            <a:custGeom>
              <a:rect b="b" l="l" r="r" t="t"/>
              <a:pathLst>
                <a:path extrusionOk="0" h="447484" w="59493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p37"/>
            <p:cNvSpPr/>
            <p:nvPr/>
          </p:nvSpPr>
          <p:spPr>
            <a:xfrm>
              <a:off x="5164524" y="1123917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37"/>
            <p:cNvSpPr/>
            <p:nvPr/>
          </p:nvSpPr>
          <p:spPr>
            <a:xfrm>
              <a:off x="5164524" y="1368614"/>
              <a:ext cx="59968" cy="571500"/>
            </a:xfrm>
            <a:custGeom>
              <a:rect b="b" l="l" r="r" t="t"/>
              <a:pathLst>
                <a:path extrusionOk="0" h="571500" w="59968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p37"/>
            <p:cNvSpPr/>
            <p:nvPr/>
          </p:nvSpPr>
          <p:spPr>
            <a:xfrm>
              <a:off x="5351084" y="1231931"/>
              <a:ext cx="61014" cy="816578"/>
            </a:xfrm>
            <a:custGeom>
              <a:rect b="b" l="l" r="r" t="t"/>
              <a:pathLst>
                <a:path extrusionOk="0" h="816578" w="61014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p37"/>
            <p:cNvSpPr/>
            <p:nvPr/>
          </p:nvSpPr>
          <p:spPr>
            <a:xfrm>
              <a:off x="5351179" y="1342992"/>
              <a:ext cx="60443" cy="705135"/>
            </a:xfrm>
            <a:custGeom>
              <a:rect b="b" l="l" r="r" t="t"/>
              <a:pathLst>
                <a:path extrusionOk="0" h="705135" w="60443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p37"/>
            <p:cNvSpPr/>
            <p:nvPr/>
          </p:nvSpPr>
          <p:spPr>
            <a:xfrm>
              <a:off x="5538879" y="1340706"/>
              <a:ext cx="61014" cy="816483"/>
            </a:xfrm>
            <a:custGeom>
              <a:rect b="b" l="l" r="r" t="t"/>
              <a:pathLst>
                <a:path extrusionOk="0" h="816483" w="61014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p37"/>
            <p:cNvSpPr/>
            <p:nvPr/>
          </p:nvSpPr>
          <p:spPr>
            <a:xfrm>
              <a:off x="5538879" y="1442147"/>
              <a:ext cx="60634" cy="714660"/>
            </a:xfrm>
            <a:custGeom>
              <a:rect b="b" l="l" r="r" t="t"/>
              <a:pathLst>
                <a:path extrusionOk="0" h="714660" w="60634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37"/>
            <p:cNvSpPr/>
            <p:nvPr/>
          </p:nvSpPr>
          <p:spPr>
            <a:xfrm>
              <a:off x="4516176" y="748442"/>
              <a:ext cx="61299" cy="816768"/>
            </a:xfrm>
            <a:custGeom>
              <a:rect b="b" l="l" r="r" t="t"/>
              <a:pathLst>
                <a:path extrusionOk="0" h="816768" w="61299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p37"/>
            <p:cNvSpPr/>
            <p:nvPr/>
          </p:nvSpPr>
          <p:spPr>
            <a:xfrm>
              <a:off x="4516366" y="1270221"/>
              <a:ext cx="58923" cy="294893"/>
            </a:xfrm>
            <a:custGeom>
              <a:rect b="b" l="l" r="r" t="t"/>
              <a:pathLst>
                <a:path extrusionOk="0" h="294893" w="58923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p37"/>
            <p:cNvSpPr/>
            <p:nvPr/>
          </p:nvSpPr>
          <p:spPr>
            <a:xfrm>
              <a:off x="4700740" y="855312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37"/>
            <p:cNvSpPr/>
            <p:nvPr/>
          </p:nvSpPr>
          <p:spPr>
            <a:xfrm>
              <a:off x="4700740" y="1272031"/>
              <a:ext cx="59303" cy="399764"/>
            </a:xfrm>
            <a:custGeom>
              <a:rect b="b" l="l" r="r" t="t"/>
              <a:pathLst>
                <a:path extrusionOk="0" h="399764" w="59303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37"/>
            <p:cNvSpPr/>
            <p:nvPr/>
          </p:nvSpPr>
          <p:spPr>
            <a:xfrm>
              <a:off x="4885398" y="962278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37"/>
            <p:cNvSpPr/>
            <p:nvPr/>
          </p:nvSpPr>
          <p:spPr>
            <a:xfrm>
              <a:off x="4885398" y="1264506"/>
              <a:ext cx="59778" cy="514159"/>
            </a:xfrm>
            <a:custGeom>
              <a:rect b="b" l="l" r="r" t="t"/>
              <a:pathLst>
                <a:path extrusionOk="0" h="514159" w="59778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1" name="Google Shape;3331;p37"/>
            <p:cNvSpPr/>
            <p:nvPr/>
          </p:nvSpPr>
          <p:spPr>
            <a:xfrm>
              <a:off x="5071197" y="1069910"/>
              <a:ext cx="60919" cy="816483"/>
            </a:xfrm>
            <a:custGeom>
              <a:rect b="b" l="l" r="r" t="t"/>
              <a:pathLst>
                <a:path extrusionOk="0" h="816483" w="60919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2" name="Google Shape;3332;p37"/>
            <p:cNvSpPr/>
            <p:nvPr/>
          </p:nvSpPr>
          <p:spPr>
            <a:xfrm>
              <a:off x="5071197" y="1371948"/>
              <a:ext cx="59778" cy="514254"/>
            </a:xfrm>
            <a:custGeom>
              <a:rect b="b" l="l" r="r" t="t"/>
              <a:pathLst>
                <a:path extrusionOk="0" h="514254" w="59778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p37"/>
            <p:cNvSpPr/>
            <p:nvPr/>
          </p:nvSpPr>
          <p:spPr>
            <a:xfrm>
              <a:off x="5257662" y="1177829"/>
              <a:ext cx="60919" cy="816482"/>
            </a:xfrm>
            <a:custGeom>
              <a:rect b="b" l="l" r="r" t="t"/>
              <a:pathLst>
                <a:path extrusionOk="0" h="816482" w="60919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p37"/>
            <p:cNvSpPr/>
            <p:nvPr/>
          </p:nvSpPr>
          <p:spPr>
            <a:xfrm>
              <a:off x="5257662" y="1365376"/>
              <a:ext cx="60253" cy="628649"/>
            </a:xfrm>
            <a:custGeom>
              <a:rect b="b" l="l" r="r" t="t"/>
              <a:pathLst>
                <a:path extrusionOk="0" h="628649" w="60253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p37"/>
            <p:cNvSpPr/>
            <p:nvPr/>
          </p:nvSpPr>
          <p:spPr>
            <a:xfrm>
              <a:off x="5444886" y="1286223"/>
              <a:ext cx="60919" cy="816578"/>
            </a:xfrm>
            <a:custGeom>
              <a:rect b="b" l="l" r="r" t="t"/>
              <a:pathLst>
                <a:path extrusionOk="0" h="816578" w="60919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37"/>
            <p:cNvSpPr/>
            <p:nvPr/>
          </p:nvSpPr>
          <p:spPr>
            <a:xfrm>
              <a:off x="5444886" y="1359185"/>
              <a:ext cx="60729" cy="743235"/>
            </a:xfrm>
            <a:custGeom>
              <a:rect b="b" l="l" r="r" t="t"/>
              <a:pathLst>
                <a:path extrusionOk="0" h="743235" w="60729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37"/>
            <p:cNvSpPr/>
            <p:nvPr/>
          </p:nvSpPr>
          <p:spPr>
            <a:xfrm>
              <a:off x="4333133" y="641190"/>
              <a:ext cx="58828" cy="817816"/>
            </a:xfrm>
            <a:custGeom>
              <a:rect b="b" l="l" r="r" t="t"/>
              <a:pathLst>
                <a:path extrusionOk="0" h="817816" w="58828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37"/>
            <p:cNvSpPr/>
            <p:nvPr/>
          </p:nvSpPr>
          <p:spPr>
            <a:xfrm>
              <a:off x="4333133" y="1231074"/>
              <a:ext cx="58638" cy="228028"/>
            </a:xfrm>
            <a:custGeom>
              <a:rect b="b" l="l" r="r" t="t"/>
              <a:pathLst>
                <a:path extrusionOk="0" h="228028" w="58638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37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37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37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rect b="b" l="l" r="r" t="t"/>
              <a:pathLst>
                <a:path extrusionOk="0" h="70294" w="40486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37"/>
            <p:cNvSpPr/>
            <p:nvPr/>
          </p:nvSpPr>
          <p:spPr>
            <a:xfrm>
              <a:off x="4106792" y="1565782"/>
              <a:ext cx="86160" cy="187928"/>
            </a:xfrm>
            <a:custGeom>
              <a:rect b="b" l="l" r="r" t="t"/>
              <a:pathLst>
                <a:path extrusionOk="0" h="187928" w="8616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37"/>
            <p:cNvSpPr/>
            <p:nvPr/>
          </p:nvSpPr>
          <p:spPr>
            <a:xfrm>
              <a:off x="4118918" y="1488575"/>
              <a:ext cx="61869" cy="119039"/>
            </a:xfrm>
            <a:custGeom>
              <a:rect b="b" l="l" r="r" t="t"/>
              <a:pathLst>
                <a:path extrusionOk="0" h="119039" w="61869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37"/>
            <p:cNvSpPr/>
            <p:nvPr/>
          </p:nvSpPr>
          <p:spPr>
            <a:xfrm>
              <a:off x="4255221" y="2314593"/>
              <a:ext cx="133508" cy="75339"/>
            </a:xfrm>
            <a:custGeom>
              <a:rect b="b" l="l" r="r" t="t"/>
              <a:pathLst>
                <a:path extrusionOk="0" h="75339" w="133508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37"/>
            <p:cNvSpPr/>
            <p:nvPr/>
          </p:nvSpPr>
          <p:spPr>
            <a:xfrm>
              <a:off x="4257103" y="2327115"/>
              <a:ext cx="131644" cy="62816"/>
            </a:xfrm>
            <a:custGeom>
              <a:rect b="b" l="l" r="r" t="t"/>
              <a:pathLst>
                <a:path extrusionOk="0" h="62816" w="131644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37"/>
            <p:cNvSpPr/>
            <p:nvPr/>
          </p:nvSpPr>
          <p:spPr>
            <a:xfrm>
              <a:off x="4157606" y="2270641"/>
              <a:ext cx="133494" cy="75381"/>
            </a:xfrm>
            <a:custGeom>
              <a:rect b="b" l="l" r="r" t="t"/>
              <a:pathLst>
                <a:path extrusionOk="0" h="75381" w="133494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37"/>
            <p:cNvSpPr/>
            <p:nvPr/>
          </p:nvSpPr>
          <p:spPr>
            <a:xfrm>
              <a:off x="4159499" y="2283205"/>
              <a:ext cx="131564" cy="62816"/>
            </a:xfrm>
            <a:custGeom>
              <a:rect b="b" l="l" r="r" t="t"/>
              <a:pathLst>
                <a:path extrusionOk="0" h="62816" w="131564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37"/>
            <p:cNvSpPr/>
            <p:nvPr/>
          </p:nvSpPr>
          <p:spPr>
            <a:xfrm>
              <a:off x="4157684" y="1783524"/>
              <a:ext cx="195217" cy="552238"/>
            </a:xfrm>
            <a:custGeom>
              <a:rect b="b" l="l" r="r" t="t"/>
              <a:pathLst>
                <a:path extrusionOk="0" h="552238" w="195217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9" name="Google Shape;3349;p37"/>
            <p:cNvSpPr/>
            <p:nvPr/>
          </p:nvSpPr>
          <p:spPr>
            <a:xfrm>
              <a:off x="4182697" y="1330426"/>
              <a:ext cx="141754" cy="227198"/>
            </a:xfrm>
            <a:custGeom>
              <a:rect b="b" l="l" r="r" t="t"/>
              <a:pathLst>
                <a:path extrusionOk="0" h="227198" w="141754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0" name="Google Shape;3350;p37"/>
            <p:cNvSpPr/>
            <p:nvPr/>
          </p:nvSpPr>
          <p:spPr>
            <a:xfrm>
              <a:off x="4136412" y="1491278"/>
              <a:ext cx="217917" cy="361626"/>
            </a:xfrm>
            <a:custGeom>
              <a:rect b="b" l="l" r="r" t="t"/>
              <a:pathLst>
                <a:path extrusionOk="0" h="361626" w="217917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37"/>
            <p:cNvSpPr/>
            <p:nvPr/>
          </p:nvSpPr>
          <p:spPr>
            <a:xfrm>
              <a:off x="4290792" y="1536579"/>
              <a:ext cx="276750" cy="215760"/>
            </a:xfrm>
            <a:custGeom>
              <a:rect b="b" l="l" r="r" t="t"/>
              <a:pathLst>
                <a:path extrusionOk="0" h="215760" w="27675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37"/>
            <p:cNvSpPr/>
            <p:nvPr/>
          </p:nvSpPr>
          <p:spPr>
            <a:xfrm>
              <a:off x="4280886" y="1531786"/>
              <a:ext cx="84275" cy="123474"/>
            </a:xfrm>
            <a:custGeom>
              <a:rect b="b" l="l" r="r" t="t"/>
              <a:pathLst>
                <a:path extrusionOk="0" h="123474" w="84275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37"/>
            <p:cNvSpPr/>
            <p:nvPr/>
          </p:nvSpPr>
          <p:spPr>
            <a:xfrm>
              <a:off x="4187208" y="1320312"/>
              <a:ext cx="137401" cy="151685"/>
            </a:xfrm>
            <a:custGeom>
              <a:rect b="b" l="l" r="r" t="t"/>
              <a:pathLst>
                <a:path extrusionOk="0" h="151685" w="137401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37"/>
            <p:cNvSpPr/>
            <p:nvPr/>
          </p:nvSpPr>
          <p:spPr>
            <a:xfrm>
              <a:off x="5589453" y="3105692"/>
              <a:ext cx="158988" cy="313238"/>
            </a:xfrm>
            <a:custGeom>
              <a:rect b="b" l="l" r="r" t="t"/>
              <a:pathLst>
                <a:path extrusionOk="0" h="313238" w="158988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37"/>
            <p:cNvSpPr/>
            <p:nvPr/>
          </p:nvSpPr>
          <p:spPr>
            <a:xfrm>
              <a:off x="5625064" y="3841302"/>
              <a:ext cx="109135" cy="84940"/>
            </a:xfrm>
            <a:custGeom>
              <a:rect b="b" l="l" r="r" t="t"/>
              <a:pathLst>
                <a:path extrusionOk="0" h="84940" w="109135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37"/>
            <p:cNvSpPr/>
            <p:nvPr/>
          </p:nvSpPr>
          <p:spPr>
            <a:xfrm>
              <a:off x="5624449" y="3869213"/>
              <a:ext cx="108591" cy="56989"/>
            </a:xfrm>
            <a:custGeom>
              <a:rect b="b" l="l" r="r" t="t"/>
              <a:pathLst>
                <a:path extrusionOk="0" h="56989" w="108591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37"/>
            <p:cNvSpPr/>
            <p:nvPr/>
          </p:nvSpPr>
          <p:spPr>
            <a:xfrm>
              <a:off x="5756800" y="3764382"/>
              <a:ext cx="108931" cy="81850"/>
            </a:xfrm>
            <a:custGeom>
              <a:rect b="b" l="l" r="r" t="t"/>
              <a:pathLst>
                <a:path extrusionOk="0" h="81850" w="108931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37"/>
            <p:cNvSpPr/>
            <p:nvPr/>
          </p:nvSpPr>
          <p:spPr>
            <a:xfrm>
              <a:off x="5756201" y="3790822"/>
              <a:ext cx="108657" cy="56976"/>
            </a:xfrm>
            <a:custGeom>
              <a:rect b="b" l="l" r="r" t="t"/>
              <a:pathLst>
                <a:path extrusionOk="0" h="56976" w="108657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37"/>
            <p:cNvSpPr/>
            <p:nvPr/>
          </p:nvSpPr>
          <p:spPr>
            <a:xfrm>
              <a:off x="5454721" y="3387696"/>
              <a:ext cx="383168" cy="465480"/>
            </a:xfrm>
            <a:custGeom>
              <a:rect b="b" l="l" r="r" t="t"/>
              <a:pathLst>
                <a:path extrusionOk="0" h="465480" w="383168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37"/>
            <p:cNvSpPr/>
            <p:nvPr/>
          </p:nvSpPr>
          <p:spPr>
            <a:xfrm>
              <a:off x="5486791" y="3077400"/>
              <a:ext cx="120860" cy="118150"/>
            </a:xfrm>
            <a:custGeom>
              <a:rect b="b" l="l" r="r" t="t"/>
              <a:pathLst>
                <a:path extrusionOk="0" h="118150" w="12086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37"/>
            <p:cNvSpPr/>
            <p:nvPr/>
          </p:nvSpPr>
          <p:spPr>
            <a:xfrm>
              <a:off x="5455024" y="3093521"/>
              <a:ext cx="195218" cy="382396"/>
            </a:xfrm>
            <a:custGeom>
              <a:rect b="b" l="l" r="r" t="t"/>
              <a:pathLst>
                <a:path extrusionOk="0" h="382396" w="195218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37"/>
            <p:cNvSpPr/>
            <p:nvPr/>
          </p:nvSpPr>
          <p:spPr>
            <a:xfrm>
              <a:off x="5481752" y="2955179"/>
              <a:ext cx="130450" cy="158871"/>
            </a:xfrm>
            <a:custGeom>
              <a:rect b="b" l="l" r="r" t="t"/>
              <a:pathLst>
                <a:path extrusionOk="0" h="158871" w="13045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37"/>
            <p:cNvSpPr/>
            <p:nvPr/>
          </p:nvSpPr>
          <p:spPr>
            <a:xfrm>
              <a:off x="5470442" y="2941583"/>
              <a:ext cx="136833" cy="135816"/>
            </a:xfrm>
            <a:custGeom>
              <a:rect b="b" l="l" r="r" t="t"/>
              <a:pathLst>
                <a:path extrusionOk="0" h="135816" w="136833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37"/>
            <p:cNvSpPr/>
            <p:nvPr/>
          </p:nvSpPr>
          <p:spPr>
            <a:xfrm>
              <a:off x="5607306" y="3093878"/>
              <a:ext cx="63200" cy="92106"/>
            </a:xfrm>
            <a:custGeom>
              <a:rect b="b" l="l" r="r" t="t"/>
              <a:pathLst>
                <a:path extrusionOk="0" h="92106" w="6320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5" name="Google Shape;3365;p37"/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3366" name="Google Shape;3366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7" name="Google Shape;3367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8" name="Google Shape;3368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9" name="Google Shape;3369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0" name="Google Shape;3370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1" name="Google Shape;3371;p37"/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3372" name="Google Shape;3372;p3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3" name="Google Shape;3373;p3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4" name="Google Shape;3374;p3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5" name="Google Shape;3375;p3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6" name="Google Shape;3376;p3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77" name="Google Shape;3377;p37"/>
            <p:cNvSpPr/>
            <p:nvPr/>
          </p:nvSpPr>
          <p:spPr>
            <a:xfrm>
              <a:off x="5420536" y="3157173"/>
              <a:ext cx="148553" cy="414880"/>
            </a:xfrm>
            <a:custGeom>
              <a:rect b="b" l="l" r="r" t="t"/>
              <a:pathLst>
                <a:path extrusionOk="0" h="414880" w="148553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37"/>
            <p:cNvSpPr/>
            <p:nvPr/>
          </p:nvSpPr>
          <p:spPr>
            <a:xfrm>
              <a:off x="5414664" y="3153198"/>
              <a:ext cx="85059" cy="115922"/>
            </a:xfrm>
            <a:custGeom>
              <a:rect b="b" l="l" r="r" t="t"/>
              <a:pathLst>
                <a:path extrusionOk="0" h="115922" w="85059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9" name="Google Shape;3379;p37"/>
          <p:cNvGrpSpPr/>
          <p:nvPr/>
        </p:nvGrpSpPr>
        <p:grpSpPr>
          <a:xfrm>
            <a:off x="7208207" y="3113988"/>
            <a:ext cx="1407570" cy="1644023"/>
            <a:chOff x="2533225" y="322726"/>
            <a:chExt cx="4077549" cy="4762523"/>
          </a:xfrm>
        </p:grpSpPr>
        <p:sp>
          <p:nvSpPr>
            <p:cNvPr id="3380" name="Google Shape;3380;p37"/>
            <p:cNvSpPr/>
            <p:nvPr/>
          </p:nvSpPr>
          <p:spPr>
            <a:xfrm>
              <a:off x="3796336" y="2589414"/>
              <a:ext cx="682110" cy="393573"/>
            </a:xfrm>
            <a:custGeom>
              <a:rect b="b" l="l" r="r" t="t"/>
              <a:pathLst>
                <a:path extrusionOk="0" h="393573" w="68211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1" name="Google Shape;3381;p37"/>
            <p:cNvSpPr/>
            <p:nvPr/>
          </p:nvSpPr>
          <p:spPr>
            <a:xfrm>
              <a:off x="3809355" y="2149168"/>
              <a:ext cx="705962" cy="408622"/>
            </a:xfrm>
            <a:custGeom>
              <a:rect b="b" l="l" r="r" t="t"/>
              <a:pathLst>
                <a:path extrusionOk="0" h="408622" w="705962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37"/>
            <p:cNvSpPr/>
            <p:nvPr/>
          </p:nvSpPr>
          <p:spPr>
            <a:xfrm>
              <a:off x="4162289" y="2390151"/>
              <a:ext cx="329177" cy="571404"/>
            </a:xfrm>
            <a:custGeom>
              <a:rect b="b" l="l" r="r" t="t"/>
              <a:pathLst>
                <a:path extrusionOk="0" h="571404" w="329177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3" name="Google Shape;3383;p37"/>
            <p:cNvSpPr/>
            <p:nvPr/>
          </p:nvSpPr>
          <p:spPr>
            <a:xfrm>
              <a:off x="3833207" y="2390151"/>
              <a:ext cx="329081" cy="571404"/>
            </a:xfrm>
            <a:custGeom>
              <a:rect b="b" l="l" r="r" t="t"/>
              <a:pathLst>
                <a:path extrusionOk="0" h="571404" w="329081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37"/>
            <p:cNvSpPr/>
            <p:nvPr/>
          </p:nvSpPr>
          <p:spPr>
            <a:xfrm>
              <a:off x="3833207" y="2390151"/>
              <a:ext cx="329081" cy="287940"/>
            </a:xfrm>
            <a:custGeom>
              <a:rect b="b" l="l" r="r" t="t"/>
              <a:pathLst>
                <a:path extrusionOk="0" h="287940" w="329081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5" name="Google Shape;3385;p37"/>
            <p:cNvSpPr/>
            <p:nvPr/>
          </p:nvSpPr>
          <p:spPr>
            <a:xfrm>
              <a:off x="4162289" y="2390151"/>
              <a:ext cx="329177" cy="287940"/>
            </a:xfrm>
            <a:custGeom>
              <a:rect b="b" l="l" r="r" t="t"/>
              <a:pathLst>
                <a:path extrusionOk="0" h="287940" w="329177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6" name="Google Shape;3386;p37"/>
            <p:cNvSpPr/>
            <p:nvPr/>
          </p:nvSpPr>
          <p:spPr>
            <a:xfrm>
              <a:off x="3809355" y="2353479"/>
              <a:ext cx="352933" cy="307181"/>
            </a:xfrm>
            <a:custGeom>
              <a:rect b="b" l="l" r="r" t="t"/>
              <a:pathLst>
                <a:path extrusionOk="0" h="307181" w="352933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37"/>
            <p:cNvSpPr/>
            <p:nvPr/>
          </p:nvSpPr>
          <p:spPr>
            <a:xfrm>
              <a:off x="4162289" y="2353479"/>
              <a:ext cx="353029" cy="307181"/>
            </a:xfrm>
            <a:custGeom>
              <a:rect b="b" l="l" r="r" t="t"/>
              <a:pathLst>
                <a:path extrusionOk="0" h="307181" w="353029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37"/>
            <p:cNvSpPr/>
            <p:nvPr/>
          </p:nvSpPr>
          <p:spPr>
            <a:xfrm>
              <a:off x="4379054" y="3098705"/>
              <a:ext cx="1297601" cy="763520"/>
            </a:xfrm>
            <a:custGeom>
              <a:rect b="b" l="l" r="r" t="t"/>
              <a:pathLst>
                <a:path extrusionOk="0" h="763520" w="1297601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37"/>
            <p:cNvSpPr/>
            <p:nvPr/>
          </p:nvSpPr>
          <p:spPr>
            <a:xfrm>
              <a:off x="4481013" y="322726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37"/>
            <p:cNvSpPr/>
            <p:nvPr/>
          </p:nvSpPr>
          <p:spPr>
            <a:xfrm>
              <a:off x="5530597" y="3624781"/>
              <a:ext cx="70985" cy="153066"/>
            </a:xfrm>
            <a:custGeom>
              <a:rect b="b" l="l" r="r" t="t"/>
              <a:pathLst>
                <a:path extrusionOk="0" h="153066" w="70985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37"/>
            <p:cNvSpPr/>
            <p:nvPr/>
          </p:nvSpPr>
          <p:spPr>
            <a:xfrm>
              <a:off x="4467139" y="329893"/>
              <a:ext cx="65379" cy="96678"/>
            </a:xfrm>
            <a:custGeom>
              <a:rect b="b" l="l" r="r" t="t"/>
              <a:pathLst>
                <a:path extrusionOk="0" h="96678" w="65379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37"/>
            <p:cNvSpPr/>
            <p:nvPr/>
          </p:nvSpPr>
          <p:spPr>
            <a:xfrm>
              <a:off x="4423901" y="351343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37"/>
            <p:cNvSpPr/>
            <p:nvPr/>
          </p:nvSpPr>
          <p:spPr>
            <a:xfrm>
              <a:off x="4414398" y="357753"/>
              <a:ext cx="1171599" cy="3426525"/>
            </a:xfrm>
            <a:custGeom>
              <a:rect b="b" l="l" r="r" t="t"/>
              <a:pathLst>
                <a:path extrusionOk="0" h="3426525" w="1171599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37"/>
            <p:cNvSpPr/>
            <p:nvPr/>
          </p:nvSpPr>
          <p:spPr>
            <a:xfrm>
              <a:off x="4479777" y="459022"/>
              <a:ext cx="1041506" cy="3182614"/>
            </a:xfrm>
            <a:custGeom>
              <a:rect b="b" l="l" r="r" t="t"/>
              <a:pathLst>
                <a:path extrusionOk="0" h="3182614" w="1041506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37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rect b="b" l="l" r="r" t="t"/>
              <a:pathLst>
                <a:path extrusionOk="0" h="80859" w="46533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37"/>
            <p:cNvSpPr/>
            <p:nvPr/>
          </p:nvSpPr>
          <p:spPr>
            <a:xfrm>
              <a:off x="4988272" y="730303"/>
              <a:ext cx="23851" cy="30807"/>
            </a:xfrm>
            <a:custGeom>
              <a:rect b="b" l="l" r="r" t="t"/>
              <a:pathLst>
                <a:path extrusionOk="0" h="30807" w="23851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37"/>
            <p:cNvSpPr/>
            <p:nvPr/>
          </p:nvSpPr>
          <p:spPr>
            <a:xfrm>
              <a:off x="5609185" y="1342555"/>
              <a:ext cx="26417" cy="145526"/>
            </a:xfrm>
            <a:custGeom>
              <a:rect b="b" l="l" r="r" t="t"/>
              <a:pathLst>
                <a:path extrusionOk="0" h="145526" w="26417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37"/>
            <p:cNvSpPr/>
            <p:nvPr/>
          </p:nvSpPr>
          <p:spPr>
            <a:xfrm>
              <a:off x="5609185" y="1517667"/>
              <a:ext cx="26417" cy="145530"/>
            </a:xfrm>
            <a:custGeom>
              <a:rect b="b" l="l" r="r" t="t"/>
              <a:pathLst>
                <a:path extrusionOk="0" h="145530" w="26417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37"/>
            <p:cNvSpPr/>
            <p:nvPr/>
          </p:nvSpPr>
          <p:spPr>
            <a:xfrm>
              <a:off x="4598943" y="668398"/>
              <a:ext cx="778468" cy="1303739"/>
            </a:xfrm>
            <a:custGeom>
              <a:rect b="b" l="l" r="r" t="t"/>
              <a:pathLst>
                <a:path extrusionOk="0" h="1303739" w="778468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37"/>
            <p:cNvSpPr/>
            <p:nvPr/>
          </p:nvSpPr>
          <p:spPr>
            <a:xfrm>
              <a:off x="4598943" y="1688145"/>
              <a:ext cx="778468" cy="1303647"/>
            </a:xfrm>
            <a:custGeom>
              <a:rect b="b" l="l" r="r" t="t"/>
              <a:pathLst>
                <a:path extrusionOk="0" h="1303647" w="778468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37"/>
            <p:cNvSpPr/>
            <p:nvPr/>
          </p:nvSpPr>
          <p:spPr>
            <a:xfrm>
              <a:off x="4599323" y="2707876"/>
              <a:ext cx="778184" cy="892902"/>
            </a:xfrm>
            <a:custGeom>
              <a:rect b="b" l="l" r="r" t="t"/>
              <a:pathLst>
                <a:path extrusionOk="0" h="892902" w="778184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37"/>
            <p:cNvSpPr/>
            <p:nvPr/>
          </p:nvSpPr>
          <p:spPr>
            <a:xfrm>
              <a:off x="4781159" y="1048176"/>
              <a:ext cx="416151" cy="544252"/>
            </a:xfrm>
            <a:custGeom>
              <a:rect b="b" l="l" r="r" t="t"/>
              <a:pathLst>
                <a:path extrusionOk="0" h="544252" w="416151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3" name="Google Shape;3403;p37"/>
            <p:cNvSpPr/>
            <p:nvPr/>
          </p:nvSpPr>
          <p:spPr>
            <a:xfrm>
              <a:off x="4812185" y="2127070"/>
              <a:ext cx="353313" cy="495871"/>
            </a:xfrm>
            <a:custGeom>
              <a:rect b="b" l="l" r="r" t="t"/>
              <a:pathLst>
                <a:path extrusionOk="0" h="495871" w="353313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4" name="Google Shape;3404;p37"/>
            <p:cNvSpPr/>
            <p:nvPr/>
          </p:nvSpPr>
          <p:spPr>
            <a:xfrm>
              <a:off x="4825774" y="2064110"/>
              <a:ext cx="326421" cy="236124"/>
            </a:xfrm>
            <a:custGeom>
              <a:rect b="b" l="l" r="r" t="t"/>
              <a:pathLst>
                <a:path extrusionOk="0" h="236124" w="326421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37"/>
            <p:cNvSpPr/>
            <p:nvPr/>
          </p:nvSpPr>
          <p:spPr>
            <a:xfrm>
              <a:off x="4803918" y="3156860"/>
              <a:ext cx="410711" cy="349715"/>
            </a:xfrm>
            <a:custGeom>
              <a:rect b="b" l="l" r="r" t="t"/>
              <a:pathLst>
                <a:path extrusionOk="0" h="349715" w="410711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37"/>
            <p:cNvSpPr/>
            <p:nvPr/>
          </p:nvSpPr>
          <p:spPr>
            <a:xfrm>
              <a:off x="4593051" y="480769"/>
              <a:ext cx="842423" cy="783621"/>
            </a:xfrm>
            <a:custGeom>
              <a:rect b="b" l="l" r="r" t="t"/>
              <a:pathLst>
                <a:path extrusionOk="0" h="783621" w="842423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37"/>
            <p:cNvSpPr/>
            <p:nvPr/>
          </p:nvSpPr>
          <p:spPr>
            <a:xfrm>
              <a:off x="4315759" y="484198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37"/>
            <p:cNvSpPr/>
            <p:nvPr/>
          </p:nvSpPr>
          <p:spPr>
            <a:xfrm>
              <a:off x="4419530" y="544206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37"/>
            <p:cNvSpPr/>
            <p:nvPr/>
          </p:nvSpPr>
          <p:spPr>
            <a:xfrm>
              <a:off x="4523395" y="604308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37"/>
            <p:cNvSpPr/>
            <p:nvPr/>
          </p:nvSpPr>
          <p:spPr>
            <a:xfrm>
              <a:off x="4627166" y="66431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p37"/>
            <p:cNvSpPr/>
            <p:nvPr/>
          </p:nvSpPr>
          <p:spPr>
            <a:xfrm>
              <a:off x="4730936" y="72441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2" name="Google Shape;3412;p37"/>
            <p:cNvSpPr/>
            <p:nvPr/>
          </p:nvSpPr>
          <p:spPr>
            <a:xfrm>
              <a:off x="4834707" y="78442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37"/>
            <p:cNvSpPr/>
            <p:nvPr/>
          </p:nvSpPr>
          <p:spPr>
            <a:xfrm>
              <a:off x="4938478" y="84452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37"/>
            <p:cNvSpPr/>
            <p:nvPr/>
          </p:nvSpPr>
          <p:spPr>
            <a:xfrm>
              <a:off x="5042248" y="904537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37"/>
            <p:cNvSpPr/>
            <p:nvPr/>
          </p:nvSpPr>
          <p:spPr>
            <a:xfrm>
              <a:off x="4316519" y="69355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37"/>
            <p:cNvSpPr/>
            <p:nvPr/>
          </p:nvSpPr>
          <p:spPr>
            <a:xfrm>
              <a:off x="4420290" y="753661"/>
              <a:ext cx="103865" cy="97152"/>
            </a:xfrm>
            <a:custGeom>
              <a:rect b="b" l="l" r="r" t="t"/>
              <a:pathLst>
                <a:path extrusionOk="0" h="97152" w="103865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37"/>
            <p:cNvSpPr/>
            <p:nvPr/>
          </p:nvSpPr>
          <p:spPr>
            <a:xfrm>
              <a:off x="4524441" y="81366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37"/>
            <p:cNvSpPr/>
            <p:nvPr/>
          </p:nvSpPr>
          <p:spPr>
            <a:xfrm>
              <a:off x="4627926" y="873771"/>
              <a:ext cx="103770" cy="97187"/>
            </a:xfrm>
            <a:custGeom>
              <a:rect b="b" l="l" r="r" t="t"/>
              <a:pathLst>
                <a:path extrusionOk="0" h="97187" w="10377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37"/>
            <p:cNvSpPr/>
            <p:nvPr/>
          </p:nvSpPr>
          <p:spPr>
            <a:xfrm>
              <a:off x="4731697" y="93377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37"/>
            <p:cNvSpPr/>
            <p:nvPr/>
          </p:nvSpPr>
          <p:spPr>
            <a:xfrm>
              <a:off x="4835467" y="99388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37"/>
            <p:cNvSpPr/>
            <p:nvPr/>
          </p:nvSpPr>
          <p:spPr>
            <a:xfrm>
              <a:off x="4939238" y="1053889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37"/>
            <p:cNvSpPr/>
            <p:nvPr/>
          </p:nvSpPr>
          <p:spPr>
            <a:xfrm>
              <a:off x="5043008" y="111399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23" name="Google Shape;3423;p37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3424" name="Google Shape;3424;p37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37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rect b="b" l="l" r="r" t="t"/>
                <a:pathLst>
                  <a:path extrusionOk="0" h="97152" w="103865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p37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7" name="Google Shape;3427;p37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rect b="b" l="l" r="r" t="t"/>
                <a:pathLst>
                  <a:path extrusionOk="0" h="97187" w="10377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p37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9" name="Google Shape;3429;p37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0" name="Google Shape;3430;p37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37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32" name="Google Shape;3432;p37"/>
            <p:cNvSpPr/>
            <p:nvPr/>
          </p:nvSpPr>
          <p:spPr>
            <a:xfrm>
              <a:off x="5776434" y="3835950"/>
              <a:ext cx="422399" cy="244506"/>
            </a:xfrm>
            <a:custGeom>
              <a:rect b="b" l="l" r="r" t="t"/>
              <a:pathLst>
                <a:path extrusionOk="0" h="244506" w="422399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37"/>
            <p:cNvSpPr/>
            <p:nvPr/>
          </p:nvSpPr>
          <p:spPr>
            <a:xfrm>
              <a:off x="5919927" y="3349699"/>
              <a:ext cx="376785" cy="648842"/>
            </a:xfrm>
            <a:custGeom>
              <a:rect b="b" l="l" r="r" t="t"/>
              <a:pathLst>
                <a:path extrusionOk="0" h="648842" w="376785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37"/>
            <p:cNvSpPr/>
            <p:nvPr/>
          </p:nvSpPr>
          <p:spPr>
            <a:xfrm>
              <a:off x="5821952" y="3404277"/>
              <a:ext cx="376880" cy="648747"/>
            </a:xfrm>
            <a:custGeom>
              <a:rect b="b" l="l" r="r" t="t"/>
              <a:pathLst>
                <a:path extrusionOk="0" h="648747" w="37688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37"/>
            <p:cNvSpPr/>
            <p:nvPr/>
          </p:nvSpPr>
          <p:spPr>
            <a:xfrm>
              <a:off x="6151700" y="3513243"/>
              <a:ext cx="145012" cy="539781"/>
            </a:xfrm>
            <a:custGeom>
              <a:rect b="b" l="l" r="r" t="t"/>
              <a:pathLst>
                <a:path extrusionOk="0" h="539781" w="145012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37"/>
            <p:cNvSpPr/>
            <p:nvPr/>
          </p:nvSpPr>
          <p:spPr>
            <a:xfrm>
              <a:off x="5869087" y="3349699"/>
              <a:ext cx="97973" cy="104584"/>
            </a:xfrm>
            <a:custGeom>
              <a:rect b="b" l="l" r="r" t="t"/>
              <a:pathLst>
                <a:path extrusionOk="0" h="104584" w="97973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37"/>
            <p:cNvSpPr/>
            <p:nvPr/>
          </p:nvSpPr>
          <p:spPr>
            <a:xfrm>
              <a:off x="5939787" y="3382376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p37"/>
            <p:cNvSpPr/>
            <p:nvPr/>
          </p:nvSpPr>
          <p:spPr>
            <a:xfrm>
              <a:off x="6031584" y="3326084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37"/>
            <p:cNvSpPr/>
            <p:nvPr/>
          </p:nvSpPr>
          <p:spPr>
            <a:xfrm>
              <a:off x="5273451" y="4003686"/>
              <a:ext cx="608559" cy="352234"/>
            </a:xfrm>
            <a:custGeom>
              <a:rect b="b" l="l" r="r" t="t"/>
              <a:pathLst>
                <a:path extrusionOk="0" h="352234" w="608559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37"/>
            <p:cNvSpPr/>
            <p:nvPr/>
          </p:nvSpPr>
          <p:spPr>
            <a:xfrm>
              <a:off x="5480232" y="3303313"/>
              <a:ext cx="542799" cy="934592"/>
            </a:xfrm>
            <a:custGeom>
              <a:rect b="b" l="l" r="r" t="t"/>
              <a:pathLst>
                <a:path extrusionOk="0" h="934592" w="542799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37"/>
            <p:cNvSpPr/>
            <p:nvPr/>
          </p:nvSpPr>
          <p:spPr>
            <a:xfrm>
              <a:off x="5339115" y="3381894"/>
              <a:ext cx="542894" cy="934592"/>
            </a:xfrm>
            <a:custGeom>
              <a:rect b="b" l="l" r="r" t="t"/>
              <a:pathLst>
                <a:path extrusionOk="0" h="934592" w="542894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37"/>
            <p:cNvSpPr/>
            <p:nvPr/>
          </p:nvSpPr>
          <p:spPr>
            <a:xfrm>
              <a:off x="5814160" y="3538961"/>
              <a:ext cx="208871" cy="777525"/>
            </a:xfrm>
            <a:custGeom>
              <a:rect b="b" l="l" r="r" t="t"/>
              <a:pathLst>
                <a:path extrusionOk="0" h="777525" w="208871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37"/>
            <p:cNvSpPr/>
            <p:nvPr/>
          </p:nvSpPr>
          <p:spPr>
            <a:xfrm>
              <a:off x="5406965" y="3303313"/>
              <a:ext cx="141116" cy="150685"/>
            </a:xfrm>
            <a:custGeom>
              <a:rect b="b" l="l" r="r" t="t"/>
              <a:pathLst>
                <a:path extrusionOk="0" h="150685" w="141116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37"/>
            <p:cNvSpPr/>
            <p:nvPr/>
          </p:nvSpPr>
          <p:spPr>
            <a:xfrm>
              <a:off x="5508835" y="3350470"/>
              <a:ext cx="203454" cy="206683"/>
            </a:xfrm>
            <a:custGeom>
              <a:rect b="b" l="l" r="r" t="t"/>
              <a:pathLst>
                <a:path extrusionOk="0" h="206683" w="203454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37"/>
            <p:cNvSpPr/>
            <p:nvPr/>
          </p:nvSpPr>
          <p:spPr>
            <a:xfrm>
              <a:off x="5641209" y="3269779"/>
              <a:ext cx="203454" cy="206316"/>
            </a:xfrm>
            <a:custGeom>
              <a:rect b="b" l="l" r="r" t="t"/>
              <a:pathLst>
                <a:path extrusionOk="0" h="206316" w="203454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37"/>
            <p:cNvSpPr/>
            <p:nvPr/>
          </p:nvSpPr>
          <p:spPr>
            <a:xfrm>
              <a:off x="3370326" y="2746576"/>
              <a:ext cx="431236" cy="248888"/>
            </a:xfrm>
            <a:custGeom>
              <a:rect b="b" l="l" r="r" t="t"/>
              <a:pathLst>
                <a:path extrusionOk="0" h="248888" w="431236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7" name="Google Shape;3447;p37"/>
            <p:cNvSpPr/>
            <p:nvPr/>
          </p:nvSpPr>
          <p:spPr>
            <a:xfrm>
              <a:off x="3388571" y="2474923"/>
              <a:ext cx="435798" cy="252221"/>
            </a:xfrm>
            <a:custGeom>
              <a:rect b="b" l="l" r="r" t="t"/>
              <a:pathLst>
                <a:path extrusionOk="0" h="252221" w="435798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8" name="Google Shape;3448;p37"/>
            <p:cNvSpPr/>
            <p:nvPr/>
          </p:nvSpPr>
          <p:spPr>
            <a:xfrm>
              <a:off x="3606470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37"/>
            <p:cNvSpPr/>
            <p:nvPr/>
          </p:nvSpPr>
          <p:spPr>
            <a:xfrm>
              <a:off x="3403301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37"/>
            <p:cNvSpPr/>
            <p:nvPr/>
          </p:nvSpPr>
          <p:spPr>
            <a:xfrm>
              <a:off x="3403301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37"/>
            <p:cNvSpPr/>
            <p:nvPr/>
          </p:nvSpPr>
          <p:spPr>
            <a:xfrm>
              <a:off x="3606470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37"/>
            <p:cNvSpPr/>
            <p:nvPr/>
          </p:nvSpPr>
          <p:spPr>
            <a:xfrm>
              <a:off x="3388571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37"/>
            <p:cNvSpPr/>
            <p:nvPr/>
          </p:nvSpPr>
          <p:spPr>
            <a:xfrm>
              <a:off x="3606470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37"/>
            <p:cNvSpPr/>
            <p:nvPr/>
          </p:nvSpPr>
          <p:spPr>
            <a:xfrm>
              <a:off x="6048784" y="4120462"/>
              <a:ext cx="389804" cy="224885"/>
            </a:xfrm>
            <a:custGeom>
              <a:rect b="b" l="l" r="r" t="t"/>
              <a:pathLst>
                <a:path extrusionOk="0" h="224885" w="389804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37"/>
            <p:cNvSpPr/>
            <p:nvPr/>
          </p:nvSpPr>
          <p:spPr>
            <a:xfrm>
              <a:off x="6065699" y="3875193"/>
              <a:ext cx="393415" cy="227647"/>
            </a:xfrm>
            <a:custGeom>
              <a:rect b="b" l="l" r="r" t="t"/>
              <a:pathLst>
                <a:path extrusionOk="0" h="227647" w="393415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37"/>
            <p:cNvSpPr/>
            <p:nvPr/>
          </p:nvSpPr>
          <p:spPr>
            <a:xfrm>
              <a:off x="6262407" y="4009401"/>
              <a:ext cx="183404" cy="318420"/>
            </a:xfrm>
            <a:custGeom>
              <a:rect b="b" l="l" r="r" t="t"/>
              <a:pathLst>
                <a:path extrusionOk="0" h="318420" w="183404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37"/>
            <p:cNvSpPr/>
            <p:nvPr/>
          </p:nvSpPr>
          <p:spPr>
            <a:xfrm>
              <a:off x="6079003" y="4009401"/>
              <a:ext cx="183403" cy="318420"/>
            </a:xfrm>
            <a:custGeom>
              <a:rect b="b" l="l" r="r" t="t"/>
              <a:pathLst>
                <a:path extrusionOk="0" h="318420" w="183403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37"/>
            <p:cNvSpPr/>
            <p:nvPr/>
          </p:nvSpPr>
          <p:spPr>
            <a:xfrm>
              <a:off x="6079003" y="4009401"/>
              <a:ext cx="183403" cy="160496"/>
            </a:xfrm>
            <a:custGeom>
              <a:rect b="b" l="l" r="r" t="t"/>
              <a:pathLst>
                <a:path extrusionOk="0" h="160496" w="183403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37"/>
            <p:cNvSpPr/>
            <p:nvPr/>
          </p:nvSpPr>
          <p:spPr>
            <a:xfrm>
              <a:off x="6262407" y="4009401"/>
              <a:ext cx="183404" cy="160496"/>
            </a:xfrm>
            <a:custGeom>
              <a:rect b="b" l="l" r="r" t="t"/>
              <a:pathLst>
                <a:path extrusionOk="0" h="160496" w="183404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37"/>
            <p:cNvSpPr/>
            <p:nvPr/>
          </p:nvSpPr>
          <p:spPr>
            <a:xfrm>
              <a:off x="6065699" y="3989017"/>
              <a:ext cx="196707" cy="171164"/>
            </a:xfrm>
            <a:custGeom>
              <a:rect b="b" l="l" r="r" t="t"/>
              <a:pathLst>
                <a:path extrusionOk="0" h="171164" w="196707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37"/>
            <p:cNvSpPr/>
            <p:nvPr/>
          </p:nvSpPr>
          <p:spPr>
            <a:xfrm>
              <a:off x="6262407" y="3989017"/>
              <a:ext cx="196708" cy="171164"/>
            </a:xfrm>
            <a:custGeom>
              <a:rect b="b" l="l" r="r" t="t"/>
              <a:pathLst>
                <a:path extrusionOk="0" h="171164" w="196708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37"/>
            <p:cNvSpPr/>
            <p:nvPr/>
          </p:nvSpPr>
          <p:spPr>
            <a:xfrm>
              <a:off x="3676221" y="3054710"/>
              <a:ext cx="439504" cy="254317"/>
            </a:xfrm>
            <a:custGeom>
              <a:rect b="b" l="l" r="r" t="t"/>
              <a:pathLst>
                <a:path extrusionOk="0" h="254317" w="439504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37"/>
            <p:cNvSpPr/>
            <p:nvPr/>
          </p:nvSpPr>
          <p:spPr>
            <a:xfrm>
              <a:off x="3825510" y="2548837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37"/>
            <p:cNvSpPr/>
            <p:nvPr/>
          </p:nvSpPr>
          <p:spPr>
            <a:xfrm>
              <a:off x="3723640" y="2605606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37"/>
            <p:cNvSpPr/>
            <p:nvPr/>
          </p:nvSpPr>
          <p:spPr>
            <a:xfrm>
              <a:off x="4066691" y="2719049"/>
              <a:ext cx="150904" cy="561498"/>
            </a:xfrm>
            <a:custGeom>
              <a:rect b="b" l="l" r="r" t="t"/>
              <a:pathLst>
                <a:path extrusionOk="0" h="561498" w="150904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37"/>
            <p:cNvSpPr/>
            <p:nvPr/>
          </p:nvSpPr>
          <p:spPr>
            <a:xfrm>
              <a:off x="3772674" y="2548837"/>
              <a:ext cx="101869" cy="108775"/>
            </a:xfrm>
            <a:custGeom>
              <a:rect b="b" l="l" r="r" t="t"/>
              <a:pathLst>
                <a:path extrusionOk="0" h="108775" w="101869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7" name="Google Shape;3467;p37"/>
            <p:cNvSpPr/>
            <p:nvPr/>
          </p:nvSpPr>
          <p:spPr>
            <a:xfrm>
              <a:off x="3846226" y="258352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8" name="Google Shape;3468;p37"/>
            <p:cNvSpPr/>
            <p:nvPr/>
          </p:nvSpPr>
          <p:spPr>
            <a:xfrm>
              <a:off x="3941824" y="252456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37"/>
            <p:cNvSpPr/>
            <p:nvPr/>
          </p:nvSpPr>
          <p:spPr>
            <a:xfrm>
              <a:off x="2533225" y="4605761"/>
              <a:ext cx="828643" cy="479488"/>
            </a:xfrm>
            <a:custGeom>
              <a:rect b="b" l="l" r="r" t="t"/>
              <a:pathLst>
                <a:path extrusionOk="0" h="479488" w="828643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37"/>
            <p:cNvSpPr/>
            <p:nvPr/>
          </p:nvSpPr>
          <p:spPr>
            <a:xfrm>
              <a:off x="2599924" y="3049662"/>
              <a:ext cx="198618" cy="433482"/>
            </a:xfrm>
            <a:custGeom>
              <a:rect b="b" l="l" r="r" t="t"/>
              <a:pathLst>
                <a:path extrusionOk="0" h="433482" w="198618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37"/>
            <p:cNvSpPr/>
            <p:nvPr/>
          </p:nvSpPr>
          <p:spPr>
            <a:xfrm>
              <a:off x="2627967" y="2871431"/>
              <a:ext cx="142827" cy="275330"/>
            </a:xfrm>
            <a:custGeom>
              <a:rect b="b" l="l" r="r" t="t"/>
              <a:pathLst>
                <a:path extrusionOk="0" h="275330" w="142827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37"/>
            <p:cNvSpPr/>
            <p:nvPr/>
          </p:nvSpPr>
          <p:spPr>
            <a:xfrm>
              <a:off x="2942472" y="4777576"/>
              <a:ext cx="307903" cy="173671"/>
            </a:xfrm>
            <a:custGeom>
              <a:rect b="b" l="l" r="r" t="t"/>
              <a:pathLst>
                <a:path extrusionOk="0" h="173671" w="307903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37"/>
            <p:cNvSpPr/>
            <p:nvPr/>
          </p:nvSpPr>
          <p:spPr>
            <a:xfrm>
              <a:off x="2947261" y="4806358"/>
              <a:ext cx="303072" cy="144889"/>
            </a:xfrm>
            <a:custGeom>
              <a:rect b="b" l="l" r="r" t="t"/>
              <a:pathLst>
                <a:path extrusionOk="0" h="144889" w="303072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37"/>
            <p:cNvSpPr/>
            <p:nvPr/>
          </p:nvSpPr>
          <p:spPr>
            <a:xfrm>
              <a:off x="2717232" y="4676188"/>
              <a:ext cx="307831" cy="173712"/>
            </a:xfrm>
            <a:custGeom>
              <a:rect b="b" l="l" r="r" t="t"/>
              <a:pathLst>
                <a:path extrusionOk="0" h="173712" w="307831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5" name="Google Shape;3475;p37"/>
            <p:cNvSpPr/>
            <p:nvPr/>
          </p:nvSpPr>
          <p:spPr>
            <a:xfrm>
              <a:off x="2722045" y="4705011"/>
              <a:ext cx="303068" cy="144889"/>
            </a:xfrm>
            <a:custGeom>
              <a:rect b="b" l="l" r="r" t="t"/>
              <a:pathLst>
                <a:path extrusionOk="0" h="144889" w="303068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37"/>
            <p:cNvSpPr/>
            <p:nvPr/>
          </p:nvSpPr>
          <p:spPr>
            <a:xfrm>
              <a:off x="2717265" y="3551725"/>
              <a:ext cx="450461" cy="1274557"/>
            </a:xfrm>
            <a:custGeom>
              <a:rect b="b" l="l" r="r" t="t"/>
              <a:pathLst>
                <a:path extrusionOk="0" h="1274557" w="450461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37"/>
            <p:cNvSpPr/>
            <p:nvPr/>
          </p:nvSpPr>
          <p:spPr>
            <a:xfrm>
              <a:off x="2775050" y="2505974"/>
              <a:ext cx="327076" cy="524521"/>
            </a:xfrm>
            <a:custGeom>
              <a:rect b="b" l="l" r="r" t="t"/>
              <a:pathLst>
                <a:path extrusionOk="0" h="524521" w="327076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37"/>
            <p:cNvSpPr/>
            <p:nvPr/>
          </p:nvSpPr>
          <p:spPr>
            <a:xfrm>
              <a:off x="2667800" y="2877512"/>
              <a:ext cx="502799" cy="834581"/>
            </a:xfrm>
            <a:custGeom>
              <a:rect b="b" l="l" r="r" t="t"/>
              <a:pathLst>
                <a:path extrusionOk="0" h="834581" w="502799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37"/>
            <p:cNvSpPr/>
            <p:nvPr/>
          </p:nvSpPr>
          <p:spPr>
            <a:xfrm>
              <a:off x="3024379" y="2981457"/>
              <a:ext cx="633923" cy="498110"/>
            </a:xfrm>
            <a:custGeom>
              <a:rect b="b" l="l" r="r" t="t"/>
              <a:pathLst>
                <a:path extrusionOk="0" h="498110" w="633923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0" name="Google Shape;3480;p37"/>
            <p:cNvSpPr/>
            <p:nvPr/>
          </p:nvSpPr>
          <p:spPr>
            <a:xfrm>
              <a:off x="3001678" y="2971210"/>
              <a:ext cx="194366" cy="284908"/>
            </a:xfrm>
            <a:custGeom>
              <a:rect b="b" l="l" r="r" t="t"/>
              <a:pathLst>
                <a:path extrusionOk="0" h="284908" w="194366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1" name="Google Shape;3481;p37"/>
            <p:cNvSpPr/>
            <p:nvPr/>
          </p:nvSpPr>
          <p:spPr>
            <a:xfrm>
              <a:off x="2785215" y="2483249"/>
              <a:ext cx="317013" cy="350275"/>
            </a:xfrm>
            <a:custGeom>
              <a:rect b="b" l="l" r="r" t="t"/>
              <a:pathLst>
                <a:path extrusionOk="0" h="350275" w="317013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2" name="Google Shape;3482;p37"/>
            <p:cNvSpPr/>
            <p:nvPr/>
          </p:nvSpPr>
          <p:spPr>
            <a:xfrm>
              <a:off x="3466812" y="3201065"/>
              <a:ext cx="95905" cy="84340"/>
            </a:xfrm>
            <a:custGeom>
              <a:rect b="b" l="l" r="r" t="t"/>
              <a:pathLst>
                <a:path extrusionOk="0" h="84340" w="95905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3" name="Google Shape;3483;p37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3484" name="Google Shape;3484;p37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rect b="b" l="l" r="r" t="t"/>
                <a:pathLst>
                  <a:path extrusionOk="0" h="159820" w="275954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5" name="Google Shape;3485;p37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rect b="b" l="l" r="r" t="t"/>
                <a:pathLst>
                  <a:path extrusionOk="0" h="6572" w="7697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6" name="Google Shape;3486;p37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rect b="b" l="l" r="r" t="t"/>
                <a:pathLst>
                  <a:path extrusionOk="0" h="6286" w="6081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37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rect b="b" l="l" r="r" t="t"/>
                <a:pathLst>
                  <a:path extrusionOk="0" h="159768" w="275954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37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37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37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37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37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37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37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37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37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rect b="b" l="l" r="r" t="t"/>
                <a:pathLst>
                  <a:path extrusionOk="0" h="8583" w="11593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37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rect b="b" l="l" r="r" t="t"/>
                <a:pathLst>
                  <a:path extrusionOk="0" h="7715" w="10739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37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rect b="b" l="l" r="r" t="t"/>
                <a:pathLst>
                  <a:path extrusionOk="0" h="7810" w="10738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9" name="Google Shape;3499;p37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rect b="b" l="l" r="r" t="t"/>
                <a:pathLst>
                  <a:path extrusionOk="0" h="159785" w="275954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0" name="Google Shape;3500;p37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1" name="Google Shape;3501;p37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2" name="Google Shape;3502;p37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rect b="b" l="l" r="r" t="t"/>
                <a:pathLst>
                  <a:path extrusionOk="0" h="3619" w="6461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3" name="Google Shape;3503;p37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rect b="b" l="l" r="r" t="t"/>
                <a:pathLst>
                  <a:path extrusionOk="0" h="1547" w="2668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04" name="Google Shape;3504;p37"/>
            <p:cNvSpPr/>
            <p:nvPr/>
          </p:nvSpPr>
          <p:spPr>
            <a:xfrm>
              <a:off x="3497758" y="3222825"/>
              <a:ext cx="163253" cy="135636"/>
            </a:xfrm>
            <a:custGeom>
              <a:rect b="b" l="l" r="r" t="t"/>
              <a:pathLst>
                <a:path extrusionOk="0" h="135636" w="163253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37"/>
            <p:cNvSpPr/>
            <p:nvPr/>
          </p:nvSpPr>
          <p:spPr>
            <a:xfrm>
              <a:off x="6274476" y="1508477"/>
              <a:ext cx="336298" cy="520294"/>
            </a:xfrm>
            <a:custGeom>
              <a:rect b="b" l="l" r="r" t="t"/>
              <a:pathLst>
                <a:path extrusionOk="0" h="520294" w="336298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37"/>
            <p:cNvSpPr/>
            <p:nvPr/>
          </p:nvSpPr>
          <p:spPr>
            <a:xfrm>
              <a:off x="6256990" y="1535134"/>
              <a:ext cx="307985" cy="495867"/>
            </a:xfrm>
            <a:custGeom>
              <a:rect b="b" l="l" r="r" t="t"/>
              <a:pathLst>
                <a:path extrusionOk="0" h="495867" w="307985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37"/>
            <p:cNvSpPr/>
            <p:nvPr/>
          </p:nvSpPr>
          <p:spPr>
            <a:xfrm>
              <a:off x="6322845" y="1634489"/>
              <a:ext cx="176087" cy="297735"/>
            </a:xfrm>
            <a:custGeom>
              <a:rect b="b" l="l" r="r" t="t"/>
              <a:pathLst>
                <a:path extrusionOk="0" h="297735" w="176087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37"/>
            <p:cNvSpPr/>
            <p:nvPr/>
          </p:nvSpPr>
          <p:spPr>
            <a:xfrm>
              <a:off x="3417840" y="830009"/>
              <a:ext cx="336307" cy="520393"/>
            </a:xfrm>
            <a:custGeom>
              <a:rect b="b" l="l" r="r" t="t"/>
              <a:pathLst>
                <a:path extrusionOk="0" h="520393" w="336307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37"/>
            <p:cNvSpPr/>
            <p:nvPr/>
          </p:nvSpPr>
          <p:spPr>
            <a:xfrm>
              <a:off x="3400355" y="856397"/>
              <a:ext cx="307985" cy="495973"/>
            </a:xfrm>
            <a:custGeom>
              <a:rect b="b" l="l" r="r" t="t"/>
              <a:pathLst>
                <a:path extrusionOk="0" h="495973" w="307985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37"/>
            <p:cNvSpPr/>
            <p:nvPr/>
          </p:nvSpPr>
          <p:spPr>
            <a:xfrm>
              <a:off x="3456326" y="989404"/>
              <a:ext cx="196042" cy="250697"/>
            </a:xfrm>
            <a:custGeom>
              <a:rect b="b" l="l" r="r" t="t"/>
              <a:pathLst>
                <a:path extrusionOk="0" h="250697" w="196042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1" name="Google Shape;3511;p37"/>
          <p:cNvSpPr txBox="1"/>
          <p:nvPr>
            <p:ph type="title"/>
          </p:nvPr>
        </p:nvSpPr>
        <p:spPr>
          <a:xfrm>
            <a:off x="381000" y="624650"/>
            <a:ext cx="1562100" cy="46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Extra resources</a:t>
            </a:r>
            <a:endParaRPr sz="2400"/>
          </a:p>
        </p:txBody>
      </p:sp>
      <p:sp>
        <p:nvSpPr>
          <p:cNvPr id="3512" name="Google Shape;3512;p37"/>
          <p:cNvSpPr txBox="1"/>
          <p:nvPr/>
        </p:nvSpPr>
        <p:spPr>
          <a:xfrm>
            <a:off x="381000" y="1466850"/>
            <a:ext cx="1782600" cy="30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Illustrations created by </a:t>
            </a:r>
            <a:r>
              <a:rPr lang="en" sz="12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3"/>
              </a:rPr>
              <a:t>Sergei Tikhonov</a:t>
            </a: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Free illustrations published under the MIT License. You can use them for personal and commercial projects, without the need to include attribution.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4"/>
              </a:rPr>
              <a:t>See license</a:t>
            </a: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16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3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18" name="Google Shape;3518;p38"/>
          <p:cNvGrpSpPr/>
          <p:nvPr/>
        </p:nvGrpSpPr>
        <p:grpSpPr>
          <a:xfrm>
            <a:off x="2824328" y="371579"/>
            <a:ext cx="1459675" cy="1782539"/>
            <a:chOff x="2473900" y="225896"/>
            <a:chExt cx="3899746" cy="4762328"/>
          </a:xfrm>
        </p:grpSpPr>
        <p:sp>
          <p:nvSpPr>
            <p:cNvPr id="3519" name="Google Shape;3519;p38"/>
            <p:cNvSpPr/>
            <p:nvPr/>
          </p:nvSpPr>
          <p:spPr>
            <a:xfrm>
              <a:off x="3961606" y="3558431"/>
              <a:ext cx="1029717" cy="605511"/>
            </a:xfrm>
            <a:custGeom>
              <a:rect b="b" l="l" r="r" t="t"/>
              <a:pathLst>
                <a:path extrusionOk="0" h="605511" w="1029717">
                  <a:moveTo>
                    <a:pt x="850397" y="593403"/>
                  </a:moveTo>
                  <a:lnTo>
                    <a:pt x="15367" y="111819"/>
                  </a:lnTo>
                  <a:cubicBezTo>
                    <a:pt x="618" y="103218"/>
                    <a:pt x="-4384" y="84273"/>
                    <a:pt x="4193" y="69490"/>
                  </a:cubicBezTo>
                  <a:cubicBezTo>
                    <a:pt x="7132" y="64442"/>
                    <a:pt x="11430" y="60327"/>
                    <a:pt x="16603" y="57622"/>
                  </a:cubicBezTo>
                  <a:lnTo>
                    <a:pt x="121683" y="3425"/>
                  </a:lnTo>
                  <a:cubicBezTo>
                    <a:pt x="130993" y="-1366"/>
                    <a:pt x="142081" y="-1118"/>
                    <a:pt x="151163" y="4092"/>
                  </a:cubicBezTo>
                  <a:lnTo>
                    <a:pt x="1014246" y="501868"/>
                  </a:lnTo>
                  <a:cubicBezTo>
                    <a:pt x="1029005" y="510355"/>
                    <a:pt x="1034092" y="529214"/>
                    <a:pt x="1025619" y="543997"/>
                  </a:cubicBezTo>
                  <a:cubicBezTo>
                    <a:pt x="1022662" y="549150"/>
                    <a:pt x="1018287" y="553341"/>
                    <a:pt x="1013010" y="556065"/>
                  </a:cubicBezTo>
                  <a:lnTo>
                    <a:pt x="936934" y="595404"/>
                  </a:lnTo>
                  <a:cubicBezTo>
                    <a:pt x="909632" y="609558"/>
                    <a:pt x="877014" y="608805"/>
                    <a:pt x="850397" y="593403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38"/>
            <p:cNvSpPr/>
            <p:nvPr/>
          </p:nvSpPr>
          <p:spPr>
            <a:xfrm>
              <a:off x="4042969" y="1357120"/>
              <a:ext cx="929840" cy="2717164"/>
            </a:xfrm>
            <a:custGeom>
              <a:rect b="b" l="l" r="r" t="t"/>
              <a:pathLst>
                <a:path extrusionOk="0" h="2717164" w="929840">
                  <a:moveTo>
                    <a:pt x="820195" y="2704036"/>
                  </a:moveTo>
                  <a:lnTo>
                    <a:pt x="108694" y="2292556"/>
                  </a:lnTo>
                  <a:cubicBezTo>
                    <a:pt x="48403" y="2257695"/>
                    <a:pt x="0" y="2164254"/>
                    <a:pt x="0" y="2083768"/>
                  </a:cubicBezTo>
                  <a:lnTo>
                    <a:pt x="0" y="95710"/>
                  </a:lnTo>
                  <a:cubicBezTo>
                    <a:pt x="0" y="15224"/>
                    <a:pt x="48879" y="-21733"/>
                    <a:pt x="109169" y="13128"/>
                  </a:cubicBezTo>
                  <a:lnTo>
                    <a:pt x="820671" y="424608"/>
                  </a:lnTo>
                  <a:cubicBezTo>
                    <a:pt x="880961" y="459470"/>
                    <a:pt x="929840" y="552910"/>
                    <a:pt x="929840" y="633396"/>
                  </a:cubicBezTo>
                  <a:lnTo>
                    <a:pt x="929840" y="2621454"/>
                  </a:lnTo>
                  <a:cubicBezTo>
                    <a:pt x="929365" y="2701941"/>
                    <a:pt x="880486" y="2738897"/>
                    <a:pt x="820195" y="270403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38"/>
            <p:cNvSpPr/>
            <p:nvPr/>
          </p:nvSpPr>
          <p:spPr>
            <a:xfrm>
              <a:off x="4875432" y="3975622"/>
              <a:ext cx="56391" cy="121443"/>
            </a:xfrm>
            <a:custGeom>
              <a:rect b="b" l="l" r="r" t="t"/>
              <a:pathLst>
                <a:path extrusionOk="0" h="121443" w="56391">
                  <a:moveTo>
                    <a:pt x="0" y="121444"/>
                  </a:moveTo>
                  <a:lnTo>
                    <a:pt x="56391" y="92869"/>
                  </a:lnTo>
                  <a:lnTo>
                    <a:pt x="2282" y="0"/>
                  </a:lnTo>
                  <a:lnTo>
                    <a:pt x="0" y="12144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38"/>
            <p:cNvSpPr/>
            <p:nvPr/>
          </p:nvSpPr>
          <p:spPr>
            <a:xfrm>
              <a:off x="4031462" y="1362819"/>
              <a:ext cx="51922" cy="76581"/>
            </a:xfrm>
            <a:custGeom>
              <a:rect b="b" l="l" r="r" t="t"/>
              <a:pathLst>
                <a:path extrusionOk="0" h="76581" w="51922">
                  <a:moveTo>
                    <a:pt x="0" y="27242"/>
                  </a:moveTo>
                  <a:lnTo>
                    <a:pt x="51922" y="0"/>
                  </a:lnTo>
                  <a:lnTo>
                    <a:pt x="41461" y="76581"/>
                  </a:lnTo>
                  <a:lnTo>
                    <a:pt x="0" y="272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38"/>
            <p:cNvSpPr/>
            <p:nvPr/>
          </p:nvSpPr>
          <p:spPr>
            <a:xfrm>
              <a:off x="3997133" y="1379805"/>
              <a:ext cx="929842" cy="2717228"/>
            </a:xfrm>
            <a:custGeom>
              <a:rect b="b" l="l" r="r" t="t"/>
              <a:pathLst>
                <a:path extrusionOk="0" h="2717228" w="929842">
                  <a:moveTo>
                    <a:pt x="820671" y="2704116"/>
                  </a:moveTo>
                  <a:lnTo>
                    <a:pt x="109169" y="2292636"/>
                  </a:lnTo>
                  <a:cubicBezTo>
                    <a:pt x="48879" y="2257774"/>
                    <a:pt x="0" y="2164239"/>
                    <a:pt x="0" y="2083752"/>
                  </a:cubicBezTo>
                  <a:lnTo>
                    <a:pt x="0" y="95790"/>
                  </a:lnTo>
                  <a:cubicBezTo>
                    <a:pt x="0" y="15303"/>
                    <a:pt x="48879" y="-21749"/>
                    <a:pt x="109169" y="13113"/>
                  </a:cubicBezTo>
                  <a:lnTo>
                    <a:pt x="820671" y="424593"/>
                  </a:lnTo>
                  <a:cubicBezTo>
                    <a:pt x="880961" y="459454"/>
                    <a:pt x="929840" y="552990"/>
                    <a:pt x="929840" y="633476"/>
                  </a:cubicBezTo>
                  <a:lnTo>
                    <a:pt x="929840" y="2621439"/>
                  </a:lnTo>
                  <a:cubicBezTo>
                    <a:pt x="930221" y="2701925"/>
                    <a:pt x="880961" y="2738977"/>
                    <a:pt x="820671" y="270411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4" name="Google Shape;3524;p38"/>
            <p:cNvSpPr/>
            <p:nvPr/>
          </p:nvSpPr>
          <p:spPr>
            <a:xfrm>
              <a:off x="3989621" y="1384880"/>
              <a:ext cx="929745" cy="2717215"/>
            </a:xfrm>
            <a:custGeom>
              <a:rect b="b" l="l" r="r" t="t"/>
              <a:pathLst>
                <a:path extrusionOk="0" h="2717215" w="929745">
                  <a:moveTo>
                    <a:pt x="929745" y="633449"/>
                  </a:moveTo>
                  <a:lnTo>
                    <a:pt x="929745" y="2621412"/>
                  </a:lnTo>
                  <a:cubicBezTo>
                    <a:pt x="929745" y="2701994"/>
                    <a:pt x="880961" y="2738951"/>
                    <a:pt x="820671" y="2704089"/>
                  </a:cubicBezTo>
                  <a:lnTo>
                    <a:pt x="541567" y="2542736"/>
                  </a:lnTo>
                  <a:lnTo>
                    <a:pt x="454840" y="2492539"/>
                  </a:lnTo>
                  <a:lnTo>
                    <a:pt x="109074" y="2292514"/>
                  </a:lnTo>
                  <a:cubicBezTo>
                    <a:pt x="48784" y="2257653"/>
                    <a:pt x="0" y="2164212"/>
                    <a:pt x="0" y="2083631"/>
                  </a:cubicBezTo>
                  <a:lnTo>
                    <a:pt x="0" y="95763"/>
                  </a:lnTo>
                  <a:cubicBezTo>
                    <a:pt x="0" y="15182"/>
                    <a:pt x="48784" y="-21680"/>
                    <a:pt x="109074" y="13086"/>
                  </a:cubicBezTo>
                  <a:lnTo>
                    <a:pt x="820671" y="424566"/>
                  </a:lnTo>
                  <a:cubicBezTo>
                    <a:pt x="880676" y="459428"/>
                    <a:pt x="929745" y="552868"/>
                    <a:pt x="929745" y="6334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5" name="Google Shape;3525;p38"/>
            <p:cNvSpPr/>
            <p:nvPr/>
          </p:nvSpPr>
          <p:spPr>
            <a:xfrm>
              <a:off x="4041162" y="1465160"/>
              <a:ext cx="826947" cy="2523815"/>
            </a:xfrm>
            <a:custGeom>
              <a:rect b="b" l="l" r="r" t="t"/>
              <a:pathLst>
                <a:path extrusionOk="0" h="2523815" w="826947">
                  <a:moveTo>
                    <a:pt x="826947" y="532977"/>
                  </a:moveTo>
                  <a:lnTo>
                    <a:pt x="826947" y="2469219"/>
                  </a:lnTo>
                  <a:cubicBezTo>
                    <a:pt x="826947" y="2517987"/>
                    <a:pt x="792808" y="2537799"/>
                    <a:pt x="750871" y="2513319"/>
                  </a:cubicBezTo>
                  <a:lnTo>
                    <a:pt x="528444" y="2384732"/>
                  </a:lnTo>
                  <a:lnTo>
                    <a:pt x="508759" y="2373397"/>
                  </a:lnTo>
                  <a:lnTo>
                    <a:pt x="502197" y="2369492"/>
                  </a:lnTo>
                  <a:lnTo>
                    <a:pt x="453889" y="2341965"/>
                  </a:lnTo>
                  <a:lnTo>
                    <a:pt x="314670" y="2261669"/>
                  </a:lnTo>
                  <a:lnTo>
                    <a:pt x="314670" y="2261669"/>
                  </a:lnTo>
                  <a:lnTo>
                    <a:pt x="256947" y="2228332"/>
                  </a:lnTo>
                  <a:lnTo>
                    <a:pt x="233744" y="2214901"/>
                  </a:lnTo>
                  <a:lnTo>
                    <a:pt x="76076" y="2123747"/>
                  </a:lnTo>
                  <a:cubicBezTo>
                    <a:pt x="33949" y="2099363"/>
                    <a:pt x="0" y="2040022"/>
                    <a:pt x="0" y="1991159"/>
                  </a:cubicBezTo>
                  <a:lnTo>
                    <a:pt x="0" y="54631"/>
                  </a:lnTo>
                  <a:cubicBezTo>
                    <a:pt x="0" y="5863"/>
                    <a:pt x="34139" y="-13949"/>
                    <a:pt x="76076" y="10435"/>
                  </a:cubicBezTo>
                  <a:lnTo>
                    <a:pt x="353659" y="171122"/>
                  </a:lnTo>
                  <a:lnTo>
                    <a:pt x="353659" y="171884"/>
                  </a:lnTo>
                  <a:cubicBezTo>
                    <a:pt x="355979" y="213822"/>
                    <a:pt x="378127" y="252141"/>
                    <a:pt x="413283" y="275040"/>
                  </a:cubicBezTo>
                  <a:cubicBezTo>
                    <a:pt x="446186" y="294090"/>
                    <a:pt x="472813" y="278564"/>
                    <a:pt x="472813" y="240654"/>
                  </a:cubicBezTo>
                  <a:cubicBezTo>
                    <a:pt x="472813" y="240654"/>
                    <a:pt x="472813" y="240083"/>
                    <a:pt x="472813" y="239797"/>
                  </a:cubicBezTo>
                  <a:lnTo>
                    <a:pt x="750681" y="400484"/>
                  </a:lnTo>
                  <a:cubicBezTo>
                    <a:pt x="792808" y="424868"/>
                    <a:pt x="826947" y="484590"/>
                    <a:pt x="826947" y="5329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38"/>
            <p:cNvSpPr/>
            <p:nvPr/>
          </p:nvSpPr>
          <p:spPr>
            <a:xfrm rot="-1790023">
              <a:off x="4443891" y="1666407"/>
              <a:ext cx="37024" cy="64039"/>
            </a:xfrm>
            <a:custGeom>
              <a:rect b="b" l="l" r="r" t="t"/>
              <a:pathLst>
                <a:path extrusionOk="0" h="64037" w="37023">
                  <a:moveTo>
                    <a:pt x="37025" y="32019"/>
                  </a:moveTo>
                  <a:cubicBezTo>
                    <a:pt x="37025" y="49703"/>
                    <a:pt x="28737" y="64038"/>
                    <a:pt x="18513" y="64038"/>
                  </a:cubicBezTo>
                  <a:cubicBezTo>
                    <a:pt x="8289" y="64038"/>
                    <a:pt x="1" y="49703"/>
                    <a:pt x="1" y="32019"/>
                  </a:cubicBezTo>
                  <a:cubicBezTo>
                    <a:pt x="1" y="14336"/>
                    <a:pt x="8289" y="1"/>
                    <a:pt x="18513" y="1"/>
                  </a:cubicBezTo>
                  <a:cubicBezTo>
                    <a:pt x="28737" y="1"/>
                    <a:pt x="37025" y="14336"/>
                    <a:pt x="37025" y="3201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38"/>
            <p:cNvSpPr/>
            <p:nvPr/>
          </p:nvSpPr>
          <p:spPr>
            <a:xfrm>
              <a:off x="4445031" y="1680263"/>
              <a:ext cx="19019" cy="24476"/>
            </a:xfrm>
            <a:custGeom>
              <a:rect b="b" l="l" r="r" t="t"/>
              <a:pathLst>
                <a:path extrusionOk="0" h="24476" w="19019">
                  <a:moveTo>
                    <a:pt x="9510" y="23170"/>
                  </a:moveTo>
                  <a:cubicBezTo>
                    <a:pt x="3927" y="19532"/>
                    <a:pt x="399" y="13445"/>
                    <a:pt x="0" y="6787"/>
                  </a:cubicBezTo>
                  <a:cubicBezTo>
                    <a:pt x="0" y="691"/>
                    <a:pt x="4279" y="-1690"/>
                    <a:pt x="9510" y="1263"/>
                  </a:cubicBezTo>
                  <a:cubicBezTo>
                    <a:pt x="15130" y="4911"/>
                    <a:pt x="18667" y="11035"/>
                    <a:pt x="19019" y="17741"/>
                  </a:cubicBezTo>
                  <a:cubicBezTo>
                    <a:pt x="18924" y="23742"/>
                    <a:pt x="14740" y="26218"/>
                    <a:pt x="9510" y="2317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38"/>
            <p:cNvSpPr/>
            <p:nvPr/>
          </p:nvSpPr>
          <p:spPr>
            <a:xfrm>
              <a:off x="4937719" y="2165784"/>
              <a:ext cx="21015" cy="115427"/>
            </a:xfrm>
            <a:custGeom>
              <a:rect b="b" l="l" r="r" t="t"/>
              <a:pathLst>
                <a:path extrusionOk="0" h="115427" w="21015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2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1"/>
                  </a:cubicBezTo>
                  <a:lnTo>
                    <a:pt x="21016" y="94004"/>
                  </a:lnTo>
                  <a:cubicBezTo>
                    <a:pt x="20930" y="101986"/>
                    <a:pt x="17041" y="109453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38"/>
            <p:cNvSpPr/>
            <p:nvPr/>
          </p:nvSpPr>
          <p:spPr>
            <a:xfrm>
              <a:off x="4937719" y="2304659"/>
              <a:ext cx="21015" cy="115427"/>
            </a:xfrm>
            <a:custGeom>
              <a:rect b="b" l="l" r="r" t="t"/>
              <a:pathLst>
                <a:path extrusionOk="0" h="115427" w="21015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3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2"/>
                  </a:cubicBezTo>
                  <a:lnTo>
                    <a:pt x="21016" y="94004"/>
                  </a:lnTo>
                  <a:cubicBezTo>
                    <a:pt x="20930" y="101986"/>
                    <a:pt x="17041" y="109454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38"/>
            <p:cNvSpPr/>
            <p:nvPr/>
          </p:nvSpPr>
          <p:spPr>
            <a:xfrm>
              <a:off x="4126748" y="1626823"/>
              <a:ext cx="636661" cy="579135"/>
            </a:xfrm>
            <a:custGeom>
              <a:rect b="b" l="l" r="r" t="t"/>
              <a:pathLst>
                <a:path extrusionOk="0" h="579135" w="636661">
                  <a:moveTo>
                    <a:pt x="607277" y="575624"/>
                  </a:moveTo>
                  <a:lnTo>
                    <a:pt x="29384" y="241392"/>
                  </a:lnTo>
                  <a:cubicBezTo>
                    <a:pt x="11231" y="228400"/>
                    <a:pt x="323" y="207540"/>
                    <a:pt x="0" y="185195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607277" y="337690"/>
                  </a:lnTo>
                  <a:cubicBezTo>
                    <a:pt x="625403" y="350749"/>
                    <a:pt x="636301" y="371618"/>
                    <a:pt x="636662" y="393983"/>
                  </a:cubicBezTo>
                  <a:lnTo>
                    <a:pt x="636662" y="553336"/>
                  </a:lnTo>
                  <a:cubicBezTo>
                    <a:pt x="636662" y="575053"/>
                    <a:pt x="623444" y="584959"/>
                    <a:pt x="607277" y="57562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1" name="Google Shape;3531;p38"/>
            <p:cNvSpPr/>
            <p:nvPr/>
          </p:nvSpPr>
          <p:spPr>
            <a:xfrm>
              <a:off x="4126748" y="1794587"/>
              <a:ext cx="81591" cy="147256"/>
            </a:xfrm>
            <a:custGeom>
              <a:rect b="b" l="l" r="r" t="t"/>
              <a:pathLst>
                <a:path extrusionOk="0" h="147256" w="81591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2" name="Google Shape;3532;p38"/>
            <p:cNvSpPr/>
            <p:nvPr/>
          </p:nvSpPr>
          <p:spPr>
            <a:xfrm>
              <a:off x="4244285" y="1743629"/>
              <a:ext cx="435820" cy="297370"/>
            </a:xfrm>
            <a:custGeom>
              <a:rect b="b" l="l" r="r" t="t"/>
              <a:pathLst>
                <a:path extrusionOk="0" h="297370" w="435820">
                  <a:moveTo>
                    <a:pt x="435821" y="297371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435821" y="252032"/>
                  </a:lnTo>
                  <a:lnTo>
                    <a:pt x="435821" y="297371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38"/>
            <p:cNvSpPr/>
            <p:nvPr/>
          </p:nvSpPr>
          <p:spPr>
            <a:xfrm>
              <a:off x="4244285" y="1811637"/>
              <a:ext cx="215485" cy="169925"/>
            </a:xfrm>
            <a:custGeom>
              <a:rect b="b" l="l" r="r" t="t"/>
              <a:pathLst>
                <a:path extrusionOk="0" h="169925" w="215485">
                  <a:moveTo>
                    <a:pt x="215486" y="169926"/>
                  </a:moveTo>
                  <a:lnTo>
                    <a:pt x="0" y="45244"/>
                  </a:lnTo>
                  <a:lnTo>
                    <a:pt x="0" y="0"/>
                  </a:lnTo>
                  <a:lnTo>
                    <a:pt x="215486" y="124587"/>
                  </a:lnTo>
                  <a:lnTo>
                    <a:pt x="215486" y="169926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4" name="Google Shape;3534;p38"/>
            <p:cNvSpPr/>
            <p:nvPr/>
          </p:nvSpPr>
          <p:spPr>
            <a:xfrm>
              <a:off x="4126748" y="2516077"/>
              <a:ext cx="479945" cy="412011"/>
            </a:xfrm>
            <a:custGeom>
              <a:rect b="b" l="l" r="r" t="t"/>
              <a:pathLst>
                <a:path extrusionOk="0" h="412011" w="479945">
                  <a:moveTo>
                    <a:pt x="450561" y="408461"/>
                  </a:moveTo>
                  <a:lnTo>
                    <a:pt x="29384" y="164906"/>
                  </a:lnTo>
                  <a:cubicBezTo>
                    <a:pt x="11231" y="151914"/>
                    <a:pt x="323" y="131054"/>
                    <a:pt x="0" y="108709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450561" y="247107"/>
                  </a:lnTo>
                  <a:cubicBezTo>
                    <a:pt x="468686" y="260128"/>
                    <a:pt x="479584" y="280968"/>
                    <a:pt x="479945" y="303304"/>
                  </a:cubicBezTo>
                  <a:lnTo>
                    <a:pt x="479945" y="386172"/>
                  </a:lnTo>
                  <a:cubicBezTo>
                    <a:pt x="479945" y="407889"/>
                    <a:pt x="466727" y="417890"/>
                    <a:pt x="450561" y="408461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5" name="Google Shape;3535;p38"/>
            <p:cNvSpPr/>
            <p:nvPr/>
          </p:nvSpPr>
          <p:spPr>
            <a:xfrm>
              <a:off x="4126748" y="2604593"/>
              <a:ext cx="81591" cy="147256"/>
            </a:xfrm>
            <a:custGeom>
              <a:rect b="b" l="l" r="r" t="t"/>
              <a:pathLst>
                <a:path extrusionOk="0" h="147256" w="81591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6" name="Google Shape;3536;p38"/>
            <p:cNvSpPr/>
            <p:nvPr/>
          </p:nvSpPr>
          <p:spPr>
            <a:xfrm>
              <a:off x="4215377" y="2616119"/>
              <a:ext cx="328553" cy="235362"/>
            </a:xfrm>
            <a:custGeom>
              <a:rect b="b" l="l" r="r" t="t"/>
              <a:pathLst>
                <a:path extrusionOk="0" h="235362" w="328553">
                  <a:moveTo>
                    <a:pt x="328554" y="235363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328554" y="190024"/>
                  </a:lnTo>
                  <a:lnTo>
                    <a:pt x="328554" y="235363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38"/>
            <p:cNvSpPr/>
            <p:nvPr/>
          </p:nvSpPr>
          <p:spPr>
            <a:xfrm>
              <a:off x="4331202" y="2188583"/>
              <a:ext cx="432207" cy="461037"/>
            </a:xfrm>
            <a:custGeom>
              <a:rect b="b" l="l" r="r" t="t"/>
              <a:pathLst>
                <a:path extrusionOk="0" h="461037" w="432207">
                  <a:moveTo>
                    <a:pt x="29384" y="241512"/>
                  </a:moveTo>
                  <a:lnTo>
                    <a:pt x="402823" y="457444"/>
                  </a:lnTo>
                  <a:cubicBezTo>
                    <a:pt x="418989" y="466969"/>
                    <a:pt x="432207" y="456873"/>
                    <a:pt x="432207" y="435251"/>
                  </a:cubicBezTo>
                  <a:lnTo>
                    <a:pt x="432207" y="275517"/>
                  </a:lnTo>
                  <a:cubicBezTo>
                    <a:pt x="431856" y="253180"/>
                    <a:pt x="420958" y="232330"/>
                    <a:pt x="402823" y="219319"/>
                  </a:cubicBezTo>
                  <a:lnTo>
                    <a:pt x="29384" y="3578"/>
                  </a:lnTo>
                  <a:cubicBezTo>
                    <a:pt x="13123" y="-5947"/>
                    <a:pt x="0" y="4245"/>
                    <a:pt x="0" y="25866"/>
                  </a:cubicBezTo>
                  <a:lnTo>
                    <a:pt x="0" y="185315"/>
                  </a:lnTo>
                  <a:cubicBezTo>
                    <a:pt x="352" y="207651"/>
                    <a:pt x="11250" y="228501"/>
                    <a:pt x="29384" y="24151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38"/>
            <p:cNvSpPr/>
            <p:nvPr/>
          </p:nvSpPr>
          <p:spPr>
            <a:xfrm>
              <a:off x="4681723" y="2606403"/>
              <a:ext cx="81686" cy="147256"/>
            </a:xfrm>
            <a:custGeom>
              <a:rect b="b" l="l" r="r" t="t"/>
              <a:pathLst>
                <a:path extrusionOk="0" h="147256" w="81686">
                  <a:moveTo>
                    <a:pt x="81687" y="0"/>
                  </a:moveTo>
                  <a:lnTo>
                    <a:pt x="81687" y="147256"/>
                  </a:lnTo>
                  <a:lnTo>
                    <a:pt x="0" y="9430"/>
                  </a:lnTo>
                  <a:lnTo>
                    <a:pt x="81687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38"/>
            <p:cNvSpPr/>
            <p:nvPr/>
          </p:nvSpPr>
          <p:spPr>
            <a:xfrm>
              <a:off x="4408324" y="2282172"/>
              <a:ext cx="246676" cy="187928"/>
            </a:xfrm>
            <a:custGeom>
              <a:rect b="b" l="l" r="r" t="t"/>
              <a:pathLst>
                <a:path extrusionOk="0" h="187928" w="246676">
                  <a:moveTo>
                    <a:pt x="0" y="45244"/>
                  </a:moveTo>
                  <a:lnTo>
                    <a:pt x="246677" y="187928"/>
                  </a:lnTo>
                  <a:lnTo>
                    <a:pt x="246677" y="142589"/>
                  </a:lnTo>
                  <a:lnTo>
                    <a:pt x="0" y="0"/>
                  </a:lnTo>
                  <a:lnTo>
                    <a:pt x="0" y="45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0" name="Google Shape;3540;p38"/>
            <p:cNvSpPr/>
            <p:nvPr/>
          </p:nvSpPr>
          <p:spPr>
            <a:xfrm>
              <a:off x="4408324" y="2350085"/>
              <a:ext cx="132182" cy="121824"/>
            </a:xfrm>
            <a:custGeom>
              <a:rect b="b" l="l" r="r" t="t"/>
              <a:pathLst>
                <a:path extrusionOk="0" h="121824" w="132182">
                  <a:moveTo>
                    <a:pt x="0" y="45339"/>
                  </a:moveTo>
                  <a:lnTo>
                    <a:pt x="132182" y="121825"/>
                  </a:lnTo>
                  <a:lnTo>
                    <a:pt x="132182" y="76486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1" name="Google Shape;3541;p38"/>
            <p:cNvSpPr/>
            <p:nvPr/>
          </p:nvSpPr>
          <p:spPr>
            <a:xfrm>
              <a:off x="4126748" y="2914279"/>
              <a:ext cx="633238" cy="577349"/>
            </a:xfrm>
            <a:custGeom>
              <a:rect b="b" l="l" r="r" t="t"/>
              <a:pathLst>
                <a:path extrusionOk="0" h="577349" w="633238">
                  <a:moveTo>
                    <a:pt x="29384" y="241526"/>
                  </a:moveTo>
                  <a:lnTo>
                    <a:pt x="603854" y="573758"/>
                  </a:lnTo>
                  <a:cubicBezTo>
                    <a:pt x="620115" y="583283"/>
                    <a:pt x="633238" y="573187"/>
                    <a:pt x="633238" y="551470"/>
                  </a:cubicBezTo>
                  <a:lnTo>
                    <a:pt x="633238" y="392116"/>
                  </a:lnTo>
                  <a:cubicBezTo>
                    <a:pt x="632915" y="369742"/>
                    <a:pt x="622017" y="348854"/>
                    <a:pt x="603854" y="335823"/>
                  </a:cubicBezTo>
                  <a:lnTo>
                    <a:pt x="29384" y="3592"/>
                  </a:lnTo>
                  <a:cubicBezTo>
                    <a:pt x="13123" y="-5933"/>
                    <a:pt x="0" y="4163"/>
                    <a:pt x="0" y="25880"/>
                  </a:cubicBezTo>
                  <a:lnTo>
                    <a:pt x="0" y="185329"/>
                  </a:lnTo>
                  <a:cubicBezTo>
                    <a:pt x="352" y="207665"/>
                    <a:pt x="11250" y="228515"/>
                    <a:pt x="29384" y="24152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2" name="Google Shape;3542;p38"/>
            <p:cNvSpPr/>
            <p:nvPr/>
          </p:nvSpPr>
          <p:spPr>
            <a:xfrm>
              <a:off x="4678395" y="3448413"/>
              <a:ext cx="81591" cy="147256"/>
            </a:xfrm>
            <a:custGeom>
              <a:rect b="b" l="l" r="r" t="t"/>
              <a:pathLst>
                <a:path extrusionOk="0" h="147256" w="81591">
                  <a:moveTo>
                    <a:pt x="81591" y="0"/>
                  </a:moveTo>
                  <a:lnTo>
                    <a:pt x="81591" y="147256"/>
                  </a:lnTo>
                  <a:lnTo>
                    <a:pt x="0" y="9430"/>
                  </a:lnTo>
                  <a:lnTo>
                    <a:pt x="81591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3" name="Google Shape;3543;p38"/>
            <p:cNvSpPr/>
            <p:nvPr/>
          </p:nvSpPr>
          <p:spPr>
            <a:xfrm>
              <a:off x="4214901" y="3014168"/>
              <a:ext cx="406436" cy="280416"/>
            </a:xfrm>
            <a:custGeom>
              <a:rect b="b" l="l" r="r" t="t"/>
              <a:pathLst>
                <a:path extrusionOk="0" h="280416" w="406436">
                  <a:moveTo>
                    <a:pt x="0" y="45339"/>
                  </a:moveTo>
                  <a:lnTo>
                    <a:pt x="406437" y="280416"/>
                  </a:lnTo>
                  <a:lnTo>
                    <a:pt x="406437" y="235077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38"/>
            <p:cNvSpPr/>
            <p:nvPr/>
          </p:nvSpPr>
          <p:spPr>
            <a:xfrm>
              <a:off x="4214901" y="3082177"/>
              <a:ext cx="378668" cy="264318"/>
            </a:xfrm>
            <a:custGeom>
              <a:rect b="b" l="l" r="r" t="t"/>
              <a:pathLst>
                <a:path extrusionOk="0" h="264318" w="378668">
                  <a:moveTo>
                    <a:pt x="0" y="45339"/>
                  </a:moveTo>
                  <a:lnTo>
                    <a:pt x="378669" y="264319"/>
                  </a:lnTo>
                  <a:lnTo>
                    <a:pt x="378669" y="218980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5" name="Google Shape;3545;p38"/>
            <p:cNvSpPr/>
            <p:nvPr/>
          </p:nvSpPr>
          <p:spPr>
            <a:xfrm>
              <a:off x="4121803" y="3338085"/>
              <a:ext cx="646456" cy="502188"/>
            </a:xfrm>
            <a:custGeom>
              <a:rect b="b" l="l" r="r" t="t"/>
              <a:pathLst>
                <a:path extrusionOk="0" h="502188" w="646456">
                  <a:moveTo>
                    <a:pt x="612222" y="497615"/>
                  </a:moveTo>
                  <a:lnTo>
                    <a:pt x="34329" y="163287"/>
                  </a:lnTo>
                  <a:cubicBezTo>
                    <a:pt x="14093" y="150038"/>
                    <a:pt x="1350" y="127940"/>
                    <a:pt x="0" y="103756"/>
                  </a:cubicBezTo>
                  <a:lnTo>
                    <a:pt x="0" y="24508"/>
                  </a:lnTo>
                  <a:cubicBezTo>
                    <a:pt x="0" y="2601"/>
                    <a:pt x="15406" y="-6258"/>
                    <a:pt x="34329" y="4696"/>
                  </a:cubicBezTo>
                  <a:lnTo>
                    <a:pt x="612222" y="338833"/>
                  </a:lnTo>
                  <a:cubicBezTo>
                    <a:pt x="632421" y="352101"/>
                    <a:pt x="645135" y="374199"/>
                    <a:pt x="646457" y="398364"/>
                  </a:cubicBezTo>
                  <a:lnTo>
                    <a:pt x="646457" y="477612"/>
                  </a:lnTo>
                  <a:cubicBezTo>
                    <a:pt x="646457" y="499520"/>
                    <a:pt x="631051" y="508378"/>
                    <a:pt x="612222" y="497615"/>
                  </a:cubicBezTo>
                  <a:close/>
                  <a:moveTo>
                    <a:pt x="34329" y="16031"/>
                  </a:moveTo>
                  <a:cubicBezTo>
                    <a:pt x="20826" y="8220"/>
                    <a:pt x="9795" y="14507"/>
                    <a:pt x="9795" y="30128"/>
                  </a:cubicBezTo>
                  <a:lnTo>
                    <a:pt x="9795" y="109471"/>
                  </a:lnTo>
                  <a:cubicBezTo>
                    <a:pt x="10755" y="126740"/>
                    <a:pt x="19865" y="142513"/>
                    <a:pt x="34329" y="151953"/>
                  </a:cubicBezTo>
                  <a:lnTo>
                    <a:pt x="612222" y="486090"/>
                  </a:lnTo>
                  <a:cubicBezTo>
                    <a:pt x="625726" y="493900"/>
                    <a:pt x="636662" y="487614"/>
                    <a:pt x="636662" y="471993"/>
                  </a:cubicBezTo>
                  <a:lnTo>
                    <a:pt x="636662" y="392840"/>
                  </a:lnTo>
                  <a:cubicBezTo>
                    <a:pt x="635740" y="375590"/>
                    <a:pt x="626667" y="359807"/>
                    <a:pt x="612222" y="35035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6" name="Google Shape;3546;p38"/>
            <p:cNvSpPr/>
            <p:nvPr/>
          </p:nvSpPr>
          <p:spPr>
            <a:xfrm>
              <a:off x="4169160" y="3393740"/>
              <a:ext cx="9794" cy="81152"/>
            </a:xfrm>
            <a:custGeom>
              <a:rect b="b" l="l" r="r" t="t"/>
              <a:pathLst>
                <a:path extrusionOk="0" h="81152" w="9794">
                  <a:moveTo>
                    <a:pt x="9795" y="81153"/>
                  </a:moveTo>
                  <a:lnTo>
                    <a:pt x="0" y="75533"/>
                  </a:lnTo>
                  <a:lnTo>
                    <a:pt x="0" y="0"/>
                  </a:lnTo>
                  <a:lnTo>
                    <a:pt x="9795" y="5620"/>
                  </a:lnTo>
                  <a:lnTo>
                    <a:pt x="9795" y="811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7" name="Google Shape;3547;p38"/>
            <p:cNvSpPr/>
            <p:nvPr/>
          </p:nvSpPr>
          <p:spPr>
            <a:xfrm>
              <a:off x="5586458" y="2808047"/>
              <a:ext cx="658819" cy="381000"/>
            </a:xfrm>
            <a:custGeom>
              <a:rect b="b" l="l" r="r" t="t"/>
              <a:pathLst>
                <a:path extrusionOk="0" h="381000" w="658819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38"/>
            <p:cNvSpPr/>
            <p:nvPr/>
          </p:nvSpPr>
          <p:spPr>
            <a:xfrm>
              <a:off x="5921101" y="2949869"/>
              <a:ext cx="191092" cy="147874"/>
            </a:xfrm>
            <a:custGeom>
              <a:rect b="b" l="l" r="r" t="t"/>
              <a:pathLst>
                <a:path extrusionOk="0" h="147874" w="191092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38"/>
            <p:cNvSpPr/>
            <p:nvPr/>
          </p:nvSpPr>
          <p:spPr>
            <a:xfrm>
              <a:off x="5922144" y="2998547"/>
              <a:ext cx="190145" cy="99367"/>
            </a:xfrm>
            <a:custGeom>
              <a:rect b="b" l="l" r="r" t="t"/>
              <a:pathLst>
                <a:path extrusionOk="0" h="99367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38"/>
            <p:cNvSpPr/>
            <p:nvPr/>
          </p:nvSpPr>
          <p:spPr>
            <a:xfrm>
              <a:off x="5725279" y="2875668"/>
              <a:ext cx="190969" cy="142446"/>
            </a:xfrm>
            <a:custGeom>
              <a:rect b="b" l="l" r="r" t="t"/>
              <a:pathLst>
                <a:path extrusionOk="0" h="142446" w="190969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38"/>
            <p:cNvSpPr/>
            <p:nvPr/>
          </p:nvSpPr>
          <p:spPr>
            <a:xfrm>
              <a:off x="5725677" y="2921300"/>
              <a:ext cx="190145" cy="99378"/>
            </a:xfrm>
            <a:custGeom>
              <a:rect b="b" l="l" r="r" t="t"/>
              <a:pathLst>
                <a:path extrusionOk="0" h="99378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2" name="Google Shape;3552;p38"/>
            <p:cNvSpPr/>
            <p:nvPr/>
          </p:nvSpPr>
          <p:spPr>
            <a:xfrm>
              <a:off x="5773415" y="2020234"/>
              <a:ext cx="328490" cy="943536"/>
            </a:xfrm>
            <a:custGeom>
              <a:rect b="b" l="l" r="r" t="t"/>
              <a:pathLst>
                <a:path extrusionOk="0" h="943536" w="32849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3" name="Google Shape;3553;p38"/>
            <p:cNvSpPr/>
            <p:nvPr/>
          </p:nvSpPr>
          <p:spPr>
            <a:xfrm>
              <a:off x="5847677" y="1431875"/>
              <a:ext cx="210314" cy="204988"/>
            </a:xfrm>
            <a:custGeom>
              <a:rect b="b" l="l" r="r" t="t"/>
              <a:pathLst>
                <a:path extrusionOk="0" h="204988" w="210314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38"/>
            <p:cNvSpPr/>
            <p:nvPr/>
          </p:nvSpPr>
          <p:spPr>
            <a:xfrm>
              <a:off x="5515422" y="1497214"/>
              <a:ext cx="317332" cy="453297"/>
            </a:xfrm>
            <a:custGeom>
              <a:rect b="b" l="l" r="r" t="t"/>
              <a:pathLst>
                <a:path extrusionOk="0" h="453297" w="317332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38"/>
            <p:cNvSpPr/>
            <p:nvPr/>
          </p:nvSpPr>
          <p:spPr>
            <a:xfrm>
              <a:off x="5490085" y="1875271"/>
              <a:ext cx="151441" cy="99116"/>
            </a:xfrm>
            <a:custGeom>
              <a:rect b="b" l="l" r="r" t="t"/>
              <a:pathLst>
                <a:path extrusionOk="0" h="99116" w="151441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6" name="Google Shape;3556;p38"/>
            <p:cNvSpPr/>
            <p:nvPr/>
          </p:nvSpPr>
          <p:spPr>
            <a:xfrm>
              <a:off x="5494480" y="1896496"/>
              <a:ext cx="98885" cy="82426"/>
            </a:xfrm>
            <a:custGeom>
              <a:rect b="b" l="l" r="r" t="t"/>
              <a:pathLst>
                <a:path extrusionOk="0" h="82426" w="98885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38"/>
            <p:cNvSpPr/>
            <p:nvPr/>
          </p:nvSpPr>
          <p:spPr>
            <a:xfrm>
              <a:off x="5773193" y="1460583"/>
              <a:ext cx="342080" cy="688737"/>
            </a:xfrm>
            <a:custGeom>
              <a:rect b="b" l="l" r="r" t="t"/>
              <a:pathLst>
                <a:path extrusionOk="0" h="688737" w="34208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38"/>
            <p:cNvSpPr/>
            <p:nvPr/>
          </p:nvSpPr>
          <p:spPr>
            <a:xfrm>
              <a:off x="6052262" y="1601698"/>
              <a:ext cx="132559" cy="608427"/>
            </a:xfrm>
            <a:custGeom>
              <a:rect b="b" l="l" r="r" t="t"/>
              <a:pathLst>
                <a:path extrusionOk="0" h="608427" w="132559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9" name="Google Shape;3559;p38"/>
            <p:cNvSpPr/>
            <p:nvPr/>
          </p:nvSpPr>
          <p:spPr>
            <a:xfrm>
              <a:off x="5838983" y="1219006"/>
              <a:ext cx="226927" cy="276849"/>
            </a:xfrm>
            <a:custGeom>
              <a:rect b="b" l="l" r="r" t="t"/>
              <a:pathLst>
                <a:path extrusionOk="0" h="276849" w="226927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0" name="Google Shape;3560;p38"/>
            <p:cNvSpPr/>
            <p:nvPr/>
          </p:nvSpPr>
          <p:spPr>
            <a:xfrm>
              <a:off x="5847630" y="1194850"/>
              <a:ext cx="239905" cy="237025"/>
            </a:xfrm>
            <a:custGeom>
              <a:rect b="b" l="l" r="r" t="t"/>
              <a:pathLst>
                <a:path extrusionOk="0" h="237025" w="239905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38"/>
            <p:cNvSpPr/>
            <p:nvPr/>
          </p:nvSpPr>
          <p:spPr>
            <a:xfrm>
              <a:off x="6035307" y="1564524"/>
              <a:ext cx="148633" cy="202336"/>
            </a:xfrm>
            <a:custGeom>
              <a:rect b="b" l="l" r="r" t="t"/>
              <a:pathLst>
                <a:path extrusionOk="0" h="202336" w="148633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38"/>
            <p:cNvSpPr/>
            <p:nvPr/>
          </p:nvSpPr>
          <p:spPr>
            <a:xfrm>
              <a:off x="5727199" y="1461212"/>
              <a:ext cx="120770" cy="194746"/>
            </a:xfrm>
            <a:custGeom>
              <a:rect b="b" l="l" r="r" t="t"/>
              <a:pathLst>
                <a:path extrusionOk="0" h="194746" w="12077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38"/>
            <p:cNvSpPr/>
            <p:nvPr/>
          </p:nvSpPr>
          <p:spPr>
            <a:xfrm>
              <a:off x="2473900" y="4607987"/>
              <a:ext cx="657677" cy="380237"/>
            </a:xfrm>
            <a:custGeom>
              <a:rect b="b" l="l" r="r" t="t"/>
              <a:pathLst>
                <a:path extrusionOk="0" h="380237" w="657677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38"/>
            <p:cNvSpPr/>
            <p:nvPr/>
          </p:nvSpPr>
          <p:spPr>
            <a:xfrm>
              <a:off x="2526860" y="3374023"/>
              <a:ext cx="157580" cy="343757"/>
            </a:xfrm>
            <a:custGeom>
              <a:rect b="b" l="l" r="r" t="t"/>
              <a:pathLst>
                <a:path extrusionOk="0" h="343757" w="15758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38"/>
            <p:cNvSpPr/>
            <p:nvPr/>
          </p:nvSpPr>
          <p:spPr>
            <a:xfrm>
              <a:off x="2548930" y="3232673"/>
              <a:ext cx="113353" cy="218341"/>
            </a:xfrm>
            <a:custGeom>
              <a:rect b="b" l="l" r="r" t="t"/>
              <a:pathLst>
                <a:path extrusionOk="0" h="218341" w="113353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38"/>
            <p:cNvSpPr/>
            <p:nvPr/>
          </p:nvSpPr>
          <p:spPr>
            <a:xfrm>
              <a:off x="2798668" y="4744252"/>
              <a:ext cx="244333" cy="137739"/>
            </a:xfrm>
            <a:custGeom>
              <a:rect b="b" l="l" r="r" t="t"/>
              <a:pathLst>
                <a:path extrusionOk="0" h="137739" w="244333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38"/>
            <p:cNvSpPr/>
            <p:nvPr/>
          </p:nvSpPr>
          <p:spPr>
            <a:xfrm>
              <a:off x="2802738" y="4767054"/>
              <a:ext cx="240222" cy="115414"/>
            </a:xfrm>
            <a:custGeom>
              <a:rect b="b" l="l" r="r" t="t"/>
              <a:pathLst>
                <a:path extrusionOk="0" h="115414" w="240222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38"/>
            <p:cNvSpPr/>
            <p:nvPr/>
          </p:nvSpPr>
          <p:spPr>
            <a:xfrm>
              <a:off x="2619879" y="4663861"/>
              <a:ext cx="244438" cy="137739"/>
            </a:xfrm>
            <a:custGeom>
              <a:rect b="b" l="l" r="r" t="t"/>
              <a:pathLst>
                <a:path extrusionOk="0" h="137739" w="244438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38"/>
            <p:cNvSpPr/>
            <p:nvPr/>
          </p:nvSpPr>
          <p:spPr>
            <a:xfrm>
              <a:off x="2624340" y="4686663"/>
              <a:ext cx="240317" cy="115414"/>
            </a:xfrm>
            <a:custGeom>
              <a:rect b="b" l="l" r="r" t="t"/>
              <a:pathLst>
                <a:path extrusionOk="0" h="115414" w="240317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38"/>
            <p:cNvSpPr/>
            <p:nvPr/>
          </p:nvSpPr>
          <p:spPr>
            <a:xfrm>
              <a:off x="2619947" y="3772263"/>
              <a:ext cx="357956" cy="1010624"/>
            </a:xfrm>
            <a:custGeom>
              <a:rect b="b" l="l" r="r" t="t"/>
              <a:pathLst>
                <a:path extrusionOk="0" h="1010624" w="357956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38"/>
            <p:cNvSpPr/>
            <p:nvPr/>
          </p:nvSpPr>
          <p:spPr>
            <a:xfrm>
              <a:off x="2665909" y="2943080"/>
              <a:ext cx="259735" cy="415919"/>
            </a:xfrm>
            <a:custGeom>
              <a:rect b="b" l="l" r="r" t="t"/>
              <a:pathLst>
                <a:path extrusionOk="0" h="415919" w="259735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38"/>
            <p:cNvSpPr/>
            <p:nvPr/>
          </p:nvSpPr>
          <p:spPr>
            <a:xfrm>
              <a:off x="2581088" y="3237593"/>
              <a:ext cx="399004" cy="661684"/>
            </a:xfrm>
            <a:custGeom>
              <a:rect b="b" l="l" r="r" t="t"/>
              <a:pathLst>
                <a:path extrusionOk="0" h="661684" w="399004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38"/>
            <p:cNvSpPr/>
            <p:nvPr/>
          </p:nvSpPr>
          <p:spPr>
            <a:xfrm>
              <a:off x="2863826" y="3320377"/>
              <a:ext cx="503069" cy="394810"/>
            </a:xfrm>
            <a:custGeom>
              <a:rect b="b" l="l" r="r" t="t"/>
              <a:pathLst>
                <a:path extrusionOk="0" h="394810" w="503069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38"/>
            <p:cNvSpPr/>
            <p:nvPr/>
          </p:nvSpPr>
          <p:spPr>
            <a:xfrm>
              <a:off x="2845723" y="3311820"/>
              <a:ext cx="154147" cy="225876"/>
            </a:xfrm>
            <a:custGeom>
              <a:rect b="b" l="l" r="r" t="t"/>
              <a:pathLst>
                <a:path extrusionOk="0" h="225876" w="154147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38"/>
            <p:cNvSpPr/>
            <p:nvPr/>
          </p:nvSpPr>
          <p:spPr>
            <a:xfrm>
              <a:off x="2673955" y="2924805"/>
              <a:ext cx="251532" cy="277898"/>
            </a:xfrm>
            <a:custGeom>
              <a:rect b="b" l="l" r="r" t="t"/>
              <a:pathLst>
                <a:path extrusionOk="0" h="277898" w="251532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38"/>
            <p:cNvSpPr/>
            <p:nvPr/>
          </p:nvSpPr>
          <p:spPr>
            <a:xfrm>
              <a:off x="3214730" y="3494025"/>
              <a:ext cx="76119" cy="66973"/>
            </a:xfrm>
            <a:custGeom>
              <a:rect b="b" l="l" r="r" t="t"/>
              <a:pathLst>
                <a:path extrusionOk="0" h="66973" w="76119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7" name="Google Shape;3577;p38"/>
            <p:cNvGrpSpPr/>
            <p:nvPr/>
          </p:nvGrpSpPr>
          <p:grpSpPr>
            <a:xfrm>
              <a:off x="3192914" y="3470000"/>
              <a:ext cx="220130" cy="132120"/>
              <a:chOff x="4865564" y="4292025"/>
              <a:chExt cx="220130" cy="132120"/>
            </a:xfrm>
          </p:grpSpPr>
          <p:sp>
            <p:nvSpPr>
              <p:cNvPr id="3578" name="Google Shape;3578;p38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rect b="b" l="l" r="r" t="t"/>
                <a:pathLst>
                  <a:path extrusionOk="0" h="126881" w="219679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38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rect b="b" l="l" r="r" t="t"/>
                <a:pathLst>
                  <a:path extrusionOk="0" h="5238" w="6086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38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rect b="b" l="l" r="r" t="t"/>
                <a:pathLst>
                  <a:path extrusionOk="0" h="4953" w="4849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38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rect b="b" l="l" r="r" t="t"/>
                <a:pathLst>
                  <a:path extrusionOk="0" h="126874" w="219203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38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rect b="b" l="l" r="r" t="t"/>
                <a:pathLst>
                  <a:path extrusionOk="0" h="2102" w="1145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38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4" name="Google Shape;3584;p38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5" name="Google Shape;3585;p38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6" name="Google Shape;3586;p38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7" name="Google Shape;3587;p38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8" name="Google Shape;3588;p38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9" name="Google Shape;3589;p38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0" name="Google Shape;3590;p38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rect b="b" l="l" r="r" t="t"/>
                <a:pathLst>
                  <a:path extrusionOk="0" h="6794" w="9224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1" name="Google Shape;3591;p38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rect b="b" l="l" r="r" t="t"/>
                <a:pathLst>
                  <a:path extrusionOk="0" h="6096" w="8558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2" name="Google Shape;3592;p38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rect b="b" l="l" r="r" t="t"/>
                <a:pathLst>
                  <a:path extrusionOk="0" h="6096" w="8559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3" name="Google Shape;3593;p38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rect b="b" l="l" r="r" t="t"/>
                <a:pathLst>
                  <a:path extrusionOk="0" h="127142" w="219679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4" name="Google Shape;3594;p3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5" name="Google Shape;3595;p3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6" name="Google Shape;3596;p38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rect b="b" l="l" r="r" t="t"/>
                <a:pathLst>
                  <a:path extrusionOk="0" h="2857" w="5135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7" name="Google Shape;3597;p38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rect b="b" l="l" r="r" t="t"/>
                <a:pathLst>
                  <a:path extrusionOk="0" h="1221" w="1521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98" name="Google Shape;3598;p38"/>
            <p:cNvSpPr/>
            <p:nvPr/>
          </p:nvSpPr>
          <p:spPr>
            <a:xfrm>
              <a:off x="3239891" y="3511325"/>
              <a:ext cx="129087" cy="107584"/>
            </a:xfrm>
            <a:custGeom>
              <a:rect b="b" l="l" r="r" t="t"/>
              <a:pathLst>
                <a:path extrusionOk="0" h="107584" w="129087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38"/>
            <p:cNvSpPr/>
            <p:nvPr/>
          </p:nvSpPr>
          <p:spPr>
            <a:xfrm>
              <a:off x="2547598" y="1999349"/>
              <a:ext cx="711585" cy="787458"/>
            </a:xfrm>
            <a:custGeom>
              <a:rect b="b" l="l" r="r" t="t"/>
              <a:pathLst>
                <a:path extrusionOk="0" h="787458" w="711585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38"/>
            <p:cNvSpPr/>
            <p:nvPr/>
          </p:nvSpPr>
          <p:spPr>
            <a:xfrm>
              <a:off x="2526963" y="2038199"/>
              <a:ext cx="663763" cy="751441"/>
            </a:xfrm>
            <a:custGeom>
              <a:rect b="b" l="l" r="r" t="t"/>
              <a:pathLst>
                <a:path extrusionOk="0" h="751441" w="663763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38"/>
            <p:cNvSpPr/>
            <p:nvPr/>
          </p:nvSpPr>
          <p:spPr>
            <a:xfrm>
              <a:off x="5660632" y="225896"/>
              <a:ext cx="713014" cy="789165"/>
            </a:xfrm>
            <a:custGeom>
              <a:rect b="b" l="l" r="r" t="t"/>
              <a:pathLst>
                <a:path extrusionOk="0" h="789165" w="713014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38"/>
            <p:cNvSpPr/>
            <p:nvPr/>
          </p:nvSpPr>
          <p:spPr>
            <a:xfrm>
              <a:off x="5639997" y="264856"/>
              <a:ext cx="665000" cy="752811"/>
            </a:xfrm>
            <a:custGeom>
              <a:rect b="b" l="l" r="r" t="t"/>
              <a:pathLst>
                <a:path extrusionOk="0" h="752811" w="66500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38"/>
            <p:cNvSpPr/>
            <p:nvPr/>
          </p:nvSpPr>
          <p:spPr>
            <a:xfrm rot="-1801764">
              <a:off x="5761046" y="473959"/>
              <a:ext cx="64417" cy="111724"/>
            </a:xfrm>
            <a:custGeom>
              <a:rect b="b" l="l" r="r" t="t"/>
              <a:pathLst>
                <a:path extrusionOk="0" h="111823" w="64474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38"/>
            <p:cNvSpPr/>
            <p:nvPr/>
          </p:nvSpPr>
          <p:spPr>
            <a:xfrm rot="-1790023">
              <a:off x="5938028" y="569955"/>
              <a:ext cx="64698" cy="112212"/>
            </a:xfrm>
            <a:custGeom>
              <a:rect b="b" l="l" r="r" t="t"/>
              <a:pathLst>
                <a:path extrusionOk="0" h="112208" w="64696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38"/>
            <p:cNvSpPr/>
            <p:nvPr/>
          </p:nvSpPr>
          <p:spPr>
            <a:xfrm rot="-1801764">
              <a:off x="6087772" y="663001"/>
              <a:ext cx="64417" cy="111724"/>
            </a:xfrm>
            <a:custGeom>
              <a:rect b="b" l="l" r="r" t="t"/>
              <a:pathLst>
                <a:path extrusionOk="0" h="111823" w="64474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38"/>
            <p:cNvSpPr/>
            <p:nvPr/>
          </p:nvSpPr>
          <p:spPr>
            <a:xfrm>
              <a:off x="5152444" y="952333"/>
              <a:ext cx="216911" cy="289327"/>
            </a:xfrm>
            <a:custGeom>
              <a:rect b="b" l="l" r="r" t="t"/>
              <a:pathLst>
                <a:path extrusionOk="0" h="289327" w="216911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38"/>
            <p:cNvSpPr/>
            <p:nvPr/>
          </p:nvSpPr>
          <p:spPr>
            <a:xfrm rot="-1801764">
              <a:off x="5140687" y="961623"/>
              <a:ext cx="170828" cy="296534"/>
            </a:xfrm>
            <a:custGeom>
              <a:rect b="b" l="l" r="r" t="t"/>
              <a:pathLst>
                <a:path extrusionOk="0" h="296798" w="17098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38"/>
            <p:cNvSpPr/>
            <p:nvPr/>
          </p:nvSpPr>
          <p:spPr>
            <a:xfrm rot="-1801764">
              <a:off x="5172664" y="1037752"/>
              <a:ext cx="24322" cy="42252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38"/>
            <p:cNvSpPr/>
            <p:nvPr/>
          </p:nvSpPr>
          <p:spPr>
            <a:xfrm rot="-1801764">
              <a:off x="5253882" y="1084610"/>
              <a:ext cx="24322" cy="42252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38"/>
            <p:cNvSpPr/>
            <p:nvPr/>
          </p:nvSpPr>
          <p:spPr>
            <a:xfrm>
              <a:off x="5184871" y="1123551"/>
              <a:ext cx="85015" cy="59542"/>
            </a:xfrm>
            <a:custGeom>
              <a:rect b="b" l="l" r="r" t="t"/>
              <a:pathLst>
                <a:path extrusionOk="0" h="59542" w="85015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38"/>
            <p:cNvSpPr/>
            <p:nvPr/>
          </p:nvSpPr>
          <p:spPr>
            <a:xfrm>
              <a:off x="3424090" y="2990832"/>
              <a:ext cx="59149" cy="186880"/>
            </a:xfrm>
            <a:custGeom>
              <a:rect b="b" l="l" r="r" t="t"/>
              <a:pathLst>
                <a:path extrusionOk="0" h="186880" w="59149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38"/>
            <p:cNvSpPr/>
            <p:nvPr/>
          </p:nvSpPr>
          <p:spPr>
            <a:xfrm>
              <a:off x="3424090" y="2963209"/>
              <a:ext cx="109454" cy="62007"/>
            </a:xfrm>
            <a:custGeom>
              <a:rect b="b" l="l" r="r" t="t"/>
              <a:pathLst>
                <a:path extrusionOk="0" h="62007" w="109454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38"/>
            <p:cNvSpPr/>
            <p:nvPr/>
          </p:nvSpPr>
          <p:spPr>
            <a:xfrm>
              <a:off x="3532974" y="2965813"/>
              <a:ext cx="174947" cy="282184"/>
            </a:xfrm>
            <a:custGeom>
              <a:rect b="b" l="l" r="r" t="t"/>
              <a:pathLst>
                <a:path extrusionOk="0" h="282184" w="174947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38"/>
            <p:cNvSpPr/>
            <p:nvPr/>
          </p:nvSpPr>
          <p:spPr>
            <a:xfrm>
              <a:off x="3635011" y="3202477"/>
              <a:ext cx="34899" cy="63627"/>
            </a:xfrm>
            <a:custGeom>
              <a:rect b="b" l="l" r="r" t="t"/>
              <a:pathLst>
                <a:path extrusionOk="0" h="63627" w="34899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38"/>
            <p:cNvSpPr/>
            <p:nvPr/>
          </p:nvSpPr>
          <p:spPr>
            <a:xfrm>
              <a:off x="3499691" y="2985265"/>
              <a:ext cx="174947" cy="281849"/>
            </a:xfrm>
            <a:custGeom>
              <a:rect b="b" l="l" r="r" t="t"/>
              <a:pathLst>
                <a:path extrusionOk="0" h="281849" w="174947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6" name="Google Shape;3616;p38"/>
          <p:cNvGrpSpPr/>
          <p:nvPr/>
        </p:nvGrpSpPr>
        <p:grpSpPr>
          <a:xfrm>
            <a:off x="2671764" y="2863382"/>
            <a:ext cx="1550646" cy="1684920"/>
            <a:chOff x="2244025" y="145922"/>
            <a:chExt cx="4382832" cy="4762352"/>
          </a:xfrm>
        </p:grpSpPr>
        <p:grpSp>
          <p:nvGrpSpPr>
            <p:cNvPr id="3617" name="Google Shape;3617;p38"/>
            <p:cNvGrpSpPr/>
            <p:nvPr/>
          </p:nvGrpSpPr>
          <p:grpSpPr>
            <a:xfrm>
              <a:off x="4124355" y="330300"/>
              <a:ext cx="2502502" cy="3373185"/>
              <a:chOff x="5785580" y="1232275"/>
              <a:chExt cx="2502502" cy="3373185"/>
            </a:xfrm>
          </p:grpSpPr>
          <p:sp>
            <p:nvSpPr>
              <p:cNvPr id="3618" name="Google Shape;3618;p38"/>
              <p:cNvSpPr/>
              <p:nvPr/>
            </p:nvSpPr>
            <p:spPr>
              <a:xfrm>
                <a:off x="6314607" y="3851433"/>
                <a:ext cx="944490" cy="545783"/>
              </a:xfrm>
              <a:custGeom>
                <a:rect b="b" l="l" r="r" t="t"/>
                <a:pathLst>
                  <a:path extrusionOk="0" h="545783" w="944490">
                    <a:moveTo>
                      <a:pt x="500911" y="532447"/>
                    </a:moveTo>
                    <a:lnTo>
                      <a:pt x="23232" y="256222"/>
                    </a:lnTo>
                    <a:cubicBezTo>
                      <a:pt x="-11153" y="236411"/>
                      <a:pt x="-6867" y="201644"/>
                      <a:pt x="32757" y="178689"/>
                    </a:cubicBezTo>
                    <a:lnTo>
                      <a:pt x="342129" y="0"/>
                    </a:lnTo>
                    <a:lnTo>
                      <a:pt x="944490" y="347758"/>
                    </a:lnTo>
                    <a:lnTo>
                      <a:pt x="635023" y="526447"/>
                    </a:lnTo>
                    <a:cubicBezTo>
                      <a:pt x="595494" y="549783"/>
                      <a:pt x="535296" y="552259"/>
                      <a:pt x="500911" y="53244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9" name="Google Shape;3619;p38"/>
              <p:cNvSpPr/>
              <p:nvPr/>
            </p:nvSpPr>
            <p:spPr>
              <a:xfrm>
                <a:off x="6357717" y="3826573"/>
                <a:ext cx="944624" cy="545413"/>
              </a:xfrm>
              <a:custGeom>
                <a:rect b="b" l="l" r="r" t="t"/>
                <a:pathLst>
                  <a:path extrusionOk="0" h="545413" w="944624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5"/>
                      <a:pt x="-6828" y="201644"/>
                      <a:pt x="32796" y="178689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252" y="526352"/>
                    </a:lnTo>
                    <a:cubicBezTo>
                      <a:pt x="595533" y="549402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0" name="Google Shape;3620;p38"/>
              <p:cNvSpPr/>
              <p:nvPr/>
            </p:nvSpPr>
            <p:spPr>
              <a:xfrm>
                <a:off x="7274623" y="4156138"/>
                <a:ext cx="27813" cy="18192"/>
              </a:xfrm>
              <a:custGeom>
                <a:rect b="b" l="l" r="r" t="t"/>
                <a:pathLst>
                  <a:path extrusionOk="0" h="18192" w="27813">
                    <a:moveTo>
                      <a:pt x="27813" y="18193"/>
                    </a:moveTo>
                    <a:lnTo>
                      <a:pt x="27813" y="0"/>
                    </a:lnTo>
                    <a:lnTo>
                      <a:pt x="0" y="16002"/>
                    </a:lnTo>
                    <a:lnTo>
                      <a:pt x="27813" y="1819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1" name="Google Shape;3621;p38"/>
              <p:cNvSpPr/>
              <p:nvPr/>
            </p:nvSpPr>
            <p:spPr>
              <a:xfrm>
                <a:off x="6357747" y="4031456"/>
                <a:ext cx="28575" cy="18478"/>
              </a:xfrm>
              <a:custGeom>
                <a:rect b="b" l="l" r="r" t="t"/>
                <a:pathLst>
                  <a:path extrusionOk="0" h="18478" w="28575">
                    <a:moveTo>
                      <a:pt x="0" y="18479"/>
                    </a:moveTo>
                    <a:lnTo>
                      <a:pt x="0" y="0"/>
                    </a:lnTo>
                    <a:lnTo>
                      <a:pt x="28575" y="11811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2" name="Google Shape;3622;p38"/>
              <p:cNvSpPr/>
              <p:nvPr/>
            </p:nvSpPr>
            <p:spPr>
              <a:xfrm>
                <a:off x="6357717" y="3808380"/>
                <a:ext cx="944624" cy="545381"/>
              </a:xfrm>
              <a:custGeom>
                <a:rect b="b" l="l" r="r" t="t"/>
                <a:pathLst>
                  <a:path extrusionOk="0" h="545381" w="944624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6"/>
                      <a:pt x="-6828" y="201549"/>
                      <a:pt x="32796" y="178594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157" y="526352"/>
                    </a:lnTo>
                    <a:cubicBezTo>
                      <a:pt x="595533" y="549307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3" name="Google Shape;3623;p38"/>
              <p:cNvSpPr/>
              <p:nvPr/>
            </p:nvSpPr>
            <p:spPr>
              <a:xfrm>
                <a:off x="6627114" y="3561873"/>
                <a:ext cx="675322" cy="594264"/>
              </a:xfrm>
              <a:custGeom>
                <a:rect b="b" l="l" r="r" t="t"/>
                <a:pathLst>
                  <a:path extrusionOk="0" h="594264" w="675322">
                    <a:moveTo>
                      <a:pt x="74581" y="247269"/>
                    </a:moveTo>
                    <a:lnTo>
                      <a:pt x="0" y="0"/>
                    </a:lnTo>
                    <a:lnTo>
                      <a:pt x="608933" y="349186"/>
                    </a:lnTo>
                    <a:lnTo>
                      <a:pt x="675322" y="594265"/>
                    </a:lnTo>
                    <a:lnTo>
                      <a:pt x="74581" y="247269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4" name="Google Shape;3624;p38"/>
              <p:cNvSpPr/>
              <p:nvPr/>
            </p:nvSpPr>
            <p:spPr>
              <a:xfrm>
                <a:off x="7276147" y="4135183"/>
                <a:ext cx="26289" cy="31146"/>
              </a:xfrm>
              <a:custGeom>
                <a:rect b="b" l="l" r="r" t="t"/>
                <a:pathLst>
                  <a:path extrusionOk="0" h="31146" w="26289">
                    <a:moveTo>
                      <a:pt x="8572" y="31147"/>
                    </a:moveTo>
                    <a:lnTo>
                      <a:pt x="26289" y="20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5" name="Google Shape;3625;p38"/>
              <p:cNvSpPr/>
              <p:nvPr/>
            </p:nvSpPr>
            <p:spPr>
              <a:xfrm>
                <a:off x="6607968" y="3571113"/>
                <a:ext cx="676751" cy="595217"/>
              </a:xfrm>
              <a:custGeom>
                <a:rect b="b" l="l" r="r" t="t"/>
                <a:pathLst>
                  <a:path extrusionOk="0" h="595217" w="676751">
                    <a:moveTo>
                      <a:pt x="74486" y="247364"/>
                    </a:moveTo>
                    <a:lnTo>
                      <a:pt x="0" y="0"/>
                    </a:lnTo>
                    <a:lnTo>
                      <a:pt x="608933" y="349282"/>
                    </a:lnTo>
                    <a:lnTo>
                      <a:pt x="676751" y="595217"/>
                    </a:lnTo>
                    <a:lnTo>
                      <a:pt x="74486" y="247364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6" name="Google Shape;3626;p38"/>
              <p:cNvSpPr/>
              <p:nvPr/>
            </p:nvSpPr>
            <p:spPr>
              <a:xfrm>
                <a:off x="5811392" y="1232275"/>
                <a:ext cx="2476690" cy="3358041"/>
              </a:xfrm>
              <a:custGeom>
                <a:rect b="b" l="l" r="r" t="t"/>
                <a:pathLst>
                  <a:path extrusionOk="0" h="3358041" w="2476690">
                    <a:moveTo>
                      <a:pt x="2416778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778" y="1368050"/>
                    </a:lnTo>
                    <a:cubicBezTo>
                      <a:pt x="2449925" y="1387100"/>
                      <a:pt x="2476691" y="1438344"/>
                      <a:pt x="2476691" y="1482350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778" y="335086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7" name="Google Shape;3627;p38"/>
              <p:cNvSpPr/>
              <p:nvPr/>
            </p:nvSpPr>
            <p:spPr>
              <a:xfrm>
                <a:off x="8240363" y="4509420"/>
                <a:ext cx="26098" cy="92487"/>
              </a:xfrm>
              <a:custGeom>
                <a:rect b="b" l="l" r="r" t="t"/>
                <a:pathLst>
                  <a:path extrusionOk="0" h="92487" w="26098">
                    <a:moveTo>
                      <a:pt x="0" y="92488"/>
                    </a:moveTo>
                    <a:lnTo>
                      <a:pt x="26098" y="77438"/>
                    </a:lnTo>
                    <a:lnTo>
                      <a:pt x="14859" y="0"/>
                    </a:lnTo>
                    <a:lnTo>
                      <a:pt x="0" y="9248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8" name="Google Shape;3628;p38"/>
              <p:cNvSpPr/>
              <p:nvPr/>
            </p:nvSpPr>
            <p:spPr>
              <a:xfrm>
                <a:off x="5807106" y="1235868"/>
                <a:ext cx="62674" cy="27245"/>
              </a:xfrm>
              <a:custGeom>
                <a:rect b="b" l="l" r="r" t="t"/>
                <a:pathLst>
                  <a:path extrusionOk="0" h="27245" w="62674">
                    <a:moveTo>
                      <a:pt x="0" y="14859"/>
                    </a:moveTo>
                    <a:lnTo>
                      <a:pt x="25717" y="0"/>
                    </a:lnTo>
                    <a:lnTo>
                      <a:pt x="62675" y="21431"/>
                    </a:lnTo>
                    <a:cubicBezTo>
                      <a:pt x="62675" y="21431"/>
                      <a:pt x="23336" y="27432"/>
                      <a:pt x="22384" y="27242"/>
                    </a:cubicBezTo>
                    <a:cubicBezTo>
                      <a:pt x="21431" y="27051"/>
                      <a:pt x="0" y="14859"/>
                      <a:pt x="0" y="1485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9" name="Google Shape;3629;p38"/>
              <p:cNvSpPr/>
              <p:nvPr/>
            </p:nvSpPr>
            <p:spPr>
              <a:xfrm>
                <a:off x="5789771" y="1244753"/>
                <a:ext cx="2476690" cy="3358040"/>
              </a:xfrm>
              <a:custGeom>
                <a:rect b="b" l="l" r="r" t="t"/>
                <a:pathLst>
                  <a:path extrusionOk="0" h="3358040" w="2476690">
                    <a:moveTo>
                      <a:pt x="2416874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874" y="1368049"/>
                    </a:lnTo>
                    <a:cubicBezTo>
                      <a:pt x="2449925" y="1387099"/>
                      <a:pt x="2476691" y="1438344"/>
                      <a:pt x="2476691" y="1482349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874" y="335086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0" name="Google Shape;3630;p38"/>
              <p:cNvSpPr/>
              <p:nvPr/>
            </p:nvSpPr>
            <p:spPr>
              <a:xfrm>
                <a:off x="5785580" y="1247175"/>
                <a:ext cx="2476785" cy="3358285"/>
              </a:xfrm>
              <a:custGeom>
                <a:rect b="b" l="l" r="r" t="t"/>
                <a:pathLst>
                  <a:path extrusionOk="0" h="3358285" w="2476785">
                    <a:moveTo>
                      <a:pt x="2476786" y="1482309"/>
                    </a:moveTo>
                    <a:lnTo>
                      <a:pt x="2476786" y="3305775"/>
                    </a:lnTo>
                    <a:cubicBezTo>
                      <a:pt x="2476786" y="3349971"/>
                      <a:pt x="2449925" y="3370259"/>
                      <a:pt x="2416874" y="3351019"/>
                    </a:cubicBezTo>
                    <a:lnTo>
                      <a:pt x="59817" y="1989992"/>
                    </a:lnTo>
                    <a:cubicBezTo>
                      <a:pt x="26765" y="1970942"/>
                      <a:pt x="0" y="1919697"/>
                      <a:pt x="0" y="1875692"/>
                    </a:cubicBezTo>
                    <a:lnTo>
                      <a:pt x="0" y="52416"/>
                    </a:lnTo>
                    <a:cubicBezTo>
                      <a:pt x="0" y="8315"/>
                      <a:pt x="26765" y="-11878"/>
                      <a:pt x="59817" y="7172"/>
                    </a:cubicBezTo>
                    <a:lnTo>
                      <a:pt x="2416874" y="1368009"/>
                    </a:lnTo>
                    <a:cubicBezTo>
                      <a:pt x="2449925" y="1387059"/>
                      <a:pt x="2476786" y="1438304"/>
                      <a:pt x="2476786" y="148230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1" name="Google Shape;3631;p38"/>
              <p:cNvSpPr/>
              <p:nvPr/>
            </p:nvSpPr>
            <p:spPr>
              <a:xfrm>
                <a:off x="5815488" y="1286421"/>
                <a:ext cx="2415539" cy="3200710"/>
              </a:xfrm>
              <a:custGeom>
                <a:rect b="b" l="l" r="r" t="t"/>
                <a:pathLst>
                  <a:path extrusionOk="0" h="3200710" w="2415539">
                    <a:moveTo>
                      <a:pt x="2414111" y="3200711"/>
                    </a:moveTo>
                    <a:lnTo>
                      <a:pt x="0" y="1806727"/>
                    </a:lnTo>
                    <a:lnTo>
                      <a:pt x="1333" y="20504"/>
                    </a:lnTo>
                    <a:cubicBezTo>
                      <a:pt x="1333" y="2121"/>
                      <a:pt x="14097" y="-5214"/>
                      <a:pt x="29908" y="3930"/>
                    </a:cubicBezTo>
                    <a:lnTo>
                      <a:pt x="2386965" y="1364672"/>
                    </a:lnTo>
                    <a:cubicBezTo>
                      <a:pt x="2403853" y="1375759"/>
                      <a:pt x="2414464" y="1394219"/>
                      <a:pt x="2415540" y="14143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2" name="Google Shape;3632;p38"/>
              <p:cNvSpPr/>
              <p:nvPr/>
            </p:nvSpPr>
            <p:spPr>
              <a:xfrm>
                <a:off x="5915882" y="1476290"/>
                <a:ext cx="2188940" cy="1460906"/>
              </a:xfrm>
              <a:custGeom>
                <a:rect b="b" l="l" r="r" t="t"/>
                <a:pathLst>
                  <a:path extrusionOk="0" h="1460906" w="2188940">
                    <a:moveTo>
                      <a:pt x="2164556" y="1457981"/>
                    </a:moveTo>
                    <a:lnTo>
                      <a:pt x="24384" y="222303"/>
                    </a:lnTo>
                    <a:cubicBezTo>
                      <a:pt x="9306" y="211583"/>
                      <a:pt x="248" y="194317"/>
                      <a:pt x="0" y="175821"/>
                    </a:cubicBezTo>
                    <a:lnTo>
                      <a:pt x="0" y="21326"/>
                    </a:lnTo>
                    <a:cubicBezTo>
                      <a:pt x="0" y="3419"/>
                      <a:pt x="10858" y="-4868"/>
                      <a:pt x="24384" y="2942"/>
                    </a:cubicBezTo>
                    <a:lnTo>
                      <a:pt x="2164556" y="1238335"/>
                    </a:lnTo>
                    <a:cubicBezTo>
                      <a:pt x="2179587" y="1249136"/>
                      <a:pt x="2188626" y="1266405"/>
                      <a:pt x="2188940" y="1284912"/>
                    </a:cubicBezTo>
                    <a:lnTo>
                      <a:pt x="2188940" y="1439408"/>
                    </a:lnTo>
                    <a:cubicBezTo>
                      <a:pt x="2188940" y="1457410"/>
                      <a:pt x="2177987" y="1465792"/>
                      <a:pt x="2164556" y="145798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3" name="Google Shape;3633;p38"/>
              <p:cNvSpPr/>
              <p:nvPr/>
            </p:nvSpPr>
            <p:spPr>
              <a:xfrm rot="-1801764">
                <a:off x="5975652" y="1564561"/>
                <a:ext cx="76512" cy="132469"/>
              </a:xfrm>
              <a:custGeom>
                <a:rect b="b" l="l" r="r" t="t"/>
                <a:pathLst>
                  <a:path extrusionOk="0" h="132587" w="76580">
                    <a:moveTo>
                      <a:pt x="76581" y="66294"/>
                    </a:moveTo>
                    <a:cubicBezTo>
                      <a:pt x="76581" y="102907"/>
                      <a:pt x="59438" y="132588"/>
                      <a:pt x="38290" y="132588"/>
                    </a:cubicBezTo>
                    <a:cubicBezTo>
                      <a:pt x="17143" y="132588"/>
                      <a:pt x="0" y="102907"/>
                      <a:pt x="0" y="66294"/>
                    </a:cubicBezTo>
                    <a:cubicBezTo>
                      <a:pt x="0" y="29681"/>
                      <a:pt x="17143" y="0"/>
                      <a:pt x="38290" y="0"/>
                    </a:cubicBezTo>
                    <a:cubicBezTo>
                      <a:pt x="59438" y="0"/>
                      <a:pt x="76581" y="29681"/>
                      <a:pt x="76581" y="66294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4" name="Google Shape;3634;p38"/>
              <p:cNvSpPr/>
              <p:nvPr/>
            </p:nvSpPr>
            <p:spPr>
              <a:xfrm>
                <a:off x="6935438" y="2145169"/>
                <a:ext cx="197262" cy="149154"/>
              </a:xfrm>
              <a:custGeom>
                <a:rect b="b" l="l" r="r" t="t"/>
                <a:pathLst>
                  <a:path extrusionOk="0" h="149154" w="197262">
                    <a:moveTo>
                      <a:pt x="191167" y="148450"/>
                    </a:moveTo>
                    <a:lnTo>
                      <a:pt x="6096" y="41485"/>
                    </a:lnTo>
                    <a:cubicBezTo>
                      <a:pt x="2314" y="38818"/>
                      <a:pt x="48" y="34493"/>
                      <a:pt x="0" y="29864"/>
                    </a:cubicBezTo>
                    <a:lnTo>
                      <a:pt x="0" y="5385"/>
                    </a:lnTo>
                    <a:cubicBezTo>
                      <a:pt x="0" y="813"/>
                      <a:pt x="2667" y="-1187"/>
                      <a:pt x="6096" y="718"/>
                    </a:cubicBezTo>
                    <a:lnTo>
                      <a:pt x="191167" y="107683"/>
                    </a:lnTo>
                    <a:cubicBezTo>
                      <a:pt x="194948" y="110350"/>
                      <a:pt x="197215" y="114675"/>
                      <a:pt x="197263" y="119304"/>
                    </a:cubicBezTo>
                    <a:lnTo>
                      <a:pt x="197263" y="143783"/>
                    </a:lnTo>
                    <a:cubicBezTo>
                      <a:pt x="197263" y="148260"/>
                      <a:pt x="194596" y="150355"/>
                      <a:pt x="191167" y="148450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5" name="Google Shape;3635;p38"/>
              <p:cNvSpPr/>
              <p:nvPr/>
            </p:nvSpPr>
            <p:spPr>
              <a:xfrm>
                <a:off x="7235094" y="2318577"/>
                <a:ext cx="197262" cy="148968"/>
              </a:xfrm>
              <a:custGeom>
                <a:rect b="b" l="l" r="r" t="t"/>
                <a:pathLst>
                  <a:path extrusionOk="0" h="148968" w="197262">
                    <a:moveTo>
                      <a:pt x="191167" y="148397"/>
                    </a:moveTo>
                    <a:lnTo>
                      <a:pt x="6096" y="41527"/>
                    </a:lnTo>
                    <a:cubicBezTo>
                      <a:pt x="2324" y="38850"/>
                      <a:pt x="57" y="34535"/>
                      <a:pt x="0" y="29906"/>
                    </a:cubicBezTo>
                    <a:lnTo>
                      <a:pt x="0" y="5332"/>
                    </a:lnTo>
                    <a:cubicBezTo>
                      <a:pt x="0" y="855"/>
                      <a:pt x="2667" y="-1241"/>
                      <a:pt x="6096" y="760"/>
                    </a:cubicBezTo>
                    <a:lnTo>
                      <a:pt x="191167" y="107630"/>
                    </a:lnTo>
                    <a:cubicBezTo>
                      <a:pt x="194948" y="110297"/>
                      <a:pt x="197215" y="114622"/>
                      <a:pt x="197263" y="119251"/>
                    </a:cubicBezTo>
                    <a:lnTo>
                      <a:pt x="197263" y="143825"/>
                    </a:lnTo>
                    <a:cubicBezTo>
                      <a:pt x="197263" y="148397"/>
                      <a:pt x="194405" y="149921"/>
                      <a:pt x="191167" y="14839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6" name="Google Shape;3636;p38"/>
              <p:cNvSpPr/>
              <p:nvPr/>
            </p:nvSpPr>
            <p:spPr>
              <a:xfrm>
                <a:off x="7529798" y="2488369"/>
                <a:ext cx="197358" cy="149033"/>
              </a:xfrm>
              <a:custGeom>
                <a:rect b="b" l="l" r="r" t="t"/>
                <a:pathLst>
                  <a:path extrusionOk="0" h="149033" w="197358">
                    <a:moveTo>
                      <a:pt x="191262" y="148437"/>
                    </a:moveTo>
                    <a:lnTo>
                      <a:pt x="6096" y="41566"/>
                    </a:lnTo>
                    <a:cubicBezTo>
                      <a:pt x="2353" y="38823"/>
                      <a:pt x="105" y="34489"/>
                      <a:pt x="0" y="29851"/>
                    </a:cubicBezTo>
                    <a:lnTo>
                      <a:pt x="0" y="5371"/>
                    </a:lnTo>
                    <a:cubicBezTo>
                      <a:pt x="0" y="894"/>
                      <a:pt x="2762" y="-1201"/>
                      <a:pt x="6096" y="704"/>
                    </a:cubicBezTo>
                    <a:lnTo>
                      <a:pt x="191262" y="107670"/>
                    </a:lnTo>
                    <a:cubicBezTo>
                      <a:pt x="195043" y="110337"/>
                      <a:pt x="197310" y="114661"/>
                      <a:pt x="197358" y="119290"/>
                    </a:cubicBezTo>
                    <a:lnTo>
                      <a:pt x="197358" y="143769"/>
                    </a:lnTo>
                    <a:cubicBezTo>
                      <a:pt x="197358" y="148342"/>
                      <a:pt x="194977" y="150056"/>
                      <a:pt x="191262" y="14843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7" name="Google Shape;3637;p38"/>
              <p:cNvSpPr/>
              <p:nvPr/>
            </p:nvSpPr>
            <p:spPr>
              <a:xfrm>
                <a:off x="7829454" y="2661668"/>
                <a:ext cx="197358" cy="148943"/>
              </a:xfrm>
              <a:custGeom>
                <a:rect b="b" l="l" r="r" t="t"/>
                <a:pathLst>
                  <a:path extrusionOk="0" h="148943" w="197358">
                    <a:moveTo>
                      <a:pt x="191262" y="148207"/>
                    </a:moveTo>
                    <a:lnTo>
                      <a:pt x="6096" y="41336"/>
                    </a:lnTo>
                    <a:cubicBezTo>
                      <a:pt x="2362" y="38631"/>
                      <a:pt x="105" y="34326"/>
                      <a:pt x="0" y="29716"/>
                    </a:cubicBezTo>
                    <a:lnTo>
                      <a:pt x="0" y="5332"/>
                    </a:lnTo>
                    <a:cubicBezTo>
                      <a:pt x="0" y="855"/>
                      <a:pt x="2762" y="-1241"/>
                      <a:pt x="6096" y="760"/>
                    </a:cubicBezTo>
                    <a:lnTo>
                      <a:pt x="191262" y="107630"/>
                    </a:lnTo>
                    <a:cubicBezTo>
                      <a:pt x="195024" y="110316"/>
                      <a:pt x="197282" y="114631"/>
                      <a:pt x="197358" y="119251"/>
                    </a:cubicBezTo>
                    <a:lnTo>
                      <a:pt x="197358" y="143825"/>
                    </a:lnTo>
                    <a:cubicBezTo>
                      <a:pt x="197358" y="148207"/>
                      <a:pt x="194596" y="150112"/>
                      <a:pt x="191262" y="14820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8" name="Google Shape;3638;p38"/>
              <p:cNvSpPr/>
              <p:nvPr/>
            </p:nvSpPr>
            <p:spPr>
              <a:xfrm>
                <a:off x="7391400" y="2634856"/>
                <a:ext cx="551783" cy="685887"/>
              </a:xfrm>
              <a:custGeom>
                <a:rect b="b" l="l" r="r" t="t"/>
                <a:pathLst>
                  <a:path extrusionOk="0" h="685887" w="551783">
                    <a:moveTo>
                      <a:pt x="527018" y="682987"/>
                    </a:moveTo>
                    <a:lnTo>
                      <a:pt x="23908" y="392474"/>
                    </a:lnTo>
                    <a:cubicBezTo>
                      <a:pt x="9173" y="381730"/>
                      <a:pt x="324" y="364700"/>
                      <a:pt x="0" y="346469"/>
                    </a:cubicBezTo>
                    <a:lnTo>
                      <a:pt x="0" y="21285"/>
                    </a:lnTo>
                    <a:cubicBezTo>
                      <a:pt x="0" y="3378"/>
                      <a:pt x="10859" y="-4813"/>
                      <a:pt x="24289" y="2902"/>
                    </a:cubicBezTo>
                    <a:lnTo>
                      <a:pt x="527399" y="293319"/>
                    </a:lnTo>
                    <a:cubicBezTo>
                      <a:pt x="542430" y="304120"/>
                      <a:pt x="551469" y="321389"/>
                      <a:pt x="551783" y="339896"/>
                    </a:cubicBezTo>
                    <a:lnTo>
                      <a:pt x="551783" y="664508"/>
                    </a:lnTo>
                    <a:cubicBezTo>
                      <a:pt x="551402" y="682511"/>
                      <a:pt x="540448" y="690702"/>
                      <a:pt x="527018" y="6829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9" name="Google Shape;3639;p38"/>
              <p:cNvSpPr/>
              <p:nvPr/>
            </p:nvSpPr>
            <p:spPr>
              <a:xfrm>
                <a:off x="5981604" y="2604685"/>
                <a:ext cx="1286351" cy="820016"/>
              </a:xfrm>
              <a:custGeom>
                <a:rect b="b" l="l" r="r" t="t"/>
                <a:pathLst>
                  <a:path extrusionOk="0" h="820016" w="1286351">
                    <a:moveTo>
                      <a:pt x="1274159" y="818599"/>
                    </a:moveTo>
                    <a:lnTo>
                      <a:pt x="12192" y="89937"/>
                    </a:lnTo>
                    <a:cubicBezTo>
                      <a:pt x="4686" y="84555"/>
                      <a:pt x="162" y="75935"/>
                      <a:pt x="0" y="66696"/>
                    </a:cubicBezTo>
                    <a:lnTo>
                      <a:pt x="0" y="10784"/>
                    </a:lnTo>
                    <a:cubicBezTo>
                      <a:pt x="0" y="1830"/>
                      <a:pt x="5525" y="-2265"/>
                      <a:pt x="12192" y="1259"/>
                    </a:cubicBezTo>
                    <a:lnTo>
                      <a:pt x="1274159" y="729826"/>
                    </a:lnTo>
                    <a:cubicBezTo>
                      <a:pt x="1281693" y="735189"/>
                      <a:pt x="1286218" y="743818"/>
                      <a:pt x="1286351" y="753067"/>
                    </a:cubicBezTo>
                    <a:lnTo>
                      <a:pt x="1286351" y="808979"/>
                    </a:lnTo>
                    <a:cubicBezTo>
                      <a:pt x="1285970" y="818313"/>
                      <a:pt x="1280922" y="822409"/>
                      <a:pt x="1274159" y="818599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0" name="Google Shape;3640;p38"/>
              <p:cNvSpPr/>
              <p:nvPr/>
            </p:nvSpPr>
            <p:spPr>
              <a:xfrm>
                <a:off x="5985319" y="2767047"/>
                <a:ext cx="1158430" cy="718178"/>
              </a:xfrm>
              <a:custGeom>
                <a:rect b="b" l="l" r="r" t="t"/>
                <a:pathLst>
                  <a:path extrusionOk="0" h="718178" w="1158430">
                    <a:moveTo>
                      <a:pt x="1146239" y="716722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1146239" y="656047"/>
                    </a:lnTo>
                    <a:cubicBezTo>
                      <a:pt x="1153735" y="661448"/>
                      <a:pt x="1158249" y="670059"/>
                      <a:pt x="1158431" y="679288"/>
                    </a:cubicBezTo>
                    <a:lnTo>
                      <a:pt x="1158431" y="707101"/>
                    </a:lnTo>
                    <a:cubicBezTo>
                      <a:pt x="1158431" y="716436"/>
                      <a:pt x="1152906" y="720627"/>
                      <a:pt x="1146239" y="71672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1" name="Google Shape;3641;p38"/>
              <p:cNvSpPr/>
              <p:nvPr/>
            </p:nvSpPr>
            <p:spPr>
              <a:xfrm>
                <a:off x="5985319" y="2872624"/>
                <a:ext cx="1158430" cy="718059"/>
              </a:xfrm>
              <a:custGeom>
                <a:rect b="b" l="l" r="r" t="t"/>
                <a:pathLst>
                  <a:path extrusionOk="0" h="718059" w="1158430">
                    <a:moveTo>
                      <a:pt x="1146239" y="716587"/>
                    </a:moveTo>
                    <a:lnTo>
                      <a:pt x="12192" y="61933"/>
                    </a:lnTo>
                    <a:cubicBezTo>
                      <a:pt x="4658" y="56523"/>
                      <a:pt x="133" y="47865"/>
                      <a:pt x="0" y="38597"/>
                    </a:cubicBezTo>
                    <a:lnTo>
                      <a:pt x="0" y="10784"/>
                    </a:lnTo>
                    <a:cubicBezTo>
                      <a:pt x="0" y="1830"/>
                      <a:pt x="5429" y="-2265"/>
                      <a:pt x="12192" y="1259"/>
                    </a:cubicBezTo>
                    <a:lnTo>
                      <a:pt x="1146239" y="655912"/>
                    </a:lnTo>
                    <a:cubicBezTo>
                      <a:pt x="1153735" y="661351"/>
                      <a:pt x="1158249" y="669990"/>
                      <a:pt x="1158431" y="679248"/>
                    </a:cubicBezTo>
                    <a:lnTo>
                      <a:pt x="1158431" y="707062"/>
                    </a:lnTo>
                    <a:cubicBezTo>
                      <a:pt x="1158431" y="716396"/>
                      <a:pt x="1152906" y="720492"/>
                      <a:pt x="1146239" y="7165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2" name="Google Shape;3642;p38"/>
              <p:cNvSpPr/>
              <p:nvPr/>
            </p:nvSpPr>
            <p:spPr>
              <a:xfrm>
                <a:off x="5985319" y="2978121"/>
                <a:ext cx="868489" cy="550694"/>
              </a:xfrm>
              <a:custGeom>
                <a:rect b="b" l="l" r="r" t="t"/>
                <a:pathLst>
                  <a:path extrusionOk="0" h="550694" w="868489">
                    <a:moveTo>
                      <a:pt x="856297" y="549272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856297" y="488979"/>
                    </a:lnTo>
                    <a:cubicBezTo>
                      <a:pt x="863889" y="494294"/>
                      <a:pt x="868432" y="502952"/>
                      <a:pt x="868489" y="512220"/>
                    </a:cubicBezTo>
                    <a:lnTo>
                      <a:pt x="868489" y="540033"/>
                    </a:lnTo>
                    <a:cubicBezTo>
                      <a:pt x="868489" y="548986"/>
                      <a:pt x="863155" y="553082"/>
                      <a:pt x="856297" y="54927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3" name="Google Shape;3643;p38"/>
              <p:cNvSpPr/>
              <p:nvPr/>
            </p:nvSpPr>
            <p:spPr>
              <a:xfrm>
                <a:off x="7391018" y="3086134"/>
                <a:ext cx="551783" cy="368151"/>
              </a:xfrm>
              <a:custGeom>
                <a:rect b="b" l="l" r="r" t="t"/>
                <a:pathLst>
                  <a:path extrusionOk="0" h="368151" w="551783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4" name="Google Shape;3644;p38"/>
              <p:cNvSpPr/>
              <p:nvPr/>
            </p:nvSpPr>
            <p:spPr>
              <a:xfrm>
                <a:off x="7391018" y="3191616"/>
                <a:ext cx="551783" cy="368230"/>
              </a:xfrm>
              <a:custGeom>
                <a:rect b="b" l="l" r="r" t="t"/>
                <a:pathLst>
                  <a:path extrusionOk="0" h="368230" w="551783">
                    <a:moveTo>
                      <a:pt x="539591" y="366733"/>
                    </a:moveTo>
                    <a:lnTo>
                      <a:pt x="12192" y="61933"/>
                    </a:lnTo>
                    <a:cubicBezTo>
                      <a:pt x="4648" y="56542"/>
                      <a:pt x="114" y="47874"/>
                      <a:pt x="0" y="38597"/>
                    </a:cubicBezTo>
                    <a:lnTo>
                      <a:pt x="0" y="10784"/>
                    </a:lnTo>
                    <a:cubicBezTo>
                      <a:pt x="0" y="1831"/>
                      <a:pt x="5429" y="-2265"/>
                      <a:pt x="12192" y="1259"/>
                    </a:cubicBezTo>
                    <a:lnTo>
                      <a:pt x="539591" y="306059"/>
                    </a:lnTo>
                    <a:cubicBezTo>
                      <a:pt x="547126" y="311422"/>
                      <a:pt x="551650" y="320051"/>
                      <a:pt x="551784" y="329300"/>
                    </a:cubicBezTo>
                    <a:lnTo>
                      <a:pt x="551784" y="357113"/>
                    </a:lnTo>
                    <a:cubicBezTo>
                      <a:pt x="551784" y="366447"/>
                      <a:pt x="546354" y="370734"/>
                      <a:pt x="539591" y="36673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5" name="Google Shape;3645;p38"/>
              <p:cNvSpPr/>
              <p:nvPr/>
            </p:nvSpPr>
            <p:spPr>
              <a:xfrm>
                <a:off x="7391018" y="3297399"/>
                <a:ext cx="413670" cy="288153"/>
              </a:xfrm>
              <a:custGeom>
                <a:rect b="b" l="l" r="r" t="t"/>
                <a:pathLst>
                  <a:path extrusionOk="0" h="288153" w="413670">
                    <a:moveTo>
                      <a:pt x="401479" y="286668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401479" y="226851"/>
                    </a:lnTo>
                    <a:cubicBezTo>
                      <a:pt x="409023" y="232242"/>
                      <a:pt x="413556" y="240910"/>
                      <a:pt x="413671" y="250187"/>
                    </a:cubicBezTo>
                    <a:lnTo>
                      <a:pt x="413671" y="277905"/>
                    </a:lnTo>
                    <a:cubicBezTo>
                      <a:pt x="413671" y="286477"/>
                      <a:pt x="408242" y="290573"/>
                      <a:pt x="401479" y="28666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6" name="Google Shape;3646;p38"/>
              <p:cNvSpPr/>
              <p:nvPr/>
            </p:nvSpPr>
            <p:spPr>
              <a:xfrm>
                <a:off x="7391400" y="3447774"/>
                <a:ext cx="551783" cy="685927"/>
              </a:xfrm>
              <a:custGeom>
                <a:rect b="b" l="l" r="r" t="t"/>
                <a:pathLst>
                  <a:path extrusionOk="0" h="685927" w="551783">
                    <a:moveTo>
                      <a:pt x="527018" y="683027"/>
                    </a:moveTo>
                    <a:lnTo>
                      <a:pt x="23908" y="392515"/>
                    </a:lnTo>
                    <a:cubicBezTo>
                      <a:pt x="9039" y="381675"/>
                      <a:pt x="172" y="364435"/>
                      <a:pt x="0" y="346033"/>
                    </a:cubicBezTo>
                    <a:lnTo>
                      <a:pt x="0" y="21326"/>
                    </a:lnTo>
                    <a:cubicBezTo>
                      <a:pt x="0" y="3419"/>
                      <a:pt x="10859" y="-4868"/>
                      <a:pt x="24289" y="2942"/>
                    </a:cubicBezTo>
                    <a:lnTo>
                      <a:pt x="527399" y="293359"/>
                    </a:lnTo>
                    <a:cubicBezTo>
                      <a:pt x="542430" y="304161"/>
                      <a:pt x="551469" y="321430"/>
                      <a:pt x="551783" y="339937"/>
                    </a:cubicBezTo>
                    <a:lnTo>
                      <a:pt x="551783" y="664549"/>
                    </a:lnTo>
                    <a:cubicBezTo>
                      <a:pt x="551402" y="682551"/>
                      <a:pt x="540448" y="690742"/>
                      <a:pt x="527018" y="68302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7" name="Google Shape;3647;p38"/>
              <p:cNvSpPr/>
              <p:nvPr/>
            </p:nvSpPr>
            <p:spPr>
              <a:xfrm>
                <a:off x="7391018" y="3899093"/>
                <a:ext cx="551783" cy="368152"/>
              </a:xfrm>
              <a:custGeom>
                <a:rect b="b" l="l" r="r" t="t"/>
                <a:pathLst>
                  <a:path extrusionOk="0" h="368152" w="551783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8" name="Google Shape;3648;p38"/>
              <p:cNvSpPr/>
              <p:nvPr/>
            </p:nvSpPr>
            <p:spPr>
              <a:xfrm>
                <a:off x="7462456" y="2876264"/>
                <a:ext cx="257937" cy="241458"/>
              </a:xfrm>
              <a:custGeom>
                <a:rect b="b" l="l" r="r" t="t"/>
                <a:pathLst>
                  <a:path extrusionOk="0" h="241458" w="257937">
                    <a:moveTo>
                      <a:pt x="99632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783"/>
                    </a:lnTo>
                    <a:lnTo>
                      <a:pt x="257937" y="241459"/>
                    </a:lnTo>
                    <a:lnTo>
                      <a:pt x="164306" y="0"/>
                    </a:lnTo>
                    <a:lnTo>
                      <a:pt x="99632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9" name="Google Shape;3649;p38"/>
              <p:cNvSpPr/>
              <p:nvPr/>
            </p:nvSpPr>
            <p:spPr>
              <a:xfrm rot="-1801764">
                <a:off x="7788337" y="2912905"/>
                <a:ext cx="68709" cy="119146"/>
              </a:xfrm>
              <a:custGeom>
                <a:rect b="b" l="l" r="r" t="t"/>
                <a:pathLst>
                  <a:path extrusionOk="0" h="119252" w="68770">
                    <a:moveTo>
                      <a:pt x="68771" y="59627"/>
                    </a:moveTo>
                    <a:cubicBezTo>
                      <a:pt x="68771" y="92557"/>
                      <a:pt x="53376" y="119253"/>
                      <a:pt x="34386" y="119253"/>
                    </a:cubicBezTo>
                    <a:cubicBezTo>
                      <a:pt x="15395" y="119253"/>
                      <a:pt x="0" y="92557"/>
                      <a:pt x="0" y="59627"/>
                    </a:cubicBezTo>
                    <a:cubicBezTo>
                      <a:pt x="0" y="26696"/>
                      <a:pt x="15395" y="0"/>
                      <a:pt x="34386" y="0"/>
                    </a:cubicBezTo>
                    <a:cubicBezTo>
                      <a:pt x="53376" y="0"/>
                      <a:pt x="68771" y="26696"/>
                      <a:pt x="68771" y="5962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0" name="Google Shape;3650;p38"/>
              <p:cNvSpPr/>
              <p:nvPr/>
            </p:nvSpPr>
            <p:spPr>
              <a:xfrm>
                <a:off x="7466171" y="3701224"/>
                <a:ext cx="257936" cy="241363"/>
              </a:xfrm>
              <a:custGeom>
                <a:rect b="b" l="l" r="r" t="t"/>
                <a:pathLst>
                  <a:path extrusionOk="0" h="241363" w="257936">
                    <a:moveTo>
                      <a:pt x="99536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688"/>
                    </a:lnTo>
                    <a:lnTo>
                      <a:pt x="257937" y="241364"/>
                    </a:lnTo>
                    <a:lnTo>
                      <a:pt x="164211" y="0"/>
                    </a:lnTo>
                    <a:lnTo>
                      <a:pt x="99536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1" name="Google Shape;3651;p38"/>
              <p:cNvSpPr/>
              <p:nvPr/>
            </p:nvSpPr>
            <p:spPr>
              <a:xfrm rot="-1790023">
                <a:off x="7807389" y="3748630"/>
                <a:ext cx="69009" cy="119667"/>
              </a:xfrm>
              <a:custGeom>
                <a:rect b="b" l="l" r="r" t="t"/>
                <a:pathLst>
                  <a:path extrusionOk="0" h="119663" w="69007">
                    <a:moveTo>
                      <a:pt x="69009" y="59833"/>
                    </a:moveTo>
                    <a:cubicBezTo>
                      <a:pt x="69009" y="92877"/>
                      <a:pt x="53561" y="119665"/>
                      <a:pt x="34505" y="119665"/>
                    </a:cubicBezTo>
                    <a:cubicBezTo>
                      <a:pt x="15450" y="119665"/>
                      <a:pt x="2" y="92877"/>
                      <a:pt x="2" y="59833"/>
                    </a:cubicBezTo>
                    <a:cubicBezTo>
                      <a:pt x="2" y="26789"/>
                      <a:pt x="15450" y="1"/>
                      <a:pt x="34505" y="1"/>
                    </a:cubicBezTo>
                    <a:cubicBezTo>
                      <a:pt x="53561" y="1"/>
                      <a:pt x="69009" y="26789"/>
                      <a:pt x="69009" y="59833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2" name="Google Shape;3652;p38"/>
              <p:cNvSpPr/>
              <p:nvPr/>
            </p:nvSpPr>
            <p:spPr>
              <a:xfrm>
                <a:off x="5996654" y="1854288"/>
                <a:ext cx="1266348" cy="1335535"/>
              </a:xfrm>
              <a:custGeom>
                <a:rect b="b" l="l" r="r" t="t"/>
                <a:pathLst>
                  <a:path extrusionOk="0" h="1335535" w="1266348">
                    <a:moveTo>
                      <a:pt x="1244537" y="1332871"/>
                    </a:moveTo>
                    <a:lnTo>
                      <a:pt x="21907" y="630498"/>
                    </a:lnTo>
                    <a:cubicBezTo>
                      <a:pt x="8382" y="620868"/>
                      <a:pt x="257" y="605380"/>
                      <a:pt x="0" y="588778"/>
                    </a:cubicBezTo>
                    <a:lnTo>
                      <a:pt x="0" y="19088"/>
                    </a:lnTo>
                    <a:cubicBezTo>
                      <a:pt x="0" y="3086"/>
                      <a:pt x="9525" y="-4343"/>
                      <a:pt x="21907" y="2610"/>
                    </a:cubicBezTo>
                    <a:lnTo>
                      <a:pt x="1244537" y="704983"/>
                    </a:lnTo>
                    <a:cubicBezTo>
                      <a:pt x="1257995" y="714651"/>
                      <a:pt x="1266092" y="730129"/>
                      <a:pt x="1266349" y="746703"/>
                    </a:cubicBezTo>
                    <a:lnTo>
                      <a:pt x="1266349" y="1316393"/>
                    </a:lnTo>
                    <a:cubicBezTo>
                      <a:pt x="1266349" y="1332491"/>
                      <a:pt x="1256538" y="1339920"/>
                      <a:pt x="1244537" y="13328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p38"/>
              <p:cNvSpPr/>
              <p:nvPr/>
            </p:nvSpPr>
            <p:spPr>
              <a:xfrm>
                <a:off x="6187916" y="2312479"/>
                <a:ext cx="441007" cy="412813"/>
              </a:xfrm>
              <a:custGeom>
                <a:rect b="b" l="l" r="r" t="t"/>
                <a:pathLst>
                  <a:path extrusionOk="0" h="412813" w="441007">
                    <a:moveTo>
                      <a:pt x="170307" y="157353"/>
                    </a:moveTo>
                    <a:lnTo>
                      <a:pt x="109919" y="1810"/>
                    </a:lnTo>
                    <a:lnTo>
                      <a:pt x="0" y="158210"/>
                    </a:lnTo>
                    <a:lnTo>
                      <a:pt x="120682" y="227838"/>
                    </a:lnTo>
                    <a:lnTo>
                      <a:pt x="219837" y="285083"/>
                    </a:lnTo>
                    <a:lnTo>
                      <a:pt x="441008" y="412813"/>
                    </a:lnTo>
                    <a:lnTo>
                      <a:pt x="280797" y="0"/>
                    </a:lnTo>
                    <a:lnTo>
                      <a:pt x="170307" y="157353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4" name="Google Shape;3654;p38"/>
              <p:cNvSpPr/>
              <p:nvPr/>
            </p:nvSpPr>
            <p:spPr>
              <a:xfrm rot="-1801764">
                <a:off x="6969573" y="2537060"/>
                <a:ext cx="117623" cy="203653"/>
              </a:xfrm>
              <a:custGeom>
                <a:rect b="b" l="l" r="r" t="t"/>
                <a:pathLst>
                  <a:path extrusionOk="0" h="203834" w="117728">
                    <a:moveTo>
                      <a:pt x="117729" y="101918"/>
                    </a:moveTo>
                    <a:cubicBezTo>
                      <a:pt x="117729" y="158205"/>
                      <a:pt x="91374" y="203835"/>
                      <a:pt x="58864" y="203835"/>
                    </a:cubicBezTo>
                    <a:cubicBezTo>
                      <a:pt x="26354" y="203835"/>
                      <a:pt x="0" y="158205"/>
                      <a:pt x="0" y="101918"/>
                    </a:cubicBezTo>
                    <a:cubicBezTo>
                      <a:pt x="0" y="45630"/>
                      <a:pt x="26354" y="0"/>
                      <a:pt x="58864" y="0"/>
                    </a:cubicBezTo>
                    <a:cubicBezTo>
                      <a:pt x="91374" y="0"/>
                      <a:pt x="117729" y="45630"/>
                      <a:pt x="117729" y="101918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55" name="Google Shape;3655;p38"/>
            <p:cNvSpPr/>
            <p:nvPr/>
          </p:nvSpPr>
          <p:spPr>
            <a:xfrm>
              <a:off x="4124355" y="1157329"/>
              <a:ext cx="276891" cy="1108478"/>
            </a:xfrm>
            <a:custGeom>
              <a:rect b="b" l="l" r="r" t="t"/>
              <a:pathLst>
                <a:path extrusionOk="0" h="1108478" w="276891">
                  <a:moveTo>
                    <a:pt x="276892" y="217170"/>
                  </a:moveTo>
                  <a:lnTo>
                    <a:pt x="276892" y="1070610"/>
                  </a:lnTo>
                  <a:cubicBezTo>
                    <a:pt x="276892" y="1102424"/>
                    <a:pt x="257842" y="1117092"/>
                    <a:pt x="233648" y="1103281"/>
                  </a:cubicBezTo>
                  <a:lnTo>
                    <a:pt x="0" y="968693"/>
                  </a:lnTo>
                  <a:lnTo>
                    <a:pt x="0" y="0"/>
                  </a:lnTo>
                  <a:lnTo>
                    <a:pt x="233648" y="134779"/>
                  </a:lnTo>
                  <a:cubicBezTo>
                    <a:pt x="257461" y="148590"/>
                    <a:pt x="276892" y="185642"/>
                    <a:pt x="276892" y="217170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38"/>
            <p:cNvSpPr/>
            <p:nvPr/>
          </p:nvSpPr>
          <p:spPr>
            <a:xfrm>
              <a:off x="3407027" y="665933"/>
              <a:ext cx="814853" cy="1408939"/>
            </a:xfrm>
            <a:custGeom>
              <a:rect b="b" l="l" r="r" t="t"/>
              <a:pathLst>
                <a:path extrusionOk="0" h="1408939" w="814853">
                  <a:moveTo>
                    <a:pt x="771144" y="419483"/>
                  </a:moveTo>
                  <a:lnTo>
                    <a:pt x="53340" y="5050"/>
                  </a:lnTo>
                  <a:cubicBezTo>
                    <a:pt x="45901" y="-81"/>
                    <a:pt x="36462" y="-1389"/>
                    <a:pt x="27908" y="1526"/>
                  </a:cubicBezTo>
                  <a:lnTo>
                    <a:pt x="27908" y="1526"/>
                  </a:lnTo>
                  <a:cubicBezTo>
                    <a:pt x="25956" y="2313"/>
                    <a:pt x="24136" y="3372"/>
                    <a:pt x="22479" y="4669"/>
                  </a:cubicBezTo>
                  <a:lnTo>
                    <a:pt x="0" y="17718"/>
                  </a:lnTo>
                  <a:lnTo>
                    <a:pt x="10477" y="31720"/>
                  </a:lnTo>
                  <a:cubicBezTo>
                    <a:pt x="10477" y="33625"/>
                    <a:pt x="10477" y="35625"/>
                    <a:pt x="10477" y="37721"/>
                  </a:cubicBezTo>
                  <a:lnTo>
                    <a:pt x="10477" y="891161"/>
                  </a:lnTo>
                  <a:cubicBezTo>
                    <a:pt x="10477" y="922974"/>
                    <a:pt x="29527" y="959931"/>
                    <a:pt x="53721" y="973743"/>
                  </a:cubicBezTo>
                  <a:lnTo>
                    <a:pt x="757904" y="1380365"/>
                  </a:lnTo>
                  <a:lnTo>
                    <a:pt x="766858" y="1408940"/>
                  </a:lnTo>
                  <a:lnTo>
                    <a:pt x="797624" y="1391700"/>
                  </a:lnTo>
                  <a:cubicBezTo>
                    <a:pt x="799176" y="1391004"/>
                    <a:pt x="800643" y="1390147"/>
                    <a:pt x="802005" y="1389128"/>
                  </a:cubicBezTo>
                  <a:lnTo>
                    <a:pt x="802005" y="1389128"/>
                  </a:lnTo>
                  <a:cubicBezTo>
                    <a:pt x="811178" y="1380508"/>
                    <a:pt x="815854" y="1368135"/>
                    <a:pt x="814673" y="1355600"/>
                  </a:cubicBezTo>
                  <a:lnTo>
                    <a:pt x="814673" y="502160"/>
                  </a:lnTo>
                  <a:cubicBezTo>
                    <a:pt x="814388" y="470442"/>
                    <a:pt x="795052" y="433294"/>
                    <a:pt x="771144" y="41948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38"/>
            <p:cNvSpPr/>
            <p:nvPr/>
          </p:nvSpPr>
          <p:spPr>
            <a:xfrm>
              <a:off x="3387120" y="682740"/>
              <a:ext cx="804386" cy="1393465"/>
            </a:xfrm>
            <a:custGeom>
              <a:rect b="b" l="l" r="r" t="t"/>
              <a:pathLst>
                <a:path extrusionOk="0" h="1393465" w="804386">
                  <a:moveTo>
                    <a:pt x="761143" y="1388323"/>
                  </a:moveTo>
                  <a:lnTo>
                    <a:pt x="43244" y="973890"/>
                  </a:lnTo>
                  <a:cubicBezTo>
                    <a:pt x="19431" y="960079"/>
                    <a:pt x="0" y="923122"/>
                    <a:pt x="0" y="891213"/>
                  </a:cubicBezTo>
                  <a:lnTo>
                    <a:pt x="0" y="37869"/>
                  </a:lnTo>
                  <a:cubicBezTo>
                    <a:pt x="0" y="6055"/>
                    <a:pt x="19050" y="-8613"/>
                    <a:pt x="43244" y="5198"/>
                  </a:cubicBezTo>
                  <a:lnTo>
                    <a:pt x="761143" y="419631"/>
                  </a:lnTo>
                  <a:cubicBezTo>
                    <a:pt x="785050" y="433442"/>
                    <a:pt x="804386" y="470399"/>
                    <a:pt x="804386" y="502308"/>
                  </a:cubicBezTo>
                  <a:lnTo>
                    <a:pt x="804386" y="1355652"/>
                  </a:lnTo>
                  <a:cubicBezTo>
                    <a:pt x="804386" y="1387085"/>
                    <a:pt x="785050" y="1402134"/>
                    <a:pt x="761143" y="1388323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38"/>
            <p:cNvSpPr/>
            <p:nvPr/>
          </p:nvSpPr>
          <p:spPr>
            <a:xfrm>
              <a:off x="3499610" y="847672"/>
              <a:ext cx="17240" cy="769048"/>
            </a:xfrm>
            <a:custGeom>
              <a:rect b="b" l="l" r="r" t="t"/>
              <a:pathLst>
                <a:path extrusionOk="0" h="769048" w="17240">
                  <a:moveTo>
                    <a:pt x="0" y="759047"/>
                  </a:moveTo>
                  <a:lnTo>
                    <a:pt x="17240" y="769048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38"/>
            <p:cNvSpPr/>
            <p:nvPr/>
          </p:nvSpPr>
          <p:spPr>
            <a:xfrm>
              <a:off x="3477988" y="1035502"/>
              <a:ext cx="60483" cy="177021"/>
            </a:xfrm>
            <a:custGeom>
              <a:rect b="b" l="l" r="r" t="t"/>
              <a:pathLst>
                <a:path extrusionOk="0" h="177021" w="60483">
                  <a:moveTo>
                    <a:pt x="30289" y="173358"/>
                  </a:moveTo>
                  <a:lnTo>
                    <a:pt x="30289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89" y="3623"/>
                  </a:cubicBezTo>
                  <a:lnTo>
                    <a:pt x="30289" y="3623"/>
                  </a:lnTo>
                  <a:cubicBezTo>
                    <a:pt x="48949" y="17022"/>
                    <a:pt x="60150" y="38472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89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38"/>
            <p:cNvSpPr/>
            <p:nvPr/>
          </p:nvSpPr>
          <p:spPr>
            <a:xfrm>
              <a:off x="3684776" y="951970"/>
              <a:ext cx="17335" cy="768953"/>
            </a:xfrm>
            <a:custGeom>
              <a:rect b="b" l="l" r="r" t="t"/>
              <a:pathLst>
                <a:path extrusionOk="0" h="768953" w="17335">
                  <a:moveTo>
                    <a:pt x="0" y="758952"/>
                  </a:moveTo>
                  <a:lnTo>
                    <a:pt x="17336" y="768953"/>
                  </a:lnTo>
                  <a:lnTo>
                    <a:pt x="17336" y="10001"/>
                  </a:lnTo>
                  <a:lnTo>
                    <a:pt x="0" y="0"/>
                  </a:lnTo>
                  <a:lnTo>
                    <a:pt x="0" y="75895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38"/>
            <p:cNvSpPr/>
            <p:nvPr/>
          </p:nvSpPr>
          <p:spPr>
            <a:xfrm>
              <a:off x="3663154" y="1389355"/>
              <a:ext cx="60579" cy="177060"/>
            </a:xfrm>
            <a:custGeom>
              <a:rect b="b" l="l" r="r" t="t"/>
              <a:pathLst>
                <a:path extrusionOk="0" h="177060" w="60579">
                  <a:moveTo>
                    <a:pt x="30289" y="173453"/>
                  </a:moveTo>
                  <a:lnTo>
                    <a:pt x="30289" y="173453"/>
                  </a:lnTo>
                  <a:cubicBezTo>
                    <a:pt x="11621" y="160014"/>
                    <a:pt x="391" y="138544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621" y="-5998"/>
                    <a:pt x="30289" y="3623"/>
                  </a:cubicBezTo>
                  <a:lnTo>
                    <a:pt x="30289" y="3623"/>
                  </a:lnTo>
                  <a:cubicBezTo>
                    <a:pt x="48987" y="17005"/>
                    <a:pt x="60217" y="38456"/>
                    <a:pt x="60579" y="61439"/>
                  </a:cubicBezTo>
                  <a:lnTo>
                    <a:pt x="60579" y="150498"/>
                  </a:lnTo>
                  <a:cubicBezTo>
                    <a:pt x="60579" y="172787"/>
                    <a:pt x="47053" y="183074"/>
                    <a:pt x="30289" y="173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38"/>
            <p:cNvSpPr/>
            <p:nvPr/>
          </p:nvSpPr>
          <p:spPr>
            <a:xfrm>
              <a:off x="3870037" y="1058841"/>
              <a:ext cx="17335" cy="769048"/>
            </a:xfrm>
            <a:custGeom>
              <a:rect b="b" l="l" r="r" t="t"/>
              <a:pathLst>
                <a:path extrusionOk="0" h="769048" w="17335">
                  <a:moveTo>
                    <a:pt x="0" y="759047"/>
                  </a:moveTo>
                  <a:lnTo>
                    <a:pt x="17335" y="769049"/>
                  </a:lnTo>
                  <a:lnTo>
                    <a:pt x="17335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38"/>
            <p:cNvSpPr/>
            <p:nvPr/>
          </p:nvSpPr>
          <p:spPr>
            <a:xfrm>
              <a:off x="3848416" y="1146769"/>
              <a:ext cx="60579" cy="177060"/>
            </a:xfrm>
            <a:custGeom>
              <a:rect b="b" l="l" r="r" t="t"/>
              <a:pathLst>
                <a:path extrusionOk="0" h="177060" w="60579">
                  <a:moveTo>
                    <a:pt x="30289" y="173438"/>
                  </a:moveTo>
                  <a:lnTo>
                    <a:pt x="30289" y="173438"/>
                  </a:lnTo>
                  <a:cubicBezTo>
                    <a:pt x="11592" y="160055"/>
                    <a:pt x="362" y="138605"/>
                    <a:pt x="0" y="115621"/>
                  </a:cubicBezTo>
                  <a:lnTo>
                    <a:pt x="0" y="26562"/>
                  </a:lnTo>
                  <a:cubicBezTo>
                    <a:pt x="0" y="4274"/>
                    <a:pt x="13525" y="-6013"/>
                    <a:pt x="30289" y="3607"/>
                  </a:cubicBezTo>
                  <a:lnTo>
                    <a:pt x="30289" y="3607"/>
                  </a:lnTo>
                  <a:cubicBezTo>
                    <a:pt x="48958" y="17047"/>
                    <a:pt x="60188" y="38516"/>
                    <a:pt x="60579" y="61519"/>
                  </a:cubicBezTo>
                  <a:lnTo>
                    <a:pt x="60579" y="150578"/>
                  </a:lnTo>
                  <a:cubicBezTo>
                    <a:pt x="60579" y="172866"/>
                    <a:pt x="46958" y="183058"/>
                    <a:pt x="30289" y="173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38"/>
            <p:cNvSpPr/>
            <p:nvPr/>
          </p:nvSpPr>
          <p:spPr>
            <a:xfrm>
              <a:off x="4055299" y="1165807"/>
              <a:ext cx="17240" cy="768953"/>
            </a:xfrm>
            <a:custGeom>
              <a:rect b="b" l="l" r="r" t="t"/>
              <a:pathLst>
                <a:path extrusionOk="0" h="768953" w="17240">
                  <a:moveTo>
                    <a:pt x="0" y="759047"/>
                  </a:moveTo>
                  <a:lnTo>
                    <a:pt x="17240" y="768953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38"/>
            <p:cNvSpPr/>
            <p:nvPr/>
          </p:nvSpPr>
          <p:spPr>
            <a:xfrm>
              <a:off x="4033677" y="1453459"/>
              <a:ext cx="60483" cy="177021"/>
            </a:xfrm>
            <a:custGeom>
              <a:rect b="b" l="l" r="r" t="t"/>
              <a:pathLst>
                <a:path extrusionOk="0" h="177021" w="60483">
                  <a:moveTo>
                    <a:pt x="30290" y="173358"/>
                  </a:moveTo>
                  <a:lnTo>
                    <a:pt x="30290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90" y="3623"/>
                  </a:cubicBezTo>
                  <a:lnTo>
                    <a:pt x="30290" y="3623"/>
                  </a:lnTo>
                  <a:cubicBezTo>
                    <a:pt x="48949" y="17024"/>
                    <a:pt x="60150" y="38475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90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66" name="Google Shape;3666;p38"/>
            <p:cNvGrpSpPr/>
            <p:nvPr/>
          </p:nvGrpSpPr>
          <p:grpSpPr>
            <a:xfrm>
              <a:off x="3457891" y="2611797"/>
              <a:ext cx="595122" cy="410622"/>
              <a:chOff x="5119116" y="3513772"/>
              <a:chExt cx="595122" cy="410622"/>
            </a:xfrm>
          </p:grpSpPr>
          <p:sp>
            <p:nvSpPr>
              <p:cNvPr id="3667" name="Google Shape;3667;p38"/>
              <p:cNvSpPr/>
              <p:nvPr/>
            </p:nvSpPr>
            <p:spPr>
              <a:xfrm>
                <a:off x="5119116" y="3618642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38"/>
              <p:cNvSpPr/>
              <p:nvPr/>
            </p:nvSpPr>
            <p:spPr>
              <a:xfrm>
                <a:off x="5184648" y="3579304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9" name="Google Shape;3669;p38"/>
              <p:cNvSpPr/>
              <p:nvPr/>
            </p:nvSpPr>
            <p:spPr>
              <a:xfrm>
                <a:off x="5184743" y="3664839"/>
                <a:ext cx="52292" cy="69627"/>
              </a:xfrm>
              <a:custGeom>
                <a:rect b="b" l="l" r="r" t="t"/>
                <a:pathLst>
                  <a:path extrusionOk="0" h="69627" w="52292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0" name="Google Shape;3670;p38"/>
              <p:cNvSpPr/>
              <p:nvPr/>
            </p:nvSpPr>
            <p:spPr>
              <a:xfrm>
                <a:off x="5674423" y="3666648"/>
                <a:ext cx="39814" cy="93916"/>
              </a:xfrm>
              <a:custGeom>
                <a:rect b="b" l="l" r="r" t="t"/>
                <a:pathLst>
                  <a:path extrusionOk="0" h="93916" w="39814">
                    <a:moveTo>
                      <a:pt x="39814" y="0"/>
                    </a:moveTo>
                    <a:lnTo>
                      <a:pt x="39814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4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38"/>
              <p:cNvSpPr/>
              <p:nvPr/>
            </p:nvSpPr>
            <p:spPr>
              <a:xfrm>
                <a:off x="5184648" y="3513772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2" name="Google Shape;3672;p38"/>
              <p:cNvSpPr/>
              <p:nvPr/>
            </p:nvSpPr>
            <p:spPr>
              <a:xfrm>
                <a:off x="5260027" y="3555420"/>
                <a:ext cx="379097" cy="218860"/>
              </a:xfrm>
              <a:custGeom>
                <a:rect b="b" l="l" r="r" t="t"/>
                <a:pathLst>
                  <a:path extrusionOk="0" h="218860" w="379097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6"/>
                    </a:cubicBezTo>
                    <a:cubicBezTo>
                      <a:pt x="129503" y="-10692"/>
                      <a:pt x="249518" y="-10692"/>
                      <a:pt x="323623" y="32076"/>
                    </a:cubicBezTo>
                    <a:cubicBezTo>
                      <a:pt x="363437" y="55031"/>
                      <a:pt x="381821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p38"/>
              <p:cNvSpPr/>
              <p:nvPr/>
            </p:nvSpPr>
            <p:spPr>
              <a:xfrm>
                <a:off x="5260371" y="3568469"/>
                <a:ext cx="378428" cy="205811"/>
              </a:xfrm>
              <a:custGeom>
                <a:rect b="b" l="l" r="r" t="t"/>
                <a:pathLst>
                  <a:path extrusionOk="0" h="205811" w="378428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8"/>
                    </a:cubicBezTo>
                    <a:cubicBezTo>
                      <a:pt x="249174" y="216479"/>
                      <a:pt x="129159" y="216479"/>
                      <a:pt x="55150" y="173808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6"/>
                    </a:cubicBezTo>
                    <a:cubicBezTo>
                      <a:pt x="129159" y="-10692"/>
                      <a:pt x="249174" y="-10692"/>
                      <a:pt x="323279" y="32076"/>
                    </a:cubicBezTo>
                    <a:cubicBezTo>
                      <a:pt x="357283" y="51792"/>
                      <a:pt x="375666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38"/>
              <p:cNvSpPr/>
              <p:nvPr/>
            </p:nvSpPr>
            <p:spPr>
              <a:xfrm>
                <a:off x="5357145" y="3618071"/>
                <a:ext cx="176643" cy="110490"/>
              </a:xfrm>
              <a:custGeom>
                <a:rect b="b" l="l" r="r" t="t"/>
                <a:pathLst>
                  <a:path extrusionOk="0" h="110490" w="176643">
                    <a:moveTo>
                      <a:pt x="89535" y="17526"/>
                    </a:moveTo>
                    <a:cubicBezTo>
                      <a:pt x="87202" y="17488"/>
                      <a:pt x="84877" y="17678"/>
                      <a:pt x="82582" y="18097"/>
                    </a:cubicBezTo>
                    <a:cubicBezTo>
                      <a:pt x="79439" y="18097"/>
                      <a:pt x="76010" y="19145"/>
                      <a:pt x="72104" y="20003"/>
                    </a:cubicBezTo>
                    <a:cubicBezTo>
                      <a:pt x="68199" y="20860"/>
                      <a:pt x="64199" y="21812"/>
                      <a:pt x="60008" y="23050"/>
                    </a:cubicBezTo>
                    <a:cubicBezTo>
                      <a:pt x="55959" y="24260"/>
                      <a:pt x="52007" y="25784"/>
                      <a:pt x="48197" y="27622"/>
                    </a:cubicBezTo>
                    <a:lnTo>
                      <a:pt x="78581" y="45148"/>
                    </a:lnTo>
                    <a:lnTo>
                      <a:pt x="84106" y="43244"/>
                    </a:lnTo>
                    <a:cubicBezTo>
                      <a:pt x="91821" y="40672"/>
                      <a:pt x="99155" y="38481"/>
                      <a:pt x="106013" y="36671"/>
                    </a:cubicBezTo>
                    <a:cubicBezTo>
                      <a:pt x="112462" y="34947"/>
                      <a:pt x="119063" y="33861"/>
                      <a:pt x="125730" y="33433"/>
                    </a:cubicBezTo>
                    <a:cubicBezTo>
                      <a:pt x="131788" y="33023"/>
                      <a:pt x="137884" y="33433"/>
                      <a:pt x="143828" y="34671"/>
                    </a:cubicBezTo>
                    <a:cubicBezTo>
                      <a:pt x="149943" y="35938"/>
                      <a:pt x="155801" y="38224"/>
                      <a:pt x="161163" y="41434"/>
                    </a:cubicBezTo>
                    <a:cubicBezTo>
                      <a:pt x="166468" y="44072"/>
                      <a:pt x="171002" y="48044"/>
                      <a:pt x="174308" y="52959"/>
                    </a:cubicBezTo>
                    <a:cubicBezTo>
                      <a:pt x="176498" y="56521"/>
                      <a:pt x="177184" y="60798"/>
                      <a:pt x="176213" y="64865"/>
                    </a:cubicBezTo>
                    <a:cubicBezTo>
                      <a:pt x="174927" y="69342"/>
                      <a:pt x="172460" y="73390"/>
                      <a:pt x="169069" y="76581"/>
                    </a:cubicBezTo>
                    <a:cubicBezTo>
                      <a:pt x="164887" y="80781"/>
                      <a:pt x="160220" y="84458"/>
                      <a:pt x="155162" y="87535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536"/>
                    </a:lnTo>
                    <a:cubicBezTo>
                      <a:pt x="134969" y="98107"/>
                      <a:pt x="125397" y="101775"/>
                      <a:pt x="115538" y="104489"/>
                    </a:cubicBezTo>
                    <a:cubicBezTo>
                      <a:pt x="105032" y="107432"/>
                      <a:pt x="94298" y="109442"/>
                      <a:pt x="83439" y="110490"/>
                    </a:cubicBezTo>
                    <a:lnTo>
                      <a:pt x="73247" y="92202"/>
                    </a:lnTo>
                    <a:cubicBezTo>
                      <a:pt x="76114" y="92145"/>
                      <a:pt x="78981" y="91926"/>
                      <a:pt x="81820" y="91535"/>
                    </a:cubicBezTo>
                    <a:cubicBezTo>
                      <a:pt x="86116" y="91049"/>
                      <a:pt x="90373" y="90316"/>
                      <a:pt x="94583" y="89345"/>
                    </a:cubicBezTo>
                    <a:cubicBezTo>
                      <a:pt x="99251" y="88392"/>
                      <a:pt x="104108" y="87058"/>
                      <a:pt x="109442" y="85534"/>
                    </a:cubicBezTo>
                    <a:cubicBezTo>
                      <a:pt x="114529" y="84077"/>
                      <a:pt x="119501" y="82239"/>
                      <a:pt x="124301" y="80010"/>
                    </a:cubicBezTo>
                    <a:lnTo>
                      <a:pt x="94012" y="62579"/>
                    </a:lnTo>
                    <a:lnTo>
                      <a:pt x="90107" y="63913"/>
                    </a:lnTo>
                    <a:lnTo>
                      <a:pt x="85916" y="65151"/>
                    </a:lnTo>
                    <a:cubicBezTo>
                      <a:pt x="79038" y="67485"/>
                      <a:pt x="72047" y="69456"/>
                      <a:pt x="64961" y="71056"/>
                    </a:cubicBezTo>
                    <a:cubicBezTo>
                      <a:pt x="59112" y="72409"/>
                      <a:pt x="53150" y="73209"/>
                      <a:pt x="47149" y="73438"/>
                    </a:cubicBezTo>
                    <a:cubicBezTo>
                      <a:pt x="41834" y="73657"/>
                      <a:pt x="36519" y="73171"/>
                      <a:pt x="31337" y="72009"/>
                    </a:cubicBezTo>
                    <a:cubicBezTo>
                      <a:pt x="26213" y="70761"/>
                      <a:pt x="21308" y="68771"/>
                      <a:pt x="16764" y="66104"/>
                    </a:cubicBezTo>
                    <a:cubicBezTo>
                      <a:pt x="11792" y="63465"/>
                      <a:pt x="7468" y="59760"/>
                      <a:pt x="4096" y="55245"/>
                    </a:cubicBezTo>
                    <a:cubicBezTo>
                      <a:pt x="1676" y="51797"/>
                      <a:pt x="476" y="47644"/>
                      <a:pt x="667" y="43434"/>
                    </a:cubicBezTo>
                    <a:cubicBezTo>
                      <a:pt x="1105" y="39091"/>
                      <a:pt x="2829" y="34976"/>
                      <a:pt x="5620" y="31623"/>
                    </a:cubicBezTo>
                    <a:cubicBezTo>
                      <a:pt x="9182" y="27327"/>
                      <a:pt x="13354" y="23565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5" y="14288"/>
                    </a:lnTo>
                    <a:cubicBezTo>
                      <a:pt x="36709" y="10163"/>
                      <a:pt x="45463" y="6963"/>
                      <a:pt x="54483" y="4763"/>
                    </a:cubicBezTo>
                    <a:cubicBezTo>
                      <a:pt x="63103" y="2600"/>
                      <a:pt x="71847" y="1010"/>
                      <a:pt x="80677" y="0"/>
                    </a:cubicBezTo>
                    <a:close/>
                    <a:moveTo>
                      <a:pt x="37814" y="49054"/>
                    </a:moveTo>
                    <a:cubicBezTo>
                      <a:pt x="41796" y="51340"/>
                      <a:pt x="46387" y="52340"/>
                      <a:pt x="50959" y="51911"/>
                    </a:cubicBezTo>
                    <a:cubicBezTo>
                      <a:pt x="57150" y="51197"/>
                      <a:pt x="63256" y="49825"/>
                      <a:pt x="69152" y="47815"/>
                    </a:cubicBezTo>
                    <a:lnTo>
                      <a:pt x="40577" y="31337"/>
                    </a:lnTo>
                    <a:cubicBezTo>
                      <a:pt x="30194" y="38576"/>
                      <a:pt x="29242" y="44482"/>
                      <a:pt x="37814" y="49054"/>
                    </a:cubicBezTo>
                    <a:close/>
                    <a:moveTo>
                      <a:pt x="137732" y="57340"/>
                    </a:moveTo>
                    <a:cubicBezTo>
                      <a:pt x="133398" y="54978"/>
                      <a:pt x="128416" y="54112"/>
                      <a:pt x="123539" y="54864"/>
                    </a:cubicBezTo>
                    <a:cubicBezTo>
                      <a:pt x="116777" y="55683"/>
                      <a:pt x="110109" y="57150"/>
                      <a:pt x="103632" y="59246"/>
                    </a:cubicBezTo>
                    <a:lnTo>
                      <a:pt x="132207" y="75533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38"/>
              <p:cNvSpPr/>
              <p:nvPr/>
            </p:nvSpPr>
            <p:spPr>
              <a:xfrm>
                <a:off x="5430297" y="3699986"/>
                <a:ext cx="11620" cy="15239"/>
              </a:xfrm>
              <a:custGeom>
                <a:rect b="b" l="l" r="r" t="t"/>
                <a:pathLst>
                  <a:path extrusionOk="0" h="15239" w="1162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6" name="Google Shape;3676;p38"/>
              <p:cNvSpPr/>
              <p:nvPr/>
            </p:nvSpPr>
            <p:spPr>
              <a:xfrm>
                <a:off x="5506497" y="3706463"/>
                <a:ext cx="25145" cy="11810"/>
              </a:xfrm>
              <a:custGeom>
                <a:rect b="b" l="l" r="r" t="t"/>
                <a:pathLst>
                  <a:path extrusionOk="0" h="11810" w="25145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478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p38"/>
              <p:cNvSpPr/>
              <p:nvPr/>
            </p:nvSpPr>
            <p:spPr>
              <a:xfrm>
                <a:off x="5514975" y="3668744"/>
                <a:ext cx="18859" cy="10382"/>
              </a:xfrm>
              <a:custGeom>
                <a:rect b="b" l="l" r="r" t="t"/>
                <a:pathLst>
                  <a:path extrusionOk="0" h="10382" w="18859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p38"/>
              <p:cNvSpPr/>
              <p:nvPr/>
            </p:nvSpPr>
            <p:spPr>
              <a:xfrm>
                <a:off x="5455729" y="3672554"/>
                <a:ext cx="28384" cy="19811"/>
              </a:xfrm>
              <a:custGeom>
                <a:rect b="b" l="l" r="r" t="t"/>
                <a:pathLst>
                  <a:path extrusionOk="0" h="19811" w="28384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8" y="12859"/>
                      <a:pt x="9906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38"/>
              <p:cNvSpPr/>
              <p:nvPr/>
            </p:nvSpPr>
            <p:spPr>
              <a:xfrm>
                <a:off x="5397817" y="3639502"/>
                <a:ext cx="35337" cy="23336"/>
              </a:xfrm>
              <a:custGeom>
                <a:rect b="b" l="l" r="r" t="t"/>
                <a:pathLst>
                  <a:path extrusionOk="0" h="23336" w="35337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cubicBezTo>
                      <a:pt x="35338" y="18955"/>
                      <a:pt x="31718" y="14764"/>
                      <a:pt x="31433" y="14288"/>
                    </a:cubicBezTo>
                    <a:cubicBezTo>
                      <a:pt x="28651" y="11287"/>
                      <a:pt x="25441" y="8715"/>
                      <a:pt x="21908" y="6667"/>
                    </a:cubicBezTo>
                    <a:cubicBezTo>
                      <a:pt x="19717" y="6667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0" name="Google Shape;3680;p38"/>
              <p:cNvSpPr/>
              <p:nvPr/>
            </p:nvSpPr>
            <p:spPr>
              <a:xfrm>
                <a:off x="5430297" y="3620928"/>
                <a:ext cx="16383" cy="14668"/>
              </a:xfrm>
              <a:custGeom>
                <a:rect b="b" l="l" r="r" t="t"/>
                <a:pathLst>
                  <a:path extrusionOk="0" h="14668" w="16383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1" name="Google Shape;3681;p38"/>
              <p:cNvSpPr/>
              <p:nvPr/>
            </p:nvSpPr>
            <p:spPr>
              <a:xfrm>
                <a:off x="5357050" y="3617880"/>
                <a:ext cx="15620" cy="11620"/>
              </a:xfrm>
              <a:custGeom>
                <a:rect b="b" l="l" r="r" t="t"/>
                <a:pathLst>
                  <a:path extrusionOk="0" h="11620" w="1562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2" name="Google Shape;3682;p38"/>
              <p:cNvSpPr/>
              <p:nvPr/>
            </p:nvSpPr>
            <p:spPr>
              <a:xfrm>
                <a:off x="5357621" y="3652361"/>
                <a:ext cx="18002" cy="18097"/>
              </a:xfrm>
              <a:custGeom>
                <a:rect b="b" l="l" r="r" t="t"/>
                <a:pathLst>
                  <a:path extrusionOk="0" h="18097" w="18002">
                    <a:moveTo>
                      <a:pt x="0" y="10668"/>
                    </a:moveTo>
                    <a:lnTo>
                      <a:pt x="0" y="0"/>
                    </a:lnTo>
                    <a:lnTo>
                      <a:pt x="18002" y="0"/>
                    </a:lnTo>
                    <a:lnTo>
                      <a:pt x="13621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3" name="Google Shape;3683;p38"/>
              <p:cNvSpPr/>
              <p:nvPr/>
            </p:nvSpPr>
            <p:spPr>
              <a:xfrm>
                <a:off x="5357145" y="3607879"/>
                <a:ext cx="176643" cy="110394"/>
              </a:xfrm>
              <a:custGeom>
                <a:rect b="b" l="l" r="r" t="t"/>
                <a:pathLst>
                  <a:path extrusionOk="0" h="110394" w="176643">
                    <a:moveTo>
                      <a:pt x="89535" y="17431"/>
                    </a:moveTo>
                    <a:cubicBezTo>
                      <a:pt x="87202" y="17393"/>
                      <a:pt x="84877" y="17583"/>
                      <a:pt x="82582" y="18002"/>
                    </a:cubicBezTo>
                    <a:cubicBezTo>
                      <a:pt x="79439" y="18479"/>
                      <a:pt x="76010" y="19050"/>
                      <a:pt x="72104" y="19907"/>
                    </a:cubicBezTo>
                    <a:cubicBezTo>
                      <a:pt x="68199" y="20764"/>
                      <a:pt x="64199" y="21717"/>
                      <a:pt x="60008" y="22955"/>
                    </a:cubicBezTo>
                    <a:cubicBezTo>
                      <a:pt x="55959" y="24165"/>
                      <a:pt x="52007" y="25689"/>
                      <a:pt x="48197" y="27527"/>
                    </a:cubicBezTo>
                    <a:lnTo>
                      <a:pt x="78581" y="45053"/>
                    </a:lnTo>
                    <a:lnTo>
                      <a:pt x="84106" y="43148"/>
                    </a:lnTo>
                    <a:cubicBezTo>
                      <a:pt x="91821" y="40577"/>
                      <a:pt x="99155" y="38386"/>
                      <a:pt x="106013" y="36576"/>
                    </a:cubicBezTo>
                    <a:cubicBezTo>
                      <a:pt x="112462" y="34852"/>
                      <a:pt x="119063" y="33766"/>
                      <a:pt x="125730" y="33338"/>
                    </a:cubicBezTo>
                    <a:cubicBezTo>
                      <a:pt x="131788" y="32928"/>
                      <a:pt x="137884" y="33338"/>
                      <a:pt x="143828" y="34576"/>
                    </a:cubicBezTo>
                    <a:cubicBezTo>
                      <a:pt x="149943" y="35843"/>
                      <a:pt x="155801" y="38128"/>
                      <a:pt x="161163" y="41338"/>
                    </a:cubicBezTo>
                    <a:cubicBezTo>
                      <a:pt x="166468" y="43977"/>
                      <a:pt x="171002" y="47949"/>
                      <a:pt x="174308" y="52864"/>
                    </a:cubicBezTo>
                    <a:cubicBezTo>
                      <a:pt x="176498" y="56417"/>
                      <a:pt x="177184" y="60703"/>
                      <a:pt x="176213" y="64770"/>
                    </a:cubicBezTo>
                    <a:cubicBezTo>
                      <a:pt x="174927" y="69247"/>
                      <a:pt x="172460" y="73295"/>
                      <a:pt x="169069" y="76486"/>
                    </a:cubicBezTo>
                    <a:cubicBezTo>
                      <a:pt x="164887" y="80686"/>
                      <a:pt x="160220" y="84363"/>
                      <a:pt x="155162" y="87439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440"/>
                    </a:lnTo>
                    <a:cubicBezTo>
                      <a:pt x="134969" y="98012"/>
                      <a:pt x="125397" y="101679"/>
                      <a:pt x="115538" y="104394"/>
                    </a:cubicBezTo>
                    <a:cubicBezTo>
                      <a:pt x="105032" y="107337"/>
                      <a:pt x="94298" y="109347"/>
                      <a:pt x="83439" y="110395"/>
                    </a:cubicBezTo>
                    <a:lnTo>
                      <a:pt x="73247" y="92107"/>
                    </a:lnTo>
                    <a:cubicBezTo>
                      <a:pt x="76114" y="92050"/>
                      <a:pt x="78981" y="91830"/>
                      <a:pt x="81820" y="91440"/>
                    </a:cubicBezTo>
                    <a:cubicBezTo>
                      <a:pt x="86116" y="90954"/>
                      <a:pt x="90373" y="90221"/>
                      <a:pt x="94583" y="89249"/>
                    </a:cubicBezTo>
                    <a:cubicBezTo>
                      <a:pt x="99251" y="88297"/>
                      <a:pt x="104108" y="86963"/>
                      <a:pt x="109442" y="85439"/>
                    </a:cubicBezTo>
                    <a:cubicBezTo>
                      <a:pt x="114529" y="83991"/>
                      <a:pt x="119501" y="82144"/>
                      <a:pt x="124301" y="79915"/>
                    </a:cubicBezTo>
                    <a:lnTo>
                      <a:pt x="94012" y="62484"/>
                    </a:lnTo>
                    <a:lnTo>
                      <a:pt x="90107" y="63818"/>
                    </a:lnTo>
                    <a:lnTo>
                      <a:pt x="85916" y="65056"/>
                    </a:lnTo>
                    <a:cubicBezTo>
                      <a:pt x="79038" y="67389"/>
                      <a:pt x="72047" y="69361"/>
                      <a:pt x="64961" y="70961"/>
                    </a:cubicBezTo>
                    <a:cubicBezTo>
                      <a:pt x="59122" y="72362"/>
                      <a:pt x="53150" y="73152"/>
                      <a:pt x="47149" y="73343"/>
                    </a:cubicBezTo>
                    <a:cubicBezTo>
                      <a:pt x="41834" y="73562"/>
                      <a:pt x="36519" y="73076"/>
                      <a:pt x="31337" y="71914"/>
                    </a:cubicBezTo>
                    <a:cubicBezTo>
                      <a:pt x="26213" y="70666"/>
                      <a:pt x="21308" y="68675"/>
                      <a:pt x="16764" y="66008"/>
                    </a:cubicBezTo>
                    <a:cubicBezTo>
                      <a:pt x="11763" y="63408"/>
                      <a:pt x="7430" y="59693"/>
                      <a:pt x="4096" y="55150"/>
                    </a:cubicBezTo>
                    <a:cubicBezTo>
                      <a:pt x="1696" y="51730"/>
                      <a:pt x="495" y="47606"/>
                      <a:pt x="667" y="43434"/>
                    </a:cubicBezTo>
                    <a:cubicBezTo>
                      <a:pt x="1095" y="39062"/>
                      <a:pt x="2819" y="34919"/>
                      <a:pt x="5620" y="31528"/>
                    </a:cubicBezTo>
                    <a:cubicBezTo>
                      <a:pt x="9182" y="27232"/>
                      <a:pt x="13354" y="23469"/>
                      <a:pt x="18002" y="20384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5" y="14192"/>
                    </a:lnTo>
                    <a:cubicBezTo>
                      <a:pt x="36728" y="10106"/>
                      <a:pt x="45472" y="6915"/>
                      <a:pt x="54483" y="4667"/>
                    </a:cubicBezTo>
                    <a:cubicBezTo>
                      <a:pt x="63094" y="2486"/>
                      <a:pt x="71847" y="924"/>
                      <a:pt x="80677" y="0"/>
                    </a:cubicBezTo>
                    <a:close/>
                    <a:moveTo>
                      <a:pt x="37814" y="49721"/>
                    </a:moveTo>
                    <a:cubicBezTo>
                      <a:pt x="41796" y="52006"/>
                      <a:pt x="46387" y="53007"/>
                      <a:pt x="50959" y="52578"/>
                    </a:cubicBezTo>
                    <a:cubicBezTo>
                      <a:pt x="57150" y="51864"/>
                      <a:pt x="63256" y="50492"/>
                      <a:pt x="69152" y="48482"/>
                    </a:cubicBezTo>
                    <a:lnTo>
                      <a:pt x="40577" y="32004"/>
                    </a:lnTo>
                    <a:cubicBezTo>
                      <a:pt x="30194" y="38481"/>
                      <a:pt x="29242" y="44387"/>
                      <a:pt x="37814" y="49721"/>
                    </a:cubicBezTo>
                    <a:close/>
                    <a:moveTo>
                      <a:pt x="137732" y="58103"/>
                    </a:moveTo>
                    <a:cubicBezTo>
                      <a:pt x="133407" y="55712"/>
                      <a:pt x="128426" y="54807"/>
                      <a:pt x="123539" y="55531"/>
                    </a:cubicBezTo>
                    <a:cubicBezTo>
                      <a:pt x="116786" y="56397"/>
                      <a:pt x="110128" y="57864"/>
                      <a:pt x="103632" y="59912"/>
                    </a:cubicBezTo>
                    <a:lnTo>
                      <a:pt x="132207" y="76295"/>
                    </a:lnTo>
                    <a:cubicBezTo>
                      <a:pt x="144018" y="68771"/>
                      <a:pt x="145923" y="62389"/>
                      <a:pt x="137732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4" name="Google Shape;3684;p38"/>
            <p:cNvGrpSpPr/>
            <p:nvPr/>
          </p:nvGrpSpPr>
          <p:grpSpPr>
            <a:xfrm>
              <a:off x="3545044" y="2530263"/>
              <a:ext cx="529590" cy="371284"/>
              <a:chOff x="5206269" y="3432238"/>
              <a:chExt cx="529590" cy="371284"/>
            </a:xfrm>
          </p:grpSpPr>
          <p:sp>
            <p:nvSpPr>
              <p:cNvPr id="3685" name="Google Shape;3685;p38"/>
              <p:cNvSpPr/>
              <p:nvPr/>
            </p:nvSpPr>
            <p:spPr>
              <a:xfrm>
                <a:off x="5206269" y="3497770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6" name="Google Shape;3686;p38"/>
              <p:cNvSpPr/>
              <p:nvPr/>
            </p:nvSpPr>
            <p:spPr>
              <a:xfrm>
                <a:off x="5206365" y="3583305"/>
                <a:ext cx="52292" cy="69627"/>
              </a:xfrm>
              <a:custGeom>
                <a:rect b="b" l="l" r="r" t="t"/>
                <a:pathLst>
                  <a:path extrusionOk="0" h="69627" w="52292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7" name="Google Shape;3687;p38"/>
              <p:cNvSpPr/>
              <p:nvPr/>
            </p:nvSpPr>
            <p:spPr>
              <a:xfrm>
                <a:off x="5696045" y="3585114"/>
                <a:ext cx="39814" cy="93916"/>
              </a:xfrm>
              <a:custGeom>
                <a:rect b="b" l="l" r="r" t="t"/>
                <a:pathLst>
                  <a:path extrusionOk="0" h="93916" w="39814">
                    <a:moveTo>
                      <a:pt x="39815" y="0"/>
                    </a:moveTo>
                    <a:lnTo>
                      <a:pt x="39815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8" name="Google Shape;3688;p38"/>
              <p:cNvSpPr/>
              <p:nvPr/>
            </p:nvSpPr>
            <p:spPr>
              <a:xfrm>
                <a:off x="5206269" y="3432238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9" name="Google Shape;3689;p38"/>
              <p:cNvSpPr/>
              <p:nvPr/>
            </p:nvSpPr>
            <p:spPr>
              <a:xfrm>
                <a:off x="5281554" y="3473886"/>
                <a:ext cx="379116" cy="218860"/>
              </a:xfrm>
              <a:custGeom>
                <a:rect b="b" l="l" r="r" t="t"/>
                <a:pathLst>
                  <a:path extrusionOk="0" h="218860" w="379116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5"/>
                    </a:cubicBezTo>
                    <a:cubicBezTo>
                      <a:pt x="129503" y="-10692"/>
                      <a:pt x="249518" y="-10692"/>
                      <a:pt x="323623" y="32075"/>
                    </a:cubicBezTo>
                    <a:cubicBezTo>
                      <a:pt x="363533" y="55031"/>
                      <a:pt x="381916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0" name="Google Shape;3690;p38"/>
              <p:cNvSpPr/>
              <p:nvPr/>
            </p:nvSpPr>
            <p:spPr>
              <a:xfrm>
                <a:off x="5281898" y="3486935"/>
                <a:ext cx="378428" cy="205811"/>
              </a:xfrm>
              <a:custGeom>
                <a:rect b="b" l="l" r="r" t="t"/>
                <a:pathLst>
                  <a:path extrusionOk="0" h="205811" w="378428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7"/>
                    </a:cubicBezTo>
                    <a:cubicBezTo>
                      <a:pt x="249174" y="216479"/>
                      <a:pt x="129159" y="216479"/>
                      <a:pt x="55150" y="173807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5"/>
                    </a:cubicBezTo>
                    <a:cubicBezTo>
                      <a:pt x="129159" y="-10692"/>
                      <a:pt x="249174" y="-10692"/>
                      <a:pt x="323279" y="32075"/>
                    </a:cubicBezTo>
                    <a:cubicBezTo>
                      <a:pt x="357378" y="51792"/>
                      <a:pt x="375952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1" name="Google Shape;3691;p38"/>
              <p:cNvSpPr/>
              <p:nvPr/>
            </p:nvSpPr>
            <p:spPr>
              <a:xfrm>
                <a:off x="5378767" y="3536823"/>
                <a:ext cx="177060" cy="109918"/>
              </a:xfrm>
              <a:custGeom>
                <a:rect b="b" l="l" r="r" t="t"/>
                <a:pathLst>
                  <a:path extrusionOk="0" h="109918" w="177060">
                    <a:moveTo>
                      <a:pt x="89535" y="17240"/>
                    </a:moveTo>
                    <a:cubicBezTo>
                      <a:pt x="87201" y="17202"/>
                      <a:pt x="84877" y="17393"/>
                      <a:pt x="82582" y="17812"/>
                    </a:cubicBezTo>
                    <a:cubicBezTo>
                      <a:pt x="79438" y="17812"/>
                      <a:pt x="76009" y="18859"/>
                      <a:pt x="72104" y="19717"/>
                    </a:cubicBezTo>
                    <a:cubicBezTo>
                      <a:pt x="68199" y="20574"/>
                      <a:pt x="64199" y="21526"/>
                      <a:pt x="60103" y="22765"/>
                    </a:cubicBezTo>
                    <a:cubicBezTo>
                      <a:pt x="56016" y="23955"/>
                      <a:pt x="52035" y="25489"/>
                      <a:pt x="48196" y="27337"/>
                    </a:cubicBezTo>
                    <a:lnTo>
                      <a:pt x="79058" y="44577"/>
                    </a:lnTo>
                    <a:lnTo>
                      <a:pt x="84487" y="42672"/>
                    </a:lnTo>
                    <a:cubicBezTo>
                      <a:pt x="92202" y="40100"/>
                      <a:pt x="99536" y="37909"/>
                      <a:pt x="106394" y="36100"/>
                    </a:cubicBezTo>
                    <a:cubicBezTo>
                      <a:pt x="112843" y="34376"/>
                      <a:pt x="119444" y="33290"/>
                      <a:pt x="126111" y="32861"/>
                    </a:cubicBezTo>
                    <a:cubicBezTo>
                      <a:pt x="132169" y="32452"/>
                      <a:pt x="138265" y="32861"/>
                      <a:pt x="144209" y="34099"/>
                    </a:cubicBezTo>
                    <a:cubicBezTo>
                      <a:pt x="150324" y="35366"/>
                      <a:pt x="156181" y="37652"/>
                      <a:pt x="161544" y="40862"/>
                    </a:cubicBezTo>
                    <a:cubicBezTo>
                      <a:pt x="166849" y="43501"/>
                      <a:pt x="171383" y="47472"/>
                      <a:pt x="174688" y="52388"/>
                    </a:cubicBezTo>
                    <a:cubicBezTo>
                      <a:pt x="176936" y="55921"/>
                      <a:pt x="177622" y="60236"/>
                      <a:pt x="176594" y="64294"/>
                    </a:cubicBezTo>
                    <a:cubicBezTo>
                      <a:pt x="175308" y="68771"/>
                      <a:pt x="172841" y="72819"/>
                      <a:pt x="169450" y="76009"/>
                    </a:cubicBezTo>
                    <a:cubicBezTo>
                      <a:pt x="165268" y="80210"/>
                      <a:pt x="160601" y="83887"/>
                      <a:pt x="155543" y="86963"/>
                    </a:cubicBezTo>
                    <a:lnTo>
                      <a:pt x="174593" y="98107"/>
                    </a:lnTo>
                    <a:lnTo>
                      <a:pt x="164021" y="104204"/>
                    </a:lnTo>
                    <a:lnTo>
                      <a:pt x="144971" y="92964"/>
                    </a:lnTo>
                    <a:cubicBezTo>
                      <a:pt x="135665" y="97555"/>
                      <a:pt x="125940" y="101222"/>
                      <a:pt x="115919" y="103918"/>
                    </a:cubicBezTo>
                    <a:cubicBezTo>
                      <a:pt x="105413" y="106861"/>
                      <a:pt x="94679" y="108871"/>
                      <a:pt x="83820" y="109918"/>
                    </a:cubicBezTo>
                    <a:lnTo>
                      <a:pt x="73152" y="92202"/>
                    </a:lnTo>
                    <a:cubicBezTo>
                      <a:pt x="76019" y="92145"/>
                      <a:pt x="78886" y="91926"/>
                      <a:pt x="81725" y="91535"/>
                    </a:cubicBezTo>
                    <a:cubicBezTo>
                      <a:pt x="86020" y="91059"/>
                      <a:pt x="90278" y="90326"/>
                      <a:pt x="94488" y="89345"/>
                    </a:cubicBezTo>
                    <a:cubicBezTo>
                      <a:pt x="99155" y="88392"/>
                      <a:pt x="104013" y="87058"/>
                      <a:pt x="109347" y="85534"/>
                    </a:cubicBezTo>
                    <a:cubicBezTo>
                      <a:pt x="114433" y="84077"/>
                      <a:pt x="119405" y="82239"/>
                      <a:pt x="124206" y="80010"/>
                    </a:cubicBezTo>
                    <a:lnTo>
                      <a:pt x="93917" y="62579"/>
                    </a:lnTo>
                    <a:lnTo>
                      <a:pt x="90011" y="63913"/>
                    </a:lnTo>
                    <a:lnTo>
                      <a:pt x="85820" y="65151"/>
                    </a:lnTo>
                    <a:cubicBezTo>
                      <a:pt x="78943" y="67485"/>
                      <a:pt x="71952" y="69456"/>
                      <a:pt x="64865" y="71056"/>
                    </a:cubicBezTo>
                    <a:cubicBezTo>
                      <a:pt x="59026" y="72457"/>
                      <a:pt x="53054" y="73247"/>
                      <a:pt x="47054" y="73438"/>
                    </a:cubicBezTo>
                    <a:cubicBezTo>
                      <a:pt x="41748" y="73657"/>
                      <a:pt x="36424" y="73171"/>
                      <a:pt x="31242" y="72009"/>
                    </a:cubicBezTo>
                    <a:cubicBezTo>
                      <a:pt x="26127" y="70742"/>
                      <a:pt x="21222" y="68761"/>
                      <a:pt x="16669" y="66104"/>
                    </a:cubicBezTo>
                    <a:cubicBezTo>
                      <a:pt x="11697" y="63465"/>
                      <a:pt x="7372" y="59760"/>
                      <a:pt x="4000" y="55245"/>
                    </a:cubicBezTo>
                    <a:cubicBezTo>
                      <a:pt x="1600" y="51825"/>
                      <a:pt x="400" y="47701"/>
                      <a:pt x="571" y="43529"/>
                    </a:cubicBezTo>
                    <a:cubicBezTo>
                      <a:pt x="1038" y="39148"/>
                      <a:pt x="2800" y="35004"/>
                      <a:pt x="5620" y="31623"/>
                    </a:cubicBezTo>
                    <a:cubicBezTo>
                      <a:pt x="9125" y="27299"/>
                      <a:pt x="13268" y="23546"/>
                      <a:pt x="17907" y="20479"/>
                    </a:cubicBezTo>
                    <a:lnTo>
                      <a:pt x="0" y="10096"/>
                    </a:lnTo>
                    <a:lnTo>
                      <a:pt x="10478" y="4000"/>
                    </a:lnTo>
                    <a:lnTo>
                      <a:pt x="28289" y="14288"/>
                    </a:lnTo>
                    <a:cubicBezTo>
                      <a:pt x="36614" y="10163"/>
                      <a:pt x="45368" y="6963"/>
                      <a:pt x="54388" y="4763"/>
                    </a:cubicBezTo>
                    <a:cubicBezTo>
                      <a:pt x="63008" y="2600"/>
                      <a:pt x="71752" y="1010"/>
                      <a:pt x="80582" y="0"/>
                    </a:cubicBezTo>
                    <a:close/>
                    <a:moveTo>
                      <a:pt x="37814" y="49149"/>
                    </a:moveTo>
                    <a:cubicBezTo>
                      <a:pt x="41796" y="51435"/>
                      <a:pt x="46387" y="52435"/>
                      <a:pt x="50959" y="52006"/>
                    </a:cubicBezTo>
                    <a:cubicBezTo>
                      <a:pt x="57150" y="51292"/>
                      <a:pt x="63256" y="49921"/>
                      <a:pt x="69152" y="47911"/>
                    </a:cubicBezTo>
                    <a:lnTo>
                      <a:pt x="40577" y="31432"/>
                    </a:lnTo>
                    <a:cubicBezTo>
                      <a:pt x="30194" y="38290"/>
                      <a:pt x="29242" y="44577"/>
                      <a:pt x="37814" y="49149"/>
                    </a:cubicBezTo>
                    <a:close/>
                    <a:moveTo>
                      <a:pt x="137732" y="57436"/>
                    </a:moveTo>
                    <a:cubicBezTo>
                      <a:pt x="133407" y="55054"/>
                      <a:pt x="128416" y="54188"/>
                      <a:pt x="123539" y="54959"/>
                    </a:cubicBezTo>
                    <a:cubicBezTo>
                      <a:pt x="116777" y="55778"/>
                      <a:pt x="110109" y="57245"/>
                      <a:pt x="103632" y="59341"/>
                    </a:cubicBezTo>
                    <a:lnTo>
                      <a:pt x="132207" y="75629"/>
                    </a:lnTo>
                    <a:cubicBezTo>
                      <a:pt x="144018" y="68294"/>
                      <a:pt x="145733" y="62198"/>
                      <a:pt x="137732" y="574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38"/>
              <p:cNvSpPr/>
              <p:nvPr/>
            </p:nvSpPr>
            <p:spPr>
              <a:xfrm>
                <a:off x="5451919" y="3618738"/>
                <a:ext cx="11620" cy="15239"/>
              </a:xfrm>
              <a:custGeom>
                <a:rect b="b" l="l" r="r" t="t"/>
                <a:pathLst>
                  <a:path extrusionOk="0" h="15239" w="1162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3" name="Google Shape;3693;p38"/>
              <p:cNvSpPr/>
              <p:nvPr/>
            </p:nvSpPr>
            <p:spPr>
              <a:xfrm>
                <a:off x="5528119" y="3625024"/>
                <a:ext cx="25241" cy="11715"/>
              </a:xfrm>
              <a:custGeom>
                <a:rect b="b" l="l" r="r" t="t"/>
                <a:pathLst>
                  <a:path extrusionOk="0" h="11715" w="25241">
                    <a:moveTo>
                      <a:pt x="25241" y="10192"/>
                    </a:moveTo>
                    <a:lnTo>
                      <a:pt x="25241" y="0"/>
                    </a:lnTo>
                    <a:lnTo>
                      <a:pt x="0" y="1905"/>
                    </a:lnTo>
                    <a:lnTo>
                      <a:pt x="14478" y="11716"/>
                    </a:lnTo>
                    <a:lnTo>
                      <a:pt x="25241" y="1019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4" name="Google Shape;3694;p38"/>
              <p:cNvSpPr/>
              <p:nvPr/>
            </p:nvSpPr>
            <p:spPr>
              <a:xfrm>
                <a:off x="5536596" y="3587210"/>
                <a:ext cx="18859" cy="10382"/>
              </a:xfrm>
              <a:custGeom>
                <a:rect b="b" l="l" r="r" t="t"/>
                <a:pathLst>
                  <a:path extrusionOk="0" h="10382" w="18859">
                    <a:moveTo>
                      <a:pt x="18859" y="10383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38"/>
              <p:cNvSpPr/>
              <p:nvPr/>
            </p:nvSpPr>
            <p:spPr>
              <a:xfrm>
                <a:off x="5477351" y="3591020"/>
                <a:ext cx="28384" cy="19811"/>
              </a:xfrm>
              <a:custGeom>
                <a:rect b="b" l="l" r="r" t="t"/>
                <a:pathLst>
                  <a:path extrusionOk="0" h="19811" w="28384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7" y="12859"/>
                      <a:pt x="10001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38"/>
              <p:cNvSpPr/>
              <p:nvPr/>
            </p:nvSpPr>
            <p:spPr>
              <a:xfrm>
                <a:off x="5419725" y="3558063"/>
                <a:ext cx="35433" cy="23241"/>
              </a:xfrm>
              <a:custGeom>
                <a:rect b="b" l="l" r="r" t="t"/>
                <a:pathLst>
                  <a:path extrusionOk="0" h="23241" w="35433">
                    <a:moveTo>
                      <a:pt x="0" y="6572"/>
                    </a:moveTo>
                    <a:lnTo>
                      <a:pt x="29432" y="23241"/>
                    </a:lnTo>
                    <a:lnTo>
                      <a:pt x="35433" y="18860"/>
                    </a:lnTo>
                    <a:lnTo>
                      <a:pt x="31433" y="14288"/>
                    </a:lnTo>
                    <a:cubicBezTo>
                      <a:pt x="28689" y="11230"/>
                      <a:pt x="25470" y="8620"/>
                      <a:pt x="21908" y="6572"/>
                    </a:cubicBezTo>
                    <a:cubicBezTo>
                      <a:pt x="19717" y="6572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7" name="Google Shape;3697;p38"/>
              <p:cNvSpPr/>
              <p:nvPr/>
            </p:nvSpPr>
            <p:spPr>
              <a:xfrm>
                <a:off x="5451919" y="3539394"/>
                <a:ext cx="16383" cy="14668"/>
              </a:xfrm>
              <a:custGeom>
                <a:rect b="b" l="l" r="r" t="t"/>
                <a:pathLst>
                  <a:path extrusionOk="0" h="14668" w="16383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953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8" name="Google Shape;3698;p38"/>
              <p:cNvSpPr/>
              <p:nvPr/>
            </p:nvSpPr>
            <p:spPr>
              <a:xfrm>
                <a:off x="5378672" y="3536346"/>
                <a:ext cx="15716" cy="11715"/>
              </a:xfrm>
              <a:custGeom>
                <a:rect b="b" l="l" r="r" t="t"/>
                <a:pathLst>
                  <a:path extrusionOk="0" h="11715" w="15716">
                    <a:moveTo>
                      <a:pt x="0" y="10287"/>
                    </a:moveTo>
                    <a:lnTo>
                      <a:pt x="0" y="0"/>
                    </a:lnTo>
                    <a:lnTo>
                      <a:pt x="15716" y="1715"/>
                    </a:lnTo>
                    <a:lnTo>
                      <a:pt x="10668" y="1171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9" name="Google Shape;3699;p38"/>
              <p:cNvSpPr/>
              <p:nvPr/>
            </p:nvSpPr>
            <p:spPr>
              <a:xfrm>
                <a:off x="5379338" y="3570732"/>
                <a:ext cx="17907" cy="18097"/>
              </a:xfrm>
              <a:custGeom>
                <a:rect b="b" l="l" r="r" t="t"/>
                <a:pathLst>
                  <a:path extrusionOk="0" h="18097" w="17907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715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0" name="Google Shape;3700;p38"/>
              <p:cNvSpPr/>
              <p:nvPr/>
            </p:nvSpPr>
            <p:spPr>
              <a:xfrm>
                <a:off x="5378958" y="3526345"/>
                <a:ext cx="176864" cy="110394"/>
              </a:xfrm>
              <a:custGeom>
                <a:rect b="b" l="l" r="r" t="t"/>
                <a:pathLst>
                  <a:path extrusionOk="0" h="110394" w="176864">
                    <a:moveTo>
                      <a:pt x="89345" y="17431"/>
                    </a:moveTo>
                    <a:cubicBezTo>
                      <a:pt x="87011" y="17393"/>
                      <a:pt x="84687" y="17583"/>
                      <a:pt x="82391" y="18002"/>
                    </a:cubicBezTo>
                    <a:cubicBezTo>
                      <a:pt x="79248" y="18479"/>
                      <a:pt x="75819" y="19050"/>
                      <a:pt x="71914" y="19907"/>
                    </a:cubicBezTo>
                    <a:cubicBezTo>
                      <a:pt x="68008" y="20764"/>
                      <a:pt x="64008" y="21717"/>
                      <a:pt x="59912" y="22955"/>
                    </a:cubicBezTo>
                    <a:cubicBezTo>
                      <a:pt x="55826" y="24146"/>
                      <a:pt x="51845" y="25679"/>
                      <a:pt x="48006" y="27527"/>
                    </a:cubicBezTo>
                    <a:lnTo>
                      <a:pt x="78867" y="45529"/>
                    </a:lnTo>
                    <a:lnTo>
                      <a:pt x="84296" y="43624"/>
                    </a:lnTo>
                    <a:cubicBezTo>
                      <a:pt x="92012" y="41053"/>
                      <a:pt x="99346" y="38862"/>
                      <a:pt x="106204" y="37052"/>
                    </a:cubicBezTo>
                    <a:cubicBezTo>
                      <a:pt x="112652" y="35328"/>
                      <a:pt x="119253" y="34242"/>
                      <a:pt x="125921" y="33814"/>
                    </a:cubicBezTo>
                    <a:cubicBezTo>
                      <a:pt x="131978" y="33404"/>
                      <a:pt x="138074" y="33814"/>
                      <a:pt x="144018" y="35052"/>
                    </a:cubicBezTo>
                    <a:cubicBezTo>
                      <a:pt x="150133" y="36319"/>
                      <a:pt x="155991" y="38605"/>
                      <a:pt x="161354" y="41815"/>
                    </a:cubicBezTo>
                    <a:cubicBezTo>
                      <a:pt x="166659" y="44453"/>
                      <a:pt x="171193" y="48425"/>
                      <a:pt x="174498" y="53340"/>
                    </a:cubicBezTo>
                    <a:cubicBezTo>
                      <a:pt x="176736" y="56883"/>
                      <a:pt x="177422" y="61179"/>
                      <a:pt x="176403" y="65246"/>
                    </a:cubicBezTo>
                    <a:cubicBezTo>
                      <a:pt x="175117" y="69723"/>
                      <a:pt x="172650" y="73771"/>
                      <a:pt x="169259" y="76962"/>
                    </a:cubicBezTo>
                    <a:cubicBezTo>
                      <a:pt x="164992" y="81039"/>
                      <a:pt x="160220" y="84563"/>
                      <a:pt x="155067" y="87439"/>
                    </a:cubicBezTo>
                    <a:lnTo>
                      <a:pt x="174117" y="98679"/>
                    </a:lnTo>
                    <a:lnTo>
                      <a:pt x="163544" y="104775"/>
                    </a:lnTo>
                    <a:lnTo>
                      <a:pt x="144494" y="93440"/>
                    </a:lnTo>
                    <a:cubicBezTo>
                      <a:pt x="135188" y="98031"/>
                      <a:pt x="125463" y="101698"/>
                      <a:pt x="115443" y="104394"/>
                    </a:cubicBezTo>
                    <a:cubicBezTo>
                      <a:pt x="104937" y="107337"/>
                      <a:pt x="94202" y="109347"/>
                      <a:pt x="83344" y="110395"/>
                    </a:cubicBezTo>
                    <a:lnTo>
                      <a:pt x="73152" y="92107"/>
                    </a:lnTo>
                    <a:cubicBezTo>
                      <a:pt x="76019" y="92050"/>
                      <a:pt x="78886" y="91830"/>
                      <a:pt x="81725" y="91440"/>
                    </a:cubicBezTo>
                    <a:cubicBezTo>
                      <a:pt x="86020" y="90964"/>
                      <a:pt x="90278" y="90230"/>
                      <a:pt x="94488" y="89249"/>
                    </a:cubicBezTo>
                    <a:cubicBezTo>
                      <a:pt x="99155" y="88297"/>
                      <a:pt x="104013" y="86963"/>
                      <a:pt x="109347" y="85439"/>
                    </a:cubicBezTo>
                    <a:cubicBezTo>
                      <a:pt x="114433" y="83991"/>
                      <a:pt x="119405" y="82144"/>
                      <a:pt x="124206" y="79915"/>
                    </a:cubicBezTo>
                    <a:lnTo>
                      <a:pt x="93917" y="62484"/>
                    </a:lnTo>
                    <a:lnTo>
                      <a:pt x="90011" y="63818"/>
                    </a:lnTo>
                    <a:lnTo>
                      <a:pt x="85820" y="65151"/>
                    </a:lnTo>
                    <a:cubicBezTo>
                      <a:pt x="78200" y="67628"/>
                      <a:pt x="71247" y="69532"/>
                      <a:pt x="64865" y="70961"/>
                    </a:cubicBezTo>
                    <a:cubicBezTo>
                      <a:pt x="59017" y="72342"/>
                      <a:pt x="53054" y="73171"/>
                      <a:pt x="47054" y="73438"/>
                    </a:cubicBezTo>
                    <a:cubicBezTo>
                      <a:pt x="41739" y="73581"/>
                      <a:pt x="36433" y="73066"/>
                      <a:pt x="31242" y="71914"/>
                    </a:cubicBezTo>
                    <a:cubicBezTo>
                      <a:pt x="26127" y="70647"/>
                      <a:pt x="21222" y="68666"/>
                      <a:pt x="16669" y="66008"/>
                    </a:cubicBezTo>
                    <a:cubicBezTo>
                      <a:pt x="11649" y="63437"/>
                      <a:pt x="7306" y="59712"/>
                      <a:pt x="4000" y="55150"/>
                    </a:cubicBezTo>
                    <a:cubicBezTo>
                      <a:pt x="1600" y="51730"/>
                      <a:pt x="400" y="47606"/>
                      <a:pt x="571" y="43434"/>
                    </a:cubicBezTo>
                    <a:cubicBezTo>
                      <a:pt x="1038" y="39053"/>
                      <a:pt x="2800" y="34909"/>
                      <a:pt x="5620" y="31528"/>
                    </a:cubicBezTo>
                    <a:cubicBezTo>
                      <a:pt x="9125" y="27203"/>
                      <a:pt x="13268" y="23451"/>
                      <a:pt x="17907" y="20383"/>
                    </a:cubicBezTo>
                    <a:lnTo>
                      <a:pt x="0" y="10001"/>
                    </a:lnTo>
                    <a:lnTo>
                      <a:pt x="10478" y="3905"/>
                    </a:lnTo>
                    <a:lnTo>
                      <a:pt x="28289" y="14192"/>
                    </a:lnTo>
                    <a:cubicBezTo>
                      <a:pt x="36633" y="10106"/>
                      <a:pt x="45377" y="6915"/>
                      <a:pt x="54388" y="4667"/>
                    </a:cubicBezTo>
                    <a:cubicBezTo>
                      <a:pt x="62998" y="2486"/>
                      <a:pt x="71752" y="924"/>
                      <a:pt x="80581" y="0"/>
                    </a:cubicBezTo>
                    <a:close/>
                    <a:moveTo>
                      <a:pt x="37624" y="49339"/>
                    </a:moveTo>
                    <a:cubicBezTo>
                      <a:pt x="41605" y="51626"/>
                      <a:pt x="46196" y="52626"/>
                      <a:pt x="50768" y="52197"/>
                    </a:cubicBezTo>
                    <a:cubicBezTo>
                      <a:pt x="56969" y="51530"/>
                      <a:pt x="63074" y="50159"/>
                      <a:pt x="68961" y="48101"/>
                    </a:cubicBezTo>
                    <a:lnTo>
                      <a:pt x="40386" y="31718"/>
                    </a:lnTo>
                    <a:cubicBezTo>
                      <a:pt x="30004" y="38481"/>
                      <a:pt x="29051" y="44387"/>
                      <a:pt x="37624" y="49339"/>
                    </a:cubicBezTo>
                    <a:close/>
                    <a:moveTo>
                      <a:pt x="137541" y="57721"/>
                    </a:moveTo>
                    <a:cubicBezTo>
                      <a:pt x="133226" y="55312"/>
                      <a:pt x="128235" y="54407"/>
                      <a:pt x="123349" y="55150"/>
                    </a:cubicBezTo>
                    <a:cubicBezTo>
                      <a:pt x="116596" y="56017"/>
                      <a:pt x="109937" y="57483"/>
                      <a:pt x="103442" y="59531"/>
                    </a:cubicBezTo>
                    <a:lnTo>
                      <a:pt x="132017" y="75914"/>
                    </a:lnTo>
                    <a:cubicBezTo>
                      <a:pt x="143828" y="68485"/>
                      <a:pt x="145542" y="62389"/>
                      <a:pt x="137541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1" name="Google Shape;3701;p38"/>
            <p:cNvGrpSpPr/>
            <p:nvPr/>
          </p:nvGrpSpPr>
          <p:grpSpPr>
            <a:xfrm>
              <a:off x="3528852" y="2451777"/>
              <a:ext cx="529590" cy="371284"/>
              <a:chOff x="5190077" y="3353752"/>
              <a:chExt cx="529590" cy="371284"/>
            </a:xfrm>
          </p:grpSpPr>
          <p:sp>
            <p:nvSpPr>
              <p:cNvPr id="3702" name="Google Shape;3702;p38"/>
              <p:cNvSpPr/>
              <p:nvPr/>
            </p:nvSpPr>
            <p:spPr>
              <a:xfrm>
                <a:off x="5190077" y="3419284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3" name="Google Shape;3703;p38"/>
              <p:cNvSpPr/>
              <p:nvPr/>
            </p:nvSpPr>
            <p:spPr>
              <a:xfrm>
                <a:off x="5190077" y="3504818"/>
                <a:ext cx="52387" cy="69627"/>
              </a:xfrm>
              <a:custGeom>
                <a:rect b="b" l="l" r="r" t="t"/>
                <a:pathLst>
                  <a:path extrusionOk="0" h="69627" w="52387">
                    <a:moveTo>
                      <a:pt x="0" y="69628"/>
                    </a:moveTo>
                    <a:lnTo>
                      <a:pt x="0" y="0"/>
                    </a:lnTo>
                    <a:lnTo>
                      <a:pt x="52388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4" name="Google Shape;3704;p38"/>
              <p:cNvSpPr/>
              <p:nvPr/>
            </p:nvSpPr>
            <p:spPr>
              <a:xfrm>
                <a:off x="5679757" y="3506628"/>
                <a:ext cx="39909" cy="93916"/>
              </a:xfrm>
              <a:custGeom>
                <a:rect b="b" l="l" r="r" t="t"/>
                <a:pathLst>
                  <a:path extrusionOk="0" h="93916" w="39909">
                    <a:moveTo>
                      <a:pt x="39910" y="0"/>
                    </a:moveTo>
                    <a:lnTo>
                      <a:pt x="39910" y="65532"/>
                    </a:lnTo>
                    <a:lnTo>
                      <a:pt x="13144" y="93917"/>
                    </a:lnTo>
                    <a:lnTo>
                      <a:pt x="0" y="18955"/>
                    </a:lnTo>
                    <a:lnTo>
                      <a:pt x="3991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5" name="Google Shape;3705;p38"/>
              <p:cNvSpPr/>
              <p:nvPr/>
            </p:nvSpPr>
            <p:spPr>
              <a:xfrm>
                <a:off x="5190077" y="3353752"/>
                <a:ext cx="529590" cy="305752"/>
              </a:xfrm>
              <a:custGeom>
                <a:rect b="b" l="l" r="r" t="t"/>
                <a:pathLst>
                  <a:path extrusionOk="0" h="305752" w="52959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6" name="Google Shape;3706;p38"/>
              <p:cNvSpPr/>
              <p:nvPr/>
            </p:nvSpPr>
            <p:spPr>
              <a:xfrm>
                <a:off x="5265341" y="3395400"/>
                <a:ext cx="379048" cy="218860"/>
              </a:xfrm>
              <a:custGeom>
                <a:rect b="b" l="l" r="r" t="t"/>
                <a:pathLst>
                  <a:path extrusionOk="0" h="218860" w="379048">
                    <a:moveTo>
                      <a:pt x="378697" y="115991"/>
                    </a:moveTo>
                    <a:cubicBezTo>
                      <a:pt x="376030" y="141708"/>
                      <a:pt x="357742" y="167140"/>
                      <a:pt x="323547" y="186857"/>
                    </a:cubicBezTo>
                    <a:cubicBezTo>
                      <a:pt x="249538" y="229529"/>
                      <a:pt x="129523" y="229529"/>
                      <a:pt x="55418" y="186857"/>
                    </a:cubicBezTo>
                    <a:cubicBezTo>
                      <a:pt x="21319" y="167140"/>
                      <a:pt x="2936" y="141708"/>
                      <a:pt x="364" y="115991"/>
                    </a:cubicBezTo>
                    <a:cubicBezTo>
                      <a:pt x="-2875" y="85892"/>
                      <a:pt x="15509" y="55031"/>
                      <a:pt x="55418" y="32075"/>
                    </a:cubicBezTo>
                    <a:cubicBezTo>
                      <a:pt x="129523" y="-10692"/>
                      <a:pt x="249538" y="-10692"/>
                      <a:pt x="323547" y="32075"/>
                    </a:cubicBezTo>
                    <a:cubicBezTo>
                      <a:pt x="363933" y="55031"/>
                      <a:pt x="381840" y="85892"/>
                      <a:pt x="378697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7" name="Google Shape;3707;p38"/>
              <p:cNvSpPr/>
              <p:nvPr/>
            </p:nvSpPr>
            <p:spPr>
              <a:xfrm>
                <a:off x="5265705" y="3408449"/>
                <a:ext cx="378333" cy="205811"/>
              </a:xfrm>
              <a:custGeom>
                <a:rect b="b" l="l" r="r" t="t"/>
                <a:pathLst>
                  <a:path extrusionOk="0" h="205811" w="378333">
                    <a:moveTo>
                      <a:pt x="378333" y="102941"/>
                    </a:moveTo>
                    <a:cubicBezTo>
                      <a:pt x="375666" y="128659"/>
                      <a:pt x="357378" y="154091"/>
                      <a:pt x="323183" y="173807"/>
                    </a:cubicBezTo>
                    <a:cubicBezTo>
                      <a:pt x="249174" y="216479"/>
                      <a:pt x="129159" y="216479"/>
                      <a:pt x="55054" y="173807"/>
                    </a:cubicBezTo>
                    <a:cubicBezTo>
                      <a:pt x="20955" y="154091"/>
                      <a:pt x="2572" y="128659"/>
                      <a:pt x="0" y="102941"/>
                    </a:cubicBezTo>
                    <a:cubicBezTo>
                      <a:pt x="2572" y="77224"/>
                      <a:pt x="20955" y="51792"/>
                      <a:pt x="55054" y="32075"/>
                    </a:cubicBezTo>
                    <a:cubicBezTo>
                      <a:pt x="129159" y="-10692"/>
                      <a:pt x="249174" y="-10692"/>
                      <a:pt x="323183" y="32075"/>
                    </a:cubicBezTo>
                    <a:cubicBezTo>
                      <a:pt x="357378" y="51792"/>
                      <a:pt x="375666" y="77700"/>
                      <a:pt x="378333" y="1029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8" name="Google Shape;3708;p38"/>
              <p:cNvSpPr/>
              <p:nvPr/>
            </p:nvSpPr>
            <p:spPr>
              <a:xfrm>
                <a:off x="5362575" y="3458051"/>
                <a:ext cx="176618" cy="110489"/>
              </a:xfrm>
              <a:custGeom>
                <a:rect b="b" l="l" r="r" t="t"/>
                <a:pathLst>
                  <a:path extrusionOk="0" h="110489" w="176618">
                    <a:moveTo>
                      <a:pt x="89535" y="17526"/>
                    </a:moveTo>
                    <a:cubicBezTo>
                      <a:pt x="87201" y="17488"/>
                      <a:pt x="84877" y="17678"/>
                      <a:pt x="82582" y="18097"/>
                    </a:cubicBezTo>
                    <a:cubicBezTo>
                      <a:pt x="79438" y="18097"/>
                      <a:pt x="75914" y="19145"/>
                      <a:pt x="72104" y="20002"/>
                    </a:cubicBezTo>
                    <a:cubicBezTo>
                      <a:pt x="68294" y="20860"/>
                      <a:pt x="64199" y="21812"/>
                      <a:pt x="60008" y="23050"/>
                    </a:cubicBezTo>
                    <a:cubicBezTo>
                      <a:pt x="55921" y="24260"/>
                      <a:pt x="51940" y="25784"/>
                      <a:pt x="48101" y="27622"/>
                    </a:cubicBezTo>
                    <a:lnTo>
                      <a:pt x="78581" y="45149"/>
                    </a:lnTo>
                    <a:lnTo>
                      <a:pt x="84011" y="43243"/>
                    </a:lnTo>
                    <a:cubicBezTo>
                      <a:pt x="91821" y="40672"/>
                      <a:pt x="99060" y="38481"/>
                      <a:pt x="105918" y="36671"/>
                    </a:cubicBezTo>
                    <a:cubicBezTo>
                      <a:pt x="112366" y="34947"/>
                      <a:pt x="118967" y="33861"/>
                      <a:pt x="125635" y="33433"/>
                    </a:cubicBezTo>
                    <a:cubicBezTo>
                      <a:pt x="131731" y="33023"/>
                      <a:pt x="137846" y="33442"/>
                      <a:pt x="143828" y="34671"/>
                    </a:cubicBezTo>
                    <a:cubicBezTo>
                      <a:pt x="149933" y="35966"/>
                      <a:pt x="155791" y="38243"/>
                      <a:pt x="161163" y="41434"/>
                    </a:cubicBezTo>
                    <a:cubicBezTo>
                      <a:pt x="166421" y="44101"/>
                      <a:pt x="170917" y="48063"/>
                      <a:pt x="174212" y="52959"/>
                    </a:cubicBezTo>
                    <a:cubicBezTo>
                      <a:pt x="176441" y="56502"/>
                      <a:pt x="177155" y="60789"/>
                      <a:pt x="176213" y="64865"/>
                    </a:cubicBezTo>
                    <a:cubicBezTo>
                      <a:pt x="174850" y="69304"/>
                      <a:pt x="172393" y="73333"/>
                      <a:pt x="169069" y="76581"/>
                    </a:cubicBezTo>
                    <a:cubicBezTo>
                      <a:pt x="164868" y="80753"/>
                      <a:pt x="160201" y="84430"/>
                      <a:pt x="155162" y="87535"/>
                    </a:cubicBezTo>
                    <a:lnTo>
                      <a:pt x="174212" y="98679"/>
                    </a:lnTo>
                    <a:lnTo>
                      <a:pt x="163639" y="104775"/>
                    </a:lnTo>
                    <a:lnTo>
                      <a:pt x="144113" y="93535"/>
                    </a:lnTo>
                    <a:cubicBezTo>
                      <a:pt x="134969" y="98117"/>
                      <a:pt x="125397" y="101784"/>
                      <a:pt x="115538" y="104489"/>
                    </a:cubicBezTo>
                    <a:cubicBezTo>
                      <a:pt x="105070" y="107423"/>
                      <a:pt x="94355" y="109433"/>
                      <a:pt x="83534" y="110490"/>
                    </a:cubicBezTo>
                    <a:lnTo>
                      <a:pt x="73342" y="92202"/>
                    </a:lnTo>
                    <a:cubicBezTo>
                      <a:pt x="76181" y="92145"/>
                      <a:pt x="79010" y="91926"/>
                      <a:pt x="81820" y="91535"/>
                    </a:cubicBezTo>
                    <a:cubicBezTo>
                      <a:pt x="86116" y="91059"/>
                      <a:pt x="90373" y="90325"/>
                      <a:pt x="94583" y="89344"/>
                    </a:cubicBezTo>
                    <a:cubicBezTo>
                      <a:pt x="99346" y="88392"/>
                      <a:pt x="104108" y="87058"/>
                      <a:pt x="109442" y="85534"/>
                    </a:cubicBezTo>
                    <a:cubicBezTo>
                      <a:pt x="114557" y="84068"/>
                      <a:pt x="119558" y="82220"/>
                      <a:pt x="124396" y="80010"/>
                    </a:cubicBezTo>
                    <a:lnTo>
                      <a:pt x="94107" y="62579"/>
                    </a:lnTo>
                    <a:lnTo>
                      <a:pt x="90107" y="63913"/>
                    </a:lnTo>
                    <a:lnTo>
                      <a:pt x="86011" y="65151"/>
                    </a:lnTo>
                    <a:cubicBezTo>
                      <a:pt x="79134" y="67475"/>
                      <a:pt x="72133" y="69447"/>
                      <a:pt x="65056" y="71057"/>
                    </a:cubicBezTo>
                    <a:cubicBezTo>
                      <a:pt x="59179" y="72409"/>
                      <a:pt x="53178" y="73209"/>
                      <a:pt x="47149" y="73438"/>
                    </a:cubicBezTo>
                    <a:cubicBezTo>
                      <a:pt x="41872" y="73647"/>
                      <a:pt x="36586" y="73171"/>
                      <a:pt x="31433" y="72009"/>
                    </a:cubicBezTo>
                    <a:cubicBezTo>
                      <a:pt x="26308" y="70780"/>
                      <a:pt x="21393" y="68790"/>
                      <a:pt x="16859" y="66103"/>
                    </a:cubicBezTo>
                    <a:cubicBezTo>
                      <a:pt x="11887" y="63465"/>
                      <a:pt x="7563" y="59760"/>
                      <a:pt x="4191" y="55245"/>
                    </a:cubicBezTo>
                    <a:cubicBezTo>
                      <a:pt x="1695" y="51864"/>
                      <a:pt x="448" y="47730"/>
                      <a:pt x="667" y="43529"/>
                    </a:cubicBezTo>
                    <a:cubicBezTo>
                      <a:pt x="1162" y="39157"/>
                      <a:pt x="2915" y="35023"/>
                      <a:pt x="5715" y="31623"/>
                    </a:cubicBezTo>
                    <a:cubicBezTo>
                      <a:pt x="9220" y="27299"/>
                      <a:pt x="13364" y="23546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4" y="14288"/>
                    </a:lnTo>
                    <a:cubicBezTo>
                      <a:pt x="36700" y="10144"/>
                      <a:pt x="45453" y="6944"/>
                      <a:pt x="54483" y="4763"/>
                    </a:cubicBezTo>
                    <a:cubicBezTo>
                      <a:pt x="63065" y="2600"/>
                      <a:pt x="71790" y="1010"/>
                      <a:pt x="80582" y="0"/>
                    </a:cubicBezTo>
                    <a:close/>
                    <a:moveTo>
                      <a:pt x="38100" y="49435"/>
                    </a:moveTo>
                    <a:cubicBezTo>
                      <a:pt x="42110" y="51730"/>
                      <a:pt x="46739" y="52721"/>
                      <a:pt x="51340" y="52292"/>
                    </a:cubicBezTo>
                    <a:cubicBezTo>
                      <a:pt x="57502" y="51578"/>
                      <a:pt x="63570" y="50206"/>
                      <a:pt x="69437" y="48196"/>
                    </a:cubicBezTo>
                    <a:lnTo>
                      <a:pt x="40862" y="31718"/>
                    </a:lnTo>
                    <a:cubicBezTo>
                      <a:pt x="30194" y="38576"/>
                      <a:pt x="29270" y="44482"/>
                      <a:pt x="38100" y="49435"/>
                    </a:cubicBezTo>
                    <a:close/>
                    <a:moveTo>
                      <a:pt x="138113" y="57721"/>
                    </a:moveTo>
                    <a:cubicBezTo>
                      <a:pt x="133750" y="55350"/>
                      <a:pt x="128730" y="54483"/>
                      <a:pt x="123825" y="55245"/>
                    </a:cubicBezTo>
                    <a:cubicBezTo>
                      <a:pt x="117062" y="56074"/>
                      <a:pt x="110404" y="57541"/>
                      <a:pt x="103918" y="59626"/>
                    </a:cubicBezTo>
                    <a:lnTo>
                      <a:pt x="132493" y="75914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9" name="Google Shape;3709;p38"/>
              <p:cNvSpPr/>
              <p:nvPr/>
            </p:nvSpPr>
            <p:spPr>
              <a:xfrm>
                <a:off x="5435726" y="3539966"/>
                <a:ext cx="11620" cy="15240"/>
              </a:xfrm>
              <a:custGeom>
                <a:rect b="b" l="l" r="r" t="t"/>
                <a:pathLst>
                  <a:path extrusionOk="0" h="15240" w="1162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0" name="Google Shape;3710;p38"/>
              <p:cNvSpPr/>
              <p:nvPr/>
            </p:nvSpPr>
            <p:spPr>
              <a:xfrm>
                <a:off x="5511926" y="3546443"/>
                <a:ext cx="25146" cy="11811"/>
              </a:xfrm>
              <a:custGeom>
                <a:rect b="b" l="l" r="r" t="t"/>
                <a:pathLst>
                  <a:path extrusionOk="0" h="11811" w="25146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383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1" name="Google Shape;3711;p38"/>
              <p:cNvSpPr/>
              <p:nvPr/>
            </p:nvSpPr>
            <p:spPr>
              <a:xfrm>
                <a:off x="5520308" y="3508724"/>
                <a:ext cx="18859" cy="10382"/>
              </a:xfrm>
              <a:custGeom>
                <a:rect b="b" l="l" r="r" t="t"/>
                <a:pathLst>
                  <a:path extrusionOk="0" h="10382" w="18859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2" name="Google Shape;3712;p38"/>
              <p:cNvSpPr/>
              <p:nvPr/>
            </p:nvSpPr>
            <p:spPr>
              <a:xfrm>
                <a:off x="5461063" y="3512534"/>
                <a:ext cx="28479" cy="19812"/>
              </a:xfrm>
              <a:custGeom>
                <a:rect b="b" l="l" r="r" t="t"/>
                <a:pathLst>
                  <a:path extrusionOk="0" h="19812" w="28479">
                    <a:moveTo>
                      <a:pt x="0" y="6001"/>
                    </a:moveTo>
                    <a:lnTo>
                      <a:pt x="6287" y="0"/>
                    </a:lnTo>
                    <a:lnTo>
                      <a:pt x="28480" y="15240"/>
                    </a:lnTo>
                    <a:lnTo>
                      <a:pt x="27051" y="19812"/>
                    </a:lnTo>
                    <a:cubicBezTo>
                      <a:pt x="27051" y="19812"/>
                      <a:pt x="10573" y="12859"/>
                      <a:pt x="10001" y="123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3" name="Google Shape;3713;p38"/>
              <p:cNvSpPr/>
              <p:nvPr/>
            </p:nvSpPr>
            <p:spPr>
              <a:xfrm>
                <a:off x="5403246" y="3479482"/>
                <a:ext cx="35337" cy="23336"/>
              </a:xfrm>
              <a:custGeom>
                <a:rect b="b" l="l" r="r" t="t"/>
                <a:pathLst>
                  <a:path extrusionOk="0" h="23336" w="35337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lnTo>
                      <a:pt x="31337" y="14383"/>
                    </a:lnTo>
                    <a:cubicBezTo>
                      <a:pt x="28613" y="11297"/>
                      <a:pt x="25394" y="8687"/>
                      <a:pt x="21812" y="6667"/>
                    </a:cubicBezTo>
                    <a:cubicBezTo>
                      <a:pt x="19717" y="6667"/>
                      <a:pt x="5715" y="0"/>
                      <a:pt x="5715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4" name="Google Shape;3714;p38"/>
              <p:cNvSpPr/>
              <p:nvPr/>
            </p:nvSpPr>
            <p:spPr>
              <a:xfrm>
                <a:off x="5435726" y="3460908"/>
                <a:ext cx="16383" cy="14668"/>
              </a:xfrm>
              <a:custGeom>
                <a:rect b="b" l="l" r="r" t="t"/>
                <a:pathLst>
                  <a:path extrusionOk="0" h="14668" w="16383">
                    <a:moveTo>
                      <a:pt x="16383" y="14668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667" y="11716"/>
                    </a:lnTo>
                    <a:lnTo>
                      <a:pt x="16383" y="14668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5" name="Google Shape;3715;p38"/>
              <p:cNvSpPr/>
              <p:nvPr/>
            </p:nvSpPr>
            <p:spPr>
              <a:xfrm>
                <a:off x="5362479" y="3457860"/>
                <a:ext cx="15620" cy="11620"/>
              </a:xfrm>
              <a:custGeom>
                <a:rect b="b" l="l" r="r" t="t"/>
                <a:pathLst>
                  <a:path extrusionOk="0" h="11620" w="1562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6" name="Google Shape;3716;p38"/>
              <p:cNvSpPr/>
              <p:nvPr/>
            </p:nvSpPr>
            <p:spPr>
              <a:xfrm>
                <a:off x="5363051" y="3492341"/>
                <a:ext cx="17906" cy="18097"/>
              </a:xfrm>
              <a:custGeom>
                <a:rect b="b" l="l" r="r" t="t"/>
                <a:pathLst>
                  <a:path extrusionOk="0" h="18097" w="17906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7" name="Google Shape;3717;p38"/>
              <p:cNvSpPr/>
              <p:nvPr/>
            </p:nvSpPr>
            <p:spPr>
              <a:xfrm>
                <a:off x="5362575" y="3447573"/>
                <a:ext cx="176612" cy="110680"/>
              </a:xfrm>
              <a:custGeom>
                <a:rect b="b" l="l" r="r" t="t"/>
                <a:pathLst>
                  <a:path extrusionOk="0" h="110680" w="176612">
                    <a:moveTo>
                      <a:pt x="89535" y="17717"/>
                    </a:moveTo>
                    <a:cubicBezTo>
                      <a:pt x="87201" y="17678"/>
                      <a:pt x="84877" y="17869"/>
                      <a:pt x="82582" y="18288"/>
                    </a:cubicBezTo>
                    <a:cubicBezTo>
                      <a:pt x="79438" y="18288"/>
                      <a:pt x="75914" y="19336"/>
                      <a:pt x="72104" y="20193"/>
                    </a:cubicBezTo>
                    <a:cubicBezTo>
                      <a:pt x="68294" y="21050"/>
                      <a:pt x="64199" y="22003"/>
                      <a:pt x="60008" y="23241"/>
                    </a:cubicBezTo>
                    <a:cubicBezTo>
                      <a:pt x="55921" y="24451"/>
                      <a:pt x="51940" y="25975"/>
                      <a:pt x="48101" y="27813"/>
                    </a:cubicBezTo>
                    <a:lnTo>
                      <a:pt x="78581" y="45339"/>
                    </a:lnTo>
                    <a:lnTo>
                      <a:pt x="84011" y="43434"/>
                    </a:lnTo>
                    <a:cubicBezTo>
                      <a:pt x="91821" y="40862"/>
                      <a:pt x="99060" y="38672"/>
                      <a:pt x="105918" y="36862"/>
                    </a:cubicBezTo>
                    <a:cubicBezTo>
                      <a:pt x="112366" y="35138"/>
                      <a:pt x="118967" y="34052"/>
                      <a:pt x="125635" y="33623"/>
                    </a:cubicBezTo>
                    <a:cubicBezTo>
                      <a:pt x="131731" y="33214"/>
                      <a:pt x="137846" y="33633"/>
                      <a:pt x="143828" y="34862"/>
                    </a:cubicBezTo>
                    <a:cubicBezTo>
                      <a:pt x="149933" y="36157"/>
                      <a:pt x="155791" y="38443"/>
                      <a:pt x="161163" y="41624"/>
                    </a:cubicBezTo>
                    <a:cubicBezTo>
                      <a:pt x="166421" y="44291"/>
                      <a:pt x="170917" y="48254"/>
                      <a:pt x="174212" y="53150"/>
                    </a:cubicBezTo>
                    <a:cubicBezTo>
                      <a:pt x="176432" y="56693"/>
                      <a:pt x="177146" y="60979"/>
                      <a:pt x="176213" y="65056"/>
                    </a:cubicBezTo>
                    <a:cubicBezTo>
                      <a:pt x="174850" y="69494"/>
                      <a:pt x="172393" y="73524"/>
                      <a:pt x="169069" y="76772"/>
                    </a:cubicBezTo>
                    <a:cubicBezTo>
                      <a:pt x="164897" y="80972"/>
                      <a:pt x="160230" y="84649"/>
                      <a:pt x="155162" y="87725"/>
                    </a:cubicBezTo>
                    <a:lnTo>
                      <a:pt x="174212" y="98965"/>
                    </a:lnTo>
                    <a:lnTo>
                      <a:pt x="163639" y="105061"/>
                    </a:lnTo>
                    <a:lnTo>
                      <a:pt x="144113" y="93726"/>
                    </a:lnTo>
                    <a:cubicBezTo>
                      <a:pt x="134969" y="98308"/>
                      <a:pt x="125397" y="101975"/>
                      <a:pt x="115538" y="104680"/>
                    </a:cubicBezTo>
                    <a:cubicBezTo>
                      <a:pt x="105070" y="107613"/>
                      <a:pt x="94355" y="109623"/>
                      <a:pt x="83534" y="110681"/>
                    </a:cubicBezTo>
                    <a:lnTo>
                      <a:pt x="73342" y="92392"/>
                    </a:lnTo>
                    <a:cubicBezTo>
                      <a:pt x="76181" y="92336"/>
                      <a:pt x="79010" y="92107"/>
                      <a:pt x="81820" y="91726"/>
                    </a:cubicBezTo>
                    <a:cubicBezTo>
                      <a:pt x="86116" y="91250"/>
                      <a:pt x="90373" y="90516"/>
                      <a:pt x="94583" y="89535"/>
                    </a:cubicBezTo>
                    <a:cubicBezTo>
                      <a:pt x="99346" y="88583"/>
                      <a:pt x="104108" y="87249"/>
                      <a:pt x="109442" y="85725"/>
                    </a:cubicBezTo>
                    <a:cubicBezTo>
                      <a:pt x="114557" y="84258"/>
                      <a:pt x="119558" y="82410"/>
                      <a:pt x="124396" y="80200"/>
                    </a:cubicBezTo>
                    <a:lnTo>
                      <a:pt x="94107" y="62770"/>
                    </a:lnTo>
                    <a:lnTo>
                      <a:pt x="90107" y="64103"/>
                    </a:lnTo>
                    <a:lnTo>
                      <a:pt x="86011" y="65342"/>
                    </a:lnTo>
                    <a:cubicBezTo>
                      <a:pt x="79134" y="67665"/>
                      <a:pt x="72133" y="69637"/>
                      <a:pt x="65056" y="71247"/>
                    </a:cubicBezTo>
                    <a:cubicBezTo>
                      <a:pt x="59179" y="72647"/>
                      <a:pt x="53188" y="73447"/>
                      <a:pt x="47149" y="73628"/>
                    </a:cubicBezTo>
                    <a:cubicBezTo>
                      <a:pt x="41872" y="73838"/>
                      <a:pt x="36586" y="73362"/>
                      <a:pt x="31433" y="72200"/>
                    </a:cubicBezTo>
                    <a:cubicBezTo>
                      <a:pt x="26308" y="70971"/>
                      <a:pt x="21393" y="68980"/>
                      <a:pt x="16859" y="66294"/>
                    </a:cubicBezTo>
                    <a:cubicBezTo>
                      <a:pt x="11859" y="63694"/>
                      <a:pt x="7525" y="59979"/>
                      <a:pt x="4191" y="55435"/>
                    </a:cubicBezTo>
                    <a:cubicBezTo>
                      <a:pt x="1695" y="52054"/>
                      <a:pt x="448" y="47911"/>
                      <a:pt x="667" y="43720"/>
                    </a:cubicBezTo>
                    <a:cubicBezTo>
                      <a:pt x="1181" y="39348"/>
                      <a:pt x="2934" y="35223"/>
                      <a:pt x="5715" y="31813"/>
                    </a:cubicBezTo>
                    <a:cubicBezTo>
                      <a:pt x="9220" y="27489"/>
                      <a:pt x="13364" y="23736"/>
                      <a:pt x="18002" y="20669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4" y="14192"/>
                    </a:lnTo>
                    <a:cubicBezTo>
                      <a:pt x="36719" y="10087"/>
                      <a:pt x="45463" y="6896"/>
                      <a:pt x="54483" y="4667"/>
                    </a:cubicBezTo>
                    <a:cubicBezTo>
                      <a:pt x="63055" y="2486"/>
                      <a:pt x="71780" y="924"/>
                      <a:pt x="80582" y="0"/>
                    </a:cubicBezTo>
                    <a:close/>
                    <a:moveTo>
                      <a:pt x="38100" y="49625"/>
                    </a:moveTo>
                    <a:cubicBezTo>
                      <a:pt x="42110" y="51921"/>
                      <a:pt x="46739" y="52911"/>
                      <a:pt x="51340" y="52483"/>
                    </a:cubicBezTo>
                    <a:cubicBezTo>
                      <a:pt x="57502" y="51768"/>
                      <a:pt x="63570" y="50397"/>
                      <a:pt x="69437" y="48387"/>
                    </a:cubicBezTo>
                    <a:lnTo>
                      <a:pt x="40862" y="31909"/>
                    </a:lnTo>
                    <a:cubicBezTo>
                      <a:pt x="30194" y="38767"/>
                      <a:pt x="29270" y="44672"/>
                      <a:pt x="38100" y="49625"/>
                    </a:cubicBezTo>
                    <a:close/>
                    <a:moveTo>
                      <a:pt x="138113" y="58007"/>
                    </a:moveTo>
                    <a:cubicBezTo>
                      <a:pt x="133760" y="55607"/>
                      <a:pt x="128740" y="54702"/>
                      <a:pt x="123825" y="55435"/>
                    </a:cubicBezTo>
                    <a:cubicBezTo>
                      <a:pt x="117072" y="56312"/>
                      <a:pt x="110414" y="57779"/>
                      <a:pt x="103918" y="59817"/>
                    </a:cubicBezTo>
                    <a:lnTo>
                      <a:pt x="132493" y="76200"/>
                    </a:lnTo>
                    <a:cubicBezTo>
                      <a:pt x="144018" y="68771"/>
                      <a:pt x="145923" y="62675"/>
                      <a:pt x="137732" y="5762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18" name="Google Shape;3718;p38"/>
            <p:cNvSpPr/>
            <p:nvPr/>
          </p:nvSpPr>
          <p:spPr>
            <a:xfrm>
              <a:off x="5771792" y="3977849"/>
              <a:ext cx="617525" cy="382903"/>
            </a:xfrm>
            <a:custGeom>
              <a:rect b="b" l="l" r="r" t="t"/>
              <a:pathLst>
                <a:path extrusionOk="0" h="382903" w="617525">
                  <a:moveTo>
                    <a:pt x="570840" y="378738"/>
                  </a:moveTo>
                  <a:lnTo>
                    <a:pt x="15532" y="58221"/>
                  </a:lnTo>
                  <a:cubicBezTo>
                    <a:pt x="616" y="49544"/>
                    <a:pt x="-4432" y="30418"/>
                    <a:pt x="4245" y="15502"/>
                  </a:cubicBezTo>
                  <a:cubicBezTo>
                    <a:pt x="6960" y="10825"/>
                    <a:pt x="10856" y="6939"/>
                    <a:pt x="15532" y="4215"/>
                  </a:cubicBezTo>
                  <a:lnTo>
                    <a:pt x="15532" y="4215"/>
                  </a:lnTo>
                  <a:cubicBezTo>
                    <a:pt x="25191" y="-1405"/>
                    <a:pt x="37116" y="-1405"/>
                    <a:pt x="46774" y="4215"/>
                  </a:cubicBezTo>
                  <a:lnTo>
                    <a:pt x="601987" y="324731"/>
                  </a:lnTo>
                  <a:cubicBezTo>
                    <a:pt x="616903" y="333408"/>
                    <a:pt x="621960" y="352525"/>
                    <a:pt x="613283" y="367441"/>
                  </a:cubicBezTo>
                  <a:cubicBezTo>
                    <a:pt x="609873" y="373318"/>
                    <a:pt x="604634" y="377918"/>
                    <a:pt x="598367" y="380547"/>
                  </a:cubicBezTo>
                  <a:lnTo>
                    <a:pt x="598367" y="380547"/>
                  </a:lnTo>
                  <a:cubicBezTo>
                    <a:pt x="589404" y="384234"/>
                    <a:pt x="579241" y="383567"/>
                    <a:pt x="570840" y="37873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38"/>
            <p:cNvSpPr/>
            <p:nvPr/>
          </p:nvSpPr>
          <p:spPr>
            <a:xfrm>
              <a:off x="5742557" y="3281451"/>
              <a:ext cx="721042" cy="930362"/>
            </a:xfrm>
            <a:custGeom>
              <a:rect b="b" l="l" r="r" t="t"/>
              <a:pathLst>
                <a:path extrusionOk="0" h="930362" w="721042">
                  <a:moveTo>
                    <a:pt x="360331" y="881302"/>
                  </a:moveTo>
                  <a:cubicBezTo>
                    <a:pt x="161639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331" y="49103"/>
                  </a:cubicBezTo>
                  <a:cubicBezTo>
                    <a:pt x="558737" y="163879"/>
                    <a:pt x="721043" y="443819"/>
                    <a:pt x="721043" y="673276"/>
                  </a:cubicBezTo>
                  <a:cubicBezTo>
                    <a:pt x="721043" y="902733"/>
                    <a:pt x="559118" y="995983"/>
                    <a:pt x="360331" y="881302"/>
                  </a:cubicBezTo>
                  <a:close/>
                  <a:moveTo>
                    <a:pt x="360331" y="123588"/>
                  </a:moveTo>
                  <a:cubicBezTo>
                    <a:pt x="197263" y="29386"/>
                    <a:pt x="64484" y="105967"/>
                    <a:pt x="64484" y="294371"/>
                  </a:cubicBezTo>
                  <a:cubicBezTo>
                    <a:pt x="64484" y="482776"/>
                    <a:pt x="197168" y="712424"/>
                    <a:pt x="360331" y="806817"/>
                  </a:cubicBezTo>
                  <a:cubicBezTo>
                    <a:pt x="523494" y="901209"/>
                    <a:pt x="656273" y="824342"/>
                    <a:pt x="656273" y="636224"/>
                  </a:cubicBezTo>
                  <a:cubicBezTo>
                    <a:pt x="656273" y="448105"/>
                    <a:pt x="523494" y="217695"/>
                    <a:pt x="360331" y="123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38"/>
            <p:cNvSpPr/>
            <p:nvPr/>
          </p:nvSpPr>
          <p:spPr>
            <a:xfrm>
              <a:off x="5798755" y="3297121"/>
              <a:ext cx="66103" cy="45243"/>
            </a:xfrm>
            <a:custGeom>
              <a:rect b="b" l="l" r="r" t="t"/>
              <a:pathLst>
                <a:path extrusionOk="0" h="45243" w="66103">
                  <a:moveTo>
                    <a:pt x="0" y="36004"/>
                  </a:moveTo>
                  <a:lnTo>
                    <a:pt x="66104" y="0"/>
                  </a:lnTo>
                  <a:lnTo>
                    <a:pt x="56197" y="45244"/>
                  </a:lnTo>
                  <a:lnTo>
                    <a:pt x="0" y="36004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38"/>
            <p:cNvSpPr/>
            <p:nvPr/>
          </p:nvSpPr>
          <p:spPr>
            <a:xfrm>
              <a:off x="6296341" y="4172183"/>
              <a:ext cx="72199" cy="48958"/>
            </a:xfrm>
            <a:custGeom>
              <a:rect b="b" l="l" r="r" t="t"/>
              <a:pathLst>
                <a:path extrusionOk="0" h="48958" w="72199">
                  <a:moveTo>
                    <a:pt x="0" y="48958"/>
                  </a:moveTo>
                  <a:cubicBezTo>
                    <a:pt x="1619" y="48196"/>
                    <a:pt x="72199" y="8763"/>
                    <a:pt x="72199" y="8763"/>
                  </a:cubicBezTo>
                  <a:lnTo>
                    <a:pt x="17621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38"/>
            <p:cNvSpPr/>
            <p:nvPr/>
          </p:nvSpPr>
          <p:spPr>
            <a:xfrm rot="-1801764">
              <a:off x="5788987" y="3308087"/>
              <a:ext cx="535400" cy="927291"/>
            </a:xfrm>
            <a:custGeom>
              <a:rect b="b" l="l" r="r" t="t"/>
              <a:pathLst>
                <a:path extrusionOk="0" h="928115" w="535876">
                  <a:moveTo>
                    <a:pt x="535876" y="464058"/>
                  </a:moveTo>
                  <a:cubicBezTo>
                    <a:pt x="535876" y="720350"/>
                    <a:pt x="415916" y="928116"/>
                    <a:pt x="267938" y="928116"/>
                  </a:cubicBezTo>
                  <a:cubicBezTo>
                    <a:pt x="119960" y="928116"/>
                    <a:pt x="0" y="720350"/>
                    <a:pt x="0" y="464058"/>
                  </a:cubicBezTo>
                  <a:cubicBezTo>
                    <a:pt x="0" y="207766"/>
                    <a:pt x="119960" y="0"/>
                    <a:pt x="267938" y="0"/>
                  </a:cubicBezTo>
                  <a:cubicBezTo>
                    <a:pt x="415916" y="0"/>
                    <a:pt x="535876" y="207766"/>
                    <a:pt x="535876" y="46405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3" name="Google Shape;3723;p38"/>
            <p:cNvSpPr/>
            <p:nvPr/>
          </p:nvSpPr>
          <p:spPr>
            <a:xfrm>
              <a:off x="5696551" y="3306978"/>
              <a:ext cx="720756" cy="930362"/>
            </a:xfrm>
            <a:custGeom>
              <a:rect b="b" l="l" r="r" t="t"/>
              <a:pathLst>
                <a:path extrusionOk="0" h="930362" w="720756">
                  <a:moveTo>
                    <a:pt x="360426" y="881302"/>
                  </a:moveTo>
                  <a:cubicBezTo>
                    <a:pt x="161735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426" y="49103"/>
                  </a:cubicBezTo>
                  <a:cubicBezTo>
                    <a:pt x="558927" y="163879"/>
                    <a:pt x="720757" y="443819"/>
                    <a:pt x="720757" y="673276"/>
                  </a:cubicBezTo>
                  <a:cubicBezTo>
                    <a:pt x="720757" y="902733"/>
                    <a:pt x="559118" y="995983"/>
                    <a:pt x="360426" y="881302"/>
                  </a:cubicBezTo>
                  <a:close/>
                  <a:moveTo>
                    <a:pt x="360426" y="123588"/>
                  </a:moveTo>
                  <a:cubicBezTo>
                    <a:pt x="197263" y="29386"/>
                    <a:pt x="64579" y="105967"/>
                    <a:pt x="64579" y="294371"/>
                  </a:cubicBezTo>
                  <a:cubicBezTo>
                    <a:pt x="64579" y="482776"/>
                    <a:pt x="197263" y="712614"/>
                    <a:pt x="360426" y="806816"/>
                  </a:cubicBezTo>
                  <a:cubicBezTo>
                    <a:pt x="523589" y="901019"/>
                    <a:pt x="656272" y="824342"/>
                    <a:pt x="656272" y="636033"/>
                  </a:cubicBezTo>
                  <a:cubicBezTo>
                    <a:pt x="656272" y="447724"/>
                    <a:pt x="523589" y="217695"/>
                    <a:pt x="360426" y="123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38"/>
            <p:cNvSpPr/>
            <p:nvPr/>
          </p:nvSpPr>
          <p:spPr>
            <a:xfrm>
              <a:off x="5833711" y="3483953"/>
              <a:ext cx="446532" cy="576393"/>
            </a:xfrm>
            <a:custGeom>
              <a:rect b="b" l="l" r="r" t="t"/>
              <a:pathLst>
                <a:path extrusionOk="0" h="576393" w="446532">
                  <a:moveTo>
                    <a:pt x="223266" y="546022"/>
                  </a:moveTo>
                  <a:cubicBezTo>
                    <a:pt x="100108" y="474870"/>
                    <a:pt x="0" y="301420"/>
                    <a:pt x="0" y="159307"/>
                  </a:cubicBezTo>
                  <a:cubicBezTo>
                    <a:pt x="0" y="17194"/>
                    <a:pt x="100108" y="-40718"/>
                    <a:pt x="223266" y="30433"/>
                  </a:cubicBezTo>
                  <a:cubicBezTo>
                    <a:pt x="346424" y="101585"/>
                    <a:pt x="446532" y="274940"/>
                    <a:pt x="446532" y="417053"/>
                  </a:cubicBezTo>
                  <a:cubicBezTo>
                    <a:pt x="446532" y="559166"/>
                    <a:pt x="346329" y="617078"/>
                    <a:pt x="223266" y="546022"/>
                  </a:cubicBezTo>
                  <a:close/>
                  <a:moveTo>
                    <a:pt x="223266" y="104919"/>
                  </a:moveTo>
                  <a:cubicBezTo>
                    <a:pt x="135731" y="54341"/>
                    <a:pt x="64484" y="95394"/>
                    <a:pt x="64484" y="196549"/>
                  </a:cubicBezTo>
                  <a:cubicBezTo>
                    <a:pt x="64484" y="297705"/>
                    <a:pt x="135731" y="420958"/>
                    <a:pt x="223266" y="471536"/>
                  </a:cubicBezTo>
                  <a:cubicBezTo>
                    <a:pt x="310801" y="522114"/>
                    <a:pt x="382238" y="481347"/>
                    <a:pt x="382238" y="379810"/>
                  </a:cubicBezTo>
                  <a:cubicBezTo>
                    <a:pt x="382238" y="278274"/>
                    <a:pt x="310801" y="155401"/>
                    <a:pt x="223266" y="104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38"/>
            <p:cNvSpPr/>
            <p:nvPr/>
          </p:nvSpPr>
          <p:spPr>
            <a:xfrm>
              <a:off x="5968681" y="3658196"/>
              <a:ext cx="176593" cy="227948"/>
            </a:xfrm>
            <a:custGeom>
              <a:rect b="b" l="l" r="r" t="t"/>
              <a:pathLst>
                <a:path extrusionOk="0" h="227948" w="176593">
                  <a:moveTo>
                    <a:pt x="88297" y="215949"/>
                  </a:moveTo>
                  <a:cubicBezTo>
                    <a:pt x="39624" y="187374"/>
                    <a:pt x="0" y="119175"/>
                    <a:pt x="0" y="62978"/>
                  </a:cubicBezTo>
                  <a:cubicBezTo>
                    <a:pt x="0" y="6780"/>
                    <a:pt x="39624" y="-16080"/>
                    <a:pt x="88297" y="12019"/>
                  </a:cubicBezTo>
                  <a:cubicBezTo>
                    <a:pt x="136970" y="40118"/>
                    <a:pt x="176593" y="108698"/>
                    <a:pt x="176593" y="164895"/>
                  </a:cubicBezTo>
                  <a:cubicBezTo>
                    <a:pt x="176593" y="221093"/>
                    <a:pt x="136970" y="244048"/>
                    <a:pt x="88297" y="215949"/>
                  </a:cubicBezTo>
                  <a:close/>
                  <a:moveTo>
                    <a:pt x="88297" y="86504"/>
                  </a:moveTo>
                  <a:cubicBezTo>
                    <a:pt x="75152" y="78884"/>
                    <a:pt x="64484" y="85076"/>
                    <a:pt x="64484" y="100220"/>
                  </a:cubicBezTo>
                  <a:cubicBezTo>
                    <a:pt x="65418" y="116975"/>
                    <a:pt x="74257" y="132281"/>
                    <a:pt x="88297" y="141463"/>
                  </a:cubicBezTo>
                  <a:cubicBezTo>
                    <a:pt x="101441" y="148988"/>
                    <a:pt x="112109" y="142892"/>
                    <a:pt x="112109" y="127652"/>
                  </a:cubicBezTo>
                  <a:cubicBezTo>
                    <a:pt x="111195" y="110917"/>
                    <a:pt x="102346" y="95629"/>
                    <a:pt x="88297" y="86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38"/>
            <p:cNvSpPr/>
            <p:nvPr/>
          </p:nvSpPr>
          <p:spPr>
            <a:xfrm>
              <a:off x="5409944" y="4076361"/>
              <a:ext cx="107251" cy="45529"/>
            </a:xfrm>
            <a:custGeom>
              <a:rect b="b" l="l" r="r" t="t"/>
              <a:pathLst>
                <a:path extrusionOk="0" h="45529" w="107251">
                  <a:moveTo>
                    <a:pt x="33052" y="45148"/>
                  </a:moveTo>
                  <a:lnTo>
                    <a:pt x="0" y="45529"/>
                  </a:lnTo>
                  <a:lnTo>
                    <a:pt x="107252" y="0"/>
                  </a:lnTo>
                  <a:lnTo>
                    <a:pt x="45053" y="38671"/>
                  </a:lnTo>
                  <a:lnTo>
                    <a:pt x="33052" y="4514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38"/>
            <p:cNvSpPr/>
            <p:nvPr/>
          </p:nvSpPr>
          <p:spPr>
            <a:xfrm rot="-1801764">
              <a:off x="5444439" y="4114607"/>
              <a:ext cx="13703" cy="23791"/>
            </a:xfrm>
            <a:custGeom>
              <a:rect b="b" l="l" r="r" t="t"/>
              <a:pathLst>
                <a:path extrusionOk="0" h="23812" w="13715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1" y="23813"/>
                    <a:pt x="0" y="18482"/>
                    <a:pt x="0" y="11906"/>
                  </a:cubicBezTo>
                  <a:cubicBezTo>
                    <a:pt x="0" y="5331"/>
                    <a:pt x="3071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38"/>
            <p:cNvSpPr/>
            <p:nvPr/>
          </p:nvSpPr>
          <p:spPr>
            <a:xfrm rot="-1801764">
              <a:off x="6051614" y="3763417"/>
              <a:ext cx="13703" cy="23791"/>
            </a:xfrm>
            <a:custGeom>
              <a:rect b="b" l="l" r="r" t="t"/>
              <a:pathLst>
                <a:path extrusionOk="0" h="23812" w="13715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0" y="23813"/>
                    <a:pt x="0" y="18482"/>
                    <a:pt x="0" y="11906"/>
                  </a:cubicBezTo>
                  <a:cubicBezTo>
                    <a:pt x="0" y="5331"/>
                    <a:pt x="3070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9" name="Google Shape;3729;p38"/>
            <p:cNvSpPr/>
            <p:nvPr/>
          </p:nvSpPr>
          <p:spPr>
            <a:xfrm>
              <a:off x="5457664" y="4081409"/>
              <a:ext cx="86296" cy="87915"/>
            </a:xfrm>
            <a:custGeom>
              <a:rect b="b" l="l" r="r" t="t"/>
              <a:pathLst>
                <a:path extrusionOk="0" h="87915" w="86296">
                  <a:moveTo>
                    <a:pt x="7906" y="87916"/>
                  </a:moveTo>
                  <a:lnTo>
                    <a:pt x="0" y="55054"/>
                  </a:lnTo>
                  <a:lnTo>
                    <a:pt x="86296" y="0"/>
                  </a:lnTo>
                  <a:lnTo>
                    <a:pt x="82582" y="7811"/>
                  </a:lnTo>
                  <a:lnTo>
                    <a:pt x="790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0" name="Google Shape;3730;p38"/>
            <p:cNvSpPr/>
            <p:nvPr/>
          </p:nvSpPr>
          <p:spPr>
            <a:xfrm>
              <a:off x="5445377" y="3764798"/>
              <a:ext cx="619125" cy="371951"/>
            </a:xfrm>
            <a:custGeom>
              <a:rect b="b" l="l" r="r" t="t"/>
              <a:pathLst>
                <a:path extrusionOk="0" h="371951" w="619125">
                  <a:moveTo>
                    <a:pt x="12287" y="371951"/>
                  </a:moveTo>
                  <a:cubicBezTo>
                    <a:pt x="13049" y="371284"/>
                    <a:pt x="619125" y="20955"/>
                    <a:pt x="619125" y="20955"/>
                  </a:cubicBezTo>
                  <a:lnTo>
                    <a:pt x="607981" y="0"/>
                  </a:lnTo>
                  <a:lnTo>
                    <a:pt x="0" y="351282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38"/>
            <p:cNvSpPr/>
            <p:nvPr/>
          </p:nvSpPr>
          <p:spPr>
            <a:xfrm>
              <a:off x="4826180" y="148719"/>
              <a:ext cx="204333" cy="298673"/>
            </a:xfrm>
            <a:custGeom>
              <a:rect b="b" l="l" r="r" t="t"/>
              <a:pathLst>
                <a:path extrusionOk="0" h="298673" w="204333">
                  <a:moveTo>
                    <a:pt x="72081" y="9724"/>
                  </a:moveTo>
                  <a:cubicBezTo>
                    <a:pt x="80177" y="-2944"/>
                    <a:pt x="141994" y="-11898"/>
                    <a:pt x="162663" y="40680"/>
                  </a:cubicBezTo>
                  <a:cubicBezTo>
                    <a:pt x="170474" y="60683"/>
                    <a:pt x="169235" y="111642"/>
                    <a:pt x="175713" y="143646"/>
                  </a:cubicBezTo>
                  <a:cubicBezTo>
                    <a:pt x="182190" y="175650"/>
                    <a:pt x="197430" y="193842"/>
                    <a:pt x="202954" y="219846"/>
                  </a:cubicBezTo>
                  <a:cubicBezTo>
                    <a:pt x="208479" y="245849"/>
                    <a:pt x="199525" y="289378"/>
                    <a:pt x="136851" y="297093"/>
                  </a:cubicBezTo>
                  <a:cubicBezTo>
                    <a:pt x="74176" y="304809"/>
                    <a:pt x="26075" y="282806"/>
                    <a:pt x="11216" y="262803"/>
                  </a:cubicBezTo>
                  <a:cubicBezTo>
                    <a:pt x="-3643" y="242801"/>
                    <a:pt x="-3834" y="200415"/>
                    <a:pt x="11216" y="177650"/>
                  </a:cubicBezTo>
                  <a:cubicBezTo>
                    <a:pt x="26265" y="154885"/>
                    <a:pt x="38267" y="136311"/>
                    <a:pt x="37886" y="106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2" name="Google Shape;3732;p38"/>
            <p:cNvSpPr/>
            <p:nvPr/>
          </p:nvSpPr>
          <p:spPr>
            <a:xfrm>
              <a:off x="4841878" y="145922"/>
              <a:ext cx="97721" cy="120542"/>
            </a:xfrm>
            <a:custGeom>
              <a:rect b="b" l="l" r="r" t="t"/>
              <a:pathLst>
                <a:path extrusionOk="0" h="120542" w="97721">
                  <a:moveTo>
                    <a:pt x="97722" y="3472"/>
                  </a:moveTo>
                  <a:cubicBezTo>
                    <a:pt x="97722" y="3472"/>
                    <a:pt x="50573" y="-9672"/>
                    <a:pt x="22189" y="15188"/>
                  </a:cubicBezTo>
                  <a:cubicBezTo>
                    <a:pt x="3234" y="32836"/>
                    <a:pt x="-4367" y="59548"/>
                    <a:pt x="2472" y="84530"/>
                  </a:cubicBezTo>
                  <a:cubicBezTo>
                    <a:pt x="6187" y="99294"/>
                    <a:pt x="13807" y="119392"/>
                    <a:pt x="25522" y="120535"/>
                  </a:cubicBezTo>
                  <a:cubicBezTo>
                    <a:pt x="37238" y="121678"/>
                    <a:pt x="97722" y="3472"/>
                    <a:pt x="97722" y="347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38"/>
            <p:cNvSpPr/>
            <p:nvPr/>
          </p:nvSpPr>
          <p:spPr>
            <a:xfrm>
              <a:off x="4860888" y="276839"/>
              <a:ext cx="120648" cy="135031"/>
            </a:xfrm>
            <a:custGeom>
              <a:rect b="b" l="l" r="r" t="t"/>
              <a:pathLst>
                <a:path extrusionOk="0" h="135031" w="120648">
                  <a:moveTo>
                    <a:pt x="96238" y="0"/>
                  </a:moveTo>
                  <a:cubicBezTo>
                    <a:pt x="96238" y="0"/>
                    <a:pt x="93095" y="52102"/>
                    <a:pt x="94047" y="56007"/>
                  </a:cubicBezTo>
                  <a:cubicBezTo>
                    <a:pt x="95000" y="59912"/>
                    <a:pt x="114526" y="63532"/>
                    <a:pt x="120050" y="68104"/>
                  </a:cubicBezTo>
                  <a:cubicBezTo>
                    <a:pt x="125575" y="72676"/>
                    <a:pt x="91475" y="125254"/>
                    <a:pt x="74521" y="133255"/>
                  </a:cubicBezTo>
                  <a:cubicBezTo>
                    <a:pt x="57566" y="141256"/>
                    <a:pt x="4036" y="121158"/>
                    <a:pt x="416" y="94679"/>
                  </a:cubicBezTo>
                  <a:cubicBezTo>
                    <a:pt x="-3013" y="70294"/>
                    <a:pt x="15656" y="51340"/>
                    <a:pt x="22800" y="44672"/>
                  </a:cubicBezTo>
                  <a:cubicBezTo>
                    <a:pt x="27686" y="44416"/>
                    <a:pt x="32582" y="44416"/>
                    <a:pt x="37469" y="44672"/>
                  </a:cubicBezTo>
                  <a:lnTo>
                    <a:pt x="38992" y="19431"/>
                  </a:lnTo>
                  <a:cubicBezTo>
                    <a:pt x="62329" y="11811"/>
                    <a:pt x="96238" y="0"/>
                    <a:pt x="96238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38"/>
            <p:cNvSpPr/>
            <p:nvPr/>
          </p:nvSpPr>
          <p:spPr>
            <a:xfrm>
              <a:off x="4654628" y="329607"/>
              <a:ext cx="228170" cy="325384"/>
            </a:xfrm>
            <a:custGeom>
              <a:rect b="b" l="l" r="r" t="t"/>
              <a:pathLst>
                <a:path extrusionOk="0" h="325384" w="228170">
                  <a:moveTo>
                    <a:pt x="149145" y="225743"/>
                  </a:moveTo>
                  <a:cubicBezTo>
                    <a:pt x="134400" y="246042"/>
                    <a:pt x="116931" y="264215"/>
                    <a:pt x="97234" y="279749"/>
                  </a:cubicBezTo>
                  <a:cubicBezTo>
                    <a:pt x="90976" y="286259"/>
                    <a:pt x="85061" y="293094"/>
                    <a:pt x="79517" y="300228"/>
                  </a:cubicBezTo>
                  <a:cubicBezTo>
                    <a:pt x="70211" y="310964"/>
                    <a:pt x="58162" y="318965"/>
                    <a:pt x="44656" y="323374"/>
                  </a:cubicBezTo>
                  <a:cubicBezTo>
                    <a:pt x="32845" y="326422"/>
                    <a:pt x="27892" y="325660"/>
                    <a:pt x="25606" y="323374"/>
                  </a:cubicBezTo>
                  <a:cubicBezTo>
                    <a:pt x="23320" y="321088"/>
                    <a:pt x="24558" y="317849"/>
                    <a:pt x="29606" y="315849"/>
                  </a:cubicBezTo>
                  <a:cubicBezTo>
                    <a:pt x="37969" y="313275"/>
                    <a:pt x="45741" y="309066"/>
                    <a:pt x="52466" y="303467"/>
                  </a:cubicBezTo>
                  <a:cubicBezTo>
                    <a:pt x="52466" y="303467"/>
                    <a:pt x="41512" y="308610"/>
                    <a:pt x="34654" y="310991"/>
                  </a:cubicBezTo>
                  <a:cubicBezTo>
                    <a:pt x="28511" y="313135"/>
                    <a:pt x="22100" y="314417"/>
                    <a:pt x="15604" y="314801"/>
                  </a:cubicBezTo>
                  <a:cubicBezTo>
                    <a:pt x="9127" y="314801"/>
                    <a:pt x="2365" y="307277"/>
                    <a:pt x="7508" y="305276"/>
                  </a:cubicBezTo>
                  <a:cubicBezTo>
                    <a:pt x="12652" y="303276"/>
                    <a:pt x="17033" y="302800"/>
                    <a:pt x="27415" y="299085"/>
                  </a:cubicBezTo>
                  <a:cubicBezTo>
                    <a:pt x="32778" y="297192"/>
                    <a:pt x="37874" y="294599"/>
                    <a:pt x="42560" y="291370"/>
                  </a:cubicBezTo>
                  <a:cubicBezTo>
                    <a:pt x="35512" y="293389"/>
                    <a:pt x="28311" y="294854"/>
                    <a:pt x="21034" y="295751"/>
                  </a:cubicBezTo>
                  <a:cubicBezTo>
                    <a:pt x="14985" y="296741"/>
                    <a:pt x="8784" y="296015"/>
                    <a:pt x="3127" y="293656"/>
                  </a:cubicBezTo>
                  <a:cubicBezTo>
                    <a:pt x="79" y="292418"/>
                    <a:pt x="-2493" y="286893"/>
                    <a:pt x="4270" y="285083"/>
                  </a:cubicBezTo>
                  <a:cubicBezTo>
                    <a:pt x="13099" y="284210"/>
                    <a:pt x="21777" y="282192"/>
                    <a:pt x="30082" y="279083"/>
                  </a:cubicBezTo>
                  <a:cubicBezTo>
                    <a:pt x="38083" y="275463"/>
                    <a:pt x="43036" y="271653"/>
                    <a:pt x="41322" y="270891"/>
                  </a:cubicBezTo>
                  <a:cubicBezTo>
                    <a:pt x="39607" y="270129"/>
                    <a:pt x="35035" y="272606"/>
                    <a:pt x="27034" y="272034"/>
                  </a:cubicBezTo>
                  <a:cubicBezTo>
                    <a:pt x="19033" y="271463"/>
                    <a:pt x="11604" y="266319"/>
                    <a:pt x="11699" y="262509"/>
                  </a:cubicBezTo>
                  <a:cubicBezTo>
                    <a:pt x="11794" y="258699"/>
                    <a:pt x="13414" y="260604"/>
                    <a:pt x="21224" y="259937"/>
                  </a:cubicBezTo>
                  <a:cubicBezTo>
                    <a:pt x="29616" y="257435"/>
                    <a:pt x="38179" y="255557"/>
                    <a:pt x="46846" y="254318"/>
                  </a:cubicBezTo>
                  <a:cubicBezTo>
                    <a:pt x="55209" y="254634"/>
                    <a:pt x="63563" y="253637"/>
                    <a:pt x="71611" y="251365"/>
                  </a:cubicBezTo>
                  <a:cubicBezTo>
                    <a:pt x="80184" y="248793"/>
                    <a:pt x="99139" y="225933"/>
                    <a:pt x="113807" y="204978"/>
                  </a:cubicBezTo>
                  <a:cubicBezTo>
                    <a:pt x="129685" y="181614"/>
                    <a:pt x="142249" y="156162"/>
                    <a:pt x="151145" y="129350"/>
                  </a:cubicBezTo>
                  <a:cubicBezTo>
                    <a:pt x="159908" y="100775"/>
                    <a:pt x="170195" y="46482"/>
                    <a:pt x="177815" y="27718"/>
                  </a:cubicBezTo>
                  <a:cubicBezTo>
                    <a:pt x="185435" y="8954"/>
                    <a:pt x="198103" y="381"/>
                    <a:pt x="210391" y="0"/>
                  </a:cubicBezTo>
                  <a:cubicBezTo>
                    <a:pt x="224773" y="0"/>
                    <a:pt x="230869" y="18479"/>
                    <a:pt x="227059" y="34766"/>
                  </a:cubicBezTo>
                  <a:cubicBezTo>
                    <a:pt x="220106" y="63818"/>
                    <a:pt x="188197" y="174117"/>
                    <a:pt x="149145" y="2257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38"/>
            <p:cNvSpPr/>
            <p:nvPr/>
          </p:nvSpPr>
          <p:spPr>
            <a:xfrm>
              <a:off x="4825802" y="321035"/>
              <a:ext cx="175746" cy="232044"/>
            </a:xfrm>
            <a:custGeom>
              <a:rect b="b" l="l" r="r" t="t"/>
              <a:pathLst>
                <a:path extrusionOk="0" h="232044" w="175746">
                  <a:moveTo>
                    <a:pt x="138467" y="16859"/>
                  </a:moveTo>
                  <a:cubicBezTo>
                    <a:pt x="153040" y="19049"/>
                    <a:pt x="169804" y="26955"/>
                    <a:pt x="172090" y="34956"/>
                  </a:cubicBezTo>
                  <a:cubicBezTo>
                    <a:pt x="178119" y="63828"/>
                    <a:pt x="176672" y="93761"/>
                    <a:pt x="167899" y="121919"/>
                  </a:cubicBezTo>
                  <a:cubicBezTo>
                    <a:pt x="155231" y="155447"/>
                    <a:pt x="140943" y="215931"/>
                    <a:pt x="133609" y="230409"/>
                  </a:cubicBezTo>
                  <a:cubicBezTo>
                    <a:pt x="95890" y="235669"/>
                    <a:pt x="57504" y="228158"/>
                    <a:pt x="24548" y="209073"/>
                  </a:cubicBezTo>
                  <a:cubicBezTo>
                    <a:pt x="24548" y="209073"/>
                    <a:pt x="21500" y="150780"/>
                    <a:pt x="21214" y="131540"/>
                  </a:cubicBezTo>
                  <a:cubicBezTo>
                    <a:pt x="-25840" y="90392"/>
                    <a:pt x="14451" y="39719"/>
                    <a:pt x="54361" y="285"/>
                  </a:cubicBezTo>
                  <a:cubicBezTo>
                    <a:pt x="59152" y="-95"/>
                    <a:pt x="63953" y="-95"/>
                    <a:pt x="68744" y="285"/>
                  </a:cubicBezTo>
                  <a:cubicBezTo>
                    <a:pt x="68744" y="285"/>
                    <a:pt x="33120" y="42481"/>
                    <a:pt x="57885" y="66389"/>
                  </a:cubicBezTo>
                  <a:cubicBezTo>
                    <a:pt x="110940" y="50196"/>
                    <a:pt x="121512" y="26288"/>
                    <a:pt x="138467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38"/>
            <p:cNvSpPr/>
            <p:nvPr/>
          </p:nvSpPr>
          <p:spPr>
            <a:xfrm>
              <a:off x="4857002" y="155665"/>
              <a:ext cx="128729" cy="159467"/>
            </a:xfrm>
            <a:custGeom>
              <a:rect b="b" l="l" r="r" t="t"/>
              <a:pathLst>
                <a:path extrusionOk="0" h="159467" w="128729">
                  <a:moveTo>
                    <a:pt x="2778" y="56785"/>
                  </a:moveTo>
                  <a:lnTo>
                    <a:pt x="2778" y="56785"/>
                  </a:lnTo>
                  <a:cubicBezTo>
                    <a:pt x="8017" y="23352"/>
                    <a:pt x="32210" y="-1889"/>
                    <a:pt x="66691" y="111"/>
                  </a:cubicBezTo>
                  <a:cubicBezTo>
                    <a:pt x="103429" y="2671"/>
                    <a:pt x="131127" y="34525"/>
                    <a:pt x="128565" y="71260"/>
                  </a:cubicBezTo>
                  <a:cubicBezTo>
                    <a:pt x="127165" y="91407"/>
                    <a:pt x="116706" y="109833"/>
                    <a:pt x="100123" y="121364"/>
                  </a:cubicBezTo>
                  <a:cubicBezTo>
                    <a:pt x="98923" y="126444"/>
                    <a:pt x="97133" y="131367"/>
                    <a:pt x="94789" y="136033"/>
                  </a:cubicBezTo>
                  <a:cubicBezTo>
                    <a:pt x="82502" y="150320"/>
                    <a:pt x="50022" y="159274"/>
                    <a:pt x="39354" y="159464"/>
                  </a:cubicBezTo>
                  <a:cubicBezTo>
                    <a:pt x="28686" y="159655"/>
                    <a:pt x="22114" y="150892"/>
                    <a:pt x="13351" y="136509"/>
                  </a:cubicBezTo>
                  <a:cubicBezTo>
                    <a:pt x="-4747" y="106410"/>
                    <a:pt x="-175" y="73168"/>
                    <a:pt x="2778" y="567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7" name="Google Shape;3737;p38"/>
            <p:cNvSpPr/>
            <p:nvPr/>
          </p:nvSpPr>
          <p:spPr>
            <a:xfrm>
              <a:off x="4862352" y="154515"/>
              <a:ext cx="129836" cy="122323"/>
            </a:xfrm>
            <a:custGeom>
              <a:rect b="b" l="l" r="r" t="t"/>
              <a:pathLst>
                <a:path extrusionOk="0" h="122323" w="129836">
                  <a:moveTo>
                    <a:pt x="72104" y="1641"/>
                  </a:moveTo>
                  <a:cubicBezTo>
                    <a:pt x="96298" y="6404"/>
                    <a:pt x="116205" y="13167"/>
                    <a:pt x="122777" y="36979"/>
                  </a:cubicBezTo>
                  <a:cubicBezTo>
                    <a:pt x="127254" y="53362"/>
                    <a:pt x="133159" y="84604"/>
                    <a:pt x="127540" y="97749"/>
                  </a:cubicBezTo>
                  <a:lnTo>
                    <a:pt x="124111" y="107274"/>
                  </a:lnTo>
                  <a:lnTo>
                    <a:pt x="94774" y="122323"/>
                  </a:lnTo>
                  <a:cubicBezTo>
                    <a:pt x="94774" y="122323"/>
                    <a:pt x="81058" y="110988"/>
                    <a:pt x="85249" y="77556"/>
                  </a:cubicBezTo>
                  <a:cubicBezTo>
                    <a:pt x="85125" y="73028"/>
                    <a:pt x="83696" y="68632"/>
                    <a:pt x="81153" y="64887"/>
                  </a:cubicBezTo>
                  <a:cubicBezTo>
                    <a:pt x="79324" y="61752"/>
                    <a:pt x="78000" y="58343"/>
                    <a:pt x="77248" y="54791"/>
                  </a:cubicBezTo>
                  <a:cubicBezTo>
                    <a:pt x="73742" y="45761"/>
                    <a:pt x="66932" y="38404"/>
                    <a:pt x="58198" y="34217"/>
                  </a:cubicBezTo>
                  <a:cubicBezTo>
                    <a:pt x="39443" y="25914"/>
                    <a:pt x="17878" y="26938"/>
                    <a:pt x="0" y="36979"/>
                  </a:cubicBezTo>
                  <a:cubicBezTo>
                    <a:pt x="12630" y="9606"/>
                    <a:pt x="42729" y="-5148"/>
                    <a:pt x="72104" y="164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38"/>
            <p:cNvSpPr/>
            <p:nvPr/>
          </p:nvSpPr>
          <p:spPr>
            <a:xfrm>
              <a:off x="4706279" y="957495"/>
              <a:ext cx="102161" cy="77983"/>
            </a:xfrm>
            <a:custGeom>
              <a:rect b="b" l="l" r="r" t="t"/>
              <a:pathLst>
                <a:path extrusionOk="0" h="77983" w="102161">
                  <a:moveTo>
                    <a:pt x="94827" y="0"/>
                  </a:moveTo>
                  <a:cubicBezTo>
                    <a:pt x="82540" y="9525"/>
                    <a:pt x="63490" y="3048"/>
                    <a:pt x="62537" y="4000"/>
                  </a:cubicBezTo>
                  <a:cubicBezTo>
                    <a:pt x="48212" y="16225"/>
                    <a:pt x="33229" y="27671"/>
                    <a:pt x="17674" y="38290"/>
                  </a:cubicBezTo>
                  <a:cubicBezTo>
                    <a:pt x="10054" y="44291"/>
                    <a:pt x="-1852" y="52292"/>
                    <a:pt x="243" y="63913"/>
                  </a:cubicBezTo>
                  <a:cubicBezTo>
                    <a:pt x="4149" y="84487"/>
                    <a:pt x="37201" y="78200"/>
                    <a:pt x="49678" y="71819"/>
                  </a:cubicBezTo>
                  <a:cubicBezTo>
                    <a:pt x="62156" y="65437"/>
                    <a:pt x="72348" y="55054"/>
                    <a:pt x="84159" y="47720"/>
                  </a:cubicBezTo>
                  <a:cubicBezTo>
                    <a:pt x="92541" y="42481"/>
                    <a:pt x="100827" y="39815"/>
                    <a:pt x="102161" y="28670"/>
                  </a:cubicBezTo>
                  <a:cubicBezTo>
                    <a:pt x="101856" y="18691"/>
                    <a:pt x="99351" y="8901"/>
                    <a:pt x="9482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38"/>
            <p:cNvSpPr/>
            <p:nvPr/>
          </p:nvSpPr>
          <p:spPr>
            <a:xfrm>
              <a:off x="4706713" y="982355"/>
              <a:ext cx="101737" cy="53117"/>
            </a:xfrm>
            <a:custGeom>
              <a:rect b="b" l="l" r="r" t="t"/>
              <a:pathLst>
                <a:path extrusionOk="0" h="53117" w="101737">
                  <a:moveTo>
                    <a:pt x="101537" y="0"/>
                  </a:moveTo>
                  <a:cubicBezTo>
                    <a:pt x="99917" y="10192"/>
                    <a:pt x="92012" y="12954"/>
                    <a:pt x="83344" y="18193"/>
                  </a:cubicBezTo>
                  <a:cubicBezTo>
                    <a:pt x="71438" y="25622"/>
                    <a:pt x="60865" y="36385"/>
                    <a:pt x="48387" y="42672"/>
                  </a:cubicBezTo>
                  <a:cubicBezTo>
                    <a:pt x="35909" y="48958"/>
                    <a:pt x="8096" y="54292"/>
                    <a:pt x="0" y="39624"/>
                  </a:cubicBezTo>
                  <a:cubicBezTo>
                    <a:pt x="4382" y="59531"/>
                    <a:pt x="36862" y="53245"/>
                    <a:pt x="49244" y="46958"/>
                  </a:cubicBezTo>
                  <a:cubicBezTo>
                    <a:pt x="61627" y="40672"/>
                    <a:pt x="71914" y="30194"/>
                    <a:pt x="83725" y="22860"/>
                  </a:cubicBezTo>
                  <a:cubicBezTo>
                    <a:pt x="92107" y="17621"/>
                    <a:pt x="100394" y="14954"/>
                    <a:pt x="101727" y="3810"/>
                  </a:cubicBezTo>
                  <a:cubicBezTo>
                    <a:pt x="101765" y="2537"/>
                    <a:pt x="101698" y="1263"/>
                    <a:pt x="1015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38"/>
            <p:cNvSpPr/>
            <p:nvPr/>
          </p:nvSpPr>
          <p:spPr>
            <a:xfrm>
              <a:off x="4655133" y="923967"/>
              <a:ext cx="93585" cy="72574"/>
            </a:xfrm>
            <a:custGeom>
              <a:rect b="b" l="l" r="r" t="t"/>
              <a:pathLst>
                <a:path extrusionOk="0" h="72574" w="93585">
                  <a:moveTo>
                    <a:pt x="86251" y="0"/>
                  </a:moveTo>
                  <a:cubicBezTo>
                    <a:pt x="75011" y="9525"/>
                    <a:pt x="57676" y="4001"/>
                    <a:pt x="57200" y="4858"/>
                  </a:cubicBezTo>
                  <a:cubicBezTo>
                    <a:pt x="44141" y="16067"/>
                    <a:pt x="30434" y="26499"/>
                    <a:pt x="16147" y="36100"/>
                  </a:cubicBezTo>
                  <a:cubicBezTo>
                    <a:pt x="9194" y="41624"/>
                    <a:pt x="-1760" y="49054"/>
                    <a:pt x="240" y="59627"/>
                  </a:cubicBezTo>
                  <a:cubicBezTo>
                    <a:pt x="3764" y="78677"/>
                    <a:pt x="34054" y="72676"/>
                    <a:pt x="45484" y="66866"/>
                  </a:cubicBezTo>
                  <a:cubicBezTo>
                    <a:pt x="56914" y="61055"/>
                    <a:pt x="66248" y="51530"/>
                    <a:pt x="77012" y="44768"/>
                  </a:cubicBezTo>
                  <a:cubicBezTo>
                    <a:pt x="84727" y="40005"/>
                    <a:pt x="92347" y="37529"/>
                    <a:pt x="93585" y="27813"/>
                  </a:cubicBezTo>
                  <a:cubicBezTo>
                    <a:pt x="93195" y="18119"/>
                    <a:pt x="90690" y="8627"/>
                    <a:pt x="86251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38"/>
            <p:cNvSpPr/>
            <p:nvPr/>
          </p:nvSpPr>
          <p:spPr>
            <a:xfrm>
              <a:off x="4655564" y="947875"/>
              <a:ext cx="93179" cy="48581"/>
            </a:xfrm>
            <a:custGeom>
              <a:rect b="b" l="l" r="r" t="t"/>
              <a:pathLst>
                <a:path extrusionOk="0" h="48581" w="93179">
                  <a:moveTo>
                    <a:pt x="92964" y="0"/>
                  </a:moveTo>
                  <a:cubicBezTo>
                    <a:pt x="91535" y="9525"/>
                    <a:pt x="84011" y="11906"/>
                    <a:pt x="76391" y="16573"/>
                  </a:cubicBezTo>
                  <a:cubicBezTo>
                    <a:pt x="65342" y="23431"/>
                    <a:pt x="55721" y="33242"/>
                    <a:pt x="44291" y="39052"/>
                  </a:cubicBezTo>
                  <a:cubicBezTo>
                    <a:pt x="32861" y="44863"/>
                    <a:pt x="7430" y="49721"/>
                    <a:pt x="0" y="36195"/>
                  </a:cubicBezTo>
                  <a:cubicBezTo>
                    <a:pt x="4001" y="54483"/>
                    <a:pt x="33719" y="48673"/>
                    <a:pt x="45053" y="42958"/>
                  </a:cubicBezTo>
                  <a:cubicBezTo>
                    <a:pt x="56388" y="37243"/>
                    <a:pt x="65818" y="27623"/>
                    <a:pt x="76581" y="20860"/>
                  </a:cubicBezTo>
                  <a:cubicBezTo>
                    <a:pt x="84296" y="16097"/>
                    <a:pt x="91916" y="13621"/>
                    <a:pt x="93154" y="3905"/>
                  </a:cubicBezTo>
                  <a:cubicBezTo>
                    <a:pt x="93221" y="2600"/>
                    <a:pt x="93154" y="1293"/>
                    <a:pt x="9296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38"/>
            <p:cNvSpPr/>
            <p:nvPr/>
          </p:nvSpPr>
          <p:spPr>
            <a:xfrm>
              <a:off x="4689759" y="550206"/>
              <a:ext cx="222664" cy="383543"/>
            </a:xfrm>
            <a:custGeom>
              <a:rect b="b" l="l" r="r" t="t"/>
              <a:pathLst>
                <a:path extrusionOk="0" h="383543" w="222664">
                  <a:moveTo>
                    <a:pt x="221266" y="14097"/>
                  </a:moveTo>
                  <a:cubicBezTo>
                    <a:pt x="188014" y="18477"/>
                    <a:pt x="154200" y="13599"/>
                    <a:pt x="123539" y="0"/>
                  </a:cubicBezTo>
                  <a:cubicBezTo>
                    <a:pt x="124111" y="10287"/>
                    <a:pt x="124682" y="19050"/>
                    <a:pt x="124682" y="19050"/>
                  </a:cubicBezTo>
                  <a:cubicBezTo>
                    <a:pt x="84963" y="47625"/>
                    <a:pt x="5144" y="94488"/>
                    <a:pt x="0" y="127064"/>
                  </a:cubicBezTo>
                  <a:cubicBezTo>
                    <a:pt x="5144" y="230124"/>
                    <a:pt x="20860" y="377381"/>
                    <a:pt x="25337" y="379571"/>
                  </a:cubicBezTo>
                  <a:cubicBezTo>
                    <a:pt x="37814" y="385477"/>
                    <a:pt x="46482" y="384524"/>
                    <a:pt x="52388" y="378523"/>
                  </a:cubicBezTo>
                  <a:cubicBezTo>
                    <a:pt x="52388" y="378523"/>
                    <a:pt x="77438" y="291179"/>
                    <a:pt x="70104" y="163068"/>
                  </a:cubicBezTo>
                  <a:cubicBezTo>
                    <a:pt x="70104" y="163068"/>
                    <a:pt x="209169" y="101537"/>
                    <a:pt x="218218" y="67818"/>
                  </a:cubicBezTo>
                  <a:cubicBezTo>
                    <a:pt x="222285" y="54246"/>
                    <a:pt x="223581" y="39992"/>
                    <a:pt x="222028" y="25908"/>
                  </a:cubicBezTo>
                  <a:cubicBezTo>
                    <a:pt x="222028" y="22289"/>
                    <a:pt x="221742" y="18193"/>
                    <a:pt x="221266" y="1409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3" name="Google Shape;3743;p38"/>
            <p:cNvSpPr/>
            <p:nvPr/>
          </p:nvSpPr>
          <p:spPr>
            <a:xfrm>
              <a:off x="4750147" y="550873"/>
              <a:ext cx="221772" cy="415907"/>
            </a:xfrm>
            <a:custGeom>
              <a:rect b="b" l="l" r="r" t="t"/>
              <a:pathLst>
                <a:path extrusionOk="0" h="415907" w="221772">
                  <a:moveTo>
                    <a:pt x="207074" y="0"/>
                  </a:moveTo>
                  <a:cubicBezTo>
                    <a:pt x="180670" y="11879"/>
                    <a:pt x="151372" y="15786"/>
                    <a:pt x="122777" y="11240"/>
                  </a:cubicBezTo>
                  <a:cubicBezTo>
                    <a:pt x="122777" y="25051"/>
                    <a:pt x="124683" y="50959"/>
                    <a:pt x="124683" y="50959"/>
                  </a:cubicBezTo>
                  <a:cubicBezTo>
                    <a:pt x="84963" y="79058"/>
                    <a:pt x="5239" y="126397"/>
                    <a:pt x="0" y="158972"/>
                  </a:cubicBezTo>
                  <a:cubicBezTo>
                    <a:pt x="5239" y="262128"/>
                    <a:pt x="14859" y="411385"/>
                    <a:pt x="19050" y="413290"/>
                  </a:cubicBezTo>
                  <a:cubicBezTo>
                    <a:pt x="29956" y="417859"/>
                    <a:pt x="42463" y="416377"/>
                    <a:pt x="52007" y="409385"/>
                  </a:cubicBezTo>
                  <a:cubicBezTo>
                    <a:pt x="52007" y="409385"/>
                    <a:pt x="77058" y="323183"/>
                    <a:pt x="69818" y="195072"/>
                  </a:cubicBezTo>
                  <a:cubicBezTo>
                    <a:pt x="69818" y="192596"/>
                    <a:pt x="188976" y="133922"/>
                    <a:pt x="204026" y="118872"/>
                  </a:cubicBezTo>
                  <a:cubicBezTo>
                    <a:pt x="219075" y="103823"/>
                    <a:pt x="222123" y="80296"/>
                    <a:pt x="221742" y="58388"/>
                  </a:cubicBezTo>
                  <a:cubicBezTo>
                    <a:pt x="220914" y="38124"/>
                    <a:pt x="215922" y="18248"/>
                    <a:pt x="207074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38"/>
            <p:cNvSpPr/>
            <p:nvPr/>
          </p:nvSpPr>
          <p:spPr>
            <a:xfrm>
              <a:off x="4667800" y="524108"/>
              <a:ext cx="331739" cy="305664"/>
            </a:xfrm>
            <a:custGeom>
              <a:rect b="b" l="l" r="r" t="t"/>
              <a:pathLst>
                <a:path extrusionOk="0" h="305664" w="331739">
                  <a:moveTo>
                    <a:pt x="318663" y="48673"/>
                  </a:moveTo>
                  <a:cubicBezTo>
                    <a:pt x="318663" y="48673"/>
                    <a:pt x="362668" y="126682"/>
                    <a:pt x="289230" y="166783"/>
                  </a:cubicBezTo>
                  <a:cubicBezTo>
                    <a:pt x="211697" y="209169"/>
                    <a:pt x="164548" y="219075"/>
                    <a:pt x="164548" y="219075"/>
                  </a:cubicBezTo>
                  <a:lnTo>
                    <a:pt x="152928" y="221837"/>
                  </a:lnTo>
                  <a:cubicBezTo>
                    <a:pt x="156595" y="248732"/>
                    <a:pt x="156595" y="276000"/>
                    <a:pt x="152928" y="302895"/>
                  </a:cubicBezTo>
                  <a:cubicBezTo>
                    <a:pt x="152928" y="302895"/>
                    <a:pt x="97587" y="321945"/>
                    <a:pt x="27102" y="260128"/>
                  </a:cubicBezTo>
                  <a:lnTo>
                    <a:pt x="3766" y="184880"/>
                  </a:lnTo>
                  <a:lnTo>
                    <a:pt x="814" y="164592"/>
                  </a:lnTo>
                  <a:cubicBezTo>
                    <a:pt x="-1958" y="150729"/>
                    <a:pt x="2452" y="136403"/>
                    <a:pt x="12529" y="126492"/>
                  </a:cubicBezTo>
                  <a:cubicBezTo>
                    <a:pt x="29484" y="111157"/>
                    <a:pt x="83110" y="71914"/>
                    <a:pt x="116447" y="49435"/>
                  </a:cubicBezTo>
                  <a:cubicBezTo>
                    <a:pt x="149785" y="26956"/>
                    <a:pt x="176454" y="5429"/>
                    <a:pt x="176454" y="5429"/>
                  </a:cubicBezTo>
                  <a:lnTo>
                    <a:pt x="182265" y="0"/>
                  </a:lnTo>
                  <a:cubicBezTo>
                    <a:pt x="182265" y="0"/>
                    <a:pt x="221794" y="31528"/>
                    <a:pt x="294088" y="20955"/>
                  </a:cubicBezTo>
                  <a:cubicBezTo>
                    <a:pt x="303709" y="28824"/>
                    <a:pt x="312005" y="38181"/>
                    <a:pt x="318663" y="48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38"/>
            <p:cNvSpPr/>
            <p:nvPr/>
          </p:nvSpPr>
          <p:spPr>
            <a:xfrm>
              <a:off x="4934583" y="344330"/>
              <a:ext cx="115253" cy="404460"/>
            </a:xfrm>
            <a:custGeom>
              <a:rect b="b" l="l" r="r" t="t"/>
              <a:pathLst>
                <a:path extrusionOk="0" h="404460" w="115253">
                  <a:moveTo>
                    <a:pt x="8160" y="344370"/>
                  </a:moveTo>
                  <a:cubicBezTo>
                    <a:pt x="14904" y="338294"/>
                    <a:pt x="22029" y="332663"/>
                    <a:pt x="29496" y="327511"/>
                  </a:cubicBezTo>
                  <a:cubicBezTo>
                    <a:pt x="37392" y="323547"/>
                    <a:pt x="44622" y="318373"/>
                    <a:pt x="50927" y="312175"/>
                  </a:cubicBezTo>
                  <a:cubicBezTo>
                    <a:pt x="57690" y="305413"/>
                    <a:pt x="67691" y="277123"/>
                    <a:pt x="72930" y="249501"/>
                  </a:cubicBezTo>
                  <a:cubicBezTo>
                    <a:pt x="77683" y="218583"/>
                    <a:pt x="77140" y="187081"/>
                    <a:pt x="71311" y="156346"/>
                  </a:cubicBezTo>
                  <a:cubicBezTo>
                    <a:pt x="62186" y="119587"/>
                    <a:pt x="49851" y="83699"/>
                    <a:pt x="34449" y="49095"/>
                  </a:cubicBezTo>
                  <a:cubicBezTo>
                    <a:pt x="24924" y="28330"/>
                    <a:pt x="30163" y="15757"/>
                    <a:pt x="39116" y="6518"/>
                  </a:cubicBezTo>
                  <a:cubicBezTo>
                    <a:pt x="49594" y="-4245"/>
                    <a:pt x="60548" y="-3959"/>
                    <a:pt x="73026" y="24997"/>
                  </a:cubicBezTo>
                  <a:cubicBezTo>
                    <a:pt x="90609" y="65456"/>
                    <a:pt x="103610" y="107756"/>
                    <a:pt x="111792" y="151108"/>
                  </a:cubicBezTo>
                  <a:cubicBezTo>
                    <a:pt x="116821" y="182699"/>
                    <a:pt x="116364" y="214919"/>
                    <a:pt x="110459" y="246358"/>
                  </a:cubicBezTo>
                  <a:cubicBezTo>
                    <a:pt x="105277" y="273851"/>
                    <a:pt x="96809" y="300618"/>
                    <a:pt x="85218" y="326082"/>
                  </a:cubicBezTo>
                  <a:cubicBezTo>
                    <a:pt x="81979" y="333511"/>
                    <a:pt x="81407" y="339798"/>
                    <a:pt x="76931" y="354657"/>
                  </a:cubicBezTo>
                  <a:cubicBezTo>
                    <a:pt x="72673" y="369631"/>
                    <a:pt x="64862" y="383357"/>
                    <a:pt x="54166" y="394662"/>
                  </a:cubicBezTo>
                  <a:cubicBezTo>
                    <a:pt x="44641" y="403520"/>
                    <a:pt x="39783" y="405235"/>
                    <a:pt x="37116" y="404187"/>
                  </a:cubicBezTo>
                  <a:cubicBezTo>
                    <a:pt x="34449" y="403139"/>
                    <a:pt x="34068" y="399329"/>
                    <a:pt x="37973" y="394662"/>
                  </a:cubicBezTo>
                  <a:cubicBezTo>
                    <a:pt x="44631" y="387879"/>
                    <a:pt x="50051" y="379980"/>
                    <a:pt x="53976" y="371326"/>
                  </a:cubicBezTo>
                  <a:cubicBezTo>
                    <a:pt x="53976" y="371326"/>
                    <a:pt x="45974" y="381708"/>
                    <a:pt x="40640" y="387518"/>
                  </a:cubicBezTo>
                  <a:cubicBezTo>
                    <a:pt x="35887" y="392688"/>
                    <a:pt x="30430" y="397176"/>
                    <a:pt x="24448" y="400853"/>
                  </a:cubicBezTo>
                  <a:cubicBezTo>
                    <a:pt x="18638" y="404377"/>
                    <a:pt x="9494" y="400282"/>
                    <a:pt x="13304" y="395614"/>
                  </a:cubicBezTo>
                  <a:cubicBezTo>
                    <a:pt x="17114" y="390947"/>
                    <a:pt x="21305" y="388280"/>
                    <a:pt x="29115" y="379612"/>
                  </a:cubicBezTo>
                  <a:cubicBezTo>
                    <a:pt x="33306" y="375022"/>
                    <a:pt x="36926" y="369936"/>
                    <a:pt x="39878" y="364468"/>
                  </a:cubicBezTo>
                  <a:cubicBezTo>
                    <a:pt x="34335" y="369996"/>
                    <a:pt x="28344" y="375060"/>
                    <a:pt x="21971" y="379612"/>
                  </a:cubicBezTo>
                  <a:cubicBezTo>
                    <a:pt x="17047" y="383554"/>
                    <a:pt x="11094" y="386000"/>
                    <a:pt x="4827" y="386661"/>
                  </a:cubicBezTo>
                  <a:cubicBezTo>
                    <a:pt x="1588" y="386661"/>
                    <a:pt x="-2889" y="382851"/>
                    <a:pt x="2540" y="377707"/>
                  </a:cubicBezTo>
                  <a:cubicBezTo>
                    <a:pt x="10370" y="372249"/>
                    <a:pt x="17504" y="365851"/>
                    <a:pt x="23781" y="358657"/>
                  </a:cubicBezTo>
                  <a:cubicBezTo>
                    <a:pt x="29687" y="351133"/>
                    <a:pt x="32735" y="345037"/>
                    <a:pt x="30830" y="345132"/>
                  </a:cubicBezTo>
                  <a:cubicBezTo>
                    <a:pt x="28925" y="345227"/>
                    <a:pt x="25781" y="349990"/>
                    <a:pt x="18257" y="353419"/>
                  </a:cubicBezTo>
                  <a:cubicBezTo>
                    <a:pt x="10732" y="356848"/>
                    <a:pt x="1969" y="355705"/>
                    <a:pt x="445" y="351514"/>
                  </a:cubicBezTo>
                  <a:cubicBezTo>
                    <a:pt x="-1079" y="347323"/>
                    <a:pt x="1302" y="348847"/>
                    <a:pt x="8160" y="34437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38"/>
            <p:cNvSpPr/>
            <p:nvPr/>
          </p:nvSpPr>
          <p:spPr>
            <a:xfrm>
              <a:off x="4957330" y="339243"/>
              <a:ext cx="69518" cy="88698"/>
            </a:xfrm>
            <a:custGeom>
              <a:rect b="b" l="l" r="r" t="t"/>
              <a:pathLst>
                <a:path extrusionOk="0" h="88698" w="69518">
                  <a:moveTo>
                    <a:pt x="69519" y="69040"/>
                  </a:moveTo>
                  <a:cubicBezTo>
                    <a:pt x="69519" y="69040"/>
                    <a:pt x="42848" y="92757"/>
                    <a:pt x="13130" y="88090"/>
                  </a:cubicBezTo>
                  <a:lnTo>
                    <a:pt x="1320" y="38179"/>
                  </a:lnTo>
                  <a:cubicBezTo>
                    <a:pt x="1320" y="38179"/>
                    <a:pt x="-6491" y="11985"/>
                    <a:pt x="15893" y="2079"/>
                  </a:cubicBezTo>
                  <a:cubicBezTo>
                    <a:pt x="38277" y="-7827"/>
                    <a:pt x="59898" y="18177"/>
                    <a:pt x="69519" y="690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38"/>
            <p:cNvSpPr/>
            <p:nvPr/>
          </p:nvSpPr>
          <p:spPr>
            <a:xfrm>
              <a:off x="4820537" y="320915"/>
              <a:ext cx="59626" cy="62603"/>
            </a:xfrm>
            <a:custGeom>
              <a:rect b="b" l="l" r="r" t="t"/>
              <a:pathLst>
                <a:path extrusionOk="0" h="62603" w="59626">
                  <a:moveTo>
                    <a:pt x="59627" y="405"/>
                  </a:moveTo>
                  <a:cubicBezTo>
                    <a:pt x="59627" y="405"/>
                    <a:pt x="31052" y="-8358"/>
                    <a:pt x="0" y="55650"/>
                  </a:cubicBezTo>
                  <a:lnTo>
                    <a:pt x="11430" y="62603"/>
                  </a:lnTo>
                  <a:cubicBezTo>
                    <a:pt x="25775" y="40593"/>
                    <a:pt x="41891" y="19791"/>
                    <a:pt x="59627" y="40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38"/>
            <p:cNvSpPr/>
            <p:nvPr/>
          </p:nvSpPr>
          <p:spPr>
            <a:xfrm>
              <a:off x="2491198" y="3393133"/>
              <a:ext cx="385953" cy="222884"/>
            </a:xfrm>
            <a:custGeom>
              <a:rect b="b" l="l" r="r" t="t"/>
              <a:pathLst>
                <a:path extrusionOk="0" h="222884" w="385953">
                  <a:moveTo>
                    <a:pt x="192976" y="222885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38"/>
            <p:cNvSpPr/>
            <p:nvPr/>
          </p:nvSpPr>
          <p:spPr>
            <a:xfrm>
              <a:off x="2797046" y="3214634"/>
              <a:ext cx="385953" cy="222789"/>
            </a:xfrm>
            <a:custGeom>
              <a:rect b="b" l="l" r="r" t="t"/>
              <a:pathLst>
                <a:path extrusionOk="0" h="222789" w="385953">
                  <a:moveTo>
                    <a:pt x="192976" y="222790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0" name="Google Shape;3750;p38"/>
            <p:cNvSpPr/>
            <p:nvPr/>
          </p:nvSpPr>
          <p:spPr>
            <a:xfrm>
              <a:off x="2911632" y="2431203"/>
              <a:ext cx="385953" cy="222884"/>
            </a:xfrm>
            <a:custGeom>
              <a:rect b="b" l="l" r="r" t="t"/>
              <a:pathLst>
                <a:path extrusionOk="0" h="222884" w="385953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38"/>
            <p:cNvSpPr/>
            <p:nvPr/>
          </p:nvSpPr>
          <p:spPr>
            <a:xfrm>
              <a:off x="2911632" y="2542645"/>
              <a:ext cx="192976" cy="830294"/>
            </a:xfrm>
            <a:custGeom>
              <a:rect b="b" l="l" r="r" t="t"/>
              <a:pathLst>
                <a:path extrusionOk="0" h="830294" w="192976">
                  <a:moveTo>
                    <a:pt x="192977" y="830294"/>
                  </a:moveTo>
                  <a:lnTo>
                    <a:pt x="0" y="718852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830294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38"/>
            <p:cNvSpPr/>
            <p:nvPr/>
          </p:nvSpPr>
          <p:spPr>
            <a:xfrm>
              <a:off x="3104608" y="2542645"/>
              <a:ext cx="192976" cy="830294"/>
            </a:xfrm>
            <a:custGeom>
              <a:rect b="b" l="l" r="r" t="t"/>
              <a:pathLst>
                <a:path extrusionOk="0" h="830294" w="192976">
                  <a:moveTo>
                    <a:pt x="192977" y="718852"/>
                  </a:moveTo>
                  <a:lnTo>
                    <a:pt x="0" y="830294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718852"/>
                  </a:lnTo>
                  <a:close/>
                </a:path>
              </a:pathLst>
            </a:custGeom>
            <a:solidFill>
              <a:srgbClr val="3E7E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3" name="Google Shape;3753;p38"/>
            <p:cNvSpPr/>
            <p:nvPr/>
          </p:nvSpPr>
          <p:spPr>
            <a:xfrm>
              <a:off x="2622167" y="2797249"/>
              <a:ext cx="385953" cy="222789"/>
            </a:xfrm>
            <a:custGeom>
              <a:rect b="b" l="l" r="r" t="t"/>
              <a:pathLst>
                <a:path extrusionOk="0" h="222789" w="385953">
                  <a:moveTo>
                    <a:pt x="192976" y="222790"/>
                  </a:moveTo>
                  <a:lnTo>
                    <a:pt x="0" y="111347"/>
                  </a:lnTo>
                  <a:lnTo>
                    <a:pt x="192976" y="0"/>
                  </a:lnTo>
                  <a:lnTo>
                    <a:pt x="385953" y="111347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4" name="Google Shape;3754;p38"/>
            <p:cNvSpPr/>
            <p:nvPr/>
          </p:nvSpPr>
          <p:spPr>
            <a:xfrm>
              <a:off x="2622167" y="2908596"/>
              <a:ext cx="192976" cy="630555"/>
            </a:xfrm>
            <a:custGeom>
              <a:rect b="b" l="l" r="r" t="t"/>
              <a:pathLst>
                <a:path extrusionOk="0" h="630555" w="192976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38"/>
            <p:cNvSpPr/>
            <p:nvPr/>
          </p:nvSpPr>
          <p:spPr>
            <a:xfrm>
              <a:off x="2622167" y="2908596"/>
              <a:ext cx="192976" cy="630555"/>
            </a:xfrm>
            <a:custGeom>
              <a:rect b="b" l="l" r="r" t="t"/>
              <a:pathLst>
                <a:path extrusionOk="0" h="630555" w="192976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38"/>
            <p:cNvSpPr/>
            <p:nvPr/>
          </p:nvSpPr>
          <p:spPr>
            <a:xfrm>
              <a:off x="2815143" y="2908596"/>
              <a:ext cx="192976" cy="630555"/>
            </a:xfrm>
            <a:custGeom>
              <a:rect b="b" l="l" r="r" t="t"/>
              <a:pathLst>
                <a:path extrusionOk="0" h="630555" w="192976">
                  <a:moveTo>
                    <a:pt x="192977" y="519113"/>
                  </a:moveTo>
                  <a:lnTo>
                    <a:pt x="0" y="630555"/>
                  </a:lnTo>
                  <a:lnTo>
                    <a:pt x="0" y="111443"/>
                  </a:lnTo>
                  <a:lnTo>
                    <a:pt x="192977" y="0"/>
                  </a:lnTo>
                  <a:lnTo>
                    <a:pt x="192977" y="519113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7" name="Google Shape;3757;p38"/>
            <p:cNvSpPr/>
            <p:nvPr/>
          </p:nvSpPr>
          <p:spPr>
            <a:xfrm>
              <a:off x="2244025" y="3539151"/>
              <a:ext cx="385953" cy="222884"/>
            </a:xfrm>
            <a:custGeom>
              <a:rect b="b" l="l" r="r" t="t"/>
              <a:pathLst>
                <a:path extrusionOk="0" h="222884" w="385953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8" name="Google Shape;3758;p38"/>
            <p:cNvSpPr/>
            <p:nvPr/>
          </p:nvSpPr>
          <p:spPr>
            <a:xfrm>
              <a:off x="2313938" y="3177773"/>
              <a:ext cx="385953" cy="222789"/>
            </a:xfrm>
            <a:custGeom>
              <a:rect b="b" l="l" r="r" t="t"/>
              <a:pathLst>
                <a:path extrusionOk="0" h="222789" w="385953">
                  <a:moveTo>
                    <a:pt x="192977" y="222790"/>
                  </a:moveTo>
                  <a:lnTo>
                    <a:pt x="0" y="111347"/>
                  </a:lnTo>
                  <a:lnTo>
                    <a:pt x="192977" y="0"/>
                  </a:lnTo>
                  <a:lnTo>
                    <a:pt x="385953" y="111347"/>
                  </a:lnTo>
                  <a:lnTo>
                    <a:pt x="192977" y="222790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38"/>
            <p:cNvSpPr/>
            <p:nvPr/>
          </p:nvSpPr>
          <p:spPr>
            <a:xfrm>
              <a:off x="2313938" y="3289120"/>
              <a:ext cx="192976" cy="430815"/>
            </a:xfrm>
            <a:custGeom>
              <a:rect b="b" l="l" r="r" t="t"/>
              <a:pathLst>
                <a:path extrusionOk="0" h="430815" w="192976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38"/>
            <p:cNvSpPr/>
            <p:nvPr/>
          </p:nvSpPr>
          <p:spPr>
            <a:xfrm>
              <a:off x="2313938" y="3289120"/>
              <a:ext cx="192976" cy="430815"/>
            </a:xfrm>
            <a:custGeom>
              <a:rect b="b" l="l" r="r" t="t"/>
              <a:pathLst>
                <a:path extrusionOk="0" h="430815" w="192976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38"/>
            <p:cNvSpPr/>
            <p:nvPr/>
          </p:nvSpPr>
          <p:spPr>
            <a:xfrm>
              <a:off x="2506915" y="3289120"/>
              <a:ext cx="192976" cy="430815"/>
            </a:xfrm>
            <a:custGeom>
              <a:rect b="b" l="l" r="r" t="t"/>
              <a:pathLst>
                <a:path extrusionOk="0" h="430815" w="192976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38"/>
            <p:cNvSpPr/>
            <p:nvPr/>
          </p:nvSpPr>
          <p:spPr>
            <a:xfrm>
              <a:off x="2506915" y="3289120"/>
              <a:ext cx="192976" cy="430815"/>
            </a:xfrm>
            <a:custGeom>
              <a:rect b="b" l="l" r="r" t="t"/>
              <a:pathLst>
                <a:path extrusionOk="0" h="430815" w="192976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p38"/>
            <p:cNvSpPr/>
            <p:nvPr/>
          </p:nvSpPr>
          <p:spPr>
            <a:xfrm>
              <a:off x="3217241" y="3786325"/>
              <a:ext cx="1277540" cy="681323"/>
            </a:xfrm>
            <a:custGeom>
              <a:rect b="b" l="l" r="r" t="t"/>
              <a:pathLst>
                <a:path extrusionOk="0" h="681323" w="1277540">
                  <a:moveTo>
                    <a:pt x="1277541" y="681323"/>
                  </a:moveTo>
                  <a:lnTo>
                    <a:pt x="1153716" y="503015"/>
                  </a:lnTo>
                  <a:lnTo>
                    <a:pt x="1093708" y="476155"/>
                  </a:lnTo>
                  <a:cubicBezTo>
                    <a:pt x="1048160" y="465620"/>
                    <a:pt x="1001582" y="460258"/>
                    <a:pt x="954834" y="460153"/>
                  </a:cubicBezTo>
                  <a:cubicBezTo>
                    <a:pt x="898922" y="516541"/>
                    <a:pt x="546306" y="531590"/>
                    <a:pt x="406289" y="462058"/>
                  </a:cubicBezTo>
                  <a:cubicBezTo>
                    <a:pt x="247507" y="383191"/>
                    <a:pt x="164259" y="286893"/>
                    <a:pt x="138351" y="227933"/>
                  </a:cubicBezTo>
                  <a:cubicBezTo>
                    <a:pt x="92250" y="123158"/>
                    <a:pt x="180165" y="0"/>
                    <a:pt x="180165" y="0"/>
                  </a:cubicBezTo>
                  <a:cubicBezTo>
                    <a:pt x="-60055" y="138684"/>
                    <a:pt x="-60055" y="364427"/>
                    <a:pt x="180165" y="503111"/>
                  </a:cubicBezTo>
                  <a:cubicBezTo>
                    <a:pt x="405336" y="633127"/>
                    <a:pt x="762905" y="641223"/>
                    <a:pt x="1004649" y="527495"/>
                  </a:cubicBezTo>
                  <a:lnTo>
                    <a:pt x="1004649" y="52749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4" name="Google Shape;3764;p38"/>
            <p:cNvSpPr/>
            <p:nvPr/>
          </p:nvSpPr>
          <p:spPr>
            <a:xfrm>
              <a:off x="4341906" y="4346681"/>
              <a:ext cx="972788" cy="561593"/>
            </a:xfrm>
            <a:custGeom>
              <a:rect b="b" l="l" r="r" t="t"/>
              <a:pathLst>
                <a:path extrusionOk="0" h="561593" w="972788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80060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5" name="Google Shape;3765;p38"/>
            <p:cNvSpPr/>
            <p:nvPr/>
          </p:nvSpPr>
          <p:spPr>
            <a:xfrm>
              <a:off x="3246959" y="3638497"/>
              <a:ext cx="1231677" cy="711112"/>
            </a:xfrm>
            <a:custGeom>
              <a:rect b="b" l="l" r="r" t="t"/>
              <a:pathLst>
                <a:path extrusionOk="0" h="711112" w="1231677">
                  <a:moveTo>
                    <a:pt x="180165" y="607029"/>
                  </a:moveTo>
                  <a:cubicBezTo>
                    <a:pt x="-60055" y="468344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344"/>
                    <a:pt x="1051512" y="607029"/>
                  </a:cubicBezTo>
                  <a:cubicBezTo>
                    <a:pt x="811292" y="745713"/>
                    <a:pt x="420386" y="745903"/>
                    <a:pt x="180165" y="607029"/>
                  </a:cubicBezTo>
                  <a:close/>
                  <a:moveTo>
                    <a:pt x="945213" y="165354"/>
                  </a:moveTo>
                  <a:cubicBezTo>
                    <a:pt x="763572" y="60579"/>
                    <a:pt x="468011" y="60579"/>
                    <a:pt x="286464" y="165354"/>
                  </a:cubicBezTo>
                  <a:cubicBezTo>
                    <a:pt x="104918" y="270129"/>
                    <a:pt x="104823" y="441103"/>
                    <a:pt x="286464" y="545878"/>
                  </a:cubicBezTo>
                  <a:cubicBezTo>
                    <a:pt x="468106" y="650653"/>
                    <a:pt x="763572" y="650653"/>
                    <a:pt x="945213" y="545878"/>
                  </a:cubicBezTo>
                  <a:cubicBezTo>
                    <a:pt x="1126855" y="441103"/>
                    <a:pt x="1126855" y="270224"/>
                    <a:pt x="945213" y="16535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p38"/>
            <p:cNvSpPr/>
            <p:nvPr/>
          </p:nvSpPr>
          <p:spPr>
            <a:xfrm>
              <a:off x="3247293" y="3898053"/>
              <a:ext cx="108013" cy="106584"/>
            </a:xfrm>
            <a:custGeom>
              <a:rect b="b" l="l" r="r" t="t"/>
              <a:pathLst>
                <a:path extrusionOk="0" h="106584" w="108013">
                  <a:moveTo>
                    <a:pt x="0" y="106585"/>
                  </a:moveTo>
                  <a:lnTo>
                    <a:pt x="0" y="0"/>
                  </a:lnTo>
                  <a:lnTo>
                    <a:pt x="108013" y="53245"/>
                  </a:lnTo>
                  <a:lnTo>
                    <a:pt x="0" y="1065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38"/>
            <p:cNvSpPr/>
            <p:nvPr/>
          </p:nvSpPr>
          <p:spPr>
            <a:xfrm>
              <a:off x="3553141" y="4166849"/>
              <a:ext cx="622063" cy="123348"/>
            </a:xfrm>
            <a:custGeom>
              <a:rect b="b" l="l" r="r" t="t"/>
              <a:pathLst>
                <a:path extrusionOk="0" h="123348" w="622063">
                  <a:moveTo>
                    <a:pt x="0" y="13525"/>
                  </a:moveTo>
                  <a:cubicBezTo>
                    <a:pt x="4381" y="18955"/>
                    <a:pt x="19812" y="123349"/>
                    <a:pt x="327470" y="123349"/>
                  </a:cubicBezTo>
                  <a:cubicBezTo>
                    <a:pt x="635127" y="123349"/>
                    <a:pt x="621983" y="0"/>
                    <a:pt x="621983" y="0"/>
                  </a:cubicBezTo>
                  <a:cubicBezTo>
                    <a:pt x="621983" y="0"/>
                    <a:pt x="331851" y="39910"/>
                    <a:pt x="327470" y="39910"/>
                  </a:cubicBezTo>
                  <a:cubicBezTo>
                    <a:pt x="323088" y="39910"/>
                    <a:pt x="0" y="13525"/>
                    <a:pt x="0" y="13525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8" name="Google Shape;3768;p38"/>
            <p:cNvSpPr/>
            <p:nvPr/>
          </p:nvSpPr>
          <p:spPr>
            <a:xfrm>
              <a:off x="4390007" y="3898053"/>
              <a:ext cx="88582" cy="95916"/>
            </a:xfrm>
            <a:custGeom>
              <a:rect b="b" l="l" r="r" t="t"/>
              <a:pathLst>
                <a:path extrusionOk="0" h="95916" w="88582">
                  <a:moveTo>
                    <a:pt x="88583" y="0"/>
                  </a:moveTo>
                  <a:lnTo>
                    <a:pt x="88583" y="95917"/>
                  </a:lnTo>
                  <a:lnTo>
                    <a:pt x="0" y="39433"/>
                  </a:lnTo>
                  <a:lnTo>
                    <a:pt x="88583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9" name="Google Shape;3769;p38"/>
            <p:cNvSpPr/>
            <p:nvPr/>
          </p:nvSpPr>
          <p:spPr>
            <a:xfrm>
              <a:off x="3582763" y="3612208"/>
              <a:ext cx="550640" cy="90297"/>
            </a:xfrm>
            <a:custGeom>
              <a:rect b="b" l="l" r="r" t="t"/>
              <a:pathLst>
                <a:path extrusionOk="0" h="90297" w="550640">
                  <a:moveTo>
                    <a:pt x="0" y="53816"/>
                  </a:moveTo>
                  <a:cubicBezTo>
                    <a:pt x="89316" y="19079"/>
                    <a:pt x="184204" y="838"/>
                    <a:pt x="280035" y="0"/>
                  </a:cubicBezTo>
                  <a:cubicBezTo>
                    <a:pt x="373275" y="295"/>
                    <a:pt x="465430" y="19984"/>
                    <a:pt x="550640" y="57817"/>
                  </a:cubicBezTo>
                  <a:lnTo>
                    <a:pt x="531114" y="90297"/>
                  </a:lnTo>
                  <a:lnTo>
                    <a:pt x="16764" y="902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0" name="Google Shape;3770;p38"/>
            <p:cNvSpPr/>
            <p:nvPr/>
          </p:nvSpPr>
          <p:spPr>
            <a:xfrm>
              <a:off x="3404265" y="3670120"/>
              <a:ext cx="917257" cy="529590"/>
            </a:xfrm>
            <a:custGeom>
              <a:rect b="b" l="l" r="r" t="t"/>
              <a:pathLst>
                <a:path extrusionOk="0" h="529590" w="917257">
                  <a:moveTo>
                    <a:pt x="917258" y="264795"/>
                  </a:moveTo>
                  <a:cubicBezTo>
                    <a:pt x="917258" y="411037"/>
                    <a:pt x="711922" y="529590"/>
                    <a:pt x="458629" y="529590"/>
                  </a:cubicBezTo>
                  <a:cubicBezTo>
                    <a:pt x="205335" y="529590"/>
                    <a:pt x="0" y="411037"/>
                    <a:pt x="0" y="264795"/>
                  </a:cubicBezTo>
                  <a:cubicBezTo>
                    <a:pt x="0" y="118553"/>
                    <a:pt x="205335" y="0"/>
                    <a:pt x="458629" y="0"/>
                  </a:cubicBezTo>
                  <a:cubicBezTo>
                    <a:pt x="711923" y="0"/>
                    <a:pt x="917258" y="118553"/>
                    <a:pt x="917258" y="264795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1" name="Google Shape;3771;p38"/>
            <p:cNvSpPr/>
            <p:nvPr/>
          </p:nvSpPr>
          <p:spPr>
            <a:xfrm>
              <a:off x="3246959" y="3542485"/>
              <a:ext cx="1231677" cy="711136"/>
            </a:xfrm>
            <a:custGeom>
              <a:rect b="b" l="l" r="r" t="t"/>
              <a:pathLst>
                <a:path extrusionOk="0" h="711136" w="1231677">
                  <a:moveTo>
                    <a:pt x="180165" y="607124"/>
                  </a:moveTo>
                  <a:cubicBezTo>
                    <a:pt x="-60055" y="468440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440"/>
                    <a:pt x="1051512" y="607124"/>
                  </a:cubicBezTo>
                  <a:cubicBezTo>
                    <a:pt x="811292" y="745808"/>
                    <a:pt x="420386" y="745808"/>
                    <a:pt x="180165" y="607124"/>
                  </a:cubicBezTo>
                  <a:close/>
                  <a:moveTo>
                    <a:pt x="945213" y="165640"/>
                  </a:moveTo>
                  <a:cubicBezTo>
                    <a:pt x="763572" y="60865"/>
                    <a:pt x="468011" y="60865"/>
                    <a:pt x="286464" y="165640"/>
                  </a:cubicBezTo>
                  <a:cubicBezTo>
                    <a:pt x="104918" y="270415"/>
                    <a:pt x="104823" y="441198"/>
                    <a:pt x="286464" y="546068"/>
                  </a:cubicBezTo>
                  <a:cubicBezTo>
                    <a:pt x="468106" y="650939"/>
                    <a:pt x="763572" y="650843"/>
                    <a:pt x="945213" y="546068"/>
                  </a:cubicBezTo>
                  <a:cubicBezTo>
                    <a:pt x="1126855" y="441293"/>
                    <a:pt x="1126855" y="270415"/>
                    <a:pt x="945213" y="165640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2" name="Google Shape;3772;p38"/>
            <p:cNvSpPr/>
            <p:nvPr/>
          </p:nvSpPr>
          <p:spPr>
            <a:xfrm>
              <a:off x="4233892" y="4110556"/>
              <a:ext cx="329469" cy="191071"/>
            </a:xfrm>
            <a:custGeom>
              <a:rect b="b" l="l" r="r" t="t"/>
              <a:pathLst>
                <a:path extrusionOk="0" h="191071" w="329469">
                  <a:moveTo>
                    <a:pt x="208407" y="191071"/>
                  </a:moveTo>
                  <a:lnTo>
                    <a:pt x="0" y="69818"/>
                  </a:lnTo>
                  <a:lnTo>
                    <a:pt x="121063" y="0"/>
                  </a:lnTo>
                  <a:lnTo>
                    <a:pt x="329470" y="121158"/>
                  </a:lnTo>
                  <a:lnTo>
                    <a:pt x="208407" y="19107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3" name="Google Shape;3773;p38"/>
            <p:cNvSpPr/>
            <p:nvPr/>
          </p:nvSpPr>
          <p:spPr>
            <a:xfrm>
              <a:off x="4234083" y="4180469"/>
              <a:ext cx="208216" cy="217741"/>
            </a:xfrm>
            <a:custGeom>
              <a:rect b="b" l="l" r="r" t="t"/>
              <a:pathLst>
                <a:path extrusionOk="0" h="217741" w="208216">
                  <a:moveTo>
                    <a:pt x="208217" y="217742"/>
                  </a:moveTo>
                  <a:lnTo>
                    <a:pt x="0" y="97250"/>
                  </a:lnTo>
                  <a:lnTo>
                    <a:pt x="0" y="0"/>
                  </a:lnTo>
                  <a:lnTo>
                    <a:pt x="208217" y="120491"/>
                  </a:lnTo>
                  <a:lnTo>
                    <a:pt x="208217" y="2177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4" name="Google Shape;3774;p38"/>
            <p:cNvSpPr/>
            <p:nvPr/>
          </p:nvSpPr>
          <p:spPr>
            <a:xfrm>
              <a:off x="4368385" y="4248383"/>
              <a:ext cx="831437" cy="643127"/>
            </a:xfrm>
            <a:custGeom>
              <a:rect b="b" l="l" r="r" t="t"/>
              <a:pathLst>
                <a:path extrusionOk="0" h="643127" w="831437">
                  <a:moveTo>
                    <a:pt x="831437" y="643128"/>
                  </a:moveTo>
                  <a:lnTo>
                    <a:pt x="0" y="163068"/>
                  </a:lnTo>
                  <a:lnTo>
                    <a:pt x="0" y="0"/>
                  </a:lnTo>
                  <a:lnTo>
                    <a:pt x="831437" y="480060"/>
                  </a:lnTo>
                  <a:lnTo>
                    <a:pt x="831437" y="64312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5" name="Google Shape;3775;p38"/>
            <p:cNvSpPr/>
            <p:nvPr/>
          </p:nvSpPr>
          <p:spPr>
            <a:xfrm>
              <a:off x="4368385" y="4166944"/>
              <a:ext cx="972788" cy="561593"/>
            </a:xfrm>
            <a:custGeom>
              <a:rect b="b" l="l" r="r" t="t"/>
              <a:pathLst>
                <a:path extrusionOk="0" h="561593" w="972788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79965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39405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6" name="Google Shape;3776;p38"/>
            <p:cNvSpPr/>
            <p:nvPr/>
          </p:nvSpPr>
          <p:spPr>
            <a:xfrm>
              <a:off x="5199823" y="4646908"/>
              <a:ext cx="141350" cy="244601"/>
            </a:xfrm>
            <a:custGeom>
              <a:rect b="b" l="l" r="r" t="t"/>
              <a:pathLst>
                <a:path extrusionOk="0" h="244601" w="141350">
                  <a:moveTo>
                    <a:pt x="0" y="244602"/>
                  </a:moveTo>
                  <a:cubicBezTo>
                    <a:pt x="8572" y="243650"/>
                    <a:pt x="141351" y="165068"/>
                    <a:pt x="141351" y="165068"/>
                  </a:cubicBezTo>
                  <a:lnTo>
                    <a:pt x="141351" y="0"/>
                  </a:lnTo>
                  <a:lnTo>
                    <a:pt x="95" y="81629"/>
                  </a:lnTo>
                  <a:close/>
                </a:path>
              </a:pathLst>
            </a:custGeom>
            <a:solidFill>
              <a:srgbClr val="2327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7" name="Google Shape;3777;p38"/>
            <p:cNvSpPr/>
            <p:nvPr/>
          </p:nvSpPr>
          <p:spPr>
            <a:xfrm>
              <a:off x="2764672" y="2500358"/>
              <a:ext cx="158537" cy="311524"/>
            </a:xfrm>
            <a:custGeom>
              <a:rect b="b" l="l" r="r" t="t"/>
              <a:pathLst>
                <a:path extrusionOk="0" h="311524" w="158537">
                  <a:moveTo>
                    <a:pt x="67807" y="240979"/>
                  </a:moveTo>
                  <a:cubicBezTo>
                    <a:pt x="81791" y="265992"/>
                    <a:pt x="98811" y="289195"/>
                    <a:pt x="118480" y="310035"/>
                  </a:cubicBezTo>
                  <a:cubicBezTo>
                    <a:pt x="124004" y="316417"/>
                    <a:pt x="166105" y="300510"/>
                    <a:pt x="157342" y="295748"/>
                  </a:cubicBezTo>
                  <a:cubicBezTo>
                    <a:pt x="148579" y="290985"/>
                    <a:pt x="120861" y="252695"/>
                    <a:pt x="107050" y="227073"/>
                  </a:cubicBezTo>
                  <a:cubicBezTo>
                    <a:pt x="95443" y="196383"/>
                    <a:pt x="85585" y="165055"/>
                    <a:pt x="77522" y="133251"/>
                  </a:cubicBezTo>
                  <a:cubicBezTo>
                    <a:pt x="68855" y="101819"/>
                    <a:pt x="61330" y="55718"/>
                    <a:pt x="55043" y="34001"/>
                  </a:cubicBezTo>
                  <a:cubicBezTo>
                    <a:pt x="51648" y="17665"/>
                    <a:pt x="39025" y="4826"/>
                    <a:pt x="22754" y="1140"/>
                  </a:cubicBezTo>
                  <a:cubicBezTo>
                    <a:pt x="7514" y="-2385"/>
                    <a:pt x="-2297" y="1806"/>
                    <a:pt x="465" y="20190"/>
                  </a:cubicBezTo>
                  <a:cubicBezTo>
                    <a:pt x="5323" y="52384"/>
                    <a:pt x="30564" y="177638"/>
                    <a:pt x="67807" y="24097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8" name="Google Shape;3778;p38"/>
            <p:cNvSpPr/>
            <p:nvPr/>
          </p:nvSpPr>
          <p:spPr>
            <a:xfrm>
              <a:off x="2800168" y="3231875"/>
              <a:ext cx="108892" cy="84472"/>
            </a:xfrm>
            <a:custGeom>
              <a:rect b="b" l="l" r="r" t="t"/>
              <a:pathLst>
                <a:path extrusionOk="0" h="84472" w="108892">
                  <a:moveTo>
                    <a:pt x="8117" y="0"/>
                  </a:moveTo>
                  <a:cubicBezTo>
                    <a:pt x="21166" y="10668"/>
                    <a:pt x="40502" y="953"/>
                    <a:pt x="41455" y="1905"/>
                  </a:cubicBezTo>
                  <a:cubicBezTo>
                    <a:pt x="56774" y="16173"/>
                    <a:pt x="72863" y="29594"/>
                    <a:pt x="89651" y="42101"/>
                  </a:cubicBezTo>
                  <a:cubicBezTo>
                    <a:pt x="97843" y="48482"/>
                    <a:pt x="110606" y="57055"/>
                    <a:pt x="108701" y="69437"/>
                  </a:cubicBezTo>
                  <a:cubicBezTo>
                    <a:pt x="104605" y="91440"/>
                    <a:pt x="69363" y="84677"/>
                    <a:pt x="56028" y="77914"/>
                  </a:cubicBezTo>
                  <a:cubicBezTo>
                    <a:pt x="42693" y="71152"/>
                    <a:pt x="31834" y="60007"/>
                    <a:pt x="19261" y="52197"/>
                  </a:cubicBezTo>
                  <a:cubicBezTo>
                    <a:pt x="10308" y="46577"/>
                    <a:pt x="1450" y="43720"/>
                    <a:pt x="211" y="32385"/>
                  </a:cubicBezTo>
                  <a:cubicBezTo>
                    <a:pt x="-1313" y="25622"/>
                    <a:pt x="5831" y="0"/>
                    <a:pt x="811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9" name="Google Shape;3779;p38"/>
            <p:cNvSpPr/>
            <p:nvPr/>
          </p:nvSpPr>
          <p:spPr>
            <a:xfrm>
              <a:off x="2799603" y="3259783"/>
              <a:ext cx="108313" cy="56238"/>
            </a:xfrm>
            <a:custGeom>
              <a:rect b="b" l="l" r="r" t="t"/>
              <a:pathLst>
                <a:path extrusionOk="0" h="56238" w="108313">
                  <a:moveTo>
                    <a:pt x="300" y="0"/>
                  </a:moveTo>
                  <a:cubicBezTo>
                    <a:pt x="2015" y="10859"/>
                    <a:pt x="10778" y="13811"/>
                    <a:pt x="19350" y="19050"/>
                  </a:cubicBezTo>
                  <a:cubicBezTo>
                    <a:pt x="32209" y="26956"/>
                    <a:pt x="43449" y="38100"/>
                    <a:pt x="56784" y="45149"/>
                  </a:cubicBezTo>
                  <a:cubicBezTo>
                    <a:pt x="70119" y="52197"/>
                    <a:pt x="99741" y="57626"/>
                    <a:pt x="108314" y="41815"/>
                  </a:cubicBezTo>
                  <a:cubicBezTo>
                    <a:pt x="103647" y="63055"/>
                    <a:pt x="68976" y="56388"/>
                    <a:pt x="55831" y="49721"/>
                  </a:cubicBezTo>
                  <a:cubicBezTo>
                    <a:pt x="42687" y="43053"/>
                    <a:pt x="31638" y="31813"/>
                    <a:pt x="19065" y="24003"/>
                  </a:cubicBezTo>
                  <a:cubicBezTo>
                    <a:pt x="10111" y="18383"/>
                    <a:pt x="1253" y="15526"/>
                    <a:pt x="15" y="4191"/>
                  </a:cubicBezTo>
                  <a:cubicBezTo>
                    <a:pt x="-40" y="2791"/>
                    <a:pt x="57" y="1381"/>
                    <a:pt x="30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0" name="Google Shape;3780;p38"/>
            <p:cNvSpPr/>
            <p:nvPr/>
          </p:nvSpPr>
          <p:spPr>
            <a:xfrm>
              <a:off x="2931444" y="3155618"/>
              <a:ext cx="108758" cy="81374"/>
            </a:xfrm>
            <a:custGeom>
              <a:rect b="b" l="l" r="r" t="t"/>
              <a:pathLst>
                <a:path extrusionOk="0" h="81374" w="108758">
                  <a:moveTo>
                    <a:pt x="9430" y="56"/>
                  </a:moveTo>
                  <a:cubicBezTo>
                    <a:pt x="22574" y="10724"/>
                    <a:pt x="45434" y="-896"/>
                    <a:pt x="46387" y="56"/>
                  </a:cubicBezTo>
                  <a:cubicBezTo>
                    <a:pt x="60035" y="13829"/>
                    <a:pt x="74440" y="26841"/>
                    <a:pt x="89535" y="39013"/>
                  </a:cubicBezTo>
                  <a:cubicBezTo>
                    <a:pt x="97631" y="45395"/>
                    <a:pt x="110395" y="53968"/>
                    <a:pt x="108585" y="66255"/>
                  </a:cubicBezTo>
                  <a:cubicBezTo>
                    <a:pt x="104489" y="88353"/>
                    <a:pt x="69152" y="81590"/>
                    <a:pt x="55817" y="74827"/>
                  </a:cubicBezTo>
                  <a:cubicBezTo>
                    <a:pt x="42481" y="68065"/>
                    <a:pt x="31623" y="56920"/>
                    <a:pt x="19050" y="49110"/>
                  </a:cubicBezTo>
                  <a:cubicBezTo>
                    <a:pt x="10097" y="43490"/>
                    <a:pt x="1238" y="40633"/>
                    <a:pt x="0" y="29298"/>
                  </a:cubicBezTo>
                  <a:cubicBezTo>
                    <a:pt x="599" y="18906"/>
                    <a:pt x="3845" y="8838"/>
                    <a:pt x="9430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1" name="Google Shape;3781;p38"/>
            <p:cNvSpPr/>
            <p:nvPr/>
          </p:nvSpPr>
          <p:spPr>
            <a:xfrm>
              <a:off x="2931020" y="3181773"/>
              <a:ext cx="108151" cy="56575"/>
            </a:xfrm>
            <a:custGeom>
              <a:rect b="b" l="l" r="r" t="t"/>
              <a:pathLst>
                <a:path extrusionOk="0" h="56575" w="108151">
                  <a:moveTo>
                    <a:pt x="138" y="0"/>
                  </a:moveTo>
                  <a:cubicBezTo>
                    <a:pt x="1948" y="10859"/>
                    <a:pt x="10615" y="13811"/>
                    <a:pt x="19188" y="19050"/>
                  </a:cubicBezTo>
                  <a:cubicBezTo>
                    <a:pt x="31951" y="26956"/>
                    <a:pt x="43286" y="38100"/>
                    <a:pt x="56526" y="45149"/>
                  </a:cubicBezTo>
                  <a:cubicBezTo>
                    <a:pt x="69766" y="52197"/>
                    <a:pt x="99579" y="57626"/>
                    <a:pt x="108151" y="41815"/>
                  </a:cubicBezTo>
                  <a:cubicBezTo>
                    <a:pt x="103579" y="63437"/>
                    <a:pt x="69194" y="56769"/>
                    <a:pt x="55954" y="50102"/>
                  </a:cubicBezTo>
                  <a:cubicBezTo>
                    <a:pt x="42715" y="43434"/>
                    <a:pt x="31761" y="32195"/>
                    <a:pt x="19188" y="24384"/>
                  </a:cubicBezTo>
                  <a:cubicBezTo>
                    <a:pt x="9663" y="18764"/>
                    <a:pt x="1281" y="15907"/>
                    <a:pt x="138" y="4572"/>
                  </a:cubicBezTo>
                  <a:cubicBezTo>
                    <a:pt x="-46" y="3058"/>
                    <a:pt x="-46" y="1514"/>
                    <a:pt x="13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38"/>
            <p:cNvSpPr/>
            <p:nvPr/>
          </p:nvSpPr>
          <p:spPr>
            <a:xfrm>
              <a:off x="2630424" y="2780976"/>
              <a:ext cx="382278" cy="462504"/>
            </a:xfrm>
            <a:custGeom>
              <a:rect b="b" l="l" r="r" t="t"/>
              <a:pathLst>
                <a:path extrusionOk="0" h="462504" w="382278">
                  <a:moveTo>
                    <a:pt x="2983" y="31799"/>
                  </a:moveTo>
                  <a:cubicBezTo>
                    <a:pt x="-11495" y="122381"/>
                    <a:pt x="28700" y="156100"/>
                    <a:pt x="80993" y="175435"/>
                  </a:cubicBezTo>
                  <a:cubicBezTo>
                    <a:pt x="118521" y="189247"/>
                    <a:pt x="172337" y="210488"/>
                    <a:pt x="172337" y="210488"/>
                  </a:cubicBezTo>
                  <a:cubicBezTo>
                    <a:pt x="172337" y="210488"/>
                    <a:pt x="171575" y="230395"/>
                    <a:pt x="171194" y="274972"/>
                  </a:cubicBezTo>
                  <a:cubicBezTo>
                    <a:pt x="171194" y="314310"/>
                    <a:pt x="175957" y="457661"/>
                    <a:pt x="175957" y="457661"/>
                  </a:cubicBezTo>
                  <a:cubicBezTo>
                    <a:pt x="188510" y="464119"/>
                    <a:pt x="203409" y="464119"/>
                    <a:pt x="215962" y="457661"/>
                  </a:cubicBezTo>
                  <a:cubicBezTo>
                    <a:pt x="215962" y="457661"/>
                    <a:pt x="237107" y="347743"/>
                    <a:pt x="241584" y="298213"/>
                  </a:cubicBezTo>
                  <a:cubicBezTo>
                    <a:pt x="247585" y="231062"/>
                    <a:pt x="257967" y="187056"/>
                    <a:pt x="254538" y="172578"/>
                  </a:cubicBezTo>
                  <a:cubicBezTo>
                    <a:pt x="251490" y="159815"/>
                    <a:pt x="178338" y="123715"/>
                    <a:pt x="154716" y="104379"/>
                  </a:cubicBezTo>
                  <a:lnTo>
                    <a:pt x="308926" y="155624"/>
                  </a:lnTo>
                  <a:cubicBezTo>
                    <a:pt x="305837" y="172302"/>
                    <a:pt x="304338" y="189237"/>
                    <a:pt x="304449" y="206201"/>
                  </a:cubicBezTo>
                  <a:cubicBezTo>
                    <a:pt x="305878" y="259541"/>
                    <a:pt x="308735" y="374889"/>
                    <a:pt x="308735" y="374889"/>
                  </a:cubicBezTo>
                  <a:cubicBezTo>
                    <a:pt x="308735" y="374889"/>
                    <a:pt x="329881" y="390129"/>
                    <a:pt x="347883" y="374889"/>
                  </a:cubicBezTo>
                  <a:cubicBezTo>
                    <a:pt x="347883" y="374889"/>
                    <a:pt x="386555" y="146289"/>
                    <a:pt x="381887" y="116190"/>
                  </a:cubicBezTo>
                  <a:cubicBezTo>
                    <a:pt x="377411" y="87615"/>
                    <a:pt x="241870" y="28846"/>
                    <a:pt x="217962" y="8653"/>
                  </a:cubicBezTo>
                  <a:cubicBezTo>
                    <a:pt x="209558" y="1757"/>
                    <a:pt x="198605" y="-1225"/>
                    <a:pt x="187863" y="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3" name="Google Shape;3783;p38"/>
            <p:cNvSpPr/>
            <p:nvPr/>
          </p:nvSpPr>
          <p:spPr>
            <a:xfrm>
              <a:off x="2662372" y="2471875"/>
              <a:ext cx="120066" cy="117360"/>
            </a:xfrm>
            <a:custGeom>
              <a:rect b="b" l="l" r="r" t="t"/>
              <a:pathLst>
                <a:path extrusionOk="0" h="117360" w="120066">
                  <a:moveTo>
                    <a:pt x="24565" y="0"/>
                  </a:moveTo>
                  <a:cubicBezTo>
                    <a:pt x="24565" y="0"/>
                    <a:pt x="26756" y="43148"/>
                    <a:pt x="25804" y="46958"/>
                  </a:cubicBezTo>
                  <a:cubicBezTo>
                    <a:pt x="24851" y="50768"/>
                    <a:pt x="5992" y="63436"/>
                    <a:pt x="562" y="67913"/>
                  </a:cubicBezTo>
                  <a:cubicBezTo>
                    <a:pt x="-4867" y="72390"/>
                    <a:pt x="30376" y="107251"/>
                    <a:pt x="47521" y="115538"/>
                  </a:cubicBezTo>
                  <a:cubicBezTo>
                    <a:pt x="64666" y="123825"/>
                    <a:pt x="119053" y="102679"/>
                    <a:pt x="120006" y="75914"/>
                  </a:cubicBezTo>
                  <a:cubicBezTo>
                    <a:pt x="120958" y="49149"/>
                    <a:pt x="110481" y="26765"/>
                    <a:pt x="102385" y="25622"/>
                  </a:cubicBezTo>
                  <a:cubicBezTo>
                    <a:pt x="94288" y="24479"/>
                    <a:pt x="24565" y="0"/>
                    <a:pt x="24565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4" name="Google Shape;3784;p38"/>
            <p:cNvSpPr/>
            <p:nvPr/>
          </p:nvSpPr>
          <p:spPr>
            <a:xfrm>
              <a:off x="2630208" y="2488280"/>
              <a:ext cx="194941" cy="380900"/>
            </a:xfrm>
            <a:custGeom>
              <a:rect b="b" l="l" r="r" t="t"/>
              <a:pathLst>
                <a:path extrusionOk="0" h="380900" w="194941">
                  <a:moveTo>
                    <a:pt x="51967" y="37982"/>
                  </a:moveTo>
                  <a:cubicBezTo>
                    <a:pt x="51967" y="37982"/>
                    <a:pt x="83304" y="84655"/>
                    <a:pt x="126928" y="89036"/>
                  </a:cubicBezTo>
                  <a:cubicBezTo>
                    <a:pt x="140740" y="75416"/>
                    <a:pt x="141978" y="27124"/>
                    <a:pt x="122928" y="11694"/>
                  </a:cubicBezTo>
                  <a:cubicBezTo>
                    <a:pt x="122928" y="11694"/>
                    <a:pt x="140454" y="-2404"/>
                    <a:pt x="152455" y="359"/>
                  </a:cubicBezTo>
                  <a:cubicBezTo>
                    <a:pt x="165339" y="8141"/>
                    <a:pt x="174927" y="20371"/>
                    <a:pt x="179411" y="34744"/>
                  </a:cubicBezTo>
                  <a:cubicBezTo>
                    <a:pt x="190515" y="66815"/>
                    <a:pt x="195743" y="100638"/>
                    <a:pt x="194842" y="134566"/>
                  </a:cubicBezTo>
                  <a:cubicBezTo>
                    <a:pt x="194175" y="180286"/>
                    <a:pt x="194842" y="296015"/>
                    <a:pt x="194842" y="296015"/>
                  </a:cubicBezTo>
                  <a:cubicBezTo>
                    <a:pt x="189720" y="323790"/>
                    <a:pt x="172934" y="348031"/>
                    <a:pt x="148741" y="362594"/>
                  </a:cubicBezTo>
                  <a:cubicBezTo>
                    <a:pt x="117245" y="380282"/>
                    <a:pt x="80217" y="385388"/>
                    <a:pt x="45109" y="376882"/>
                  </a:cubicBezTo>
                  <a:cubicBezTo>
                    <a:pt x="23011" y="371738"/>
                    <a:pt x="14724" y="359356"/>
                    <a:pt x="7009" y="343259"/>
                  </a:cubicBezTo>
                  <a:cubicBezTo>
                    <a:pt x="9009" y="311255"/>
                    <a:pt x="21677" y="245246"/>
                    <a:pt x="16534" y="204861"/>
                  </a:cubicBezTo>
                  <a:cubicBezTo>
                    <a:pt x="11390" y="164475"/>
                    <a:pt x="2722" y="134471"/>
                    <a:pt x="436" y="101800"/>
                  </a:cubicBezTo>
                  <a:cubicBezTo>
                    <a:pt x="-1850" y="69129"/>
                    <a:pt x="4818" y="69891"/>
                    <a:pt x="21106" y="58271"/>
                  </a:cubicBezTo>
                  <a:cubicBezTo>
                    <a:pt x="30902" y="50794"/>
                    <a:pt x="41215" y="44012"/>
                    <a:pt x="51967" y="3798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5" name="Google Shape;3785;p38"/>
            <p:cNvSpPr/>
            <p:nvPr/>
          </p:nvSpPr>
          <p:spPr>
            <a:xfrm>
              <a:off x="2658361" y="2350349"/>
              <a:ext cx="128870" cy="157700"/>
            </a:xfrm>
            <a:custGeom>
              <a:rect b="b" l="l" r="r" t="t"/>
              <a:pathLst>
                <a:path extrusionOk="0" h="157700" w="128870">
                  <a:moveTo>
                    <a:pt x="126208" y="57232"/>
                  </a:moveTo>
                  <a:lnTo>
                    <a:pt x="126208" y="57232"/>
                  </a:lnTo>
                  <a:cubicBezTo>
                    <a:pt x="121064" y="23704"/>
                    <a:pt x="96871" y="-1632"/>
                    <a:pt x="62390" y="82"/>
                  </a:cubicBezTo>
                  <a:cubicBezTo>
                    <a:pt x="25643" y="2454"/>
                    <a:pt x="-2228" y="34162"/>
                    <a:pt x="140" y="70910"/>
                  </a:cubicBezTo>
                  <a:cubicBezTo>
                    <a:pt x="1446" y="91170"/>
                    <a:pt x="11913" y="109734"/>
                    <a:pt x="28576" y="121335"/>
                  </a:cubicBezTo>
                  <a:cubicBezTo>
                    <a:pt x="29769" y="126384"/>
                    <a:pt x="31560" y="131279"/>
                    <a:pt x="33910" y="135909"/>
                  </a:cubicBezTo>
                  <a:cubicBezTo>
                    <a:pt x="46102" y="150196"/>
                    <a:pt x="83059" y="159054"/>
                    <a:pt x="93632" y="157530"/>
                  </a:cubicBezTo>
                  <a:cubicBezTo>
                    <a:pt x="106549" y="156387"/>
                    <a:pt x="117460" y="147481"/>
                    <a:pt x="121159" y="135051"/>
                  </a:cubicBezTo>
                  <a:cubicBezTo>
                    <a:pt x="132589" y="108953"/>
                    <a:pt x="128589" y="73806"/>
                    <a:pt x="126208" y="5723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6" name="Google Shape;3786;p38"/>
            <p:cNvSpPr/>
            <p:nvPr/>
          </p:nvSpPr>
          <p:spPr>
            <a:xfrm>
              <a:off x="2645583" y="2336673"/>
              <a:ext cx="136833" cy="135201"/>
            </a:xfrm>
            <a:custGeom>
              <a:rect b="b" l="l" r="r" t="t"/>
              <a:pathLst>
                <a:path extrusionOk="0" h="135201" w="136833">
                  <a:moveTo>
                    <a:pt x="41354" y="135202"/>
                  </a:moveTo>
                  <a:lnTo>
                    <a:pt x="41354" y="135202"/>
                  </a:lnTo>
                  <a:lnTo>
                    <a:pt x="44497" y="105960"/>
                  </a:lnTo>
                  <a:cubicBezTo>
                    <a:pt x="44497" y="105960"/>
                    <a:pt x="20685" y="44143"/>
                    <a:pt x="77073" y="56049"/>
                  </a:cubicBezTo>
                  <a:cubicBezTo>
                    <a:pt x="114220" y="63860"/>
                    <a:pt x="123555" y="67289"/>
                    <a:pt x="134890" y="42333"/>
                  </a:cubicBezTo>
                  <a:cubicBezTo>
                    <a:pt x="146224" y="17378"/>
                    <a:pt x="106315" y="-5292"/>
                    <a:pt x="58690" y="1090"/>
                  </a:cubicBezTo>
                  <a:cubicBezTo>
                    <a:pt x="24779" y="4690"/>
                    <a:pt x="-720" y="33675"/>
                    <a:pt x="16" y="67765"/>
                  </a:cubicBezTo>
                  <a:cubicBezTo>
                    <a:pt x="1444" y="86053"/>
                    <a:pt x="6302" y="123677"/>
                    <a:pt x="41354" y="13520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7" name="Google Shape;3787;p38"/>
            <p:cNvSpPr/>
            <p:nvPr/>
          </p:nvSpPr>
          <p:spPr>
            <a:xfrm>
              <a:off x="2782568" y="2488639"/>
              <a:ext cx="62960" cy="91535"/>
            </a:xfrm>
            <a:custGeom>
              <a:rect b="b" l="l" r="r" t="t"/>
              <a:pathLst>
                <a:path extrusionOk="0" h="91535" w="62960">
                  <a:moveTo>
                    <a:pt x="40195" y="91535"/>
                  </a:moveTo>
                  <a:cubicBezTo>
                    <a:pt x="48803" y="91154"/>
                    <a:pt x="56942" y="87506"/>
                    <a:pt x="62960" y="81343"/>
                  </a:cubicBezTo>
                  <a:cubicBezTo>
                    <a:pt x="61722" y="65342"/>
                    <a:pt x="41243" y="4477"/>
                    <a:pt x="0" y="0"/>
                  </a:cubicBezTo>
                  <a:cubicBezTo>
                    <a:pt x="11224" y="7830"/>
                    <a:pt x="20113" y="18564"/>
                    <a:pt x="25718" y="31051"/>
                  </a:cubicBezTo>
                  <a:cubicBezTo>
                    <a:pt x="32101" y="50806"/>
                    <a:pt x="36942" y="71028"/>
                    <a:pt x="40195" y="91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88" name="Google Shape;3788;p38"/>
            <p:cNvGrpSpPr/>
            <p:nvPr/>
          </p:nvGrpSpPr>
          <p:grpSpPr>
            <a:xfrm flipH="1">
              <a:off x="2710663" y="2723583"/>
              <a:ext cx="319677" cy="242660"/>
              <a:chOff x="6621095" y="1452181"/>
              <a:chExt cx="330894" cy="250785"/>
            </a:xfrm>
          </p:grpSpPr>
          <p:sp>
            <p:nvSpPr>
              <p:cNvPr id="3789" name="Google Shape;3789;p3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0" name="Google Shape;3790;p3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1" name="Google Shape;3791;p3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2" name="Google Shape;3792;p3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3" name="Google Shape;3793;p3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94" name="Google Shape;3794;p38"/>
            <p:cNvSpPr/>
            <p:nvPr/>
          </p:nvSpPr>
          <p:spPr>
            <a:xfrm>
              <a:off x="2596421" y="2551548"/>
              <a:ext cx="147299" cy="413263"/>
            </a:xfrm>
            <a:custGeom>
              <a:rect b="b" l="l" r="r" t="t"/>
              <a:pathLst>
                <a:path extrusionOk="0" h="413263" w="147299">
                  <a:moveTo>
                    <a:pt x="135855" y="346380"/>
                  </a:moveTo>
                  <a:cubicBezTo>
                    <a:pt x="128010" y="341189"/>
                    <a:pt x="119833" y="336503"/>
                    <a:pt x="111376" y="332378"/>
                  </a:cubicBezTo>
                  <a:cubicBezTo>
                    <a:pt x="103452" y="329902"/>
                    <a:pt x="96257" y="325520"/>
                    <a:pt x="90421" y="319615"/>
                  </a:cubicBezTo>
                  <a:cubicBezTo>
                    <a:pt x="82706" y="312090"/>
                    <a:pt x="70133" y="283705"/>
                    <a:pt x="61179" y="255988"/>
                  </a:cubicBezTo>
                  <a:cubicBezTo>
                    <a:pt x="52178" y="224727"/>
                    <a:pt x="48602" y="192161"/>
                    <a:pt x="50607" y="159690"/>
                  </a:cubicBezTo>
                  <a:cubicBezTo>
                    <a:pt x="54417" y="120828"/>
                    <a:pt x="68418" y="66440"/>
                    <a:pt x="71943" y="44057"/>
                  </a:cubicBezTo>
                  <a:cubicBezTo>
                    <a:pt x="75467" y="21673"/>
                    <a:pt x="68323" y="12719"/>
                    <a:pt x="57941" y="4528"/>
                  </a:cubicBezTo>
                  <a:cubicBezTo>
                    <a:pt x="45654" y="-4997"/>
                    <a:pt x="28794" y="-901"/>
                    <a:pt x="19841" y="30436"/>
                  </a:cubicBezTo>
                  <a:cubicBezTo>
                    <a:pt x="8316" y="73822"/>
                    <a:pt x="1670" y="118352"/>
                    <a:pt x="29" y="163214"/>
                  </a:cubicBezTo>
                  <a:cubicBezTo>
                    <a:pt x="-431" y="196476"/>
                    <a:pt x="4590" y="229594"/>
                    <a:pt x="14888" y="261227"/>
                  </a:cubicBezTo>
                  <a:cubicBezTo>
                    <a:pt x="24235" y="288316"/>
                    <a:pt x="36803" y="314186"/>
                    <a:pt x="52321" y="338284"/>
                  </a:cubicBezTo>
                  <a:cubicBezTo>
                    <a:pt x="56607" y="345523"/>
                    <a:pt x="58036" y="351904"/>
                    <a:pt x="64513" y="366859"/>
                  </a:cubicBezTo>
                  <a:cubicBezTo>
                    <a:pt x="70828" y="381680"/>
                    <a:pt x="80631" y="394748"/>
                    <a:pt x="93088" y="404959"/>
                  </a:cubicBezTo>
                  <a:cubicBezTo>
                    <a:pt x="104042" y="412865"/>
                    <a:pt x="109281" y="414484"/>
                    <a:pt x="112138" y="412484"/>
                  </a:cubicBezTo>
                  <a:cubicBezTo>
                    <a:pt x="114996" y="410483"/>
                    <a:pt x="114710" y="407054"/>
                    <a:pt x="110138" y="402959"/>
                  </a:cubicBezTo>
                  <a:cubicBezTo>
                    <a:pt x="102321" y="396910"/>
                    <a:pt x="95671" y="389481"/>
                    <a:pt x="90516" y="381051"/>
                  </a:cubicBezTo>
                  <a:cubicBezTo>
                    <a:pt x="90516" y="381051"/>
                    <a:pt x="100041" y="390576"/>
                    <a:pt x="106423" y="395910"/>
                  </a:cubicBezTo>
                  <a:cubicBezTo>
                    <a:pt x="111985" y="400596"/>
                    <a:pt x="118133" y="404530"/>
                    <a:pt x="124711" y="407626"/>
                  </a:cubicBezTo>
                  <a:cubicBezTo>
                    <a:pt x="131188" y="410483"/>
                    <a:pt x="140046" y="405054"/>
                    <a:pt x="135474" y="400673"/>
                  </a:cubicBezTo>
                  <a:cubicBezTo>
                    <a:pt x="130903" y="396291"/>
                    <a:pt x="125949" y="394291"/>
                    <a:pt x="117186" y="386290"/>
                  </a:cubicBezTo>
                  <a:cubicBezTo>
                    <a:pt x="112272" y="382147"/>
                    <a:pt x="107888" y="377412"/>
                    <a:pt x="104137" y="372193"/>
                  </a:cubicBezTo>
                  <a:cubicBezTo>
                    <a:pt x="110508" y="377022"/>
                    <a:pt x="117261" y="381318"/>
                    <a:pt x="124330" y="385052"/>
                  </a:cubicBezTo>
                  <a:cubicBezTo>
                    <a:pt x="129883" y="388462"/>
                    <a:pt x="136294" y="390214"/>
                    <a:pt x="142809" y="390100"/>
                  </a:cubicBezTo>
                  <a:cubicBezTo>
                    <a:pt x="146238" y="390100"/>
                    <a:pt x="150333" y="385242"/>
                    <a:pt x="143952" y="380575"/>
                  </a:cubicBezTo>
                  <a:cubicBezTo>
                    <a:pt x="135271" y="376012"/>
                    <a:pt x="127152" y="370450"/>
                    <a:pt x="119758" y="364001"/>
                  </a:cubicBezTo>
                  <a:cubicBezTo>
                    <a:pt x="112710" y="357048"/>
                    <a:pt x="108709" y="351143"/>
                    <a:pt x="110233" y="351047"/>
                  </a:cubicBezTo>
                  <a:cubicBezTo>
                    <a:pt x="111757" y="350952"/>
                    <a:pt x="116043" y="355238"/>
                    <a:pt x="124235" y="357810"/>
                  </a:cubicBezTo>
                  <a:cubicBezTo>
                    <a:pt x="132427" y="360382"/>
                    <a:pt x="141285" y="357810"/>
                    <a:pt x="142332" y="353619"/>
                  </a:cubicBezTo>
                  <a:cubicBezTo>
                    <a:pt x="143380" y="349428"/>
                    <a:pt x="143571" y="350190"/>
                    <a:pt x="135855" y="34638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5" name="Google Shape;3795;p38"/>
            <p:cNvSpPr/>
            <p:nvPr/>
          </p:nvSpPr>
          <p:spPr>
            <a:xfrm>
              <a:off x="2590449" y="2547578"/>
              <a:ext cx="84867" cy="115327"/>
            </a:xfrm>
            <a:custGeom>
              <a:rect b="b" l="l" r="r" t="t"/>
              <a:pathLst>
                <a:path extrusionOk="0" h="115327" w="84867">
                  <a:moveTo>
                    <a:pt x="0" y="91937"/>
                  </a:moveTo>
                  <a:cubicBezTo>
                    <a:pt x="0" y="91937"/>
                    <a:pt x="30766" y="122512"/>
                    <a:pt x="67151" y="113749"/>
                  </a:cubicBezTo>
                  <a:cubicBezTo>
                    <a:pt x="72390" y="110225"/>
                    <a:pt x="84868" y="38692"/>
                    <a:pt x="84868" y="38692"/>
                  </a:cubicBezTo>
                  <a:cubicBezTo>
                    <a:pt x="84868" y="38692"/>
                    <a:pt x="84868" y="-1027"/>
                    <a:pt x="54483" y="20"/>
                  </a:cubicBezTo>
                  <a:cubicBezTo>
                    <a:pt x="24098" y="1068"/>
                    <a:pt x="0" y="91937"/>
                    <a:pt x="0" y="919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6" name="Google Shape;3796;p38"/>
            <p:cNvGrpSpPr/>
            <p:nvPr/>
          </p:nvGrpSpPr>
          <p:grpSpPr>
            <a:xfrm>
              <a:off x="4651669" y="468299"/>
              <a:ext cx="319677" cy="242660"/>
              <a:chOff x="6621095" y="1452181"/>
              <a:chExt cx="330894" cy="250785"/>
            </a:xfrm>
          </p:grpSpPr>
          <p:sp>
            <p:nvSpPr>
              <p:cNvPr id="3797" name="Google Shape;3797;p3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8" name="Google Shape;3798;p3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9" name="Google Shape;3799;p3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3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3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02" name="Google Shape;3802;p38"/>
          <p:cNvGrpSpPr/>
          <p:nvPr/>
        </p:nvGrpSpPr>
        <p:grpSpPr>
          <a:xfrm>
            <a:off x="4931603" y="542890"/>
            <a:ext cx="1572889" cy="1611229"/>
            <a:chOff x="2270525" y="117216"/>
            <a:chExt cx="4650765" cy="4762722"/>
          </a:xfrm>
        </p:grpSpPr>
        <p:sp>
          <p:nvSpPr>
            <p:cNvPr id="3803" name="Google Shape;3803;p38"/>
            <p:cNvSpPr/>
            <p:nvPr/>
          </p:nvSpPr>
          <p:spPr>
            <a:xfrm>
              <a:off x="2270525" y="2788917"/>
              <a:ext cx="1367464" cy="791146"/>
            </a:xfrm>
            <a:custGeom>
              <a:rect b="b" l="l" r="r" t="t"/>
              <a:pathLst>
                <a:path extrusionOk="0" h="791146" w="1367464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4" name="Google Shape;3804;p38"/>
            <p:cNvSpPr/>
            <p:nvPr/>
          </p:nvSpPr>
          <p:spPr>
            <a:xfrm>
              <a:off x="2565006" y="2921600"/>
              <a:ext cx="762723" cy="441198"/>
            </a:xfrm>
            <a:custGeom>
              <a:rect b="b" l="l" r="r" t="t"/>
              <a:pathLst>
                <a:path extrusionOk="0" h="441198" w="762723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5" name="Google Shape;3805;p38"/>
            <p:cNvSpPr/>
            <p:nvPr/>
          </p:nvSpPr>
          <p:spPr>
            <a:xfrm>
              <a:off x="2834012" y="3000943"/>
              <a:ext cx="217486" cy="125920"/>
            </a:xfrm>
            <a:custGeom>
              <a:rect b="b" l="l" r="r" t="t"/>
              <a:pathLst>
                <a:path extrusionOk="0" h="125920" w="217486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6" name="Google Shape;3806;p38"/>
            <p:cNvSpPr/>
            <p:nvPr/>
          </p:nvSpPr>
          <p:spPr>
            <a:xfrm>
              <a:off x="2841806" y="2229228"/>
              <a:ext cx="209121" cy="823531"/>
            </a:xfrm>
            <a:custGeom>
              <a:rect b="b" l="l" r="r" t="t"/>
              <a:pathLst>
                <a:path extrusionOk="0" h="823531" w="209121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7" name="Google Shape;3807;p38"/>
            <p:cNvSpPr/>
            <p:nvPr/>
          </p:nvSpPr>
          <p:spPr>
            <a:xfrm>
              <a:off x="2831826" y="2112223"/>
              <a:ext cx="249895" cy="580777"/>
            </a:xfrm>
            <a:custGeom>
              <a:rect b="b" l="l" r="r" t="t"/>
              <a:pathLst>
                <a:path extrusionOk="0" h="580777" w="249895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8" name="Google Shape;3808;p38"/>
            <p:cNvSpPr/>
            <p:nvPr/>
          </p:nvSpPr>
          <p:spPr>
            <a:xfrm>
              <a:off x="2373659" y="1582290"/>
              <a:ext cx="397711" cy="625506"/>
            </a:xfrm>
            <a:custGeom>
              <a:rect b="b" l="l" r="r" t="t"/>
              <a:pathLst>
                <a:path extrusionOk="0" h="625506" w="397711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9" name="Google Shape;3809;p38"/>
            <p:cNvSpPr/>
            <p:nvPr/>
          </p:nvSpPr>
          <p:spPr>
            <a:xfrm>
              <a:off x="3144177" y="1582290"/>
              <a:ext cx="397710" cy="625506"/>
            </a:xfrm>
            <a:custGeom>
              <a:rect b="b" l="l" r="r" t="t"/>
              <a:pathLst>
                <a:path extrusionOk="0" h="625506" w="39771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0" name="Google Shape;3810;p38"/>
            <p:cNvSpPr/>
            <p:nvPr/>
          </p:nvSpPr>
          <p:spPr>
            <a:xfrm>
              <a:off x="2815951" y="2102641"/>
              <a:ext cx="276610" cy="160020"/>
            </a:xfrm>
            <a:custGeom>
              <a:rect b="b" l="l" r="r" t="t"/>
              <a:pathLst>
                <a:path extrusionOk="0" h="160020" w="27661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1" name="Google Shape;3811;p38"/>
            <p:cNvSpPr/>
            <p:nvPr/>
          </p:nvSpPr>
          <p:spPr>
            <a:xfrm>
              <a:off x="2744565" y="2030632"/>
              <a:ext cx="418908" cy="74675"/>
            </a:xfrm>
            <a:custGeom>
              <a:rect b="b" l="l" r="r" t="t"/>
              <a:pathLst>
                <a:path extrusionOk="0" h="74675" w="418908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2" name="Google Shape;3812;p38"/>
            <p:cNvSpPr/>
            <p:nvPr/>
          </p:nvSpPr>
          <p:spPr>
            <a:xfrm>
              <a:off x="2744565" y="1981197"/>
              <a:ext cx="419383" cy="242697"/>
            </a:xfrm>
            <a:custGeom>
              <a:rect b="b" l="l" r="r" t="t"/>
              <a:pathLst>
                <a:path extrusionOk="0" h="242697" w="419383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3" name="Google Shape;3813;p38"/>
            <p:cNvSpPr/>
            <p:nvPr/>
          </p:nvSpPr>
          <p:spPr>
            <a:xfrm>
              <a:off x="2697703" y="1845275"/>
              <a:ext cx="511777" cy="296036"/>
            </a:xfrm>
            <a:custGeom>
              <a:rect b="b" l="l" r="r" t="t"/>
              <a:pathLst>
                <a:path extrusionOk="0" h="296036" w="511777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4" name="Google Shape;3814;p38"/>
            <p:cNvSpPr/>
            <p:nvPr/>
          </p:nvSpPr>
          <p:spPr>
            <a:xfrm>
              <a:off x="2681484" y="530635"/>
              <a:ext cx="548516" cy="1538895"/>
            </a:xfrm>
            <a:custGeom>
              <a:rect b="b" l="l" r="r" t="t"/>
              <a:pathLst>
                <a:path extrusionOk="0" h="1538895" w="548516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5" name="Google Shape;3815;p38"/>
            <p:cNvSpPr/>
            <p:nvPr/>
          </p:nvSpPr>
          <p:spPr>
            <a:xfrm>
              <a:off x="2858251" y="1222531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6" name="Google Shape;3816;p38"/>
            <p:cNvSpPr/>
            <p:nvPr/>
          </p:nvSpPr>
          <p:spPr>
            <a:xfrm>
              <a:off x="2844088" y="1208338"/>
              <a:ext cx="221668" cy="222122"/>
            </a:xfrm>
            <a:custGeom>
              <a:rect b="b" l="l" r="r" t="t"/>
              <a:pathLst>
                <a:path extrusionOk="0" h="222122" w="221668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7" name="Google Shape;3817;p38"/>
            <p:cNvSpPr/>
            <p:nvPr/>
          </p:nvSpPr>
          <p:spPr>
            <a:xfrm>
              <a:off x="2858251" y="937733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8" name="Google Shape;3818;p38"/>
            <p:cNvSpPr/>
            <p:nvPr/>
          </p:nvSpPr>
          <p:spPr>
            <a:xfrm>
              <a:off x="2843898" y="923636"/>
              <a:ext cx="221858" cy="222313"/>
            </a:xfrm>
            <a:custGeom>
              <a:rect b="b" l="l" r="r" t="t"/>
              <a:pathLst>
                <a:path extrusionOk="0" h="222313" w="221858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9" name="Google Shape;3819;p38"/>
            <p:cNvSpPr/>
            <p:nvPr/>
          </p:nvSpPr>
          <p:spPr>
            <a:xfrm>
              <a:off x="2680593" y="1921189"/>
              <a:ext cx="549324" cy="167997"/>
            </a:xfrm>
            <a:custGeom>
              <a:rect b="b" l="l" r="r" t="t"/>
              <a:pathLst>
                <a:path extrusionOk="0" h="167997" w="549324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0" name="Google Shape;3820;p38"/>
            <p:cNvSpPr/>
            <p:nvPr/>
          </p:nvSpPr>
          <p:spPr>
            <a:xfrm>
              <a:off x="2680308" y="1976244"/>
              <a:ext cx="548753" cy="165782"/>
            </a:xfrm>
            <a:custGeom>
              <a:rect b="b" l="l" r="r" t="t"/>
              <a:pathLst>
                <a:path extrusionOk="0" h="165782" w="548753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1" name="Google Shape;3821;p38"/>
            <p:cNvSpPr/>
            <p:nvPr/>
          </p:nvSpPr>
          <p:spPr>
            <a:xfrm>
              <a:off x="2683349" y="1877470"/>
              <a:ext cx="542765" cy="158087"/>
            </a:xfrm>
            <a:custGeom>
              <a:rect b="b" l="l" r="r" t="t"/>
              <a:pathLst>
                <a:path extrusionOk="0" h="158087" w="542765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2" name="Google Shape;3822;p38"/>
            <p:cNvSpPr/>
            <p:nvPr/>
          </p:nvSpPr>
          <p:spPr>
            <a:xfrm>
              <a:off x="2829449" y="530444"/>
              <a:ext cx="249519" cy="126863"/>
            </a:xfrm>
            <a:custGeom>
              <a:rect b="b" l="l" r="r" t="t"/>
              <a:pathLst>
                <a:path extrusionOk="0" h="126863" w="249519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3" name="Google Shape;3823;p38"/>
            <p:cNvSpPr/>
            <p:nvPr/>
          </p:nvSpPr>
          <p:spPr>
            <a:xfrm>
              <a:off x="2934010" y="1583052"/>
              <a:ext cx="47432" cy="623982"/>
            </a:xfrm>
            <a:custGeom>
              <a:rect b="b" l="l" r="r" t="t"/>
              <a:pathLst>
                <a:path extrusionOk="0" h="623982" w="47432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24" name="Google Shape;3824;p38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3825" name="Google Shape;3825;p38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rect b="b" l="l" r="r" t="t"/>
                <a:pathLst>
                  <a:path extrusionOk="0" h="630910" w="1090544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6" name="Google Shape;3826;p38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rect b="b" l="l" r="r" t="t"/>
                <a:pathLst>
                  <a:path extrusionOk="0" h="630901" w="1090601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7" name="Google Shape;3827;p38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rect b="b" l="l" r="r" t="t"/>
                <a:pathLst>
                  <a:path extrusionOk="0" h="21050" w="32128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8" name="Google Shape;3828;p38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rect b="b" l="l" r="r" t="t"/>
                <a:pathLst>
                  <a:path extrusionOk="0" h="21431" w="32984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9" name="Google Shape;3829;p38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rect b="b" l="l" r="r" t="t"/>
                <a:pathLst>
                  <a:path extrusionOk="0" h="630949" w="1090601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0" name="Google Shape;3830;p38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rect b="b" l="l" r="r" t="t"/>
                <a:pathLst>
                  <a:path extrusionOk="0" h="687514" w="779547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1" name="Google Shape;3831;p38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rect b="b" l="l" r="r" t="t"/>
                <a:pathLst>
                  <a:path extrusionOk="0" h="36004" w="30322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2" name="Google Shape;3832;p38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rect b="b" l="l" r="r" t="t"/>
                <a:pathLst>
                  <a:path extrusionOk="0" h="688466" w="781258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3" name="Google Shape;3833;p38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rect b="b" l="l" r="r" t="t"/>
                <a:pathLst>
                  <a:path extrusionOk="0" h="3884751" w="2859545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4" name="Google Shape;3834;p38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rect b="b" l="l" r="r" t="t"/>
                <a:pathLst>
                  <a:path extrusionOk="0" h="106965" w="30132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5" name="Google Shape;3835;p38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rect b="b" l="l" r="r" t="t"/>
                <a:pathLst>
                  <a:path extrusionOk="0" h="31155" w="72337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6" name="Google Shape;3836;p38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rect b="b" l="l" r="r" t="t"/>
                <a:pathLst>
                  <a:path extrusionOk="0" h="3884558" w="2859165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7" name="Google Shape;3837;p38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rect b="b" l="l" r="r" t="t"/>
                <a:pathLst>
                  <a:path extrusionOk="0" h="3884554" w="285926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8" name="Google Shape;3838;p38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rect b="b" l="l" r="r" t="t"/>
                <a:pathLst>
                  <a:path extrusionOk="0" h="3702480" w="2788159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9" name="Google Shape;3839;p38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rect b="b" l="l" r="r" t="t"/>
                <a:pathLst>
                  <a:path extrusionOk="0" h="618313" w="919754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0" name="Google Shape;3840;p38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rect b="b" l="l" r="r" t="t"/>
                <a:pathLst>
                  <a:path extrusionOk="0" h="451951" w="686298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1" name="Google Shape;3841;p38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rect b="b" l="l" r="r" t="t"/>
                <a:pathLst>
                  <a:path extrusionOk="0" h="451759" w="686488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2" name="Google Shape;3842;p38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rect b="b" l="l" r="r" t="t"/>
                <a:pathLst>
                  <a:path extrusionOk="0" h="379997" w="562156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3" name="Google Shape;3843;p38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rect b="b" l="l" r="r" t="t"/>
                <a:pathLst>
                  <a:path extrusionOk="0" h="618340" w="919754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4" name="Google Shape;3844;p38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rect b="b" l="l" r="r" t="t"/>
                <a:pathLst>
                  <a:path extrusionOk="0" h="451519" w="686488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5" name="Google Shape;3845;p38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rect b="b" l="l" r="r" t="t"/>
                <a:pathLst>
                  <a:path extrusionOk="0" h="451826" w="686488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6" name="Google Shape;3846;p38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rect b="b" l="l" r="r" t="t"/>
                <a:pathLst>
                  <a:path extrusionOk="0" h="379920" w="562156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7" name="Google Shape;3847;p38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rect b="b" l="l" r="r" t="t"/>
                <a:pathLst>
                  <a:path extrusionOk="0" h="1162368" w="1250451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8" name="Google Shape;3848;p38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rect b="b" l="l" r="r" t="t"/>
                <a:pathLst>
                  <a:path extrusionOk="0" h="1029375" w="882682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9" name="Google Shape;3849;p38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rect b="b" l="l" r="r" t="t"/>
                <a:pathLst>
                  <a:path extrusionOk="0" h="1106424" w="1250451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0" name="Google Shape;3850;p38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rect b="b" l="l" r="r" t="t"/>
                <a:pathLst>
                  <a:path extrusionOk="0" h="678751" w="9505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1" name="Google Shape;3851;p38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rect b="b" l="l" r="r" t="t"/>
                <a:pathLst>
                  <a:path extrusionOk="0" h="470725" w="9505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2" name="Google Shape;3852;p38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rect b="b" l="l" r="r" t="t"/>
                <a:pathLst>
                  <a:path extrusionOk="0" h="479359" w="1250451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cap="flat" cmpd="sng" w="14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3" name="Google Shape;3853;p38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4" name="Google Shape;3854;p38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5" name="Google Shape;3855;p38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6" name="Google Shape;3856;p38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7" name="Google Shape;3857;p38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rect b="b" l="l" r="r" t="t"/>
                <a:pathLst>
                  <a:path extrusionOk="0" h="316778" w="78705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8" name="Google Shape;3858;p38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rect b="b" l="l" r="r" t="t"/>
                <a:pathLst>
                  <a:path extrusionOk="0" h="573928" w="7842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9" name="Google Shape;3859;p38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rect b="b" l="l" r="r" t="t"/>
                <a:pathLst>
                  <a:path extrusionOk="0" h="524860" w="7842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0" name="Google Shape;3860;p38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rect b="b" l="l" r="r" t="t"/>
                <a:pathLst>
                  <a:path extrusionOk="0" h="446687" w="7842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1" name="Google Shape;3861;p38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rect b="b" l="l" r="r" t="t"/>
                <a:pathLst>
                  <a:path extrusionOk="0" h="255777" w="78325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2" name="Google Shape;3862;p38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rect b="b" l="l" r="r" t="t"/>
                <a:pathLst>
                  <a:path extrusionOk="0" h="703833" w="7842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3" name="Google Shape;3863;p38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rect b="b" l="l" r="r" t="t"/>
                <a:pathLst>
                  <a:path extrusionOk="0" h="255818" w="7842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4" name="Google Shape;3864;p38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rect b="b" l="l" r="r" t="t"/>
                <a:pathLst>
                  <a:path extrusionOk="0" h="316963" w="7842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65" name="Google Shape;3865;p38"/>
            <p:cNvSpPr/>
            <p:nvPr/>
          </p:nvSpPr>
          <p:spPr>
            <a:xfrm>
              <a:off x="2810939" y="4355647"/>
              <a:ext cx="905825" cy="524291"/>
            </a:xfrm>
            <a:custGeom>
              <a:rect b="b" l="l" r="r" t="t"/>
              <a:pathLst>
                <a:path extrusionOk="0" h="524291" w="905825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38"/>
            <p:cNvSpPr/>
            <p:nvPr/>
          </p:nvSpPr>
          <p:spPr>
            <a:xfrm>
              <a:off x="2999385" y="3858955"/>
              <a:ext cx="906089" cy="910207"/>
            </a:xfrm>
            <a:custGeom>
              <a:rect b="b" l="l" r="r" t="t"/>
              <a:pathLst>
                <a:path extrusionOk="0" h="910207" w="906089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38"/>
            <p:cNvSpPr/>
            <p:nvPr/>
          </p:nvSpPr>
          <p:spPr>
            <a:xfrm>
              <a:off x="2999385" y="3718383"/>
              <a:ext cx="905566" cy="524522"/>
            </a:xfrm>
            <a:custGeom>
              <a:rect b="b" l="l" r="r" t="t"/>
              <a:pathLst>
                <a:path extrusionOk="0" h="524522" w="905566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8" name="Google Shape;3868;p38"/>
            <p:cNvSpPr/>
            <p:nvPr/>
          </p:nvSpPr>
          <p:spPr>
            <a:xfrm>
              <a:off x="2999243" y="3647851"/>
              <a:ext cx="905825" cy="524031"/>
            </a:xfrm>
            <a:custGeom>
              <a:rect b="b" l="l" r="r" t="t"/>
              <a:pathLst>
                <a:path extrusionOk="0" h="524031" w="905825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9" name="Google Shape;3869;p38"/>
            <p:cNvSpPr/>
            <p:nvPr/>
          </p:nvSpPr>
          <p:spPr>
            <a:xfrm>
              <a:off x="3230772" y="3780524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38"/>
            <p:cNvSpPr/>
            <p:nvPr/>
          </p:nvSpPr>
          <p:spPr>
            <a:xfrm>
              <a:off x="3230772" y="3756847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38"/>
            <p:cNvSpPr/>
            <p:nvPr/>
          </p:nvSpPr>
          <p:spPr>
            <a:xfrm>
              <a:off x="3393243" y="3872036"/>
              <a:ext cx="129623" cy="74995"/>
            </a:xfrm>
            <a:custGeom>
              <a:rect b="b" l="l" r="r" t="t"/>
              <a:pathLst>
                <a:path extrusionOk="0" h="74995" w="129623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p38"/>
            <p:cNvSpPr/>
            <p:nvPr/>
          </p:nvSpPr>
          <p:spPr>
            <a:xfrm>
              <a:off x="3395112" y="3888323"/>
              <a:ext cx="126148" cy="58707"/>
            </a:xfrm>
            <a:custGeom>
              <a:rect b="b" l="l" r="r" t="t"/>
              <a:pathLst>
                <a:path extrusionOk="0" h="58707" w="126148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p38"/>
            <p:cNvSpPr/>
            <p:nvPr/>
          </p:nvSpPr>
          <p:spPr>
            <a:xfrm>
              <a:off x="3543979" y="3964737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4" name="Google Shape;3874;p38"/>
            <p:cNvSpPr/>
            <p:nvPr/>
          </p:nvSpPr>
          <p:spPr>
            <a:xfrm>
              <a:off x="3543979" y="3941061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5" name="Google Shape;3875;p38"/>
            <p:cNvSpPr/>
            <p:nvPr/>
          </p:nvSpPr>
          <p:spPr>
            <a:xfrm>
              <a:off x="5673026" y="4464079"/>
              <a:ext cx="468241" cy="270891"/>
            </a:xfrm>
            <a:custGeom>
              <a:rect b="b" l="l" r="r" t="t"/>
              <a:pathLst>
                <a:path extrusionOk="0" h="270891" w="468241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6" name="Google Shape;3876;p38"/>
            <p:cNvSpPr/>
            <p:nvPr/>
          </p:nvSpPr>
          <p:spPr>
            <a:xfrm>
              <a:off x="5819482" y="3280817"/>
              <a:ext cx="243195" cy="356577"/>
            </a:xfrm>
            <a:custGeom>
              <a:rect b="b" l="l" r="r" t="t"/>
              <a:pathLst>
                <a:path extrusionOk="0" h="356577" w="243195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7" name="Google Shape;3877;p38"/>
            <p:cNvSpPr/>
            <p:nvPr/>
          </p:nvSpPr>
          <p:spPr>
            <a:xfrm>
              <a:off x="5837923" y="3277536"/>
              <a:ext cx="116085" cy="143945"/>
            </a:xfrm>
            <a:custGeom>
              <a:rect b="b" l="l" r="r" t="t"/>
              <a:pathLst>
                <a:path extrusionOk="0" h="143945" w="116085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8" name="Google Shape;3878;p38"/>
            <p:cNvSpPr/>
            <p:nvPr/>
          </p:nvSpPr>
          <p:spPr>
            <a:xfrm>
              <a:off x="5860663" y="3433950"/>
              <a:ext cx="143677" cy="161015"/>
            </a:xfrm>
            <a:custGeom>
              <a:rect b="b" l="l" r="r" t="t"/>
              <a:pathLst>
                <a:path extrusionOk="0" h="161015" w="143677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9" name="Google Shape;3879;p38"/>
            <p:cNvSpPr/>
            <p:nvPr/>
          </p:nvSpPr>
          <p:spPr>
            <a:xfrm>
              <a:off x="5729287" y="3551002"/>
              <a:ext cx="121787" cy="284211"/>
            </a:xfrm>
            <a:custGeom>
              <a:rect b="b" l="l" r="r" t="t"/>
              <a:pathLst>
                <a:path extrusionOk="0" h="284211" w="121787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0" name="Google Shape;3880;p38"/>
            <p:cNvSpPr/>
            <p:nvPr/>
          </p:nvSpPr>
          <p:spPr>
            <a:xfrm>
              <a:off x="5818929" y="3486611"/>
              <a:ext cx="209320" cy="241045"/>
            </a:xfrm>
            <a:custGeom>
              <a:rect b="b" l="l" r="r" t="t"/>
              <a:pathLst>
                <a:path extrusionOk="0" h="241045" w="20932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1" name="Google Shape;3881;p38"/>
            <p:cNvSpPr/>
            <p:nvPr/>
          </p:nvSpPr>
          <p:spPr>
            <a:xfrm>
              <a:off x="5856166" y="3289038"/>
              <a:ext cx="154042" cy="190250"/>
            </a:xfrm>
            <a:custGeom>
              <a:rect b="b" l="l" r="r" t="t"/>
              <a:pathLst>
                <a:path extrusionOk="0" h="190250" w="154042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2" name="Google Shape;3882;p38"/>
            <p:cNvSpPr/>
            <p:nvPr/>
          </p:nvSpPr>
          <p:spPr>
            <a:xfrm>
              <a:off x="5862376" y="3287995"/>
              <a:ext cx="154704" cy="145954"/>
            </a:xfrm>
            <a:custGeom>
              <a:rect b="b" l="l" r="r" t="t"/>
              <a:pathLst>
                <a:path extrusionOk="0" h="145954" w="154704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3" name="Google Shape;3883;p38"/>
            <p:cNvSpPr/>
            <p:nvPr/>
          </p:nvSpPr>
          <p:spPr>
            <a:xfrm>
              <a:off x="5888298" y="4552945"/>
              <a:ext cx="121626" cy="93085"/>
            </a:xfrm>
            <a:custGeom>
              <a:rect b="b" l="l" r="r" t="t"/>
              <a:pathLst>
                <a:path extrusionOk="0" h="93085" w="121626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4" name="Google Shape;3884;p38"/>
            <p:cNvSpPr/>
            <p:nvPr/>
          </p:nvSpPr>
          <p:spPr>
            <a:xfrm>
              <a:off x="5888421" y="4582665"/>
              <a:ext cx="121131" cy="63346"/>
            </a:xfrm>
            <a:custGeom>
              <a:rect b="b" l="l" r="r" t="t"/>
              <a:pathLst>
                <a:path extrusionOk="0" h="63346" w="121131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5" name="Google Shape;3885;p38"/>
            <p:cNvSpPr/>
            <p:nvPr/>
          </p:nvSpPr>
          <p:spPr>
            <a:xfrm>
              <a:off x="5795742" y="4532466"/>
              <a:ext cx="111395" cy="86487"/>
            </a:xfrm>
            <a:custGeom>
              <a:rect b="b" l="l" r="r" t="t"/>
              <a:pathLst>
                <a:path extrusionOk="0" h="86487" w="111395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6" name="Google Shape;3886;p38"/>
            <p:cNvSpPr/>
            <p:nvPr/>
          </p:nvSpPr>
          <p:spPr>
            <a:xfrm>
              <a:off x="5796313" y="4560948"/>
              <a:ext cx="110894" cy="58013"/>
            </a:xfrm>
            <a:custGeom>
              <a:rect b="b" l="l" r="r" t="t"/>
              <a:pathLst>
                <a:path extrusionOk="0" h="58013" w="110894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7" name="Google Shape;3887;p38"/>
            <p:cNvSpPr/>
            <p:nvPr/>
          </p:nvSpPr>
          <p:spPr>
            <a:xfrm>
              <a:off x="5813683" y="3728558"/>
              <a:ext cx="237954" cy="833275"/>
            </a:xfrm>
            <a:custGeom>
              <a:rect b="b" l="l" r="r" t="t"/>
              <a:pathLst>
                <a:path extrusionOk="0" h="833275" w="237954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8" name="Google Shape;3888;p38"/>
            <p:cNvSpPr/>
            <p:nvPr/>
          </p:nvSpPr>
          <p:spPr>
            <a:xfrm>
              <a:off x="5803516" y="3708175"/>
              <a:ext cx="253612" cy="553963"/>
            </a:xfrm>
            <a:custGeom>
              <a:rect b="b" l="l" r="r" t="t"/>
              <a:pathLst>
                <a:path extrusionOk="0" h="553963" w="253612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9" name="Google Shape;3889;p38"/>
            <p:cNvSpPr/>
            <p:nvPr/>
          </p:nvSpPr>
          <p:spPr>
            <a:xfrm>
              <a:off x="5812662" y="3486508"/>
              <a:ext cx="71005" cy="74600"/>
            </a:xfrm>
            <a:custGeom>
              <a:rect b="b" l="l" r="r" t="t"/>
              <a:pathLst>
                <a:path extrusionOk="0" h="74600" w="71005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0" name="Google Shape;3890;p38"/>
            <p:cNvSpPr/>
            <p:nvPr/>
          </p:nvSpPr>
          <p:spPr>
            <a:xfrm>
              <a:off x="5614947" y="3815235"/>
              <a:ext cx="254367" cy="147732"/>
            </a:xfrm>
            <a:custGeom>
              <a:rect b="b" l="l" r="r" t="t"/>
              <a:pathLst>
                <a:path extrusionOk="0" h="147732" w="254367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1" name="Google Shape;3891;p38"/>
            <p:cNvSpPr/>
            <p:nvPr/>
          </p:nvSpPr>
          <p:spPr>
            <a:xfrm>
              <a:off x="5694413" y="3821487"/>
              <a:ext cx="53706" cy="44771"/>
            </a:xfrm>
            <a:custGeom>
              <a:rect b="b" l="l" r="r" t="t"/>
              <a:pathLst>
                <a:path extrusionOk="0" h="44771" w="53706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p38"/>
            <p:cNvSpPr/>
            <p:nvPr/>
          </p:nvSpPr>
          <p:spPr>
            <a:xfrm>
              <a:off x="5775008" y="3530248"/>
              <a:ext cx="253611" cy="322722"/>
            </a:xfrm>
            <a:custGeom>
              <a:rect b="b" l="l" r="r" t="t"/>
              <a:pathLst>
                <a:path extrusionOk="0" h="322722" w="253611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" name="Google Shape;3893;p38"/>
            <p:cNvSpPr/>
            <p:nvPr/>
          </p:nvSpPr>
          <p:spPr>
            <a:xfrm>
              <a:off x="5965891" y="3514431"/>
              <a:ext cx="72720" cy="103595"/>
            </a:xfrm>
            <a:custGeom>
              <a:rect b="b" l="l" r="r" t="t"/>
              <a:pathLst>
                <a:path extrusionOk="0" h="103595" w="7272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4" name="Google Shape;3894;p38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3895" name="Google Shape;3895;p38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6" name="Google Shape;3896;p38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7" name="Google Shape;3897;p38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8" name="Google Shape;3898;p38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9" name="Google Shape;3899;p38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0" name="Google Shape;3900;p38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1" name="Google Shape;3901;p38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2" name="Google Shape;3902;p38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3" name="Google Shape;3903;p38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4" name="Google Shape;3904;p38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5" name="Google Shape;3905;p38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6" name="Google Shape;3906;p38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7" name="Google Shape;3907;p38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08" name="Google Shape;3908;p38"/>
          <p:cNvGrpSpPr/>
          <p:nvPr/>
        </p:nvGrpSpPr>
        <p:grpSpPr>
          <a:xfrm>
            <a:off x="4873089" y="2520210"/>
            <a:ext cx="1891791" cy="2028092"/>
            <a:chOff x="2183550" y="65875"/>
            <a:chExt cx="4483981" cy="4807045"/>
          </a:xfrm>
        </p:grpSpPr>
        <p:sp>
          <p:nvSpPr>
            <p:cNvPr id="3909" name="Google Shape;3909;p38"/>
            <p:cNvSpPr/>
            <p:nvPr/>
          </p:nvSpPr>
          <p:spPr>
            <a:xfrm>
              <a:off x="3889897" y="3280283"/>
              <a:ext cx="998038" cy="577710"/>
            </a:xfrm>
            <a:custGeom>
              <a:rect b="b" l="l" r="r" t="t"/>
              <a:pathLst>
                <a:path extrusionOk="0" h="577710" w="998038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38"/>
            <p:cNvSpPr/>
            <p:nvPr/>
          </p:nvSpPr>
          <p:spPr>
            <a:xfrm>
              <a:off x="2372415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38"/>
            <p:cNvSpPr/>
            <p:nvPr/>
          </p:nvSpPr>
          <p:spPr>
            <a:xfrm>
              <a:off x="3921527" y="3261804"/>
              <a:ext cx="998857" cy="577329"/>
            </a:xfrm>
            <a:custGeom>
              <a:rect b="b" l="l" r="r" t="t"/>
              <a:pathLst>
                <a:path extrusionOk="0" h="577329" w="998857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38"/>
            <p:cNvSpPr/>
            <p:nvPr/>
          </p:nvSpPr>
          <p:spPr>
            <a:xfrm>
              <a:off x="3922039" y="3231825"/>
              <a:ext cx="998054" cy="577388"/>
            </a:xfrm>
            <a:custGeom>
              <a:rect b="b" l="l" r="r" t="t"/>
              <a:pathLst>
                <a:path extrusionOk="0" h="577388" w="998054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38"/>
            <p:cNvSpPr/>
            <p:nvPr/>
          </p:nvSpPr>
          <p:spPr>
            <a:xfrm>
              <a:off x="4231770" y="3400376"/>
              <a:ext cx="378145" cy="218912"/>
            </a:xfrm>
            <a:custGeom>
              <a:rect b="b" l="l" r="r" t="t"/>
              <a:pathLst>
                <a:path extrusionOk="0" h="218912" w="378145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4" name="Google Shape;3914;p38"/>
            <p:cNvSpPr/>
            <p:nvPr/>
          </p:nvSpPr>
          <p:spPr>
            <a:xfrm>
              <a:off x="4231502" y="3348848"/>
              <a:ext cx="378432" cy="218803"/>
            </a:xfrm>
            <a:custGeom>
              <a:rect b="b" l="l" r="r" t="t"/>
              <a:pathLst>
                <a:path extrusionOk="0" h="218803" w="378432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p38"/>
            <p:cNvSpPr/>
            <p:nvPr/>
          </p:nvSpPr>
          <p:spPr>
            <a:xfrm>
              <a:off x="3409843" y="2513133"/>
              <a:ext cx="2024410" cy="945165"/>
            </a:xfrm>
            <a:custGeom>
              <a:rect b="b" l="l" r="r" t="t"/>
              <a:pathLst>
                <a:path extrusionOk="0" h="945165" w="202441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p38"/>
            <p:cNvSpPr/>
            <p:nvPr/>
          </p:nvSpPr>
          <p:spPr>
            <a:xfrm>
              <a:off x="2963426" y="65875"/>
              <a:ext cx="2875158" cy="2882646"/>
            </a:xfrm>
            <a:custGeom>
              <a:rect b="b" l="l" r="r" t="t"/>
              <a:pathLst>
                <a:path extrusionOk="0" h="2882646" w="2875158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8"/>
            <p:cNvSpPr/>
            <p:nvPr/>
          </p:nvSpPr>
          <p:spPr>
            <a:xfrm>
              <a:off x="2986102" y="165506"/>
              <a:ext cx="2752826" cy="2463451"/>
            </a:xfrm>
            <a:custGeom>
              <a:rect b="b" l="l" r="r" t="t"/>
              <a:pathLst>
                <a:path extrusionOk="0" h="2463451" w="2752826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8"/>
            <p:cNvSpPr/>
            <p:nvPr/>
          </p:nvSpPr>
          <p:spPr>
            <a:xfrm>
              <a:off x="2963026" y="773963"/>
              <a:ext cx="2815611" cy="2175092"/>
            </a:xfrm>
            <a:custGeom>
              <a:rect b="b" l="l" r="r" t="t"/>
              <a:pathLst>
                <a:path extrusionOk="0" h="2175092" w="2815611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8"/>
            <p:cNvSpPr/>
            <p:nvPr/>
          </p:nvSpPr>
          <p:spPr>
            <a:xfrm>
              <a:off x="2183550" y="4458424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8"/>
            <p:cNvSpPr/>
            <p:nvPr/>
          </p:nvSpPr>
          <p:spPr>
            <a:xfrm>
              <a:off x="2233331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8"/>
            <p:cNvSpPr/>
            <p:nvPr/>
          </p:nvSpPr>
          <p:spPr>
            <a:xfrm>
              <a:off x="2233331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8"/>
            <p:cNvSpPr/>
            <p:nvPr/>
          </p:nvSpPr>
          <p:spPr>
            <a:xfrm>
              <a:off x="2447182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8"/>
            <p:cNvSpPr/>
            <p:nvPr/>
          </p:nvSpPr>
          <p:spPr>
            <a:xfrm>
              <a:off x="2726476" y="4553957"/>
              <a:ext cx="159649" cy="89989"/>
            </a:xfrm>
            <a:custGeom>
              <a:rect b="b" l="l" r="r" t="t"/>
              <a:pathLst>
                <a:path extrusionOk="0" h="89989" w="159649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8"/>
            <p:cNvSpPr/>
            <p:nvPr/>
          </p:nvSpPr>
          <p:spPr>
            <a:xfrm>
              <a:off x="2729149" y="4569009"/>
              <a:ext cx="157010" cy="75128"/>
            </a:xfrm>
            <a:custGeom>
              <a:rect b="b" l="l" r="r" t="t"/>
              <a:pathLst>
                <a:path extrusionOk="0" h="75128" w="15701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8"/>
            <p:cNvSpPr/>
            <p:nvPr/>
          </p:nvSpPr>
          <p:spPr>
            <a:xfrm>
              <a:off x="2596621" y="4484615"/>
              <a:ext cx="159662" cy="89989"/>
            </a:xfrm>
            <a:custGeom>
              <a:rect b="b" l="l" r="r" t="t"/>
              <a:pathLst>
                <a:path extrusionOk="0" h="89989" w="159662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8"/>
            <p:cNvSpPr/>
            <p:nvPr/>
          </p:nvSpPr>
          <p:spPr>
            <a:xfrm>
              <a:off x="2599186" y="4499667"/>
              <a:ext cx="157105" cy="75128"/>
            </a:xfrm>
            <a:custGeom>
              <a:rect b="b" l="l" r="r" t="t"/>
              <a:pathLst>
                <a:path extrusionOk="0" h="75128" w="157105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8"/>
            <p:cNvSpPr/>
            <p:nvPr/>
          </p:nvSpPr>
          <p:spPr>
            <a:xfrm>
              <a:off x="2302147" y="4142110"/>
              <a:ext cx="514696" cy="443940"/>
            </a:xfrm>
            <a:custGeom>
              <a:rect b="b" l="l" r="r" t="t"/>
              <a:pathLst>
                <a:path extrusionOk="0" h="443940" w="514696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8"/>
            <p:cNvSpPr/>
            <p:nvPr/>
          </p:nvSpPr>
          <p:spPr>
            <a:xfrm>
              <a:off x="2258507" y="4054849"/>
              <a:ext cx="110678" cy="194691"/>
            </a:xfrm>
            <a:custGeom>
              <a:rect b="b" l="l" r="r" t="t"/>
              <a:pathLst>
                <a:path extrusionOk="0" h="194691" w="110678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8"/>
            <p:cNvSpPr/>
            <p:nvPr/>
          </p:nvSpPr>
          <p:spPr>
            <a:xfrm>
              <a:off x="2250051" y="3940511"/>
              <a:ext cx="73912" cy="142900"/>
            </a:xfrm>
            <a:custGeom>
              <a:rect b="b" l="l" r="r" t="t"/>
              <a:pathLst>
                <a:path extrusionOk="0" h="142900" w="73912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8"/>
            <p:cNvSpPr/>
            <p:nvPr/>
          </p:nvSpPr>
          <p:spPr>
            <a:xfrm>
              <a:off x="2326123" y="3751123"/>
              <a:ext cx="169201" cy="272154"/>
            </a:xfrm>
            <a:custGeom>
              <a:rect b="b" l="l" r="r" t="t"/>
              <a:pathLst>
                <a:path extrusionOk="0" h="272154" w="169201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1" name="Google Shape;3931;p38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3932" name="Google Shape;3932;p38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3933" name="Google Shape;3933;p38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rect b="b" l="l" r="r" t="t"/>
                  <a:pathLst>
                    <a:path extrusionOk="0" h="122070" w="343054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4" name="Google Shape;3934;p38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rect b="b" l="l" r="r" t="t"/>
                  <a:pathLst>
                    <a:path extrusionOk="0" h="89916" w="145163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5" name="Google Shape;3935;p38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rect b="b" l="l" r="r" t="t"/>
                  <a:pathLst>
                    <a:path extrusionOk="0" h="198541" w="343006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36" name="Google Shape;3936;p38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3937" name="Google Shape;3937;p38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rect b="b" l="l" r="r" t="t"/>
                    <a:pathLst>
                      <a:path extrusionOk="0" h="56007" w="96807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38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rect b="b" l="l" r="r" t="t"/>
                    <a:pathLst>
                      <a:path extrusionOk="0" h="54959" w="94907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939" name="Google Shape;3939;p38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rect b="b" l="l" r="r" t="t"/>
                  <a:pathLst>
                    <a:path extrusionOk="0" h="12299" w="21235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0" name="Google Shape;3940;p38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1" name="Google Shape;3941;p38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rect b="b" l="l" r="r" t="t"/>
                  <a:pathLst>
                    <a:path extrusionOk="0" h="12299" w="21197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2" name="Google Shape;3942;p38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3" name="Google Shape;3943;p38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4" name="Google Shape;3944;p38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5" name="Google Shape;3945;p38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6" name="Google Shape;3946;p38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7" name="Google Shape;3947;p38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8" name="Google Shape;3948;p38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9" name="Google Shape;3949;p38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0" name="Google Shape;3950;p38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rect b="b" l="l" r="r" t="t"/>
                  <a:pathLst>
                    <a:path extrusionOk="0" h="12263" w="21342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1" name="Google Shape;3951;p38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2" name="Google Shape;3952;p38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rect b="b" l="l" r="r" t="t"/>
                  <a:pathLst>
                    <a:path extrusionOk="0" h="15763" w="27254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3" name="Google Shape;3953;p38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4" name="Google Shape;3954;p38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5" name="Google Shape;3955;p38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rect b="b" l="l" r="r" t="t"/>
                  <a:pathLst>
                    <a:path extrusionOk="0" h="12298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6" name="Google Shape;3956;p38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7" name="Google Shape;3957;p38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rect b="b" l="l" r="r" t="t"/>
                  <a:pathLst>
                    <a:path extrusionOk="0" h="12299" w="21411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8" name="Google Shape;3958;p38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9" name="Google Shape;3959;p38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rect b="b" l="l" r="r" t="t"/>
                  <a:pathLst>
                    <a:path extrusionOk="0" h="12298" w="21235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0" name="Google Shape;3960;p38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rect b="b" l="l" r="r" t="t"/>
                  <a:pathLst>
                    <a:path extrusionOk="0" h="12299" w="20976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1" name="Google Shape;3961;p38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2" name="Google Shape;3962;p38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3" name="Google Shape;3963;p38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rect b="b" l="l" r="r" t="t"/>
                  <a:pathLst>
                    <a:path extrusionOk="0" h="12358" w="2115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4" name="Google Shape;3964;p38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rect b="b" l="l" r="r" t="t"/>
                  <a:pathLst>
                    <a:path extrusionOk="0" h="12263" w="21269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5" name="Google Shape;3965;p38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rect b="b" l="l" r="r" t="t"/>
                  <a:pathLst>
                    <a:path extrusionOk="0" h="15823" w="27256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6" name="Google Shape;3966;p38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rect b="b" l="l" r="r" t="t"/>
                  <a:pathLst>
                    <a:path extrusionOk="0" h="17487" w="33535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7" name="Google Shape;3967;p38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8" name="Google Shape;3968;p38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rect b="b" l="l" r="r" t="t"/>
                  <a:pathLst>
                    <a:path extrusionOk="0" h="12299" w="20746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9" name="Google Shape;3969;p38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0" name="Google Shape;3970;p38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1" name="Google Shape;3971;p38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2" name="Google Shape;3972;p38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3" name="Google Shape;3973;p38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4" name="Google Shape;3974;p38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rect b="b" l="l" r="r" t="t"/>
                  <a:pathLst>
                    <a:path extrusionOk="0" h="14108" w="24523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5" name="Google Shape;3975;p38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rect b="b" l="l" r="r" t="t"/>
                  <a:pathLst>
                    <a:path extrusionOk="0" h="14108" w="24413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6" name="Google Shape;3976;p38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rect b="b" l="l" r="r" t="t"/>
                  <a:pathLst>
                    <a:path extrusionOk="0" h="41195" w="71148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7" name="Google Shape;3977;p38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8" name="Google Shape;3978;p38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9" name="Google Shape;3979;p38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rect b="b" l="l" r="r" t="t"/>
                  <a:pathLst>
                    <a:path extrusionOk="0" h="12263" w="21424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0" name="Google Shape;3980;p38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1" name="Google Shape;3981;p38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2" name="Google Shape;3982;p38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rect b="b" l="l" r="r" t="t"/>
                  <a:pathLst>
                    <a:path extrusionOk="0" h="12299" w="20722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3" name="Google Shape;3983;p38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4" name="Google Shape;3984;p38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5" name="Google Shape;3985;p38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rect b="b" l="l" r="r" t="t"/>
                  <a:pathLst>
                    <a:path extrusionOk="0" h="12299" w="21316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6" name="Google Shape;3986;p38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7" name="Google Shape;3987;p38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8" name="Google Shape;3988;p38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9" name="Google Shape;3989;p38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rect b="b" l="l" r="r" t="t"/>
                  <a:pathLst>
                    <a:path extrusionOk="0" h="17728" w="30663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0" name="Google Shape;3990;p38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rect b="b" l="l" r="r" t="t"/>
                  <a:pathLst>
                    <a:path extrusionOk="0" h="12299" w="2140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1" name="Google Shape;3991;p38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rect b="b" l="l" r="r" t="t"/>
                  <a:pathLst>
                    <a:path extrusionOk="0" h="12299" w="2120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2" name="Google Shape;3992;p38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3" name="Google Shape;3993;p38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rect b="b" l="l" r="r" t="t"/>
                  <a:pathLst>
                    <a:path extrusionOk="0" h="12299" w="20781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4" name="Google Shape;3994;p38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5" name="Google Shape;3995;p38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rect b="b" l="l" r="r" t="t"/>
                  <a:pathLst>
                    <a:path extrusionOk="0" h="12299" w="21271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6" name="Google Shape;3996;p38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rect b="b" l="l" r="r" t="t"/>
                  <a:pathLst>
                    <a:path extrusionOk="0" h="12299" w="21364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7" name="Google Shape;3997;p38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8" name="Google Shape;3998;p38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rect b="b" l="l" r="r" t="t"/>
                  <a:pathLst>
                    <a:path extrusionOk="0" h="12299" w="21269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9" name="Google Shape;3999;p38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0" name="Google Shape;4000;p38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1" name="Google Shape;4001;p38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rect b="b" l="l" r="r" t="t"/>
                  <a:pathLst>
                    <a:path extrusionOk="0" h="21252" w="36743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2" name="Google Shape;4002;p38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rect b="b" l="l" r="r" t="t"/>
                  <a:pathLst>
                    <a:path extrusionOk="0" h="14204" w="24428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3" name="Google Shape;4003;p38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4004" name="Google Shape;4004;p38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4005" name="Google Shape;4005;p38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rect b="b" l="l" r="r" t="t"/>
                    <a:pathLst>
                      <a:path extrusionOk="0" h="280361" w="20739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38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rect b="b" l="l" r="r" t="t"/>
                    <a:pathLst>
                      <a:path extrusionOk="0" h="127104" w="205775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7" name="Google Shape;4007;p3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8" name="Google Shape;4008;p3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38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rect b="b" l="l" r="r" t="t"/>
                    <a:pathLst>
                      <a:path extrusionOk="0" h="121824" w="200455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010" name="Google Shape;4010;p38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rect b="b" l="l" r="r" t="t"/>
                  <a:pathLst>
                    <a:path extrusionOk="0" h="144970" w="2375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1" name="Google Shape;4011;p38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rect b="b" l="l" r="r" t="t"/>
                  <a:pathLst>
                    <a:path extrusionOk="0" h="249936" w="18649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2" name="Google Shape;4012;p38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rect b="b" l="l" r="r" t="t"/>
                  <a:pathLst>
                    <a:path extrusionOk="0" h="110490" w="188865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013" name="Google Shape;4013;p38"/>
            <p:cNvSpPr/>
            <p:nvPr/>
          </p:nvSpPr>
          <p:spPr>
            <a:xfrm>
              <a:off x="2270876" y="3943763"/>
              <a:ext cx="260754" cy="432930"/>
            </a:xfrm>
            <a:custGeom>
              <a:rect b="b" l="l" r="r" t="t"/>
              <a:pathLst>
                <a:path extrusionOk="0" h="432930" w="260754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38"/>
            <p:cNvSpPr/>
            <p:nvPr/>
          </p:nvSpPr>
          <p:spPr>
            <a:xfrm>
              <a:off x="2458935" y="4016678"/>
              <a:ext cx="330765" cy="258321"/>
            </a:xfrm>
            <a:custGeom>
              <a:rect b="b" l="l" r="r" t="t"/>
              <a:pathLst>
                <a:path extrusionOk="0" h="258321" w="330765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38"/>
            <p:cNvSpPr/>
            <p:nvPr/>
          </p:nvSpPr>
          <p:spPr>
            <a:xfrm>
              <a:off x="2447141" y="4011203"/>
              <a:ext cx="100743" cy="148055"/>
            </a:xfrm>
            <a:custGeom>
              <a:rect b="b" l="l" r="r" t="t"/>
              <a:pathLst>
                <a:path extrusionOk="0" h="148055" w="100743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38"/>
            <p:cNvSpPr/>
            <p:nvPr/>
          </p:nvSpPr>
          <p:spPr>
            <a:xfrm>
              <a:off x="2331622" y="3739152"/>
              <a:ext cx="164429" cy="181621"/>
            </a:xfrm>
            <a:custGeom>
              <a:rect b="b" l="l" r="r" t="t"/>
              <a:pathLst>
                <a:path extrusionOk="0" h="181621" w="164429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38"/>
            <p:cNvSpPr/>
            <p:nvPr/>
          </p:nvSpPr>
          <p:spPr>
            <a:xfrm>
              <a:off x="2515394" y="4404988"/>
              <a:ext cx="145638" cy="201549"/>
            </a:xfrm>
            <a:custGeom>
              <a:rect b="b" l="l" r="r" t="t"/>
              <a:pathLst>
                <a:path extrusionOk="0" h="201549" w="145638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38"/>
            <p:cNvSpPr/>
            <p:nvPr/>
          </p:nvSpPr>
          <p:spPr>
            <a:xfrm>
              <a:off x="2565555" y="4383081"/>
              <a:ext cx="95477" cy="55816"/>
            </a:xfrm>
            <a:custGeom>
              <a:rect b="b" l="l" r="r" t="t"/>
              <a:pathLst>
                <a:path extrusionOk="0" h="55816" w="95477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38"/>
            <p:cNvSpPr/>
            <p:nvPr/>
          </p:nvSpPr>
          <p:spPr>
            <a:xfrm>
              <a:off x="4383145" y="3435820"/>
              <a:ext cx="77712" cy="44958"/>
            </a:xfrm>
            <a:custGeom>
              <a:rect b="b" l="l" r="r" t="t"/>
              <a:pathLst>
                <a:path extrusionOk="0" h="44958" w="77712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38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38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38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38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38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38"/>
            <p:cNvSpPr/>
            <p:nvPr/>
          </p:nvSpPr>
          <p:spPr>
            <a:xfrm>
              <a:off x="6351541" y="3874743"/>
              <a:ext cx="217302" cy="317702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38"/>
            <p:cNvSpPr/>
            <p:nvPr/>
          </p:nvSpPr>
          <p:spPr>
            <a:xfrm>
              <a:off x="6368017" y="3871983"/>
              <a:ext cx="104086" cy="128266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38"/>
            <p:cNvSpPr/>
            <p:nvPr/>
          </p:nvSpPr>
          <p:spPr>
            <a:xfrm>
              <a:off x="6388363" y="4011215"/>
              <a:ext cx="128390" cy="143694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38"/>
            <p:cNvSpPr/>
            <p:nvPr/>
          </p:nvSpPr>
          <p:spPr>
            <a:xfrm>
              <a:off x="6169126" y="4068541"/>
              <a:ext cx="242294" cy="344916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38"/>
            <p:cNvSpPr/>
            <p:nvPr/>
          </p:nvSpPr>
          <p:spPr>
            <a:xfrm>
              <a:off x="6350989" y="4058254"/>
              <a:ext cx="187162" cy="246878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38"/>
            <p:cNvSpPr/>
            <p:nvPr/>
          </p:nvSpPr>
          <p:spPr>
            <a:xfrm>
              <a:off x="6384325" y="3881810"/>
              <a:ext cx="137686" cy="169616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38"/>
            <p:cNvSpPr/>
            <p:nvPr/>
          </p:nvSpPr>
          <p:spPr>
            <a:xfrm>
              <a:off x="6389913" y="3881145"/>
              <a:ext cx="138230" cy="130098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38"/>
            <p:cNvSpPr/>
            <p:nvPr/>
          </p:nvSpPr>
          <p:spPr>
            <a:xfrm>
              <a:off x="6223986" y="4735273"/>
              <a:ext cx="108702" cy="82916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38"/>
            <p:cNvSpPr/>
            <p:nvPr/>
          </p:nvSpPr>
          <p:spPr>
            <a:xfrm>
              <a:off x="6224466" y="4761723"/>
              <a:ext cx="108209" cy="56495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38"/>
            <p:cNvSpPr/>
            <p:nvPr/>
          </p:nvSpPr>
          <p:spPr>
            <a:xfrm>
              <a:off x="6169601" y="4699543"/>
              <a:ext cx="99502" cy="77082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38"/>
            <p:cNvSpPr/>
            <p:nvPr/>
          </p:nvSpPr>
          <p:spPr>
            <a:xfrm>
              <a:off x="6170058" y="4724979"/>
              <a:ext cx="99108" cy="51736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38"/>
            <p:cNvSpPr/>
            <p:nvPr/>
          </p:nvSpPr>
          <p:spPr>
            <a:xfrm>
              <a:off x="6206498" y="4301929"/>
              <a:ext cx="236938" cy="40866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38"/>
            <p:cNvSpPr/>
            <p:nvPr/>
          </p:nvSpPr>
          <p:spPr>
            <a:xfrm>
              <a:off x="6271102" y="4302737"/>
              <a:ext cx="235887" cy="442489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38"/>
            <p:cNvSpPr/>
            <p:nvPr/>
          </p:nvSpPr>
          <p:spPr>
            <a:xfrm>
              <a:off x="6183254" y="4274877"/>
              <a:ext cx="352749" cy="324700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38"/>
            <p:cNvSpPr/>
            <p:nvPr/>
          </p:nvSpPr>
          <p:spPr>
            <a:xfrm>
              <a:off x="6466820" y="4083042"/>
              <a:ext cx="122590" cy="42978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38"/>
            <p:cNvSpPr/>
            <p:nvPr/>
          </p:nvSpPr>
          <p:spPr>
            <a:xfrm>
              <a:off x="6490841" y="4077626"/>
              <a:ext cx="74124" cy="94270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38"/>
            <p:cNvSpPr/>
            <p:nvPr/>
          </p:nvSpPr>
          <p:spPr>
            <a:xfrm>
              <a:off x="6345497" y="4058119"/>
              <a:ext cx="63405" cy="6657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2" name="Google Shape;4042;p38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4043" name="Google Shape;4043;p3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4" name="Google Shape;4044;p3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5" name="Google Shape;4045;p3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6" name="Google Shape;4046;p3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7" name="Google Shape;4047;p3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48" name="Google Shape;4048;p38"/>
          <p:cNvGrpSpPr/>
          <p:nvPr/>
        </p:nvGrpSpPr>
        <p:grpSpPr>
          <a:xfrm>
            <a:off x="7307446" y="524392"/>
            <a:ext cx="1458674" cy="1629727"/>
            <a:chOff x="2181300" y="231400"/>
            <a:chExt cx="4262637" cy="4762499"/>
          </a:xfrm>
        </p:grpSpPr>
        <p:sp>
          <p:nvSpPr>
            <p:cNvPr id="4049" name="Google Shape;4049;p38"/>
            <p:cNvSpPr/>
            <p:nvPr/>
          </p:nvSpPr>
          <p:spPr>
            <a:xfrm>
              <a:off x="4504120" y="3382365"/>
              <a:ext cx="236644" cy="133254"/>
            </a:xfrm>
            <a:custGeom>
              <a:rect b="b" l="l" r="r" t="t"/>
              <a:pathLst>
                <a:path extrusionOk="0" h="133254" w="236644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38"/>
            <p:cNvSpPr/>
            <p:nvPr/>
          </p:nvSpPr>
          <p:spPr>
            <a:xfrm>
              <a:off x="5178128" y="3780033"/>
              <a:ext cx="236549" cy="133254"/>
            </a:xfrm>
            <a:custGeom>
              <a:rect b="b" l="l" r="r" t="t"/>
              <a:pathLst>
                <a:path extrusionOk="0" h="133254" w="236549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38"/>
            <p:cNvSpPr/>
            <p:nvPr/>
          </p:nvSpPr>
          <p:spPr>
            <a:xfrm>
              <a:off x="4560192" y="2212790"/>
              <a:ext cx="494767" cy="1273873"/>
            </a:xfrm>
            <a:custGeom>
              <a:rect b="b" l="l" r="r" t="t"/>
              <a:pathLst>
                <a:path extrusionOk="0" h="1273873" w="494767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38"/>
            <p:cNvSpPr/>
            <p:nvPr/>
          </p:nvSpPr>
          <p:spPr>
            <a:xfrm>
              <a:off x="4629475" y="2174500"/>
              <a:ext cx="494671" cy="1273873"/>
            </a:xfrm>
            <a:custGeom>
              <a:rect b="b" l="l" r="r" t="t"/>
              <a:pathLst>
                <a:path extrusionOk="0" h="1273873" w="494671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38"/>
            <p:cNvSpPr/>
            <p:nvPr/>
          </p:nvSpPr>
          <p:spPr>
            <a:xfrm>
              <a:off x="4560192" y="2212790"/>
              <a:ext cx="494767" cy="1273873"/>
            </a:xfrm>
            <a:custGeom>
              <a:rect b="b" l="l" r="r" t="t"/>
              <a:pathLst>
                <a:path extrusionOk="0" h="1273873" w="494767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38"/>
            <p:cNvSpPr/>
            <p:nvPr/>
          </p:nvSpPr>
          <p:spPr>
            <a:xfrm>
              <a:off x="5160832" y="2249175"/>
              <a:ext cx="281692" cy="1586388"/>
            </a:xfrm>
            <a:custGeom>
              <a:rect b="b" l="l" r="r" t="t"/>
              <a:pathLst>
                <a:path extrusionOk="0" h="1586388" w="281692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38"/>
            <p:cNvSpPr/>
            <p:nvPr/>
          </p:nvSpPr>
          <p:spPr>
            <a:xfrm>
              <a:off x="5078053" y="2296515"/>
              <a:ext cx="281692" cy="1586388"/>
            </a:xfrm>
            <a:custGeom>
              <a:rect b="b" l="l" r="r" t="t"/>
              <a:pathLst>
                <a:path extrusionOk="0" h="1586388" w="281692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38"/>
            <p:cNvSpPr/>
            <p:nvPr/>
          </p:nvSpPr>
          <p:spPr>
            <a:xfrm>
              <a:off x="4075404" y="1596713"/>
              <a:ext cx="2321774" cy="1343501"/>
            </a:xfrm>
            <a:custGeom>
              <a:rect b="b" l="l" r="r" t="t"/>
              <a:pathLst>
                <a:path extrusionOk="0" h="1343501" w="2321774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38"/>
            <p:cNvSpPr/>
            <p:nvPr/>
          </p:nvSpPr>
          <p:spPr>
            <a:xfrm>
              <a:off x="4075404" y="1654530"/>
              <a:ext cx="2221415" cy="1401603"/>
            </a:xfrm>
            <a:custGeom>
              <a:rect b="b" l="l" r="r" t="t"/>
              <a:pathLst>
                <a:path extrusionOk="0" h="1401603" w="2221415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38"/>
            <p:cNvSpPr/>
            <p:nvPr/>
          </p:nvSpPr>
          <p:spPr>
            <a:xfrm>
              <a:off x="4206176" y="231400"/>
              <a:ext cx="2045689" cy="2621660"/>
            </a:xfrm>
            <a:custGeom>
              <a:rect b="b" l="l" r="r" t="t"/>
              <a:pathLst>
                <a:path extrusionOk="0" h="2621660" w="2045689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38"/>
            <p:cNvSpPr/>
            <p:nvPr/>
          </p:nvSpPr>
          <p:spPr>
            <a:xfrm>
              <a:off x="6296819" y="2879159"/>
              <a:ext cx="101975" cy="176974"/>
            </a:xfrm>
            <a:custGeom>
              <a:rect b="b" l="l" r="r" t="t"/>
              <a:pathLst>
                <a:path extrusionOk="0" h="176974" w="101975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8"/>
            <p:cNvSpPr/>
            <p:nvPr/>
          </p:nvSpPr>
          <p:spPr>
            <a:xfrm>
              <a:off x="4356811" y="496480"/>
              <a:ext cx="169452" cy="163353"/>
            </a:xfrm>
            <a:custGeom>
              <a:rect b="b" l="l" r="r" t="t"/>
              <a:pathLst>
                <a:path extrusionOk="0" h="163353" w="169452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38"/>
            <p:cNvSpPr/>
            <p:nvPr/>
          </p:nvSpPr>
          <p:spPr>
            <a:xfrm>
              <a:off x="4598397" y="636212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38"/>
            <p:cNvSpPr/>
            <p:nvPr/>
          </p:nvSpPr>
          <p:spPr>
            <a:xfrm>
              <a:off x="4356811" y="619924"/>
              <a:ext cx="169452" cy="163353"/>
            </a:xfrm>
            <a:custGeom>
              <a:rect b="b" l="l" r="r" t="t"/>
              <a:pathLst>
                <a:path extrusionOk="0" h="163353" w="169452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38"/>
            <p:cNvSpPr/>
            <p:nvPr/>
          </p:nvSpPr>
          <p:spPr>
            <a:xfrm>
              <a:off x="4598397" y="759656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38"/>
            <p:cNvSpPr/>
            <p:nvPr/>
          </p:nvSpPr>
          <p:spPr>
            <a:xfrm>
              <a:off x="4356811" y="761466"/>
              <a:ext cx="169452" cy="163448"/>
            </a:xfrm>
            <a:custGeom>
              <a:rect b="b" l="l" r="r" t="t"/>
              <a:pathLst>
                <a:path extrusionOk="0" h="163448" w="169452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38"/>
            <p:cNvSpPr/>
            <p:nvPr/>
          </p:nvSpPr>
          <p:spPr>
            <a:xfrm>
              <a:off x="4598397" y="901293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38"/>
            <p:cNvSpPr/>
            <p:nvPr/>
          </p:nvSpPr>
          <p:spPr>
            <a:xfrm>
              <a:off x="4356811" y="903102"/>
              <a:ext cx="169452" cy="163449"/>
            </a:xfrm>
            <a:custGeom>
              <a:rect b="b" l="l" r="r" t="t"/>
              <a:pathLst>
                <a:path extrusionOk="0" h="163449" w="169452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38"/>
            <p:cNvSpPr/>
            <p:nvPr/>
          </p:nvSpPr>
          <p:spPr>
            <a:xfrm>
              <a:off x="4598397" y="1042929"/>
              <a:ext cx="298038" cy="237839"/>
            </a:xfrm>
            <a:custGeom>
              <a:rect b="b" l="l" r="r" t="t"/>
              <a:pathLst>
                <a:path extrusionOk="0" h="237839" w="298038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38"/>
            <p:cNvSpPr/>
            <p:nvPr/>
          </p:nvSpPr>
          <p:spPr>
            <a:xfrm>
              <a:off x="5115879" y="982814"/>
              <a:ext cx="204046" cy="276142"/>
            </a:xfrm>
            <a:custGeom>
              <a:rect b="b" l="l" r="r" t="t"/>
              <a:pathLst>
                <a:path extrusionOk="0" h="276142" w="204046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38"/>
            <p:cNvSpPr/>
            <p:nvPr/>
          </p:nvSpPr>
          <p:spPr>
            <a:xfrm>
              <a:off x="5297876" y="1025975"/>
              <a:ext cx="199579" cy="260699"/>
            </a:xfrm>
            <a:custGeom>
              <a:rect b="b" l="l" r="r" t="t"/>
              <a:pathLst>
                <a:path extrusionOk="0" h="260699" w="199579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38"/>
            <p:cNvSpPr/>
            <p:nvPr/>
          </p:nvSpPr>
          <p:spPr>
            <a:xfrm>
              <a:off x="5298541" y="1258956"/>
              <a:ext cx="212884" cy="276193"/>
            </a:xfrm>
            <a:custGeom>
              <a:rect b="b" l="l" r="r" t="t"/>
              <a:pathLst>
                <a:path extrusionOk="0" h="276193" w="212884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38"/>
            <p:cNvSpPr/>
            <p:nvPr/>
          </p:nvSpPr>
          <p:spPr>
            <a:xfrm>
              <a:off x="5084706" y="1024070"/>
              <a:ext cx="290055" cy="509778"/>
            </a:xfrm>
            <a:custGeom>
              <a:rect b="b" l="l" r="r" t="t"/>
              <a:pathLst>
                <a:path extrusionOk="0" h="509778" w="290055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38"/>
            <p:cNvSpPr/>
            <p:nvPr/>
          </p:nvSpPr>
          <p:spPr>
            <a:xfrm>
              <a:off x="5705494" y="1324174"/>
              <a:ext cx="204331" cy="276159"/>
            </a:xfrm>
            <a:custGeom>
              <a:rect b="b" l="l" r="r" t="t"/>
              <a:pathLst>
                <a:path extrusionOk="0" h="276159" w="204331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38"/>
            <p:cNvSpPr/>
            <p:nvPr/>
          </p:nvSpPr>
          <p:spPr>
            <a:xfrm>
              <a:off x="5887776" y="1367351"/>
              <a:ext cx="199579" cy="260603"/>
            </a:xfrm>
            <a:custGeom>
              <a:rect b="b" l="l" r="r" t="t"/>
              <a:pathLst>
                <a:path extrusionOk="0" h="260603" w="199579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4" name="Google Shape;4074;p38"/>
            <p:cNvSpPr/>
            <p:nvPr/>
          </p:nvSpPr>
          <p:spPr>
            <a:xfrm>
              <a:off x="5887776" y="1600333"/>
              <a:ext cx="213550" cy="276118"/>
            </a:xfrm>
            <a:custGeom>
              <a:rect b="b" l="l" r="r" t="t"/>
              <a:pathLst>
                <a:path extrusionOk="0" h="276118" w="21355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5" name="Google Shape;4075;p38"/>
            <p:cNvSpPr/>
            <p:nvPr/>
          </p:nvSpPr>
          <p:spPr>
            <a:xfrm>
              <a:off x="5674606" y="1365446"/>
              <a:ext cx="290055" cy="509682"/>
            </a:xfrm>
            <a:custGeom>
              <a:rect b="b" l="l" r="r" t="t"/>
              <a:pathLst>
                <a:path extrusionOk="0" h="509682" w="290055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6" name="Google Shape;4076;p38"/>
            <p:cNvSpPr/>
            <p:nvPr/>
          </p:nvSpPr>
          <p:spPr>
            <a:xfrm>
              <a:off x="5115879" y="1943808"/>
              <a:ext cx="971477" cy="359289"/>
            </a:xfrm>
            <a:custGeom>
              <a:rect b="b" l="l" r="r" t="t"/>
              <a:pathLst>
                <a:path extrusionOk="0" h="359289" w="971477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cap="flat" cmpd="sng" w="13475">
              <a:solidFill>
                <a:srgbClr val="D6D8E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7" name="Google Shape;4077;p38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8" name="Google Shape;4078;p38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9" name="Google Shape;4079;p38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rect b="b" l="l" r="r" t="t"/>
              <a:pathLst>
                <a:path extrusionOk="0" h="86976" w="50162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0" name="Google Shape;4080;p38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1" name="Google Shape;4081;p38"/>
            <p:cNvSpPr/>
            <p:nvPr/>
          </p:nvSpPr>
          <p:spPr>
            <a:xfrm>
              <a:off x="4356811" y="1418691"/>
              <a:ext cx="57973" cy="235172"/>
            </a:xfrm>
            <a:custGeom>
              <a:rect b="b" l="l" r="r" t="t"/>
              <a:pathLst>
                <a:path extrusionOk="0" h="235172" w="57973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2" name="Google Shape;4082;p38"/>
            <p:cNvSpPr/>
            <p:nvPr/>
          </p:nvSpPr>
          <p:spPr>
            <a:xfrm>
              <a:off x="4517330" y="1440789"/>
              <a:ext cx="58068" cy="305942"/>
            </a:xfrm>
            <a:custGeom>
              <a:rect b="b" l="l" r="r" t="t"/>
              <a:pathLst>
                <a:path extrusionOk="0" h="305942" w="58068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3" name="Google Shape;4083;p38"/>
            <p:cNvSpPr/>
            <p:nvPr/>
          </p:nvSpPr>
          <p:spPr>
            <a:xfrm>
              <a:off x="4677849" y="1415738"/>
              <a:ext cx="58067" cy="423862"/>
            </a:xfrm>
            <a:custGeom>
              <a:rect b="b" l="l" r="r" t="t"/>
              <a:pathLst>
                <a:path extrusionOk="0" h="423862" w="58067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4" name="Google Shape;4084;p38"/>
            <p:cNvSpPr/>
            <p:nvPr/>
          </p:nvSpPr>
          <p:spPr>
            <a:xfrm>
              <a:off x="4838368" y="1414214"/>
              <a:ext cx="58068" cy="518255"/>
            </a:xfrm>
            <a:custGeom>
              <a:rect b="b" l="l" r="r" t="t"/>
              <a:pathLst>
                <a:path extrusionOk="0" h="518255" w="58068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5" name="Google Shape;4085;p38"/>
            <p:cNvSpPr/>
            <p:nvPr/>
          </p:nvSpPr>
          <p:spPr>
            <a:xfrm>
              <a:off x="5343399" y="3731361"/>
              <a:ext cx="99124" cy="151542"/>
            </a:xfrm>
            <a:custGeom>
              <a:rect b="b" l="l" r="r" t="t"/>
              <a:pathLst>
                <a:path extrusionOk="0" h="151542" w="99124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6" name="Google Shape;4086;p38"/>
            <p:cNvSpPr/>
            <p:nvPr/>
          </p:nvSpPr>
          <p:spPr>
            <a:xfrm>
              <a:off x="4678419" y="3350075"/>
              <a:ext cx="69282" cy="136588"/>
            </a:xfrm>
            <a:custGeom>
              <a:rect b="b" l="l" r="r" t="t"/>
              <a:pathLst>
                <a:path extrusionOk="0" h="136588" w="69282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87" name="Google Shape;4087;p38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4088" name="Google Shape;4088;p38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9" name="Google Shape;4089;p38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0" name="Google Shape;4090;p38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rect b="b" l="l" r="r" t="t"/>
                <a:pathLst>
                  <a:path extrusionOk="0" h="87534" w="65671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1" name="Google Shape;4091;p38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2" name="Google Shape;4092;p38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3" name="Google Shape;4093;p38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rect b="b" l="l" r="r" t="t"/>
                <a:pathLst>
                  <a:path extrusionOk="0" h="275248" w="475691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38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38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rect b="b" l="l" r="r" t="t"/>
                <a:pathLst>
                  <a:path extrusionOk="0" h="139064" w="22104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6" name="Google Shape;4096;p38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7" name="Google Shape;4097;p38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rect b="b" l="l" r="r" t="t"/>
                <a:pathLst>
                  <a:path extrusionOk="0" h="14763" w="31647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8" name="Google Shape;4098;p38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9" name="Google Shape;4099;p38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0" name="Google Shape;4100;p38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1" name="Google Shape;4101;p38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rect b="b" l="l" r="r" t="t"/>
                <a:pathLst>
                  <a:path extrusionOk="0" h="18383" w="20623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2" name="Google Shape;4102;p38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rect b="b" l="l" r="r" t="t"/>
                <a:pathLst>
                  <a:path extrusionOk="0" h="14573" w="19577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3" name="Google Shape;4103;p38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4" name="Google Shape;4104;p38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rect b="b" l="l" r="r" t="t"/>
                <a:pathLst>
                  <a:path extrusionOk="0" h="138969" w="221034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5" name="Google Shape;4105;p38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4106" name="Google Shape;4106;p38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7" name="Google Shape;4107;p38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rect b="b" l="l" r="r" t="t"/>
                <a:pathLst>
                  <a:path extrusionOk="0" h="87630" w="65576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8" name="Google Shape;4108;p38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9" name="Google Shape;4109;p38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0" name="Google Shape;4110;p38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rect b="b" l="l" r="r" t="t"/>
                <a:pathLst>
                  <a:path extrusionOk="0" h="275248" w="475616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1" name="Google Shape;4111;p38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rect b="b" l="l" r="r" t="t"/>
                <a:pathLst>
                  <a:path extrusionOk="0" h="258770" w="474714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2" name="Google Shape;4112;p38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rect b="b" l="l" r="r" t="t"/>
                <a:pathLst>
                  <a:path extrusionOk="0" h="138588" w="220817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3" name="Google Shape;4113;p38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4" name="Google Shape;4114;p38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rect b="b" l="l" r="r" t="t"/>
                <a:pathLst>
                  <a:path extrusionOk="0" h="14858" w="31647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5" name="Google Shape;4115;p38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6" name="Google Shape;4116;p38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7" name="Google Shape;4117;p38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8" name="Google Shape;4118;p38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9" name="Google Shape;4119;p38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0" name="Google Shape;4120;p38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1" name="Google Shape;4121;p38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rect b="b" l="l" r="r" t="t"/>
                <a:pathLst>
                  <a:path extrusionOk="0" h="139065" w="220817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2" name="Google Shape;4122;p38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4123" name="Google Shape;4123;p38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4" name="Google Shape;4124;p38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5" name="Google Shape;4125;p38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6" name="Google Shape;4126;p38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38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rect b="b" l="l" r="r" t="t"/>
                <a:pathLst>
                  <a:path extrusionOk="0" h="275343" w="475691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8" name="Google Shape;4128;p38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9" name="Google Shape;4129;p38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rect b="b" l="l" r="r" t="t"/>
                <a:pathLst>
                  <a:path extrusionOk="0" h="139065" w="22104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0" name="Google Shape;4130;p38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1" name="Google Shape;4131;p38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2" name="Google Shape;4132;p38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3" name="Google Shape;4133;p38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rect b="b" l="l" r="r" t="t"/>
                <a:pathLst>
                  <a:path extrusionOk="0" h="24765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4" name="Google Shape;4134;p38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5" name="Google Shape;4135;p38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6" name="Google Shape;4136;p38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7" name="Google Shape;4137;p38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8" name="Google Shape;4138;p38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rect b="b" l="l" r="r" t="t"/>
                <a:pathLst>
                  <a:path extrusionOk="0" h="139064" w="221036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9" name="Google Shape;4139;p38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4140" name="Google Shape;4140;p38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1" name="Google Shape;4141;p38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2" name="Google Shape;4142;p38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3" name="Google Shape;4143;p38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4" name="Google Shape;4144;p38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rect b="b" l="l" r="r" t="t"/>
                <a:pathLst>
                  <a:path extrusionOk="0" h="275248" w="475693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5" name="Google Shape;4145;p38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6" name="Google Shape;4146;p38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rect b="b" l="l" r="r" t="t"/>
                <a:pathLst>
                  <a:path extrusionOk="0" h="139065" w="221102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7" name="Google Shape;4147;p38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rect b="b" l="l" r="r" t="t"/>
                <a:pathLst>
                  <a:path extrusionOk="0" h="19050" w="14635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8" name="Google Shape;4148;p38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rect b="b" l="l" r="r" t="t"/>
                <a:pathLst>
                  <a:path extrusionOk="0" h="14858" w="31647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9" name="Google Shape;4149;p38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0" name="Google Shape;4150;p38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rect b="b" l="l" r="r" t="t"/>
                <a:pathLst>
                  <a:path extrusionOk="0" h="24669" w="35544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1" name="Google Shape;4151;p38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2" name="Google Shape;4152;p38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rect b="b" l="l" r="r" t="t"/>
                <a:pathLst>
                  <a:path extrusionOk="0" h="18383" w="20528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3" name="Google Shape;4153;p38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4" name="Google Shape;4154;p38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rect b="b" l="l" r="r" t="t"/>
                <a:pathLst>
                  <a:path extrusionOk="0" h="22764" w="22524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5" name="Google Shape;4155;p38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rect b="b" l="l" r="r" t="t"/>
                <a:pathLst>
                  <a:path extrusionOk="0" h="139065" w="221102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6" name="Google Shape;4156;p38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4157" name="Google Shape;4157;p38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8" name="Google Shape;4158;p38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rect b="b" l="l" r="r" t="t"/>
                <a:pathLst>
                  <a:path extrusionOk="0" h="87630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9" name="Google Shape;4159;p38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0" name="Google Shape;4160;p38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1" name="Google Shape;4161;p38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rect b="b" l="l" r="r" t="t"/>
                <a:pathLst>
                  <a:path extrusionOk="0" h="275344" w="475673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2" name="Google Shape;4162;p38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3" name="Google Shape;4163;p38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rect b="b" l="l" r="r" t="t"/>
                <a:pathLst>
                  <a:path extrusionOk="0" h="139160" w="221515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4" name="Google Shape;4164;p38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5" name="Google Shape;4165;p38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6" name="Google Shape;4166;p38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7" name="Google Shape;4167;p38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rect b="b" l="l" r="r" t="t"/>
                <a:pathLst>
                  <a:path extrusionOk="0" h="24764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8" name="Google Shape;4168;p38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9" name="Google Shape;4169;p38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0" name="Google Shape;4170;p38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1" name="Google Shape;4171;p38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2" name="Google Shape;4172;p38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rect b="b" l="l" r="r" t="t"/>
                <a:pathLst>
                  <a:path extrusionOk="0" h="138874" w="22161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3" name="Google Shape;4173;p38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4174" name="Google Shape;4174;p38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5" name="Google Shape;4175;p38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6" name="Google Shape;4176;p38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7" name="Google Shape;4177;p38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8" name="Google Shape;4178;p38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9" name="Google Shape;4179;p38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rect b="b" l="l" r="r" t="t"/>
                <a:pathLst>
                  <a:path extrusionOk="0" h="275248" w="475657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0" name="Google Shape;4180;p38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1" name="Google Shape;4181;p38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rect b="b" l="l" r="r" t="t"/>
                <a:pathLst>
                  <a:path extrusionOk="0" h="138970" w="221102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2" name="Google Shape;4182;p38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3" name="Google Shape;4183;p38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4" name="Google Shape;4184;p38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5" name="Google Shape;4185;p38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6" name="Google Shape;4186;p38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7" name="Google Shape;4187;p38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8" name="Google Shape;4188;p38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9" name="Google Shape;4189;p38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0" name="Google Shape;4190;p38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rect b="b" l="l" r="r" t="t"/>
                <a:pathLst>
                  <a:path extrusionOk="0" h="139065" w="221197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1" name="Google Shape;4191;p38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4192" name="Google Shape;4192;p38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3" name="Google Shape;4193;p38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rect b="b" l="l" r="r" t="t"/>
                <a:pathLst>
                  <a:path extrusionOk="0" h="87630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4" name="Google Shape;4194;p38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rect b="b" l="l" r="r" t="t"/>
                <a:pathLst>
                  <a:path extrusionOk="0" h="118109" w="50084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5" name="Google Shape;4195;p38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6" name="Google Shape;4196;p38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rect b="b" l="l" r="r" t="t"/>
                <a:pathLst>
                  <a:path extrusionOk="0" h="275343" w="475673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7" name="Google Shape;4197;p38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rect b="b" l="l" r="r" t="t"/>
                <a:pathLst>
                  <a:path extrusionOk="0" h="258865" w="474809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8" name="Google Shape;4198;p38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rect b="b" l="l" r="r" t="t"/>
                <a:pathLst>
                  <a:path extrusionOk="0" h="139065" w="221706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9" name="Google Shape;4199;p38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0" name="Google Shape;4200;p38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rect b="b" l="l" r="r" t="t"/>
                <a:pathLst>
                  <a:path extrusionOk="0" h="14763" w="31552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1" name="Google Shape;4201;p38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rect b="b" l="l" r="r" t="t"/>
                <a:pathLst>
                  <a:path extrusionOk="0" h="13049" w="23664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2" name="Google Shape;4202;p38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rect b="b" l="l" r="r" t="t"/>
                <a:pathLst>
                  <a:path extrusionOk="0" h="24764" w="35639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3" name="Google Shape;4203;p38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rect b="b" l="l" r="r" t="t"/>
                <a:pathLst>
                  <a:path extrusionOk="0" h="29146" w="44382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4" name="Google Shape;4204;p38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rect b="b" l="l" r="r" t="t"/>
                <a:pathLst>
                  <a:path extrusionOk="0" h="18383" w="20528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5" name="Google Shape;4205;p38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rect b="b" l="l" r="r" t="t"/>
                <a:pathLst>
                  <a:path extrusionOk="0" h="14668" w="19577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6" name="Google Shape;4206;p38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7" name="Google Shape;4207;p38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rect b="b" l="l" r="r" t="t"/>
                <a:pathLst>
                  <a:path extrusionOk="0" h="139160" w="220369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08" name="Google Shape;4208;p38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4209" name="Google Shape;4209;p38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0" name="Google Shape;4210;p38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1" name="Google Shape;4211;p38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rect b="b" l="l" r="r" t="t"/>
                <a:pathLst>
                  <a:path extrusionOk="0" h="87629" w="65671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2" name="Google Shape;4212;p38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rect b="b" l="l" r="r" t="t"/>
                <a:pathLst>
                  <a:path extrusionOk="0" h="118109" w="49989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3" name="Google Shape;4213;p38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rect b="b" l="l" r="r" t="t"/>
                <a:pathLst>
                  <a:path extrusionOk="0" h="384619" w="664504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4" name="Google Shape;4214;p38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rect b="b" l="l" r="r" t="t"/>
                <a:pathLst>
                  <a:path extrusionOk="0" h="275248" w="475693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5" name="Google Shape;4215;p38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rect b="b" l="l" r="r" t="t"/>
                <a:pathLst>
                  <a:path extrusionOk="0" h="258770" w="474809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6" name="Google Shape;4216;p38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rect b="b" l="l" r="r" t="t"/>
                <a:pathLst>
                  <a:path extrusionOk="0" h="138970" w="220987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7" name="Google Shape;4217;p38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rect b="b" l="l" r="r" t="t"/>
                <a:pathLst>
                  <a:path extrusionOk="0" h="19050" w="1454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8" name="Google Shape;4218;p38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rect b="b" l="l" r="r" t="t"/>
                <a:pathLst>
                  <a:path extrusionOk="0" h="14858" w="31552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9" name="Google Shape;4219;p38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rect b="b" l="l" r="r" t="t"/>
                <a:pathLst>
                  <a:path extrusionOk="0" h="13049" w="23569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0" name="Google Shape;4220;p38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rect b="b" l="l" r="r" t="t"/>
                <a:pathLst>
                  <a:path extrusionOk="0" h="24669" w="35639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1" name="Google Shape;4221;p38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rect b="b" l="l" r="r" t="t"/>
                <a:pathLst>
                  <a:path extrusionOk="0" h="29241" w="44382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2" name="Google Shape;4222;p38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rect b="b" l="l" r="r" t="t"/>
                <a:pathLst>
                  <a:path extrusionOk="0" h="18478" w="20528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3" name="Google Shape;4223;p38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rect b="b" l="l" r="r" t="t"/>
                <a:pathLst>
                  <a:path extrusionOk="0" h="14668" w="19672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4" name="Google Shape;4224;p38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rect b="b" l="l" r="r" t="t"/>
                <a:pathLst>
                  <a:path extrusionOk="0" h="22764" w="22428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5" name="Google Shape;4225;p38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rect b="b" l="l" r="r" t="t"/>
                <a:pathLst>
                  <a:path extrusionOk="0" h="139065" w="220987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26" name="Google Shape;4226;p38"/>
            <p:cNvSpPr/>
            <p:nvPr/>
          </p:nvSpPr>
          <p:spPr>
            <a:xfrm>
              <a:off x="5615017" y="4460119"/>
              <a:ext cx="828920" cy="479679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7" name="Google Shape;4227;p38"/>
            <p:cNvSpPr/>
            <p:nvPr/>
          </p:nvSpPr>
          <p:spPr>
            <a:xfrm>
              <a:off x="5846435" y="2182763"/>
              <a:ext cx="465451" cy="682637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8" name="Google Shape;4228;p38"/>
            <p:cNvSpPr/>
            <p:nvPr/>
          </p:nvSpPr>
          <p:spPr>
            <a:xfrm>
              <a:off x="5832052" y="2673876"/>
              <a:ext cx="86758" cy="504907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9" name="Google Shape;4229;p38"/>
            <p:cNvSpPr/>
            <p:nvPr/>
          </p:nvSpPr>
          <p:spPr>
            <a:xfrm>
              <a:off x="5882176" y="2176405"/>
              <a:ext cx="221715" cy="275766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0" name="Google Shape;4230;p38"/>
            <p:cNvSpPr/>
            <p:nvPr/>
          </p:nvSpPr>
          <p:spPr>
            <a:xfrm>
              <a:off x="5925036" y="2475870"/>
              <a:ext cx="274953" cy="308347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1" name="Google Shape;4231;p38"/>
            <p:cNvSpPr/>
            <p:nvPr/>
          </p:nvSpPr>
          <p:spPr>
            <a:xfrm>
              <a:off x="5845497" y="2576533"/>
              <a:ext cx="400459" cy="461811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2" name="Google Shape;4232;p38"/>
            <p:cNvSpPr/>
            <p:nvPr/>
          </p:nvSpPr>
          <p:spPr>
            <a:xfrm>
              <a:off x="5916607" y="2198526"/>
              <a:ext cx="294816" cy="364308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3" name="Google Shape;4233;p38"/>
            <p:cNvSpPr/>
            <p:nvPr/>
          </p:nvSpPr>
          <p:spPr>
            <a:xfrm>
              <a:off x="5928072" y="2197020"/>
              <a:ext cx="296585" cy="278850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4" name="Google Shape;4234;p38"/>
            <p:cNvSpPr/>
            <p:nvPr/>
          </p:nvSpPr>
          <p:spPr>
            <a:xfrm>
              <a:off x="5977205" y="4610895"/>
              <a:ext cx="232912" cy="178155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5" name="Google Shape;4235;p38"/>
            <p:cNvSpPr/>
            <p:nvPr/>
          </p:nvSpPr>
          <p:spPr>
            <a:xfrm>
              <a:off x="5978157" y="4667764"/>
              <a:ext cx="231905" cy="121227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6" name="Google Shape;4236;p38"/>
            <p:cNvSpPr/>
            <p:nvPr/>
          </p:nvSpPr>
          <p:spPr>
            <a:xfrm>
              <a:off x="5800764" y="4571652"/>
              <a:ext cx="213680" cy="165568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7" name="Google Shape;4237;p38"/>
            <p:cNvSpPr/>
            <p:nvPr/>
          </p:nvSpPr>
          <p:spPr>
            <a:xfrm>
              <a:off x="5801482" y="4626139"/>
              <a:ext cx="212755" cy="111143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8" name="Google Shape;4238;p38"/>
            <p:cNvSpPr/>
            <p:nvPr/>
          </p:nvSpPr>
          <p:spPr>
            <a:xfrm>
              <a:off x="5835285" y="3032607"/>
              <a:ext cx="455829" cy="159522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9" name="Google Shape;4239;p38"/>
            <p:cNvSpPr/>
            <p:nvPr/>
          </p:nvSpPr>
          <p:spPr>
            <a:xfrm>
              <a:off x="5815995" y="3000698"/>
              <a:ext cx="485198" cy="1060979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0" name="Google Shape;4240;p38"/>
            <p:cNvSpPr/>
            <p:nvPr/>
          </p:nvSpPr>
          <p:spPr>
            <a:xfrm>
              <a:off x="5561118" y="2683306"/>
              <a:ext cx="698939" cy="60971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1" name="Google Shape;4241;p38"/>
            <p:cNvSpPr/>
            <p:nvPr/>
          </p:nvSpPr>
          <p:spPr>
            <a:xfrm>
              <a:off x="6103702" y="2644294"/>
              <a:ext cx="168312" cy="197615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2" name="Google Shape;4242;p38"/>
            <p:cNvSpPr/>
            <p:nvPr/>
          </p:nvSpPr>
          <p:spPr>
            <a:xfrm>
              <a:off x="5833319" y="2576558"/>
              <a:ext cx="135999" cy="14296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3" name="Google Shape;4243;p38"/>
            <p:cNvSpPr/>
            <p:nvPr/>
          </p:nvSpPr>
          <p:spPr>
            <a:xfrm>
              <a:off x="2925535" y="2722330"/>
              <a:ext cx="1200895" cy="746478"/>
            </a:xfrm>
            <a:custGeom>
              <a:rect b="b" l="l" r="r" t="t"/>
              <a:pathLst>
                <a:path extrusionOk="0" h="746478" w="1200895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4" name="Google Shape;4244;p38"/>
            <p:cNvSpPr/>
            <p:nvPr/>
          </p:nvSpPr>
          <p:spPr>
            <a:xfrm>
              <a:off x="2868613" y="1365288"/>
              <a:ext cx="1401428" cy="1812876"/>
            </a:xfrm>
            <a:custGeom>
              <a:rect b="b" l="l" r="r" t="t"/>
              <a:pathLst>
                <a:path extrusionOk="0" h="1812876" w="1401428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5" name="Google Shape;4245;p38"/>
            <p:cNvSpPr/>
            <p:nvPr/>
          </p:nvSpPr>
          <p:spPr>
            <a:xfrm>
              <a:off x="2977907" y="1395545"/>
              <a:ext cx="128396" cy="88201"/>
            </a:xfrm>
            <a:custGeom>
              <a:rect b="b" l="l" r="r" t="t"/>
              <a:pathLst>
                <a:path extrusionOk="0" h="88201" w="128396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6" name="Google Shape;4246;p38"/>
            <p:cNvSpPr/>
            <p:nvPr/>
          </p:nvSpPr>
          <p:spPr>
            <a:xfrm>
              <a:off x="3945392" y="3100901"/>
              <a:ext cx="140370" cy="95440"/>
            </a:xfrm>
            <a:custGeom>
              <a:rect b="b" l="l" r="r" t="t"/>
              <a:pathLst>
                <a:path extrusionOk="0" h="95440" w="14037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7" name="Google Shape;4247;p38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rect b="b" l="l" r="r" t="t"/>
              <a:pathLst>
                <a:path extrusionOk="0" h="1808606" w="1041804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8" name="Google Shape;4248;p38"/>
            <p:cNvSpPr/>
            <p:nvPr/>
          </p:nvSpPr>
          <p:spPr>
            <a:xfrm>
              <a:off x="2779183" y="1414991"/>
              <a:ext cx="1401428" cy="1812826"/>
            </a:xfrm>
            <a:custGeom>
              <a:rect b="b" l="l" r="r" t="t"/>
              <a:pathLst>
                <a:path extrusionOk="0" h="1812826" w="1401428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9" name="Google Shape;4249;p38"/>
            <p:cNvSpPr/>
            <p:nvPr/>
          </p:nvSpPr>
          <p:spPr>
            <a:xfrm>
              <a:off x="3046144" y="1759790"/>
              <a:ext cx="868170" cy="1123263"/>
            </a:xfrm>
            <a:custGeom>
              <a:rect b="b" l="l" r="r" t="t"/>
              <a:pathLst>
                <a:path extrusionOk="0" h="1123263" w="86817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0" name="Google Shape;4250;p38"/>
            <p:cNvSpPr/>
            <p:nvPr/>
          </p:nvSpPr>
          <p:spPr>
            <a:xfrm>
              <a:off x="3308258" y="2099261"/>
              <a:ext cx="343371" cy="444102"/>
            </a:xfrm>
            <a:custGeom>
              <a:rect b="b" l="l" r="r" t="t"/>
              <a:pathLst>
                <a:path extrusionOk="0" h="444102" w="343371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1" name="Google Shape;4251;p38"/>
            <p:cNvSpPr/>
            <p:nvPr/>
          </p:nvSpPr>
          <p:spPr>
            <a:xfrm>
              <a:off x="2221786" y="2914306"/>
              <a:ext cx="208703" cy="88772"/>
            </a:xfrm>
            <a:custGeom>
              <a:rect b="b" l="l" r="r" t="t"/>
              <a:pathLst>
                <a:path extrusionOk="0" h="88772" w="208703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2" name="Google Shape;4252;p38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rect b="b" l="l" r="r" t="t"/>
              <a:pathLst>
                <a:path extrusionOk="0" h="46481" w="2680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3" name="Google Shape;4253;p38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rect b="b" l="l" r="r" t="t"/>
              <a:pathLst>
                <a:path extrusionOk="0" h="46481" w="2680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4" name="Google Shape;4254;p38"/>
            <p:cNvSpPr/>
            <p:nvPr/>
          </p:nvSpPr>
          <p:spPr>
            <a:xfrm>
              <a:off x="2314638" y="2924117"/>
              <a:ext cx="167836" cy="171354"/>
            </a:xfrm>
            <a:custGeom>
              <a:rect b="b" l="l" r="r" t="t"/>
              <a:pathLst>
                <a:path extrusionOk="0" h="171354" w="167836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5" name="Google Shape;4255;p38"/>
            <p:cNvSpPr/>
            <p:nvPr/>
          </p:nvSpPr>
          <p:spPr>
            <a:xfrm>
              <a:off x="2290498" y="2306802"/>
              <a:ext cx="1203749" cy="724947"/>
            </a:xfrm>
            <a:custGeom>
              <a:rect b="b" l="l" r="r" t="t"/>
              <a:pathLst>
                <a:path extrusionOk="0" h="724947" w="1203749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6" name="Google Shape;4256;p38"/>
          <p:cNvGrpSpPr/>
          <p:nvPr/>
        </p:nvGrpSpPr>
        <p:grpSpPr>
          <a:xfrm>
            <a:off x="7353972" y="2937150"/>
            <a:ext cx="1412160" cy="1611152"/>
            <a:chOff x="2602525" y="317054"/>
            <a:chExt cx="4174283" cy="4762495"/>
          </a:xfrm>
        </p:grpSpPr>
        <p:sp>
          <p:nvSpPr>
            <p:cNvPr id="4257" name="Google Shape;4257;p38"/>
            <p:cNvSpPr/>
            <p:nvPr/>
          </p:nvSpPr>
          <p:spPr>
            <a:xfrm>
              <a:off x="3677747" y="776267"/>
              <a:ext cx="2670951" cy="3350306"/>
            </a:xfrm>
            <a:custGeom>
              <a:rect b="b" l="l" r="r" t="t"/>
              <a:pathLst>
                <a:path extrusionOk="0" h="3350306" w="2670951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8" name="Google Shape;4258;p38"/>
            <p:cNvSpPr/>
            <p:nvPr/>
          </p:nvSpPr>
          <p:spPr>
            <a:xfrm>
              <a:off x="3662233" y="794118"/>
              <a:ext cx="2655076" cy="3335369"/>
            </a:xfrm>
            <a:custGeom>
              <a:rect b="b" l="l" r="r" t="t"/>
              <a:pathLst>
                <a:path extrusionOk="0" h="3335369" w="2655076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9" name="Google Shape;4259;p38"/>
            <p:cNvSpPr/>
            <p:nvPr/>
          </p:nvSpPr>
          <p:spPr>
            <a:xfrm>
              <a:off x="3763407" y="1012375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0" name="Google Shape;4260;p38"/>
            <p:cNvSpPr/>
            <p:nvPr/>
          </p:nvSpPr>
          <p:spPr>
            <a:xfrm>
              <a:off x="3763407" y="1170775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1" name="Google Shape;4261;p38"/>
            <p:cNvSpPr/>
            <p:nvPr/>
          </p:nvSpPr>
          <p:spPr>
            <a:xfrm>
              <a:off x="3763407" y="1252119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2" name="Google Shape;4262;p38"/>
            <p:cNvSpPr/>
            <p:nvPr/>
          </p:nvSpPr>
          <p:spPr>
            <a:xfrm>
              <a:off x="3763407" y="1333558"/>
              <a:ext cx="1235786" cy="759428"/>
            </a:xfrm>
            <a:custGeom>
              <a:rect b="b" l="l" r="r" t="t"/>
              <a:pathLst>
                <a:path extrusionOk="0" h="759428" w="1235786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3" name="Google Shape;4263;p38"/>
            <p:cNvSpPr/>
            <p:nvPr/>
          </p:nvSpPr>
          <p:spPr>
            <a:xfrm>
              <a:off x="5632982" y="2768594"/>
              <a:ext cx="578775" cy="425291"/>
            </a:xfrm>
            <a:custGeom>
              <a:rect b="b" l="l" r="r" t="t"/>
              <a:pathLst>
                <a:path extrusionOk="0" h="425291" w="578775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4" name="Google Shape;4264;p38"/>
            <p:cNvSpPr/>
            <p:nvPr/>
          </p:nvSpPr>
          <p:spPr>
            <a:xfrm>
              <a:off x="5632982" y="2926995"/>
              <a:ext cx="548794" cy="362521"/>
            </a:xfrm>
            <a:custGeom>
              <a:rect b="b" l="l" r="r" t="t"/>
              <a:pathLst>
                <a:path extrusionOk="0" h="362521" w="548794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5" name="Google Shape;4265;p38"/>
            <p:cNvSpPr/>
            <p:nvPr/>
          </p:nvSpPr>
          <p:spPr>
            <a:xfrm>
              <a:off x="5632982" y="3008338"/>
              <a:ext cx="484930" cy="325659"/>
            </a:xfrm>
            <a:custGeom>
              <a:rect b="b" l="l" r="r" t="t"/>
              <a:pathLst>
                <a:path extrusionOk="0" h="325659" w="48493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6" name="Google Shape;4266;p38"/>
            <p:cNvSpPr/>
            <p:nvPr/>
          </p:nvSpPr>
          <p:spPr>
            <a:xfrm>
              <a:off x="5632982" y="3089777"/>
              <a:ext cx="454092" cy="307752"/>
            </a:xfrm>
            <a:custGeom>
              <a:rect b="b" l="l" r="r" t="t"/>
              <a:pathLst>
                <a:path extrusionOk="0" h="307752" w="454092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7" name="Google Shape;4267;p38"/>
            <p:cNvSpPr/>
            <p:nvPr/>
          </p:nvSpPr>
          <p:spPr>
            <a:xfrm>
              <a:off x="3763407" y="1505008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8" name="Google Shape;4268;p38"/>
            <p:cNvSpPr/>
            <p:nvPr/>
          </p:nvSpPr>
          <p:spPr>
            <a:xfrm>
              <a:off x="3763407" y="1663408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9" name="Google Shape;4269;p38"/>
            <p:cNvSpPr/>
            <p:nvPr/>
          </p:nvSpPr>
          <p:spPr>
            <a:xfrm>
              <a:off x="3763407" y="1744847"/>
              <a:ext cx="1319638" cy="807910"/>
            </a:xfrm>
            <a:custGeom>
              <a:rect b="b" l="l" r="r" t="t"/>
              <a:pathLst>
                <a:path extrusionOk="0" h="807910" w="1319638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0" name="Google Shape;4270;p38"/>
            <p:cNvSpPr/>
            <p:nvPr/>
          </p:nvSpPr>
          <p:spPr>
            <a:xfrm>
              <a:off x="3763407" y="1826191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1" name="Google Shape;4271;p38"/>
            <p:cNvSpPr/>
            <p:nvPr/>
          </p:nvSpPr>
          <p:spPr>
            <a:xfrm>
              <a:off x="3763407" y="1997641"/>
              <a:ext cx="1575095" cy="1001077"/>
            </a:xfrm>
            <a:custGeom>
              <a:rect b="b" l="l" r="r" t="t"/>
              <a:pathLst>
                <a:path extrusionOk="0" h="1001077" w="1575095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2" name="Google Shape;4272;p38"/>
            <p:cNvSpPr/>
            <p:nvPr/>
          </p:nvSpPr>
          <p:spPr>
            <a:xfrm>
              <a:off x="3763407" y="2156137"/>
              <a:ext cx="1493432" cy="908399"/>
            </a:xfrm>
            <a:custGeom>
              <a:rect b="b" l="l" r="r" t="t"/>
              <a:pathLst>
                <a:path extrusionOk="0" h="908399" w="1493432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3" name="Google Shape;4273;p38"/>
            <p:cNvSpPr/>
            <p:nvPr/>
          </p:nvSpPr>
          <p:spPr>
            <a:xfrm>
              <a:off x="3763407" y="2237480"/>
              <a:ext cx="1319638" cy="808005"/>
            </a:xfrm>
            <a:custGeom>
              <a:rect b="b" l="l" r="r" t="t"/>
              <a:pathLst>
                <a:path extrusionOk="0" h="808005" w="1319638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4" name="Google Shape;4274;p38"/>
            <p:cNvSpPr/>
            <p:nvPr/>
          </p:nvSpPr>
          <p:spPr>
            <a:xfrm>
              <a:off x="3763407" y="2318824"/>
              <a:ext cx="1235786" cy="759523"/>
            </a:xfrm>
            <a:custGeom>
              <a:rect b="b" l="l" r="r" t="t"/>
              <a:pathLst>
                <a:path extrusionOk="0" h="759523" w="1235786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5" name="Google Shape;4275;p38"/>
            <p:cNvSpPr/>
            <p:nvPr/>
          </p:nvSpPr>
          <p:spPr>
            <a:xfrm>
              <a:off x="3763407" y="2490369"/>
              <a:ext cx="1575095" cy="1000982"/>
            </a:xfrm>
            <a:custGeom>
              <a:rect b="b" l="l" r="r" t="t"/>
              <a:pathLst>
                <a:path extrusionOk="0" h="1000982" w="1575095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6" name="Google Shape;4276;p38"/>
            <p:cNvSpPr/>
            <p:nvPr/>
          </p:nvSpPr>
          <p:spPr>
            <a:xfrm>
              <a:off x="3763407" y="2648770"/>
              <a:ext cx="1493528" cy="887920"/>
            </a:xfrm>
            <a:custGeom>
              <a:rect b="b" l="l" r="r" t="t"/>
              <a:pathLst>
                <a:path extrusionOk="0" h="887920" w="1493528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7" name="Google Shape;4277;p38"/>
            <p:cNvSpPr/>
            <p:nvPr/>
          </p:nvSpPr>
          <p:spPr>
            <a:xfrm>
              <a:off x="5633267" y="2100963"/>
              <a:ext cx="578489" cy="901329"/>
            </a:xfrm>
            <a:custGeom>
              <a:rect b="b" l="l" r="r" t="t"/>
              <a:pathLst>
                <a:path extrusionOk="0" h="901329" w="578489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8" name="Google Shape;4278;p38"/>
            <p:cNvSpPr/>
            <p:nvPr/>
          </p:nvSpPr>
          <p:spPr>
            <a:xfrm>
              <a:off x="3680697" y="317054"/>
              <a:ext cx="2667830" cy="1909376"/>
            </a:xfrm>
            <a:custGeom>
              <a:rect b="b" l="l" r="r" t="t"/>
              <a:pathLst>
                <a:path extrusionOk="0" h="1909376" w="266783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9" name="Google Shape;4279;p38"/>
            <p:cNvSpPr/>
            <p:nvPr/>
          </p:nvSpPr>
          <p:spPr>
            <a:xfrm>
              <a:off x="3662233" y="334831"/>
              <a:ext cx="2655171" cy="1893451"/>
            </a:xfrm>
            <a:custGeom>
              <a:rect b="b" l="l" r="r" t="t"/>
              <a:pathLst>
                <a:path extrusionOk="0" h="1893451" w="2655171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0" name="Google Shape;4280;p38"/>
            <p:cNvSpPr/>
            <p:nvPr/>
          </p:nvSpPr>
          <p:spPr>
            <a:xfrm>
              <a:off x="3763692" y="506668"/>
              <a:ext cx="2448064" cy="1546988"/>
            </a:xfrm>
            <a:custGeom>
              <a:rect b="b" l="l" r="r" t="t"/>
              <a:pathLst>
                <a:path extrusionOk="0" h="1546988" w="2448064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1" name="Google Shape;4281;p38"/>
            <p:cNvSpPr/>
            <p:nvPr/>
          </p:nvSpPr>
          <p:spPr>
            <a:xfrm>
              <a:off x="6042246" y="1815046"/>
              <a:ext cx="173984" cy="241344"/>
            </a:xfrm>
            <a:custGeom>
              <a:rect b="b" l="l" r="r" t="t"/>
              <a:pathLst>
                <a:path extrusionOk="0" h="241344" w="173984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2" name="Google Shape;4282;p38"/>
            <p:cNvSpPr/>
            <p:nvPr/>
          </p:nvSpPr>
          <p:spPr>
            <a:xfrm>
              <a:off x="3824606" y="578160"/>
              <a:ext cx="40165" cy="72472"/>
            </a:xfrm>
            <a:custGeom>
              <a:rect b="b" l="l" r="r" t="t"/>
              <a:pathLst>
                <a:path extrusionOk="0" h="72472" w="40165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3" name="Google Shape;4283;p38"/>
            <p:cNvSpPr/>
            <p:nvPr/>
          </p:nvSpPr>
          <p:spPr>
            <a:xfrm>
              <a:off x="3871213" y="621212"/>
              <a:ext cx="35348" cy="54941"/>
            </a:xfrm>
            <a:custGeom>
              <a:rect b="b" l="l" r="r" t="t"/>
              <a:pathLst>
                <a:path extrusionOk="0" h="54941" w="35348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4" name="Google Shape;4284;p38"/>
            <p:cNvSpPr/>
            <p:nvPr/>
          </p:nvSpPr>
          <p:spPr>
            <a:xfrm>
              <a:off x="3913502" y="644554"/>
              <a:ext cx="33883" cy="60925"/>
            </a:xfrm>
            <a:custGeom>
              <a:rect b="b" l="l" r="r" t="t"/>
              <a:pathLst>
                <a:path extrusionOk="0" h="60925" w="33883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5" name="Google Shape;4285;p38"/>
            <p:cNvSpPr/>
            <p:nvPr/>
          </p:nvSpPr>
          <p:spPr>
            <a:xfrm>
              <a:off x="3956522" y="663093"/>
              <a:ext cx="19892" cy="51720"/>
            </a:xfrm>
            <a:custGeom>
              <a:rect b="b" l="l" r="r" t="t"/>
              <a:pathLst>
                <a:path extrusionOk="0" h="51720" w="19892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6" name="Google Shape;4286;p38"/>
            <p:cNvSpPr/>
            <p:nvPr/>
          </p:nvSpPr>
          <p:spPr>
            <a:xfrm>
              <a:off x="3980286" y="683824"/>
              <a:ext cx="34675" cy="54516"/>
            </a:xfrm>
            <a:custGeom>
              <a:rect b="b" l="l" r="r" t="t"/>
              <a:pathLst>
                <a:path extrusionOk="0" h="54516" w="34675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7" name="Google Shape;4287;p38"/>
            <p:cNvSpPr/>
            <p:nvPr/>
          </p:nvSpPr>
          <p:spPr>
            <a:xfrm>
              <a:off x="4022575" y="681666"/>
              <a:ext cx="32718" cy="85915"/>
            </a:xfrm>
            <a:custGeom>
              <a:rect b="b" l="l" r="r" t="t"/>
              <a:pathLst>
                <a:path extrusionOk="0" h="85915" w="32718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8" name="Google Shape;4288;p38"/>
            <p:cNvSpPr/>
            <p:nvPr/>
          </p:nvSpPr>
          <p:spPr>
            <a:xfrm>
              <a:off x="4065860" y="766513"/>
              <a:ext cx="8800" cy="10615"/>
            </a:xfrm>
            <a:custGeom>
              <a:rect b="b" l="l" r="r" t="t"/>
              <a:pathLst>
                <a:path extrusionOk="0" h="10615" w="880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9" name="Google Shape;4289;p38"/>
            <p:cNvSpPr/>
            <p:nvPr/>
          </p:nvSpPr>
          <p:spPr>
            <a:xfrm>
              <a:off x="4086317" y="778377"/>
              <a:ext cx="8807" cy="10445"/>
            </a:xfrm>
            <a:custGeom>
              <a:rect b="b" l="l" r="r" t="t"/>
              <a:pathLst>
                <a:path extrusionOk="0" h="10445" w="8807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0" name="Google Shape;4290;p38"/>
            <p:cNvSpPr/>
            <p:nvPr/>
          </p:nvSpPr>
          <p:spPr>
            <a:xfrm>
              <a:off x="4106781" y="790188"/>
              <a:ext cx="8804" cy="10445"/>
            </a:xfrm>
            <a:custGeom>
              <a:rect b="b" l="l" r="r" t="t"/>
              <a:pathLst>
                <a:path extrusionOk="0" h="10445" w="8804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1" name="Google Shape;4291;p38"/>
            <p:cNvSpPr/>
            <p:nvPr/>
          </p:nvSpPr>
          <p:spPr>
            <a:xfrm>
              <a:off x="6091738" y="1886219"/>
              <a:ext cx="73770" cy="113063"/>
            </a:xfrm>
            <a:custGeom>
              <a:rect b="b" l="l" r="r" t="t"/>
              <a:pathLst>
                <a:path extrusionOk="0" h="113063" w="7377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2" name="Google Shape;4292;p38"/>
            <p:cNvSpPr/>
            <p:nvPr/>
          </p:nvSpPr>
          <p:spPr>
            <a:xfrm>
              <a:off x="5099606" y="2084115"/>
              <a:ext cx="833576" cy="1053763"/>
            </a:xfrm>
            <a:custGeom>
              <a:rect b="b" l="l" r="r" t="t"/>
              <a:pathLst>
                <a:path extrusionOk="0" h="1053763" w="833576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3" name="Google Shape;4293;p38"/>
            <p:cNvSpPr/>
            <p:nvPr/>
          </p:nvSpPr>
          <p:spPr>
            <a:xfrm>
              <a:off x="4974070" y="2163744"/>
              <a:ext cx="820424" cy="1006964"/>
            </a:xfrm>
            <a:custGeom>
              <a:rect b="b" l="l" r="r" t="t"/>
              <a:pathLst>
                <a:path extrusionOk="0" h="1006964" w="820424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4" name="Google Shape;4294;p38"/>
            <p:cNvSpPr/>
            <p:nvPr/>
          </p:nvSpPr>
          <p:spPr>
            <a:xfrm>
              <a:off x="5034477" y="2242227"/>
              <a:ext cx="618491" cy="852150"/>
            </a:xfrm>
            <a:custGeom>
              <a:rect b="b" l="l" r="r" t="t"/>
              <a:pathLst>
                <a:path extrusionOk="0" h="852150" w="618491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5" name="Google Shape;4295;p38"/>
            <p:cNvSpPr/>
            <p:nvPr/>
          </p:nvSpPr>
          <p:spPr>
            <a:xfrm>
              <a:off x="5108865" y="2242623"/>
              <a:ext cx="621582" cy="807149"/>
            </a:xfrm>
            <a:custGeom>
              <a:rect b="b" l="l" r="r" t="t"/>
              <a:pathLst>
                <a:path extrusionOk="0" h="807149" w="621582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6" name="Google Shape;4296;p38"/>
            <p:cNvSpPr/>
            <p:nvPr/>
          </p:nvSpPr>
          <p:spPr>
            <a:xfrm>
              <a:off x="5831808" y="2838412"/>
              <a:ext cx="311135" cy="259746"/>
            </a:xfrm>
            <a:custGeom>
              <a:rect b="b" l="l" r="r" t="t"/>
              <a:pathLst>
                <a:path extrusionOk="0" h="259746" w="311135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7" name="Google Shape;4297;p38"/>
            <p:cNvSpPr/>
            <p:nvPr/>
          </p:nvSpPr>
          <p:spPr>
            <a:xfrm>
              <a:off x="5831808" y="2798312"/>
              <a:ext cx="380520" cy="219646"/>
            </a:xfrm>
            <a:custGeom>
              <a:rect b="b" l="l" r="r" t="t"/>
              <a:pathLst>
                <a:path extrusionOk="0" h="219646" w="38052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8" name="Google Shape;4298;p38"/>
            <p:cNvSpPr/>
            <p:nvPr/>
          </p:nvSpPr>
          <p:spPr>
            <a:xfrm>
              <a:off x="6056214" y="2910510"/>
              <a:ext cx="696628" cy="514166"/>
            </a:xfrm>
            <a:custGeom>
              <a:rect b="b" l="l" r="r" t="t"/>
              <a:pathLst>
                <a:path extrusionOk="0" h="514166" w="696628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9" name="Google Shape;4299;p38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0" name="Google Shape;4300;p38"/>
            <p:cNvSpPr/>
            <p:nvPr/>
          </p:nvSpPr>
          <p:spPr>
            <a:xfrm>
              <a:off x="6620145" y="3238764"/>
              <a:ext cx="156663" cy="192193"/>
            </a:xfrm>
            <a:custGeom>
              <a:rect b="b" l="l" r="r" t="t"/>
              <a:pathLst>
                <a:path extrusionOk="0" h="192193" w="156663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1" name="Google Shape;4301;p38"/>
            <p:cNvSpPr/>
            <p:nvPr/>
          </p:nvSpPr>
          <p:spPr>
            <a:xfrm>
              <a:off x="3797207" y="2991392"/>
              <a:ext cx="2353338" cy="1403876"/>
            </a:xfrm>
            <a:custGeom>
              <a:rect b="b" l="l" r="r" t="t"/>
              <a:pathLst>
                <a:path extrusionOk="0" h="1403876" w="2353338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2" name="Google Shape;4302;p38"/>
            <p:cNvSpPr/>
            <p:nvPr/>
          </p:nvSpPr>
          <p:spPr>
            <a:xfrm>
              <a:off x="2602525" y="4569200"/>
              <a:ext cx="891148" cy="510349"/>
            </a:xfrm>
            <a:custGeom>
              <a:rect b="b" l="l" r="r" t="t"/>
              <a:pathLst>
                <a:path extrusionOk="0" h="510349" w="891148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3" name="Google Shape;4303;p38"/>
            <p:cNvSpPr/>
            <p:nvPr/>
          </p:nvSpPr>
          <p:spPr>
            <a:xfrm>
              <a:off x="2671243" y="4325932"/>
              <a:ext cx="591243" cy="341661"/>
            </a:xfrm>
            <a:custGeom>
              <a:rect b="b" l="l" r="r" t="t"/>
              <a:pathLst>
                <a:path extrusionOk="0" h="341661" w="591243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4" name="Google Shape;4304;p38"/>
            <p:cNvSpPr/>
            <p:nvPr/>
          </p:nvSpPr>
          <p:spPr>
            <a:xfrm>
              <a:off x="2671243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5" name="Google Shape;4305;p38"/>
            <p:cNvSpPr/>
            <p:nvPr/>
          </p:nvSpPr>
          <p:spPr>
            <a:xfrm>
              <a:off x="2966865" y="4496715"/>
              <a:ext cx="295621" cy="512444"/>
            </a:xfrm>
            <a:custGeom>
              <a:rect b="b" l="l" r="r" t="t"/>
              <a:pathLst>
                <a:path extrusionOk="0" h="512444" w="295621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6" name="Google Shape;4306;p38"/>
            <p:cNvSpPr/>
            <p:nvPr/>
          </p:nvSpPr>
          <p:spPr>
            <a:xfrm>
              <a:off x="3352925" y="4700698"/>
              <a:ext cx="220640" cy="124389"/>
            </a:xfrm>
            <a:custGeom>
              <a:rect b="b" l="l" r="r" t="t"/>
              <a:pathLst>
                <a:path extrusionOk="0" h="124389" w="22064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7" name="Google Shape;4307;p38"/>
            <p:cNvSpPr/>
            <p:nvPr/>
          </p:nvSpPr>
          <p:spPr>
            <a:xfrm>
              <a:off x="3356617" y="4721600"/>
              <a:ext cx="217074" cy="103773"/>
            </a:xfrm>
            <a:custGeom>
              <a:rect b="b" l="l" r="r" t="t"/>
              <a:pathLst>
                <a:path extrusionOk="0" h="103773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8" name="Google Shape;4308;p38"/>
            <p:cNvSpPr/>
            <p:nvPr/>
          </p:nvSpPr>
          <p:spPr>
            <a:xfrm>
              <a:off x="3173533" y="4605067"/>
              <a:ext cx="220687" cy="124551"/>
            </a:xfrm>
            <a:custGeom>
              <a:rect b="b" l="l" r="r" t="t"/>
              <a:pathLst>
                <a:path extrusionOk="0" h="124551" w="220687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9" name="Google Shape;4309;p38"/>
            <p:cNvSpPr/>
            <p:nvPr/>
          </p:nvSpPr>
          <p:spPr>
            <a:xfrm>
              <a:off x="3177588" y="4625969"/>
              <a:ext cx="217074" cy="103649"/>
            </a:xfrm>
            <a:custGeom>
              <a:rect b="b" l="l" r="r" t="t"/>
              <a:pathLst>
                <a:path extrusionOk="0" h="103649" w="217074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0" name="Google Shape;4310;p38"/>
            <p:cNvSpPr/>
            <p:nvPr/>
          </p:nvSpPr>
          <p:spPr>
            <a:xfrm>
              <a:off x="2766014" y="4132721"/>
              <a:ext cx="711887" cy="612953"/>
            </a:xfrm>
            <a:custGeom>
              <a:rect b="b" l="l" r="r" t="t"/>
              <a:pathLst>
                <a:path extrusionOk="0" h="612953" w="711887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1" name="Google Shape;4311;p38"/>
            <p:cNvSpPr/>
            <p:nvPr/>
          </p:nvSpPr>
          <p:spPr>
            <a:xfrm>
              <a:off x="2706078" y="4012750"/>
              <a:ext cx="153426" cy="268033"/>
            </a:xfrm>
            <a:custGeom>
              <a:rect b="b" l="l" r="r" t="t"/>
              <a:pathLst>
                <a:path extrusionOk="0" h="268033" w="153426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2" name="Google Shape;4312;p38"/>
            <p:cNvSpPr/>
            <p:nvPr/>
          </p:nvSpPr>
          <p:spPr>
            <a:xfrm>
              <a:off x="2694181" y="3854621"/>
              <a:ext cx="102411" cy="197244"/>
            </a:xfrm>
            <a:custGeom>
              <a:rect b="b" l="l" r="r" t="t"/>
              <a:pathLst>
                <a:path extrusionOk="0" h="197244" w="102411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3" name="Google Shape;4313;p38"/>
            <p:cNvSpPr/>
            <p:nvPr/>
          </p:nvSpPr>
          <p:spPr>
            <a:xfrm>
              <a:off x="2799755" y="3593223"/>
              <a:ext cx="234442" cy="375527"/>
            </a:xfrm>
            <a:custGeom>
              <a:rect b="b" l="l" r="r" t="t"/>
              <a:pathLst>
                <a:path extrusionOk="0" h="375527" w="234442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14" name="Google Shape;4314;p38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4315" name="Google Shape;4315;p38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4316" name="Google Shape;4316;p38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rect b="b" l="l" r="r" t="t"/>
                  <a:pathLst>
                    <a:path extrusionOk="0" h="167618" w="474083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7" name="Google Shape;4317;p38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rect b="b" l="l" r="r" t="t"/>
                  <a:pathLst>
                    <a:path extrusionOk="0" h="123825" w="200539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8" name="Google Shape;4318;p38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rect b="b" l="l" r="r" t="t"/>
                  <a:pathLst>
                    <a:path extrusionOk="0" h="274003" w="474198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319" name="Google Shape;4319;p38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4320" name="Google Shape;4320;p38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rect b="b" l="l" r="r" t="t"/>
                    <a:pathLst>
                      <a:path extrusionOk="0" h="77247" w="133724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1" name="Google Shape;4321;p38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rect b="b" l="l" r="r" t="t"/>
                    <a:pathLst>
                      <a:path extrusionOk="0" h="75723" w="131154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322" name="Google Shape;4322;p38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3" name="Google Shape;4323;p38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rect b="b" l="l" r="r" t="t"/>
                  <a:pathLst>
                    <a:path extrusionOk="0" h="16916" w="29303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4" name="Google Shape;4324;p38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5" name="Google Shape;4325;p38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rect b="b" l="l" r="r" t="t"/>
                  <a:pathLst>
                    <a:path extrusionOk="0" h="17487" w="29345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6" name="Google Shape;4326;p38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rect b="b" l="l" r="r" t="t"/>
                  <a:pathLst>
                    <a:path extrusionOk="0" h="17487" w="29372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7" name="Google Shape;4327;p38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8" name="Google Shape;4328;p38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rect b="b" l="l" r="r" t="t"/>
                  <a:pathLst>
                    <a:path extrusionOk="0" h="17011" w="2927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9" name="Google Shape;4329;p38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0" name="Google Shape;4330;p38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1" name="Google Shape;4331;p38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2" name="Google Shape;4332;p38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3" name="Google Shape;4333;p38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rect b="b" l="l" r="r" t="t"/>
                  <a:pathLst>
                    <a:path extrusionOk="0" h="16983" w="29387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4" name="Google Shape;4334;p38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rect b="b" l="l" r="r" t="t"/>
                  <a:pathLst>
                    <a:path extrusionOk="0" h="17011" w="29458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5" name="Google Shape;4335;p38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rect b="b" l="l" r="r" t="t"/>
                  <a:pathLst>
                    <a:path extrusionOk="0" h="21809" w="3768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6" name="Google Shape;4336;p38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7" name="Google Shape;4337;p38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8" name="Google Shape;4338;p38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9" name="Google Shape;4339;p38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rect b="b" l="l" r="r" t="t"/>
                  <a:pathLst>
                    <a:path extrusionOk="0" h="16916" w="29434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0" name="Google Shape;4340;p38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rect b="b" l="l" r="r" t="t"/>
                  <a:pathLst>
                    <a:path extrusionOk="0" h="17047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1" name="Google Shape;4341;p38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rect b="b" l="l" r="r" t="t"/>
                  <a:pathLst>
                    <a:path extrusionOk="0" h="17106" w="29341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2" name="Google Shape;4342;p38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3" name="Google Shape;4343;p38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rect b="b" l="l" r="r" t="t"/>
                  <a:pathLst>
                    <a:path extrusionOk="0" h="17011" w="29291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4" name="Google Shape;4344;p38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rect b="b" l="l" r="r" t="t"/>
                  <a:pathLst>
                    <a:path extrusionOk="0" h="17011" w="2939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5" name="Google Shape;4345;p38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rect b="b" l="l" r="r" t="t"/>
                  <a:pathLst>
                    <a:path extrusionOk="0" h="17011" w="29326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6" name="Google Shape;4346;p38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7" name="Google Shape;4347;p38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8" name="Google Shape;4348;p38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rect b="b" l="l" r="r" t="t"/>
                  <a:pathLst>
                    <a:path extrusionOk="0" h="21745" w="3768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9" name="Google Shape;4349;p38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rect b="b" l="l" r="r" t="t"/>
                  <a:pathLst>
                    <a:path extrusionOk="0" h="24112" w="46109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0" name="Google Shape;4350;p38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1" name="Google Shape;4351;p38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rect b="b" l="l" r="r" t="t"/>
                  <a:pathLst>
                    <a:path extrusionOk="0" h="17011" w="28938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2" name="Google Shape;4352;p38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3" name="Google Shape;4353;p38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rect b="b" l="l" r="r" t="t"/>
                  <a:pathLst>
                    <a:path extrusionOk="0" h="17011" w="29352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4" name="Google Shape;4354;p38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5" name="Google Shape;4355;p38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6" name="Google Shape;4356;p38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rect b="b" l="l" r="r" t="t"/>
                  <a:pathLst>
                    <a:path extrusionOk="0" h="17202" w="29387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7" name="Google Shape;4357;p38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rect b="b" l="l" r="r" t="t"/>
                  <a:pathLst>
                    <a:path extrusionOk="0" h="19393" w="34098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8" name="Google Shape;4358;p38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rect b="b" l="l" r="r" t="t"/>
                  <a:pathLst>
                    <a:path extrusionOk="0" h="19392" w="33778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9" name="Google Shape;4359;p38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rect b="b" l="l" r="r" t="t"/>
                  <a:pathLst>
                    <a:path extrusionOk="0" h="56826" w="98308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0" name="Google Shape;4360;p38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rect b="b" l="l" r="r" t="t"/>
                  <a:pathLst>
                    <a:path extrusionOk="0" h="16916" w="29387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1" name="Google Shape;4361;p38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rect b="b" l="l" r="r" t="t"/>
                  <a:pathLst>
                    <a:path extrusionOk="0" h="17106" w="29374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2" name="Google Shape;4362;p38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rect b="b" l="l" r="r" t="t"/>
                  <a:pathLst>
                    <a:path extrusionOk="0" h="17011" w="29313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3" name="Google Shape;4363;p38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4" name="Google Shape;4364;p38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5" name="Google Shape;4365;p38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rect b="b" l="l" r="r" t="t"/>
                  <a:pathLst>
                    <a:path extrusionOk="0" h="16916" w="29541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6" name="Google Shape;4366;p38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rect b="b" l="l" r="r" t="t"/>
                  <a:pathLst>
                    <a:path extrusionOk="0" h="17106" w="29308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7" name="Google Shape;4367;p38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rect b="b" l="l" r="r" t="t"/>
                  <a:pathLst>
                    <a:path extrusionOk="0" h="16916" w="29375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8" name="Google Shape;4368;p38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rect b="b" l="l" r="r" t="t"/>
                  <a:pathLst>
                    <a:path extrusionOk="0" h="17487" w="29333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9" name="Google Shape;4369;p38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rect b="b" l="l" r="r" t="t"/>
                  <a:pathLst>
                    <a:path extrusionOk="0" h="16630" w="29313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0" name="Google Shape;4370;p38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rect b="b" l="l" r="r" t="t"/>
                  <a:pathLst>
                    <a:path extrusionOk="0" h="17011" w="29041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1" name="Google Shape;4371;p38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2" name="Google Shape;4372;p38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rect b="b" l="l" r="r" t="t"/>
                  <a:pathLst>
                    <a:path extrusionOk="0" h="24441" w="42331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3" name="Google Shape;4373;p38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rect b="b" l="l" r="r" t="t"/>
                  <a:pathLst>
                    <a:path extrusionOk="0" h="17142" w="29345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4" name="Google Shape;4374;p38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5" name="Google Shape;4375;p38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rect b="b" l="l" r="r" t="t"/>
                  <a:pathLst>
                    <a:path extrusionOk="0" h="16916" w="29341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6" name="Google Shape;4376;p38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rect b="b" l="l" r="r" t="t"/>
                  <a:pathLst>
                    <a:path extrusionOk="0" h="17011" w="29363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7" name="Google Shape;4377;p38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rect b="b" l="l" r="r" t="t"/>
                  <a:pathLst>
                    <a:path extrusionOk="0" h="17106" w="29244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8" name="Google Shape;4378;p38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rect b="b" l="l" r="r" t="t"/>
                  <a:pathLst>
                    <a:path extrusionOk="0" h="16916" w="29376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9" name="Google Shape;4379;p38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0" name="Google Shape;4380;p38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rect b="b" l="l" r="r" t="t"/>
                  <a:pathLst>
                    <a:path extrusionOk="0" h="17011" w="29341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1" name="Google Shape;4381;p38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rect b="b" l="l" r="r" t="t"/>
                  <a:pathLst>
                    <a:path extrusionOk="0" h="16916" w="29363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2" name="Google Shape;4382;p38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rect b="b" l="l" r="r" t="t"/>
                  <a:pathLst>
                    <a:path extrusionOk="0" h="16916" w="29291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3" name="Google Shape;4383;p38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rect b="b" l="l" r="r" t="t"/>
                  <a:pathLst>
                    <a:path extrusionOk="0" h="17011" w="29376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4" name="Google Shape;4384;p38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rect b="b" l="l" r="r" t="t"/>
                  <a:pathLst>
                    <a:path extrusionOk="0" h="28917" w="50834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5" name="Google Shape;4385;p38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rect b="b" l="l" r="r" t="t"/>
                  <a:pathLst>
                    <a:path extrusionOk="0" h="19459" w="33968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86" name="Google Shape;4386;p38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4387" name="Google Shape;4387;p38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4388" name="Google Shape;4388;p38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rect b="b" l="l" r="r" t="t"/>
                    <a:pathLst>
                      <a:path extrusionOk="0" h="386884" w="286484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9" name="Google Shape;4389;p38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rect b="b" l="l" r="r" t="t"/>
                    <a:pathLst>
                      <a:path extrusionOk="0" h="175524" w="284295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0" name="Google Shape;4390;p38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1" name="Google Shape;4391;p38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rect b="b" l="l" r="r" t="t"/>
                    <a:pathLst>
                      <a:path extrusionOk="0" h="383687" w="277444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2" name="Google Shape;4392;p38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rect b="b" l="l" r="r" t="t"/>
                    <a:pathLst>
                      <a:path extrusionOk="0" h="168020" w="277062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393" name="Google Shape;4393;p38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rect b="b" l="l" r="r" t="t"/>
                  <a:pathLst>
                    <a:path extrusionOk="0" h="199929" w="3426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4" name="Google Shape;4394;p38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rect b="b" l="l" r="r" t="t"/>
                  <a:pathLst>
                    <a:path extrusionOk="0" h="344805" w="257645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5" name="Google Shape;4395;p38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rect b="b" l="l" r="r" t="t"/>
                  <a:pathLst>
                    <a:path extrusionOk="0" h="152400" w="261072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396" name="Google Shape;4396;p38"/>
            <p:cNvSpPr/>
            <p:nvPr/>
          </p:nvSpPr>
          <p:spPr>
            <a:xfrm>
              <a:off x="2723181" y="3858886"/>
              <a:ext cx="360479" cy="597446"/>
            </a:xfrm>
            <a:custGeom>
              <a:rect b="b" l="l" r="r" t="t"/>
              <a:pathLst>
                <a:path extrusionOk="0" h="597446" w="360479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7" name="Google Shape;4397;p38"/>
            <p:cNvSpPr/>
            <p:nvPr/>
          </p:nvSpPr>
          <p:spPr>
            <a:xfrm>
              <a:off x="2983060" y="3959444"/>
              <a:ext cx="457273" cy="356362"/>
            </a:xfrm>
            <a:custGeom>
              <a:rect b="b" l="l" r="r" t="t"/>
              <a:pathLst>
                <a:path extrusionOk="0" h="356362" w="457273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8" name="Google Shape;4398;p38"/>
            <p:cNvSpPr/>
            <p:nvPr/>
          </p:nvSpPr>
          <p:spPr>
            <a:xfrm>
              <a:off x="2966834" y="3952080"/>
              <a:ext cx="139371" cy="203905"/>
            </a:xfrm>
            <a:custGeom>
              <a:rect b="b" l="l" r="r" t="t"/>
              <a:pathLst>
                <a:path extrusionOk="0" h="203905" w="139371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9" name="Google Shape;4399;p38"/>
            <p:cNvSpPr/>
            <p:nvPr/>
          </p:nvSpPr>
          <p:spPr>
            <a:xfrm>
              <a:off x="2806828" y="3576743"/>
              <a:ext cx="227254" cy="250802"/>
            </a:xfrm>
            <a:custGeom>
              <a:rect b="b" l="l" r="r" t="t"/>
              <a:pathLst>
                <a:path extrusionOk="0" h="250802" w="227254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0" name="Google Shape;4400;p38"/>
            <p:cNvSpPr/>
            <p:nvPr/>
          </p:nvSpPr>
          <p:spPr>
            <a:xfrm>
              <a:off x="3061186" y="4495381"/>
              <a:ext cx="201300" cy="278129"/>
            </a:xfrm>
            <a:custGeom>
              <a:rect b="b" l="l" r="r" t="t"/>
              <a:pathLst>
                <a:path extrusionOk="0" h="278129" w="20130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1" name="Google Shape;4401;p38"/>
            <p:cNvSpPr/>
            <p:nvPr/>
          </p:nvSpPr>
          <p:spPr>
            <a:xfrm>
              <a:off x="3130570" y="4465187"/>
              <a:ext cx="131916" cy="77057"/>
            </a:xfrm>
            <a:custGeom>
              <a:rect b="b" l="l" r="r" t="t"/>
              <a:pathLst>
                <a:path extrusionOk="0" h="77057" w="131916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2" name="Google Shape;4402;p38"/>
          <p:cNvSpPr txBox="1"/>
          <p:nvPr>
            <p:ph type="title"/>
          </p:nvPr>
        </p:nvSpPr>
        <p:spPr>
          <a:xfrm>
            <a:off x="381000" y="624650"/>
            <a:ext cx="1562100" cy="46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Extra resources</a:t>
            </a:r>
            <a:endParaRPr sz="2400"/>
          </a:p>
        </p:txBody>
      </p:sp>
      <p:sp>
        <p:nvSpPr>
          <p:cNvPr id="4403" name="Google Shape;4403;p38"/>
          <p:cNvSpPr txBox="1"/>
          <p:nvPr/>
        </p:nvSpPr>
        <p:spPr>
          <a:xfrm>
            <a:off x="381000" y="1466850"/>
            <a:ext cx="1782600" cy="30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Illustrations created by </a:t>
            </a:r>
            <a:r>
              <a:rPr lang="en" sz="12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3"/>
              </a:rPr>
              <a:t>Sergei Tikhonov</a:t>
            </a: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Free illustrations published under the MIT License. You can use them for personal and commercial projects, without the need to include attribution.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4"/>
              </a:rPr>
              <a:t>See license</a:t>
            </a: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7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p39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4409" name="Google Shape;4409;p3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4410" name="Google Shape;4410;p3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1" name="Google Shape;4411;p3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2" name="Google Shape;4412;p3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3" name="Google Shape;4413;p3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4" name="Google Shape;4414;p3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5" name="Google Shape;4415;p3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16" name="Google Shape;4416;p3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4417" name="Google Shape;4417;p3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18" name="Google Shape;4418;p3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19" name="Google Shape;4419;p3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4420" name="Google Shape;4420;p3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21" name="Google Shape;4421;p3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22" name="Google Shape;4422;p3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23" name="Google Shape;4423;p3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24" name="Google Shape;4424;p3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4425" name="Google Shape;4425;p3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26" name="Google Shape;4426;p3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27" name="Google Shape;4427;p3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28" name="Google Shape;4428;p3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4429" name="Google Shape;4429;p3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0" name="Google Shape;4430;p3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1" name="Google Shape;4431;p3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2" name="Google Shape;4432;p3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33" name="Google Shape;4433;p3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34" name="Google Shape;4434;p3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4435" name="Google Shape;4435;p3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6" name="Google Shape;4436;p3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7" name="Google Shape;4437;p3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8" name="Google Shape;4438;p3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39" name="Google Shape;4439;p3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0" name="Google Shape;4440;p3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1" name="Google Shape;4441;p3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2" name="Google Shape;4442;p3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3" name="Google Shape;4443;p3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4" name="Google Shape;4444;p3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5" name="Google Shape;4445;p3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6" name="Google Shape;4446;p3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7" name="Google Shape;4447;p3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8" name="Google Shape;4448;p3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49" name="Google Shape;4449;p3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0" name="Google Shape;4450;p3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1" name="Google Shape;4451;p3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2" name="Google Shape;4452;p3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3" name="Google Shape;4453;p3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4" name="Google Shape;4454;p3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55" name="Google Shape;4455;p3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456" name="Google Shape;4456;p3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57" name="Google Shape;4457;p3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58" name="Google Shape;4458;p3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459" name="Google Shape;4459;p3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0" name="Google Shape;4460;p3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1" name="Google Shape;4461;p3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62" name="Google Shape;4462;p3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463" name="Google Shape;4463;p3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4" name="Google Shape;4464;p3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5" name="Google Shape;4465;p3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66" name="Google Shape;4466;p3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467" name="Google Shape;4467;p3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8" name="Google Shape;4468;p3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69" name="Google Shape;4469;p3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70" name="Google Shape;4470;p3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71" name="Google Shape;4471;p3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72" name="Google Shape;4472;p3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73" name="Google Shape;4473;p3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74" name="Google Shape;4474;p3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75" name="Google Shape;4475;p3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476" name="Google Shape;4476;p3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77" name="Google Shape;4477;p3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78" name="Google Shape;4478;p3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479" name="Google Shape;4479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0" name="Google Shape;4480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81" name="Google Shape;4481;p3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482" name="Google Shape;4482;p3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3" name="Google Shape;4483;p3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84" name="Google Shape;4484;p3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485" name="Google Shape;4485;p3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6" name="Google Shape;4486;p3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87" name="Google Shape;4487;p3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488" name="Google Shape;4488;p3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89" name="Google Shape;4489;p3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0" name="Google Shape;4490;p3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1" name="Google Shape;4491;p3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92" name="Google Shape;4492;p3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493" name="Google Shape;4493;p3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4" name="Google Shape;4494;p3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495" name="Google Shape;4495;p3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496" name="Google Shape;4496;p3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7" name="Google Shape;4497;p3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98" name="Google Shape;4498;p3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99" name="Google Shape;4499;p3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500" name="Google Shape;4500;p3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501" name="Google Shape;4501;p3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2" name="Google Shape;4502;p3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03" name="Google Shape;4503;p3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504" name="Google Shape;4504;p3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5" name="Google Shape;4505;p3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6" name="Google Shape;4506;p3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7" name="Google Shape;4507;p3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08" name="Google Shape;4508;p3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09" name="Google Shape;4509;p3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510" name="Google Shape;4510;p3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1" name="Google Shape;4511;p3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12" name="Google Shape;4512;p3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513" name="Google Shape;4513;p3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4" name="Google Shape;4514;p3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5" name="Google Shape;4515;p3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6" name="Google Shape;4516;p3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7" name="Google Shape;4517;p3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18" name="Google Shape;4518;p3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4519" name="Google Shape;4519;p3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0" name="Google Shape;4520;p3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1" name="Google Shape;4521;p3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2" name="Google Shape;4522;p3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3" name="Google Shape;4523;p3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24" name="Google Shape;4524;p3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4525" name="Google Shape;4525;p3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6" name="Google Shape;4526;p3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7" name="Google Shape;4527;p3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8" name="Google Shape;4528;p3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29" name="Google Shape;4529;p3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30" name="Google Shape;4530;p3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31" name="Google Shape;4531;p3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532" name="Google Shape;4532;p3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4533" name="Google Shape;4533;p3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34" name="Google Shape;4534;p3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35" name="Google Shape;4535;p3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4536" name="Google Shape;4536;p3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37" name="Google Shape;4537;p3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38" name="Google Shape;4538;p3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4539" name="Google Shape;4539;p3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0" name="Google Shape;4540;p3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41" name="Google Shape;4541;p3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542" name="Google Shape;4542;p3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4543" name="Google Shape;4543;p3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4" name="Google Shape;4544;p3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45" name="Google Shape;4545;p3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4546" name="Google Shape;4546;p3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7" name="Google Shape;4547;p3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8" name="Google Shape;4548;p3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49" name="Google Shape;4549;p3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0" name="Google Shape;4550;p3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51" name="Google Shape;4551;p3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4552" name="Google Shape;4552;p3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3" name="Google Shape;4553;p3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54" name="Google Shape;4554;p3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55" name="Google Shape;4555;p3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556" name="Google Shape;4556;p3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4557" name="Google Shape;4557;p3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8" name="Google Shape;4558;p3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59" name="Google Shape;4559;p3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4560" name="Google Shape;4560;p3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1" name="Google Shape;4561;p3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62" name="Google Shape;4562;p3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563" name="Google Shape;4563;p3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4564" name="Google Shape;4564;p3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5" name="Google Shape;4565;p3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66" name="Google Shape;4566;p3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4567" name="Google Shape;4567;p3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8" name="Google Shape;4568;p3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9" name="Google Shape;4569;p3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570" name="Google Shape;4570;p3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571" name="Google Shape;4571;p3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572" name="Google Shape;4572;p3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4573" name="Google Shape;4573;p3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4" name="Google Shape;4574;p3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75" name="Google Shape;4575;p3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4576" name="Google Shape;4576;p3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7" name="Google Shape;4577;p3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8" name="Google Shape;4578;p3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9" name="Google Shape;4579;p3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80" name="Google Shape;4580;p3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4581" name="Google Shape;4581;p3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2" name="Google Shape;4582;p3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3" name="Google Shape;4583;p3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84" name="Google Shape;4584;p3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4585" name="Google Shape;4585;p3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6" name="Google Shape;4586;p3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87" name="Google Shape;4587;p3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4588" name="Google Shape;4588;p3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9" name="Google Shape;4589;p3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0" name="Google Shape;4590;p3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91" name="Google Shape;4591;p3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4592" name="Google Shape;4592;p3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3" name="Google Shape;4593;p3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4" name="Google Shape;4594;p3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5" name="Google Shape;4595;p3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6" name="Google Shape;4596;p3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97" name="Google Shape;4597;p3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4598" name="Google Shape;4598;p3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99" name="Google Shape;4599;p3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00" name="Google Shape;4600;p3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4601" name="Google Shape;4601;p3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2" name="Google Shape;4602;p3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3" name="Google Shape;4603;p3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4" name="Google Shape;4604;p3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5" name="Google Shape;4605;p3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06" name="Google Shape;4606;p3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07" name="Google Shape;4607;p3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4608" name="Google Shape;4608;p3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09" name="Google Shape;4609;p3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10" name="Google Shape;4610;p3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4611" name="Google Shape;4611;p3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2" name="Google Shape;4612;p3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3" name="Google Shape;4613;p3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4" name="Google Shape;4614;p3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15" name="Google Shape;4615;p3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16" name="Google Shape;4616;p3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4617" name="Google Shape;4617;p3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8" name="Google Shape;4618;p3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9" name="Google Shape;4619;p3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20" name="Google Shape;4620;p3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4621" name="Google Shape;4621;p3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2" name="Google Shape;4622;p3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3" name="Google Shape;4623;p3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24" name="Google Shape;4624;p3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25" name="Google Shape;4625;p3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26" name="Google Shape;4626;p3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27" name="Google Shape;4627;p3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4628" name="Google Shape;4628;p3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9" name="Google Shape;4629;p3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0" name="Google Shape;4630;p3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31" name="Google Shape;4631;p3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32" name="Google Shape;4632;p3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4633" name="Google Shape;4633;p3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4" name="Google Shape;4634;p3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5" name="Google Shape;4635;p3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36" name="Google Shape;4636;p3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37" name="Google Shape;4637;p3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4638" name="Google Shape;4638;p3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9" name="Google Shape;4639;p3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0" name="Google Shape;4640;p3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1" name="Google Shape;4641;p3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2" name="Google Shape;4642;p3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43" name="Google Shape;4643;p3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4644" name="Google Shape;4644;p3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5" name="Google Shape;4645;p3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6" name="Google Shape;4646;p3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47" name="Google Shape;4647;p3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4648" name="Google Shape;4648;p3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9" name="Google Shape;4649;p3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0" name="Google Shape;4650;p3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51" name="Google Shape;4651;p3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4652" name="Google Shape;4652;p3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3" name="Google Shape;4653;p3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4" name="Google Shape;4654;p3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5" name="Google Shape;4655;p3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6" name="Google Shape;4656;p3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57" name="Google Shape;4657;p3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4658" name="Google Shape;4658;p3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9" name="Google Shape;4659;p3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0" name="Google Shape;4660;p3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1" name="Google Shape;4661;p3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2" name="Google Shape;4662;p3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63" name="Google Shape;4663;p3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4664" name="Google Shape;4664;p3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5" name="Google Shape;4665;p3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66" name="Google Shape;4666;p3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4667" name="Google Shape;4667;p3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8" name="Google Shape;4668;p3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69" name="Google Shape;4669;p3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0" name="Google Shape;4670;p3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1" name="Google Shape;4671;p3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2" name="Google Shape;4672;p3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673" name="Google Shape;4673;p3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674" name="Google Shape;4674;p3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4675" name="Google Shape;4675;p3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6" name="Google Shape;4676;p3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7" name="Google Shape;4677;p3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8" name="Google Shape;4678;p3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79" name="Google Shape;4679;p3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680" name="Google Shape;4680;p39"/>
          <p:cNvGrpSpPr/>
          <p:nvPr/>
        </p:nvGrpSpPr>
        <p:grpSpPr>
          <a:xfrm>
            <a:off x="6283418" y="1648999"/>
            <a:ext cx="432570" cy="421334"/>
            <a:chOff x="5926225" y="921350"/>
            <a:chExt cx="517800" cy="504350"/>
          </a:xfrm>
        </p:grpSpPr>
        <p:sp>
          <p:nvSpPr>
            <p:cNvPr id="4681" name="Google Shape;4681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4682" name="Google Shape;4682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4683" name="Google Shape;4683;p39"/>
          <p:cNvSpPr/>
          <p:nvPr/>
        </p:nvSpPr>
        <p:spPr>
          <a:xfrm>
            <a:off x="6477338" y="1885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84" name="Google Shape;4684;p39"/>
          <p:cNvGrpSpPr/>
          <p:nvPr/>
        </p:nvGrpSpPr>
        <p:grpSpPr>
          <a:xfrm>
            <a:off x="7168405" y="1628379"/>
            <a:ext cx="432570" cy="421334"/>
            <a:chOff x="5926225" y="921350"/>
            <a:chExt cx="517800" cy="504350"/>
          </a:xfrm>
        </p:grpSpPr>
        <p:sp>
          <p:nvSpPr>
            <p:cNvPr id="4685" name="Google Shape;4685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87" name="Google Shape;4687;p39"/>
          <p:cNvSpPr/>
          <p:nvPr/>
        </p:nvSpPr>
        <p:spPr>
          <a:xfrm>
            <a:off x="7362326" y="1864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88" name="Google Shape;4688;p39"/>
          <p:cNvGrpSpPr/>
          <p:nvPr/>
        </p:nvGrpSpPr>
        <p:grpSpPr>
          <a:xfrm>
            <a:off x="6283685" y="2377421"/>
            <a:ext cx="1075937" cy="1047989"/>
            <a:chOff x="5926225" y="921350"/>
            <a:chExt cx="517800" cy="504350"/>
          </a:xfrm>
        </p:grpSpPr>
        <p:sp>
          <p:nvSpPr>
            <p:cNvPr id="4689" name="Google Shape;4689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91" name="Google Shape;4691;p39"/>
          <p:cNvSpPr/>
          <p:nvPr/>
        </p:nvSpPr>
        <p:spPr>
          <a:xfrm>
            <a:off x="6765998" y="2964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2" name="Google Shape;4692;p3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93" name="Google Shape;4693;p39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97" name="Shape 4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8" name="Google Shape;4698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4699" name="Google Shape;4699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0" name="Google Shape;4700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1" name="Google Shape;4701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2" name="Google Shape;4702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3" name="Google Shape;4703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4" name="Google Shape;4704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5" name="Google Shape;4705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4706" name="Google Shape;4706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7" name="Google Shape;4707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8" name="Google Shape;4708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9" name="Google Shape;4709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0" name="Google Shape;4710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4711" name="Google Shape;4711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2" name="Google Shape;4712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3" name="Google Shape;4713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4" name="Google Shape;4714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4715" name="Google Shape;4715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6" name="Google Shape;4716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7" name="Google Shape;4717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8" name="Google Shape;4718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9" name="Google Shape;4719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0" name="Google Shape;4720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4721" name="Google Shape;4721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2" name="Google Shape;4722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3" name="Google Shape;4723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4" name="Google Shape;4724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4725" name="Google Shape;4725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6" name="Google Shape;4726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7" name="Google Shape;4727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8" name="Google Shape;4728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9" name="Google Shape;4729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4730" name="Google Shape;4730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1" name="Google Shape;4731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2" name="Google Shape;4732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3" name="Google Shape;4733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4" name="Google Shape;4734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5" name="Google Shape;4735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4736" name="Google Shape;4736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7" name="Google Shape;4737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8" name="Google Shape;4738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9" name="Google Shape;4739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0" name="Google Shape;4740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1" name="Google Shape;4741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2" name="Google Shape;4742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4743" name="Google Shape;4743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4" name="Google Shape;4744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5" name="Google Shape;4745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4746" name="Google Shape;4746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7" name="Google Shape;4747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8" name="Google Shape;4748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49" name="Google Shape;4749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4750" name="Google Shape;4750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1" name="Google Shape;4751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2" name="Google Shape;4752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3" name="Google Shape;4753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4" name="Google Shape;4754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5" name="Google Shape;4755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6" name="Google Shape;4756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4757" name="Google Shape;4757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8" name="Google Shape;4758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9" name="Google Shape;4759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0" name="Google Shape;4760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1" name="Google Shape;4761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2" name="Google Shape;4762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4763" name="Google Shape;4763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4" name="Google Shape;4764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5" name="Google Shape;4765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6" name="Google Shape;4766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4767" name="Google Shape;4767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4768" name="Google Shape;4768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9" name="Google Shape;4769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0" name="Google Shape;4770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1" name="Google Shape;4771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2" name="Google Shape;4772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3" name="Google Shape;4773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4" name="Google Shape;4774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5" name="Google Shape;4775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6" name="Google Shape;4776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7" name="Google Shape;4777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78" name="Google Shape;4778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9" name="Google Shape;4779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0" name="Google Shape;4780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1" name="Google Shape;4781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2" name="Google Shape;4782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3" name="Google Shape;4783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4" name="Google Shape;4784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4785" name="Google Shape;4785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6" name="Google Shape;4786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7" name="Google Shape;4787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8" name="Google Shape;4788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9" name="Google Shape;4789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4790" name="Google Shape;4790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1" name="Google Shape;4791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2" name="Google Shape;4792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3" name="Google Shape;4793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4" name="Google Shape;4794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95" name="Google Shape;4795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4796" name="Google Shape;4796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7" name="Google Shape;4797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8" name="Google Shape;4798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9" name="Google Shape;4799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0" name="Google Shape;4800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1" name="Google Shape;4801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2" name="Google Shape;4802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4803" name="Google Shape;4803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4" name="Google Shape;4804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5" name="Google Shape;4805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6" name="Google Shape;4806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7" name="Google Shape;4807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4808" name="Google Shape;4808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9" name="Google Shape;4809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0" name="Google Shape;4810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1" name="Google Shape;4811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2" name="Google Shape;4812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4813" name="Google Shape;4813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4" name="Google Shape;4814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5" name="Google Shape;4815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6" name="Google Shape;4816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7" name="Google Shape;4817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18" name="Google Shape;4818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819" name="Google Shape;4819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0" name="Google Shape;4820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1" name="Google Shape;4821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2" name="Google Shape;4822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3" name="Google Shape;4823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4" name="Google Shape;4824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5" name="Google Shape;4825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6" name="Google Shape;4826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7" name="Google Shape;4827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8" name="Google Shape;4828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29" name="Google Shape;4829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4830" name="Google Shape;4830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1" name="Google Shape;4831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2" name="Google Shape;4832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33" name="Google Shape;4833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834" name="Google Shape;4834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5" name="Google Shape;4835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6" name="Google Shape;4836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7" name="Google Shape;4837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8" name="Google Shape;4838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9" name="Google Shape;4839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0" name="Google Shape;4840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1" name="Google Shape;4841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2" name="Google Shape;4842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3" name="Google Shape;4843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44" name="Google Shape;4844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4845" name="Google Shape;4845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6" name="Google Shape;4846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7" name="Google Shape;4847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8" name="Google Shape;4848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49" name="Google Shape;4849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4850" name="Google Shape;4850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1" name="Google Shape;4851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2" name="Google Shape;4852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3" name="Google Shape;4853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4" name="Google Shape;4854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5" name="Google Shape;4855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6" name="Google Shape;4856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7" name="Google Shape;4857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8" name="Google Shape;4858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9" name="Google Shape;4859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60" name="Google Shape;4860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4861" name="Google Shape;4861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2" name="Google Shape;4862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3" name="Google Shape;4863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4" name="Google Shape;4864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5" name="Google Shape;4865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6" name="Google Shape;4866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7" name="Google Shape;4867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8" name="Google Shape;4868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4869" name="Google Shape;4869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0" name="Google Shape;4870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1" name="Google Shape;4871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2" name="Google Shape;4872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3" name="Google Shape;4873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4874" name="Google Shape;4874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5" name="Google Shape;4875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6" name="Google Shape;4876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7" name="Google Shape;4877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8" name="Google Shape;4878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4879" name="Google Shape;4879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0" name="Google Shape;4880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1" name="Google Shape;4881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2" name="Google Shape;4882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3" name="Google Shape;4883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4" name="Google Shape;4884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4885" name="Google Shape;4885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6" name="Google Shape;4886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7" name="Google Shape;4887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8" name="Google Shape;4888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9" name="Google Shape;4889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0" name="Google Shape;4890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1" name="Google Shape;4891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4892" name="Google Shape;4892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3" name="Google Shape;4893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4" name="Google Shape;4894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5" name="Google Shape;4895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4896" name="Google Shape;4896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7" name="Google Shape;4897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8" name="Google Shape;4898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9" name="Google Shape;4899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0" name="Google Shape;4900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1" name="Google Shape;4901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4902" name="Google Shape;4902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3" name="Google Shape;4903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4" name="Google Shape;4904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5" name="Google Shape;4905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6" name="Google Shape;4906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7" name="Google Shape;4907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8" name="Google Shape;4908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4909" name="Google Shape;4909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0" name="Google Shape;4910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1" name="Google Shape;4911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2" name="Google Shape;4912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4913" name="Google Shape;4913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4" name="Google Shape;4914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5" name="Google Shape;4915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6" name="Google Shape;4916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7" name="Google Shape;4917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4918" name="Google Shape;4918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9" name="Google Shape;4919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0" name="Google Shape;4920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1" name="Google Shape;4921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2" name="Google Shape;4922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3" name="Google Shape;4923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4" name="Google Shape;4924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4925" name="Google Shape;4925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6" name="Google Shape;4926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7" name="Google Shape;4927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8" name="Google Shape;4928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9" name="Google Shape;4929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0" name="Google Shape;4930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1" name="Google Shape;4931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2" name="Google Shape;4932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4933" name="Google Shape;4933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4" name="Google Shape;4934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5" name="Google Shape;4935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6" name="Google Shape;4936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7" name="Google Shape;4937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4938" name="Google Shape;4938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9" name="Google Shape;4939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0" name="Google Shape;4940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1" name="Google Shape;4941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4942" name="Google Shape;4942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3" name="Google Shape;4943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4" name="Google Shape;4944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5" name="Google Shape;4945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4946" name="Google Shape;4946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7" name="Google Shape;4947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8" name="Google Shape;4948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9" name="Google Shape;4949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0" name="Google Shape;4950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4951" name="Google Shape;4951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2" name="Google Shape;4952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3" name="Google Shape;4953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4" name="Google Shape;4954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5" name="Google Shape;4955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4956" name="Google Shape;4956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7" name="Google Shape;4957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8" name="Google Shape;4958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9" name="Google Shape;4959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0" name="Google Shape;4960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1" name="Google Shape;4961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4962" name="Google Shape;4962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3" name="Google Shape;4963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4" name="Google Shape;4964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5" name="Google Shape;4965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6" name="Google Shape;4966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7" name="Google Shape;4967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8" name="Google Shape;4968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4969" name="Google Shape;4969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0" name="Google Shape;4970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1" name="Google Shape;4971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2" name="Google Shape;4972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3" name="Google Shape;4973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4" name="Google Shape;4974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5" name="Google Shape;4975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6" name="Google Shape;4976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4977" name="Google Shape;4977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8" name="Google Shape;4978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9" name="Google Shape;4979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0" name="Google Shape;4980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1" name="Google Shape;4981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2" name="Google Shape;4982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3" name="Google Shape;4983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4" name="Google Shape;4984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5" name="Google Shape;4985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6" name="Google Shape;4986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7" name="Google Shape;4987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8" name="Google Shape;4988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9" name="Google Shape;4989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4990" name="Google Shape;4990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1" name="Google Shape;4991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2" name="Google Shape;4992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3" name="Google Shape;4993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4" name="Google Shape;4994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4995" name="Google Shape;4995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6" name="Google Shape;4996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7" name="Google Shape;4997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8" name="Google Shape;4998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4999" name="Google Shape;4999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0" name="Google Shape;5000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1" name="Google Shape;5001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2" name="Google Shape;5002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3" name="Google Shape;5003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4" name="Google Shape;5004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5" name="Google Shape;5005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5006" name="Google Shape;5006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7" name="Google Shape;5007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8" name="Google Shape;5008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9" name="Google Shape;5009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0" name="Google Shape;5010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1" name="Google Shape;5011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2" name="Google Shape;5012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3" name="Google Shape;5013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4" name="Google Shape;5014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5015" name="Google Shape;5015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6" name="Google Shape;5016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7" name="Google Shape;5017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8" name="Google Shape;5018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9" name="Google Shape;5019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0" name="Google Shape;5020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1" name="Google Shape;5021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2" name="Google Shape;5022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3" name="Google Shape;5023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4" name="Google Shape;5024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5" name="Google Shape;5025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6" name="Google Shape;5026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7" name="Google Shape;5027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5028" name="Google Shape;5028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9" name="Google Shape;5029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0" name="Google Shape;5030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1" name="Google Shape;5031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2" name="Google Shape;5032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3" name="Google Shape;5033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4" name="Google Shape;5034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5" name="Google Shape;5035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6" name="Google Shape;5036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7" name="Google Shape;5037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8" name="Google Shape;5038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9" name="Google Shape;5039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0" name="Google Shape;5040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5041" name="Google Shape;5041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2" name="Google Shape;5042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3" name="Google Shape;5043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4" name="Google Shape;5044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5" name="Google Shape;5045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6" name="Google Shape;5046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7" name="Google Shape;5047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8" name="Google Shape;5048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9" name="Google Shape;5049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0" name="Google Shape;5050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1" name="Google Shape;5051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2" name="Google Shape;5052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3" name="Google Shape;5053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5054" name="Google Shape;5054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5" name="Google Shape;5055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6" name="Google Shape;5056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7" name="Google Shape;5057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8" name="Google Shape;5058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9" name="Google Shape;5059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0" name="Google Shape;5060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5061" name="Google Shape;5061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2" name="Google Shape;5062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3" name="Google Shape;5063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4" name="Google Shape;5064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5" name="Google Shape;5065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6" name="Google Shape;5066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7" name="Google Shape;5067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8" name="Google Shape;5068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9" name="Google Shape;5069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0" name="Google Shape;5070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1" name="Google Shape;5071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2" name="Google Shape;5072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3" name="Google Shape;5073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4" name="Google Shape;5074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5" name="Google Shape;5075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6" name="Google Shape;5076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5077" name="Google Shape;5077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8" name="Google Shape;5078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9" name="Google Shape;5079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0" name="Google Shape;5080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1" name="Google Shape;5081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2" name="Google Shape;5082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5083" name="Google Shape;5083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5084" name="Google Shape;5084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5" name="Google Shape;5085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6" name="Google Shape;5086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7" name="Google Shape;5087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5088" name="Google Shape;5088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9" name="Google Shape;5089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0" name="Google Shape;5090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1" name="Google Shape;5091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5092" name="Google Shape;5092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3" name="Google Shape;5093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4" name="Google Shape;5094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5" name="Google Shape;5095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5096" name="Google Shape;5096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7" name="Google Shape;5097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8" name="Google Shape;5098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99" name="Google Shape;5099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5100" name="Google Shape;5100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1" name="Google Shape;5101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2" name="Google Shape;5102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3" name="Google Shape;5103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4" name="Google Shape;5104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5" name="Google Shape;5105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6" name="Google Shape;5106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7" name="Google Shape;5107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8" name="Google Shape;5108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5109" name="Google Shape;5109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0" name="Google Shape;5110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1" name="Google Shape;5111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2" name="Google Shape;5112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3" name="Google Shape;5113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4" name="Google Shape;5114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5" name="Google Shape;5115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6" name="Google Shape;5116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7" name="Google Shape;5117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8" name="Google Shape;5118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9" name="Google Shape;5119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0" name="Google Shape;5120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1" name="Google Shape;5121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2" name="Google Shape;5122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3" name="Google Shape;5123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4" name="Google Shape;5124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5" name="Google Shape;5125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6" name="Google Shape;5126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7" name="Google Shape;5127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8" name="Google Shape;5128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9" name="Google Shape;5129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0" name="Google Shape;5130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1" name="Google Shape;5131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2" name="Google Shape;5132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3" name="Google Shape;5133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5134" name="Google Shape;5134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5135" name="Google Shape;5135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6" name="Google Shape;5136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37" name="Google Shape;5137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5138" name="Google Shape;5138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9" name="Google Shape;5139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0" name="Google Shape;5140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5141" name="Google Shape;5141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2" name="Google Shape;5142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143" name="Google Shape;5143;p4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5144" name="Google Shape;5144;p4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/>
          <p:nvPr>
            <p:ph idx="4294967295" type="ctrTitle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</a:t>
            </a:r>
            <a:r>
              <a:rPr lang="en" sz="7200"/>
              <a:t>!</a:t>
            </a:r>
            <a:endParaRPr sz="7200"/>
          </a:p>
        </p:txBody>
      </p:sp>
      <p:sp>
        <p:nvSpPr>
          <p:cNvPr id="380" name="Google Shape;380;p14"/>
          <p:cNvSpPr txBox="1"/>
          <p:nvPr>
            <p:ph idx="4294967295" type="subTitle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 am Jayden Smith</a:t>
            </a:r>
            <a:endParaRPr b="1" sz="3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381" name="Google Shape;381;p14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2" name="Google Shape;382;p14"/>
          <p:cNvPicPr preferRelativeResize="0"/>
          <p:nvPr/>
        </p:nvPicPr>
        <p:blipFill rotWithShape="1">
          <a:blip r:embed="rId3">
            <a:alphaModFix/>
          </a:blip>
          <a:srcRect b="45713" l="15415" r="9823" t="4445"/>
          <a:stretch/>
        </p:blipFill>
        <p:spPr>
          <a:xfrm>
            <a:off x="5187600" y="1173450"/>
            <a:ext cx="2796600" cy="27966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83" name="Google Shape;383;p14"/>
          <p:cNvGrpSpPr/>
          <p:nvPr/>
        </p:nvGrpSpPr>
        <p:grpSpPr>
          <a:xfrm>
            <a:off x="7479302" y="1963085"/>
            <a:ext cx="885996" cy="2673675"/>
            <a:chOff x="5678143" y="1151382"/>
            <a:chExt cx="345795" cy="1043508"/>
          </a:xfrm>
        </p:grpSpPr>
        <p:sp>
          <p:nvSpPr>
            <p:cNvPr id="384" name="Google Shape;384;p14"/>
            <p:cNvSpPr/>
            <p:nvPr/>
          </p:nvSpPr>
          <p:spPr>
            <a:xfrm>
              <a:off x="5678143" y="1995246"/>
              <a:ext cx="345795" cy="199644"/>
            </a:xfrm>
            <a:custGeom>
              <a:rect b="b" l="l" r="r" t="t"/>
              <a:pathLst>
                <a:path extrusionOk="0" h="249555" w="432244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781662" y="1153715"/>
              <a:ext cx="174078" cy="254926"/>
            </a:xfrm>
            <a:custGeom>
              <a:rect b="b" l="l" r="r" t="t"/>
              <a:pathLst>
                <a:path extrusionOk="0" h="318657" w="217597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776639" y="1337053"/>
              <a:ext cx="32518" cy="188360"/>
            </a:xfrm>
            <a:custGeom>
              <a:rect b="b" l="l" r="r" t="t"/>
              <a:pathLst>
                <a:path extrusionOk="0" h="235450" w="40647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795186" y="1151382"/>
              <a:ext cx="83137" cy="102663"/>
            </a:xfrm>
            <a:custGeom>
              <a:rect b="b" l="l" r="r" t="t"/>
              <a:pathLst>
                <a:path extrusionOk="0" h="128329" w="103921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5811517" y="1263498"/>
              <a:ext cx="102898" cy="115088"/>
            </a:xfrm>
            <a:custGeom>
              <a:rect b="b" l="l" r="r" t="t"/>
              <a:pathLst>
                <a:path extrusionOk="0" h="143860" w="128622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5781607" y="1300507"/>
              <a:ext cx="149918" cy="172167"/>
            </a:xfrm>
            <a:custGeom>
              <a:rect b="b" l="l" r="r" t="t"/>
              <a:pathLst>
                <a:path extrusionOk="0" h="215209" w="187397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08246" y="1159602"/>
              <a:ext cx="110823" cy="136345"/>
            </a:xfrm>
            <a:custGeom>
              <a:rect b="b" l="l" r="r" t="t"/>
              <a:pathLst>
                <a:path extrusionOk="0" h="170431" w="138529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5812703" y="1158869"/>
              <a:ext cx="110779" cy="104694"/>
            </a:xfrm>
            <a:custGeom>
              <a:rect b="b" l="l" r="r" t="t"/>
              <a:pathLst>
                <a:path extrusionOk="0" h="130867" w="138474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5898276" y="1323720"/>
              <a:ext cx="74471" cy="246223"/>
            </a:xfrm>
            <a:custGeom>
              <a:rect b="b" l="l" r="r" t="t"/>
              <a:pathLst>
                <a:path extrusionOk="0" h="307779" w="93089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5831068" y="2061801"/>
              <a:ext cx="86995" cy="66513"/>
            </a:xfrm>
            <a:custGeom>
              <a:rect b="b" l="l" r="r" t="t"/>
              <a:pathLst>
                <a:path extrusionOk="0" h="83141" w="108744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5831514" y="2082973"/>
              <a:ext cx="86563" cy="44990"/>
            </a:xfrm>
            <a:custGeom>
              <a:rect b="b" l="l" r="r" t="t"/>
              <a:pathLst>
                <a:path extrusionOk="0" h="56238" w="108204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5764925" y="2047104"/>
              <a:ext cx="79862" cy="61873"/>
            </a:xfrm>
            <a:custGeom>
              <a:rect b="b" l="l" r="r" t="t"/>
              <a:pathLst>
                <a:path extrusionOk="0" h="77341" w="99827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5764880" y="2067438"/>
              <a:ext cx="79629" cy="41383"/>
            </a:xfrm>
            <a:custGeom>
              <a:rect b="b" l="l" r="r" t="t"/>
              <a:pathLst>
                <a:path extrusionOk="0" h="51729" w="99536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5777722" y="1472916"/>
              <a:ext cx="170454" cy="595560"/>
            </a:xfrm>
            <a:custGeom>
              <a:rect b="b" l="l" r="r" t="t"/>
              <a:pathLst>
                <a:path extrusionOk="0" h="744450" w="213068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5770564" y="1458904"/>
              <a:ext cx="181538" cy="396087"/>
            </a:xfrm>
            <a:custGeom>
              <a:rect b="b" l="l" r="r" t="t"/>
              <a:pathLst>
                <a:path extrusionOk="0" h="495109" w="226922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161986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5895126" y="1321170"/>
              <a:ext cx="61010" cy="76023"/>
            </a:xfrm>
            <a:custGeom>
              <a:rect b="b" l="l" r="r" t="t"/>
              <a:pathLst>
                <a:path extrusionOk="0" h="95029" w="76263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5777141" y="1300603"/>
              <a:ext cx="50825" cy="53396"/>
            </a:xfrm>
            <a:custGeom>
              <a:rect b="b" l="l" r="r" t="t"/>
              <a:pathLst>
                <a:path extrusionOk="0" h="66745" w="63531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8" name="Shape 5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9" name="Google Shape;5149;p41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Barlow"/>
                <a:ea typeface="Barlow"/>
                <a:cs typeface="Barlow"/>
                <a:sym typeface="Barlow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50" name="Google Shape;5150;p41"/>
          <p:cNvSpPr txBox="1"/>
          <p:nvPr/>
        </p:nvSpPr>
        <p:spPr>
          <a:xfrm>
            <a:off x="7251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5151" name="Google Shape;5151;p41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52" name="Google Shape;5152;p41"/>
          <p:cNvSpPr txBox="1"/>
          <p:nvPr>
            <p:ph idx="4294967295" type="body"/>
          </p:nvPr>
        </p:nvSpPr>
        <p:spPr>
          <a:xfrm>
            <a:off x="2352925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56" name="Shape 5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7" name="Google Shape;5157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8" name="Google Shape;5158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159" name="Google Shape;5159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160" name="Google Shape;5160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161" name="Google Shape;5161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162" name="Google Shape;5162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163" name="Google Shape;5163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164" name="Google Shape;5164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165" name="Google Shape;5165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166" name="Google Shape;5166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167" name="Google Shape;5167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168" name="Google Shape;5168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169" name="Google Shape;5169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170" name="Google Shape;5170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171" name="Google Shape;5171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"/>
          <p:cNvSpPr txBox="1"/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406" name="Google Shape;406;p15"/>
          <p:cNvSpPr txBox="1"/>
          <p:nvPr>
            <p:ph idx="1" type="subTitle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407" name="Google Shape;407;p15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1</a:t>
            </a:r>
            <a:endParaRPr b="1" sz="3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08" name="Google Shape;408;p15"/>
          <p:cNvGrpSpPr/>
          <p:nvPr/>
        </p:nvGrpSpPr>
        <p:grpSpPr>
          <a:xfrm>
            <a:off x="5435079" y="912423"/>
            <a:ext cx="3239723" cy="3318665"/>
            <a:chOff x="2270525" y="117216"/>
            <a:chExt cx="4650765" cy="4762722"/>
          </a:xfrm>
        </p:grpSpPr>
        <p:sp>
          <p:nvSpPr>
            <p:cNvPr id="409" name="Google Shape;409;p15"/>
            <p:cNvSpPr/>
            <p:nvPr/>
          </p:nvSpPr>
          <p:spPr>
            <a:xfrm>
              <a:off x="2270525" y="2788917"/>
              <a:ext cx="1367464" cy="791146"/>
            </a:xfrm>
            <a:custGeom>
              <a:rect b="b" l="l" r="r" t="t"/>
              <a:pathLst>
                <a:path extrusionOk="0" h="791146" w="1367464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565006" y="2921600"/>
              <a:ext cx="762723" cy="441198"/>
            </a:xfrm>
            <a:custGeom>
              <a:rect b="b" l="l" r="r" t="t"/>
              <a:pathLst>
                <a:path extrusionOk="0" h="441198" w="762723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2834012" y="3000943"/>
              <a:ext cx="217486" cy="125920"/>
            </a:xfrm>
            <a:custGeom>
              <a:rect b="b" l="l" r="r" t="t"/>
              <a:pathLst>
                <a:path extrusionOk="0" h="125920" w="217486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2841806" y="2229228"/>
              <a:ext cx="209121" cy="823531"/>
            </a:xfrm>
            <a:custGeom>
              <a:rect b="b" l="l" r="r" t="t"/>
              <a:pathLst>
                <a:path extrusionOk="0" h="823531" w="209121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2831826" y="2112223"/>
              <a:ext cx="249895" cy="580777"/>
            </a:xfrm>
            <a:custGeom>
              <a:rect b="b" l="l" r="r" t="t"/>
              <a:pathLst>
                <a:path extrusionOk="0" h="580777" w="249895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373659" y="1582290"/>
              <a:ext cx="397711" cy="625506"/>
            </a:xfrm>
            <a:custGeom>
              <a:rect b="b" l="l" r="r" t="t"/>
              <a:pathLst>
                <a:path extrusionOk="0" h="625506" w="397711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3144177" y="1582290"/>
              <a:ext cx="397710" cy="625506"/>
            </a:xfrm>
            <a:custGeom>
              <a:rect b="b" l="l" r="r" t="t"/>
              <a:pathLst>
                <a:path extrusionOk="0" h="625506" w="39771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815951" y="2102641"/>
              <a:ext cx="276610" cy="160020"/>
            </a:xfrm>
            <a:custGeom>
              <a:rect b="b" l="l" r="r" t="t"/>
              <a:pathLst>
                <a:path extrusionOk="0" h="160020" w="27661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744565" y="2030632"/>
              <a:ext cx="418908" cy="74675"/>
            </a:xfrm>
            <a:custGeom>
              <a:rect b="b" l="l" r="r" t="t"/>
              <a:pathLst>
                <a:path extrusionOk="0" h="74675" w="418908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2744565" y="1981197"/>
              <a:ext cx="419383" cy="242697"/>
            </a:xfrm>
            <a:custGeom>
              <a:rect b="b" l="l" r="r" t="t"/>
              <a:pathLst>
                <a:path extrusionOk="0" h="242697" w="419383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697703" y="1845275"/>
              <a:ext cx="511777" cy="296036"/>
            </a:xfrm>
            <a:custGeom>
              <a:rect b="b" l="l" r="r" t="t"/>
              <a:pathLst>
                <a:path extrusionOk="0" h="296036" w="511777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2681484" y="530635"/>
              <a:ext cx="548516" cy="1538895"/>
            </a:xfrm>
            <a:custGeom>
              <a:rect b="b" l="l" r="r" t="t"/>
              <a:pathLst>
                <a:path extrusionOk="0" h="1538895" w="548516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2858251" y="1222531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844088" y="1208338"/>
              <a:ext cx="221668" cy="222122"/>
            </a:xfrm>
            <a:custGeom>
              <a:rect b="b" l="l" r="r" t="t"/>
              <a:pathLst>
                <a:path extrusionOk="0" h="222122" w="221668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858251" y="937733"/>
              <a:ext cx="193342" cy="193738"/>
            </a:xfrm>
            <a:custGeom>
              <a:rect b="b" l="l" r="r" t="t"/>
              <a:pathLst>
                <a:path extrusionOk="0" h="193738" w="193342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843898" y="923636"/>
              <a:ext cx="221858" cy="222313"/>
            </a:xfrm>
            <a:custGeom>
              <a:rect b="b" l="l" r="r" t="t"/>
              <a:pathLst>
                <a:path extrusionOk="0" h="222313" w="221858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2680593" y="1921189"/>
              <a:ext cx="549324" cy="167997"/>
            </a:xfrm>
            <a:custGeom>
              <a:rect b="b" l="l" r="r" t="t"/>
              <a:pathLst>
                <a:path extrusionOk="0" h="167997" w="549324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2680308" y="1976244"/>
              <a:ext cx="548753" cy="165782"/>
            </a:xfrm>
            <a:custGeom>
              <a:rect b="b" l="l" r="r" t="t"/>
              <a:pathLst>
                <a:path extrusionOk="0" h="165782" w="548753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683349" y="1877470"/>
              <a:ext cx="542765" cy="158087"/>
            </a:xfrm>
            <a:custGeom>
              <a:rect b="b" l="l" r="r" t="t"/>
              <a:pathLst>
                <a:path extrusionOk="0" h="158087" w="542765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2829449" y="530444"/>
              <a:ext cx="249519" cy="126863"/>
            </a:xfrm>
            <a:custGeom>
              <a:rect b="b" l="l" r="r" t="t"/>
              <a:pathLst>
                <a:path extrusionOk="0" h="126863" w="249519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2934010" y="1583052"/>
              <a:ext cx="47432" cy="623982"/>
            </a:xfrm>
            <a:custGeom>
              <a:rect b="b" l="l" r="r" t="t"/>
              <a:pathLst>
                <a:path extrusionOk="0" h="623982" w="47432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" name="Google Shape;430;p15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31" name="Google Shape;431;p15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rect b="b" l="l" r="r" t="t"/>
                <a:pathLst>
                  <a:path extrusionOk="0" h="630910" w="1090544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rect b="b" l="l" r="r" t="t"/>
                <a:pathLst>
                  <a:path extrusionOk="0" h="630901" w="1090601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rect b="b" l="l" r="r" t="t"/>
                <a:pathLst>
                  <a:path extrusionOk="0" h="21050" w="32128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rect b="b" l="l" r="r" t="t"/>
                <a:pathLst>
                  <a:path extrusionOk="0" h="21431" w="32984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rect b="b" l="l" r="r" t="t"/>
                <a:pathLst>
                  <a:path extrusionOk="0" h="630949" w="1090601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rect b="b" l="l" r="r" t="t"/>
                <a:pathLst>
                  <a:path extrusionOk="0" h="687514" w="779547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rect b="b" l="l" r="r" t="t"/>
                <a:pathLst>
                  <a:path extrusionOk="0" h="36004" w="30322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rect b="b" l="l" r="r" t="t"/>
                <a:pathLst>
                  <a:path extrusionOk="0" h="688466" w="781258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rect b="b" l="l" r="r" t="t"/>
                <a:pathLst>
                  <a:path extrusionOk="0" h="3884751" w="2859545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rect b="b" l="l" r="r" t="t"/>
                <a:pathLst>
                  <a:path extrusionOk="0" h="106965" w="30132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rect b="b" l="l" r="r" t="t"/>
                <a:pathLst>
                  <a:path extrusionOk="0" h="31155" w="72337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rect b="b" l="l" r="r" t="t"/>
                <a:pathLst>
                  <a:path extrusionOk="0" h="3884558" w="2859165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rect b="b" l="l" r="r" t="t"/>
                <a:pathLst>
                  <a:path extrusionOk="0" h="3884554" w="285926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rect b="b" l="l" r="r" t="t"/>
                <a:pathLst>
                  <a:path extrusionOk="0" h="3702480" w="2788159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15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rect b="b" l="l" r="r" t="t"/>
                <a:pathLst>
                  <a:path extrusionOk="0" h="618313" w="919754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15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rect b="b" l="l" r="r" t="t"/>
                <a:pathLst>
                  <a:path extrusionOk="0" h="451951" w="686298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15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rect b="b" l="l" r="r" t="t"/>
                <a:pathLst>
                  <a:path extrusionOk="0" h="451759" w="686488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15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rect b="b" l="l" r="r" t="t"/>
                <a:pathLst>
                  <a:path extrusionOk="0" h="379997" w="562156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15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rect b="b" l="l" r="r" t="t"/>
                <a:pathLst>
                  <a:path extrusionOk="0" h="618340" w="919754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15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rect b="b" l="l" r="r" t="t"/>
                <a:pathLst>
                  <a:path extrusionOk="0" h="451519" w="686488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15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rect b="b" l="l" r="r" t="t"/>
                <a:pathLst>
                  <a:path extrusionOk="0" h="451826" w="686488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15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rect b="b" l="l" r="r" t="t"/>
                <a:pathLst>
                  <a:path extrusionOk="0" h="379920" w="562156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15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rect b="b" l="l" r="r" t="t"/>
                <a:pathLst>
                  <a:path extrusionOk="0" h="1162368" w="1250451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15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rect b="b" l="l" r="r" t="t"/>
                <a:pathLst>
                  <a:path extrusionOk="0" h="1029375" w="882682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15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rect b="b" l="l" r="r" t="t"/>
                <a:pathLst>
                  <a:path extrusionOk="0" h="1106424" w="1250451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5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rect b="b" l="l" r="r" t="t"/>
                <a:pathLst>
                  <a:path extrusionOk="0" h="678751" w="9505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rect b="b" l="l" r="r" t="t"/>
                <a:pathLst>
                  <a:path extrusionOk="0" h="470725" w="9505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cap="flat" cmpd="sng" w="9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5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rect b="b" l="l" r="r" t="t"/>
                <a:pathLst>
                  <a:path extrusionOk="0" h="479359" w="1250451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cap="flat" cmpd="sng" w="14525">
                <a:solidFill>
                  <a:srgbClr val="E9EAF2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5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15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rect b="b" l="l" r="r" t="t"/>
                <a:pathLst>
                  <a:path extrusionOk="0" h="83917" w="48263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5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rect b="b" l="l" r="r" t="t"/>
                <a:pathLst>
                  <a:path extrusionOk="0" h="83629" w="48097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rect b="b" l="l" r="r" t="t"/>
                <a:pathLst>
                  <a:path extrusionOk="0" h="316778" w="78705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15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rect b="b" l="l" r="r" t="t"/>
                <a:pathLst>
                  <a:path extrusionOk="0" h="573928" w="7842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5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rect b="b" l="l" r="r" t="t"/>
                <a:pathLst>
                  <a:path extrusionOk="0" h="524860" w="7842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rect b="b" l="l" r="r" t="t"/>
                <a:pathLst>
                  <a:path extrusionOk="0" h="446687" w="7842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15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rect b="b" l="l" r="r" t="t"/>
                <a:pathLst>
                  <a:path extrusionOk="0" h="255777" w="78325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5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rect b="b" l="l" r="r" t="t"/>
                <a:pathLst>
                  <a:path extrusionOk="0" h="703833" w="7842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5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rect b="b" l="l" r="r" t="t"/>
                <a:pathLst>
                  <a:path extrusionOk="0" h="255818" w="7842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15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rect b="b" l="l" r="r" t="t"/>
                <a:pathLst>
                  <a:path extrusionOk="0" h="316963" w="7842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1" name="Google Shape;471;p15"/>
            <p:cNvSpPr/>
            <p:nvPr/>
          </p:nvSpPr>
          <p:spPr>
            <a:xfrm>
              <a:off x="2810939" y="4355647"/>
              <a:ext cx="905825" cy="524291"/>
            </a:xfrm>
            <a:custGeom>
              <a:rect b="b" l="l" r="r" t="t"/>
              <a:pathLst>
                <a:path extrusionOk="0" h="524291" w="905825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2999385" y="3858955"/>
              <a:ext cx="906089" cy="910207"/>
            </a:xfrm>
            <a:custGeom>
              <a:rect b="b" l="l" r="r" t="t"/>
              <a:pathLst>
                <a:path extrusionOk="0" h="910207" w="906089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999385" y="3718383"/>
              <a:ext cx="905566" cy="524522"/>
            </a:xfrm>
            <a:custGeom>
              <a:rect b="b" l="l" r="r" t="t"/>
              <a:pathLst>
                <a:path extrusionOk="0" h="524522" w="905566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2999243" y="3647851"/>
              <a:ext cx="905825" cy="524031"/>
            </a:xfrm>
            <a:custGeom>
              <a:rect b="b" l="l" r="r" t="t"/>
              <a:pathLst>
                <a:path extrusionOk="0" h="524031" w="905825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3230772" y="3780524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3230772" y="3756847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3393243" y="3872036"/>
              <a:ext cx="129623" cy="74995"/>
            </a:xfrm>
            <a:custGeom>
              <a:rect b="b" l="l" r="r" t="t"/>
              <a:pathLst>
                <a:path extrusionOk="0" h="74995" w="129623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3395112" y="3888323"/>
              <a:ext cx="126148" cy="58707"/>
            </a:xfrm>
            <a:custGeom>
              <a:rect b="b" l="l" r="r" t="t"/>
              <a:pathLst>
                <a:path extrusionOk="0" h="58707" w="126148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3543979" y="3964737"/>
              <a:ext cx="129655" cy="75042"/>
            </a:xfrm>
            <a:custGeom>
              <a:rect b="b" l="l" r="r" t="t"/>
              <a:pathLst>
                <a:path extrusionOk="0" h="75042" w="129655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3543979" y="3941061"/>
              <a:ext cx="129655" cy="75056"/>
            </a:xfrm>
            <a:custGeom>
              <a:rect b="b" l="l" r="r" t="t"/>
              <a:pathLst>
                <a:path extrusionOk="0" h="75056" w="129655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5673026" y="4464079"/>
              <a:ext cx="468241" cy="270891"/>
            </a:xfrm>
            <a:custGeom>
              <a:rect b="b" l="l" r="r" t="t"/>
              <a:pathLst>
                <a:path extrusionOk="0" h="270891" w="468241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5819482" y="3280817"/>
              <a:ext cx="243195" cy="356577"/>
            </a:xfrm>
            <a:custGeom>
              <a:rect b="b" l="l" r="r" t="t"/>
              <a:pathLst>
                <a:path extrusionOk="0" h="356577" w="243195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5837923" y="3277536"/>
              <a:ext cx="116085" cy="143945"/>
            </a:xfrm>
            <a:custGeom>
              <a:rect b="b" l="l" r="r" t="t"/>
              <a:pathLst>
                <a:path extrusionOk="0" h="143945" w="116085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5860663" y="3433950"/>
              <a:ext cx="143677" cy="161015"/>
            </a:xfrm>
            <a:custGeom>
              <a:rect b="b" l="l" r="r" t="t"/>
              <a:pathLst>
                <a:path extrusionOk="0" h="161015" w="143677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5729287" y="3551002"/>
              <a:ext cx="121787" cy="284211"/>
            </a:xfrm>
            <a:custGeom>
              <a:rect b="b" l="l" r="r" t="t"/>
              <a:pathLst>
                <a:path extrusionOk="0" h="284211" w="121787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5818929" y="3486611"/>
              <a:ext cx="209320" cy="241045"/>
            </a:xfrm>
            <a:custGeom>
              <a:rect b="b" l="l" r="r" t="t"/>
              <a:pathLst>
                <a:path extrusionOk="0" h="241045" w="20932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5856166" y="3289038"/>
              <a:ext cx="154042" cy="190250"/>
            </a:xfrm>
            <a:custGeom>
              <a:rect b="b" l="l" r="r" t="t"/>
              <a:pathLst>
                <a:path extrusionOk="0" h="190250" w="154042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5862376" y="3287995"/>
              <a:ext cx="154704" cy="145954"/>
            </a:xfrm>
            <a:custGeom>
              <a:rect b="b" l="l" r="r" t="t"/>
              <a:pathLst>
                <a:path extrusionOk="0" h="145954" w="154704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5888298" y="4552945"/>
              <a:ext cx="121626" cy="93085"/>
            </a:xfrm>
            <a:custGeom>
              <a:rect b="b" l="l" r="r" t="t"/>
              <a:pathLst>
                <a:path extrusionOk="0" h="93085" w="121626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5888421" y="4582665"/>
              <a:ext cx="121131" cy="63346"/>
            </a:xfrm>
            <a:custGeom>
              <a:rect b="b" l="l" r="r" t="t"/>
              <a:pathLst>
                <a:path extrusionOk="0" h="63346" w="121131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5795742" y="4532466"/>
              <a:ext cx="111395" cy="86487"/>
            </a:xfrm>
            <a:custGeom>
              <a:rect b="b" l="l" r="r" t="t"/>
              <a:pathLst>
                <a:path extrusionOk="0" h="86487" w="111395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5796313" y="4560948"/>
              <a:ext cx="110894" cy="58013"/>
            </a:xfrm>
            <a:custGeom>
              <a:rect b="b" l="l" r="r" t="t"/>
              <a:pathLst>
                <a:path extrusionOk="0" h="58013" w="110894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5813683" y="3728558"/>
              <a:ext cx="237954" cy="833275"/>
            </a:xfrm>
            <a:custGeom>
              <a:rect b="b" l="l" r="r" t="t"/>
              <a:pathLst>
                <a:path extrusionOk="0" h="833275" w="237954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5803516" y="3708175"/>
              <a:ext cx="253612" cy="553963"/>
            </a:xfrm>
            <a:custGeom>
              <a:rect b="b" l="l" r="r" t="t"/>
              <a:pathLst>
                <a:path extrusionOk="0" h="553963" w="253612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5812662" y="3486508"/>
              <a:ext cx="71005" cy="74600"/>
            </a:xfrm>
            <a:custGeom>
              <a:rect b="b" l="l" r="r" t="t"/>
              <a:pathLst>
                <a:path extrusionOk="0" h="74600" w="71005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5614947" y="3815235"/>
              <a:ext cx="254367" cy="147732"/>
            </a:xfrm>
            <a:custGeom>
              <a:rect b="b" l="l" r="r" t="t"/>
              <a:pathLst>
                <a:path extrusionOk="0" h="147732" w="254367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5694413" y="3821487"/>
              <a:ext cx="53706" cy="44771"/>
            </a:xfrm>
            <a:custGeom>
              <a:rect b="b" l="l" r="r" t="t"/>
              <a:pathLst>
                <a:path extrusionOk="0" h="44771" w="53706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5775008" y="3530248"/>
              <a:ext cx="253611" cy="322722"/>
            </a:xfrm>
            <a:custGeom>
              <a:rect b="b" l="l" r="r" t="t"/>
              <a:pathLst>
                <a:path extrusionOk="0" h="322722" w="253611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5965891" y="3514431"/>
              <a:ext cx="72720" cy="103595"/>
            </a:xfrm>
            <a:custGeom>
              <a:rect b="b" l="l" r="r" t="t"/>
              <a:pathLst>
                <a:path extrusionOk="0" h="103595" w="7272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rect b="b" l="l" r="r" t="t"/>
                <a:pathLst>
                  <a:path extrusionOk="0" h="305847" w="85002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rect b="b" l="l" r="r" t="t"/>
                <a:pathLst>
                  <a:path extrusionOk="0" h="70118" w="12390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rect b="b" l="l" r="r" t="t"/>
                <a:pathLst>
                  <a:path extrusionOk="0" h="58416" w="121939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rect b="b" l="l" r="r" t="t"/>
                <a:pathLst>
                  <a:path extrusionOk="0" h="67472" w="119416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rect b="b" l="l" r="r" t="t"/>
                <a:pathLst>
                  <a:path extrusionOk="0" h="56332" w="11734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rect b="b" l="l" r="r" t="t"/>
                <a:pathLst>
                  <a:path extrusionOk="0" h="732926" w="238054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rect b="b" l="l" r="r" t="t"/>
                <a:pathLst>
                  <a:path extrusionOk="0" h="409866" w="236925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rect b="b" l="l" r="r" t="t"/>
                <a:pathLst>
                  <a:path extrusionOk="0" h="258577" w="160521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rect b="b" l="l" r="r" t="t"/>
                <a:pathLst>
                  <a:path extrusionOk="0" h="108805" w="61341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rect b="b" l="l" r="r" t="t"/>
                <a:pathLst>
                  <a:path extrusionOk="0" h="273865" w="191546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rect b="b" l="l" r="r" t="t"/>
                <a:pathLst>
                  <a:path extrusionOk="0" h="265455" w="368747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rect b="b" l="l" r="r" t="t"/>
                <a:pathLst>
                  <a:path extrusionOk="0" h="104755" w="100785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rect b="b" l="l" r="r" t="t"/>
                <a:pathLst>
                  <a:path extrusionOk="0" h="328692" w="201012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/>
          <p:nvPr>
            <p:ph idx="1" type="body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519" name="Google Shape;519;p16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0" name="Google Shape;520;p16"/>
          <p:cNvGrpSpPr/>
          <p:nvPr/>
        </p:nvGrpSpPr>
        <p:grpSpPr>
          <a:xfrm>
            <a:off x="6230973" y="930400"/>
            <a:ext cx="2318495" cy="3612478"/>
            <a:chOff x="6661328" y="2103554"/>
            <a:chExt cx="850574" cy="1325339"/>
          </a:xfrm>
        </p:grpSpPr>
        <p:sp>
          <p:nvSpPr>
            <p:cNvPr id="521" name="Google Shape;521;p16"/>
            <p:cNvSpPr/>
            <p:nvPr/>
          </p:nvSpPr>
          <p:spPr>
            <a:xfrm>
              <a:off x="7216759" y="3070053"/>
              <a:ext cx="247057" cy="142875"/>
            </a:xfrm>
            <a:custGeom>
              <a:rect b="b" l="l" r="r" t="t"/>
              <a:pathLst>
                <a:path extrusionOk="0" h="381000" w="658819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342016" y="3123138"/>
              <a:ext cx="71660" cy="55453"/>
            </a:xfrm>
            <a:custGeom>
              <a:rect b="b" l="l" r="r" t="t"/>
              <a:pathLst>
                <a:path extrusionOk="0" h="147874" w="191092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342406" y="3141358"/>
              <a:ext cx="71304" cy="37263"/>
            </a:xfrm>
            <a:custGeom>
              <a:rect b="b" l="l" r="r" t="t"/>
              <a:pathLst>
                <a:path extrusionOk="0" h="99367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7268719" y="3095364"/>
              <a:ext cx="71613" cy="53417"/>
            </a:xfrm>
            <a:custGeom>
              <a:rect b="b" l="l" r="r" t="t"/>
              <a:pathLst>
                <a:path extrusionOk="0" h="142446" w="190969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7268869" y="3112444"/>
              <a:ext cx="71304" cy="37267"/>
            </a:xfrm>
            <a:custGeom>
              <a:rect b="b" l="l" r="r" t="t"/>
              <a:pathLst>
                <a:path extrusionOk="0" h="99378" w="190145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286737" y="2775175"/>
              <a:ext cx="123184" cy="353826"/>
            </a:xfrm>
            <a:custGeom>
              <a:rect b="b" l="l" r="r" t="t"/>
              <a:pathLst>
                <a:path extrusionOk="0" h="943536" w="32849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314533" y="2554952"/>
              <a:ext cx="78868" cy="76871"/>
            </a:xfrm>
            <a:custGeom>
              <a:rect b="b" l="l" r="r" t="t"/>
              <a:pathLst>
                <a:path extrusionOk="0" h="204988" w="210314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190170" y="2579409"/>
              <a:ext cx="118999" cy="169986"/>
            </a:xfrm>
            <a:custGeom>
              <a:rect b="b" l="l" r="r" t="t"/>
              <a:pathLst>
                <a:path extrusionOk="0" h="453297" w="317332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180686" y="2720915"/>
              <a:ext cx="56790" cy="37169"/>
            </a:xfrm>
            <a:custGeom>
              <a:rect b="b" l="l" r="r" t="t"/>
              <a:pathLst>
                <a:path extrusionOk="0" h="99116" w="151441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7182331" y="2728860"/>
              <a:ext cx="37082" cy="30910"/>
            </a:xfrm>
            <a:custGeom>
              <a:rect b="b" l="l" r="r" t="t"/>
              <a:pathLst>
                <a:path extrusionOk="0" h="82426" w="98885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7286654" y="2565698"/>
              <a:ext cx="128280" cy="258276"/>
            </a:xfrm>
            <a:custGeom>
              <a:rect b="b" l="l" r="r" t="t"/>
              <a:pathLst>
                <a:path extrusionOk="0" h="688737" w="34208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391109" y="2618517"/>
              <a:ext cx="49710" cy="228160"/>
            </a:xfrm>
            <a:custGeom>
              <a:rect b="b" l="l" r="r" t="t"/>
              <a:pathLst>
                <a:path extrusionOk="0" h="608427" w="132559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311279" y="2475275"/>
              <a:ext cx="85098" cy="103818"/>
            </a:xfrm>
            <a:custGeom>
              <a:rect b="b" l="l" r="r" t="t"/>
              <a:pathLst>
                <a:path extrusionOk="0" h="276849" w="226927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314515" y="2466234"/>
              <a:ext cx="89964" cy="88884"/>
            </a:xfrm>
            <a:custGeom>
              <a:rect b="b" l="l" r="r" t="t"/>
              <a:pathLst>
                <a:path extrusionOk="0" h="237025" w="239905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384763" y="2604603"/>
              <a:ext cx="55737" cy="75876"/>
            </a:xfrm>
            <a:custGeom>
              <a:rect b="b" l="l" r="r" t="t"/>
              <a:pathLst>
                <a:path extrusionOk="0" h="202336" w="148633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7269438" y="2565933"/>
              <a:ext cx="45289" cy="73030"/>
            </a:xfrm>
            <a:custGeom>
              <a:rect b="b" l="l" r="r" t="t"/>
              <a:pathLst>
                <a:path extrusionOk="0" h="194746" w="12077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6661328" y="3286571"/>
              <a:ext cx="246169" cy="142323"/>
            </a:xfrm>
            <a:custGeom>
              <a:rect b="b" l="l" r="r" t="t"/>
              <a:pathLst>
                <a:path extrusionOk="0" h="380237" w="657677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6681151" y="2824698"/>
              <a:ext cx="58982" cy="128668"/>
            </a:xfrm>
            <a:custGeom>
              <a:rect b="b" l="l" r="r" t="t"/>
              <a:pathLst>
                <a:path extrusionOk="0" h="343757" w="15758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689412" y="2771791"/>
              <a:ext cx="42428" cy="81725"/>
            </a:xfrm>
            <a:custGeom>
              <a:rect b="b" l="l" r="r" t="t"/>
              <a:pathLst>
                <a:path extrusionOk="0" h="218341" w="113353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6782889" y="3337575"/>
              <a:ext cx="91454" cy="51556"/>
            </a:xfrm>
            <a:custGeom>
              <a:rect b="b" l="l" r="r" t="t"/>
              <a:pathLst>
                <a:path extrusionOk="0" h="137739" w="244333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6784412" y="3346110"/>
              <a:ext cx="89915" cy="43199"/>
            </a:xfrm>
            <a:custGeom>
              <a:rect b="b" l="l" r="r" t="t"/>
              <a:pathLst>
                <a:path extrusionOk="0" h="115414" w="240222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6715968" y="3307485"/>
              <a:ext cx="91493" cy="51556"/>
            </a:xfrm>
            <a:custGeom>
              <a:rect b="b" l="l" r="r" t="t"/>
              <a:pathLst>
                <a:path extrusionOk="0" h="137739" w="244438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6717638" y="3316019"/>
              <a:ext cx="89951" cy="43199"/>
            </a:xfrm>
            <a:custGeom>
              <a:rect b="b" l="l" r="r" t="t"/>
              <a:pathLst>
                <a:path extrusionOk="0" h="115414" w="240317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715994" y="2973759"/>
              <a:ext cx="133983" cy="378277"/>
            </a:xfrm>
            <a:custGeom>
              <a:rect b="b" l="l" r="r" t="t"/>
              <a:pathLst>
                <a:path extrusionOk="0" h="1010624" w="357956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6733197" y="2663396"/>
              <a:ext cx="97219" cy="155678"/>
            </a:xfrm>
            <a:custGeom>
              <a:rect b="b" l="l" r="r" t="t"/>
              <a:pathLst>
                <a:path extrusionOk="0" h="415919" w="259735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6701449" y="2773633"/>
              <a:ext cx="149347" cy="247668"/>
            </a:xfrm>
            <a:custGeom>
              <a:rect b="b" l="l" r="r" t="t"/>
              <a:pathLst>
                <a:path extrusionOk="0" h="661684" w="399004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807278" y="2804619"/>
              <a:ext cx="188299" cy="147777"/>
            </a:xfrm>
            <a:custGeom>
              <a:rect b="b" l="l" r="r" t="t"/>
              <a:pathLst>
                <a:path extrusionOk="0" h="394810" w="503069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6800502" y="2801416"/>
              <a:ext cx="57697" cy="84545"/>
            </a:xfrm>
            <a:custGeom>
              <a:rect b="b" l="l" r="r" t="t"/>
              <a:pathLst>
                <a:path extrusionOk="0" h="225876" w="154147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6736209" y="2656556"/>
              <a:ext cx="94148" cy="104017"/>
            </a:xfrm>
            <a:custGeom>
              <a:rect b="b" l="l" r="r" t="t"/>
              <a:pathLst>
                <a:path extrusionOk="0" h="277898" w="251532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6938621" y="2869615"/>
              <a:ext cx="28491" cy="25068"/>
            </a:xfrm>
            <a:custGeom>
              <a:rect b="b" l="l" r="r" t="t"/>
              <a:pathLst>
                <a:path extrusionOk="0" h="66973" w="76119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6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552" name="Google Shape;552;p16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rect b="b" l="l" r="r" t="t"/>
                <a:pathLst>
                  <a:path extrusionOk="0" h="126881" w="219679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rect b="b" l="l" r="r" t="t"/>
                <a:pathLst>
                  <a:path extrusionOk="0" h="5238" w="6086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rect b="b" l="l" r="r" t="t"/>
                <a:pathLst>
                  <a:path extrusionOk="0" h="4953" w="4849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rect b="b" l="l" r="r" t="t"/>
                <a:pathLst>
                  <a:path extrusionOk="0" h="126874" w="219203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rect b="b" l="l" r="r" t="t"/>
                <a:pathLst>
                  <a:path extrusionOk="0" h="2102" w="1145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rect b="b" l="l" r="r" t="t"/>
                <a:pathLst>
                  <a:path extrusionOk="0" h="2095" w="1141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rect b="b" l="l" r="r" t="t"/>
                <a:pathLst>
                  <a:path extrusionOk="0" h="6794" w="9224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rect b="b" l="l" r="r" t="t"/>
                <a:pathLst>
                  <a:path extrusionOk="0" h="6096" w="8558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rect b="b" l="l" r="r" t="t"/>
                <a:pathLst>
                  <a:path extrusionOk="0" h="6096" w="8559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rect b="b" l="l" r="r" t="t"/>
                <a:pathLst>
                  <a:path extrusionOk="0" h="127142" w="219679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rect b="b" l="l" r="r" t="t"/>
                <a:pathLst>
                  <a:path extrusionOk="0" h="117633" w="203812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rect b="b" l="l" r="r" t="t"/>
                <a:pathLst>
                  <a:path extrusionOk="0" h="2857" w="5135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rect b="b" l="l" r="r" t="t"/>
                <a:pathLst>
                  <a:path extrusionOk="0" h="1221" w="1521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2" name="Google Shape;572;p16"/>
            <p:cNvSpPr/>
            <p:nvPr/>
          </p:nvSpPr>
          <p:spPr>
            <a:xfrm>
              <a:off x="6948039" y="2876090"/>
              <a:ext cx="48317" cy="40269"/>
            </a:xfrm>
            <a:custGeom>
              <a:rect b="b" l="l" r="r" t="t"/>
              <a:pathLst>
                <a:path extrusionOk="0" h="107584" w="129087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6688913" y="2310158"/>
              <a:ext cx="266346" cy="294746"/>
            </a:xfrm>
            <a:custGeom>
              <a:rect b="b" l="l" r="r" t="t"/>
              <a:pathLst>
                <a:path extrusionOk="0" h="787458" w="711585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6681190" y="2324699"/>
              <a:ext cx="248446" cy="281264"/>
            </a:xfrm>
            <a:custGeom>
              <a:rect b="b" l="l" r="r" t="t"/>
              <a:pathLst>
                <a:path extrusionOk="0" h="751441" w="663763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7244522" y="2103554"/>
              <a:ext cx="267380" cy="295937"/>
            </a:xfrm>
            <a:custGeom>
              <a:rect b="b" l="l" r="r" t="t"/>
              <a:pathLst>
                <a:path extrusionOk="0" h="789165" w="713014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7236798" y="2118137"/>
              <a:ext cx="249375" cy="282304"/>
            </a:xfrm>
            <a:custGeom>
              <a:rect b="b" l="l" r="r" t="t"/>
              <a:pathLst>
                <a:path extrusionOk="0" h="752811" w="66500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rect b="b" l="l" r="r" t="t"/>
              <a:pathLst>
                <a:path extrusionOk="0" h="111823" w="64474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rect b="b" l="l" r="r" t="t"/>
              <a:pathLst>
                <a:path extrusionOk="0" h="112208" w="64696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rect b="b" l="l" r="r" t="t"/>
              <a:pathLst>
                <a:path extrusionOk="0" h="111823" w="64474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7054307" y="2375460"/>
              <a:ext cx="81342" cy="108498"/>
            </a:xfrm>
            <a:custGeom>
              <a:rect b="b" l="l" r="r" t="t"/>
              <a:pathLst>
                <a:path extrusionOk="0" h="289327" w="216911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rect b="b" l="l" r="r" t="t"/>
              <a:pathLst>
                <a:path extrusionOk="0" h="296798" w="17098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rect b="b" l="l" r="r" t="t"/>
              <a:pathLst>
                <a:path extrusionOk="0" h="42290" w="24344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7066445" y="2439547"/>
              <a:ext cx="31881" cy="22328"/>
            </a:xfrm>
            <a:custGeom>
              <a:rect b="b" l="l" r="r" t="t"/>
              <a:pathLst>
                <a:path extrusionOk="0" h="59542" w="85015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7016984" y="2605070"/>
              <a:ext cx="22181" cy="70080"/>
            </a:xfrm>
            <a:custGeom>
              <a:rect b="b" l="l" r="r" t="t"/>
              <a:pathLst>
                <a:path extrusionOk="0" h="186880" w="59149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7016984" y="2594731"/>
              <a:ext cx="41045" cy="23253"/>
            </a:xfrm>
            <a:custGeom>
              <a:rect b="b" l="l" r="r" t="t"/>
              <a:pathLst>
                <a:path extrusionOk="0" h="62007" w="109454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7057740" y="2595705"/>
              <a:ext cx="65605" cy="105819"/>
            </a:xfrm>
            <a:custGeom>
              <a:rect b="b" l="l" r="r" t="t"/>
              <a:pathLst>
                <a:path extrusionOk="0" h="282184" w="174947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7095932" y="2684289"/>
              <a:ext cx="13087" cy="23860"/>
            </a:xfrm>
            <a:custGeom>
              <a:rect b="b" l="l" r="r" t="t"/>
              <a:pathLst>
                <a:path extrusionOk="0" h="63627" w="34899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7045282" y="2602986"/>
              <a:ext cx="65605" cy="105693"/>
            </a:xfrm>
            <a:custGeom>
              <a:rect b="b" l="l" r="r" t="t"/>
              <a:pathLst>
                <a:path extrusionOk="0" h="281849" w="174947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</a:t>
            </a:r>
            <a:r>
              <a:rPr lang="en"/>
              <a:t> </a:t>
            </a:r>
            <a:r>
              <a:rPr lang="en"/>
              <a:t>a</a:t>
            </a:r>
            <a:br>
              <a:rPr lang="en"/>
            </a:br>
            <a:r>
              <a:rPr lang="en"/>
              <a:t>slide title</a:t>
            </a:r>
            <a:endParaRPr/>
          </a:p>
        </p:txBody>
      </p:sp>
      <p:sp>
        <p:nvSpPr>
          <p:cNvPr id="595" name="Google Shape;595;p17"/>
          <p:cNvSpPr txBox="1"/>
          <p:nvPr>
            <p:ph idx="1" type="body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596" name="Google Shape;596;p17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5796744" y="1573487"/>
            <a:ext cx="2928488" cy="3139481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rect b="b" l="l" r="r" t="t"/>
              <a:pathLst>
                <a:path extrusionOk="0" h="577710" w="998038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rect b="b" l="l" r="r" t="t"/>
              <a:pathLst>
                <a:path extrusionOk="0" h="577329" w="998857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rect b="b" l="l" r="r" t="t"/>
              <a:pathLst>
                <a:path extrusionOk="0" h="577388" w="998054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rect b="b" l="l" r="r" t="t"/>
              <a:pathLst>
                <a:path extrusionOk="0" h="218912" w="378145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rect b="b" l="l" r="r" t="t"/>
              <a:pathLst>
                <a:path extrusionOk="0" h="218803" w="378432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rect b="b" l="l" r="r" t="t"/>
              <a:pathLst>
                <a:path extrusionOk="0" h="945165" w="202441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rect b="b" l="l" r="r" t="t"/>
              <a:pathLst>
                <a:path extrusionOk="0" h="2882646" w="2875158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rect b="b" l="l" r="r" t="t"/>
              <a:pathLst>
                <a:path extrusionOk="0" h="2463451" w="2752826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rect b="b" l="l" r="r" t="t"/>
              <a:pathLst>
                <a:path extrusionOk="0" h="2175092" w="2815611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rect b="b" l="l" r="r" t="t"/>
              <a:pathLst>
                <a:path extrusionOk="0" h="89989" w="159649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rect b="b" l="l" r="r" t="t"/>
              <a:pathLst>
                <a:path extrusionOk="0" h="75128" w="15701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rect b="b" l="l" r="r" t="t"/>
              <a:pathLst>
                <a:path extrusionOk="0" h="89989" w="159662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rect b="b" l="l" r="r" t="t"/>
              <a:pathLst>
                <a:path extrusionOk="0" h="75128" w="157105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rect b="b" l="l" r="r" t="t"/>
              <a:pathLst>
                <a:path extrusionOk="0" h="443940" w="514696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rect b="b" l="l" r="r" t="t"/>
              <a:pathLst>
                <a:path extrusionOk="0" h="194691" w="110678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rect b="b" l="l" r="r" t="t"/>
              <a:pathLst>
                <a:path extrusionOk="0" h="142900" w="73912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rect b="b" l="l" r="r" t="t"/>
              <a:pathLst>
                <a:path extrusionOk="0" h="272154" w="169201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rect b="b" l="l" r="r" t="t"/>
                  <a:pathLst>
                    <a:path extrusionOk="0" h="122070" w="343054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rect b="b" l="l" r="r" t="t"/>
                  <a:pathLst>
                    <a:path extrusionOk="0" h="89916" w="145163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rect b="b" l="l" r="r" t="t"/>
                  <a:pathLst>
                    <a:path extrusionOk="0" h="198541" w="343006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rect b="b" l="l" r="r" t="t"/>
                    <a:pathLst>
                      <a:path extrusionOk="0" h="56007" w="96807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rect b="b" l="l" r="r" t="t"/>
                    <a:pathLst>
                      <a:path extrusionOk="0" h="54959" w="94907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rect b="b" l="l" r="r" t="t"/>
                  <a:pathLst>
                    <a:path extrusionOk="0" h="12299" w="21235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rect b="b" l="l" r="r" t="t"/>
                  <a:pathLst>
                    <a:path extrusionOk="0" h="12299" w="21197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rect b="b" l="l" r="r" t="t"/>
                  <a:pathLst>
                    <a:path extrusionOk="0" h="12263" w="21342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rect b="b" l="l" r="r" t="t"/>
                  <a:pathLst>
                    <a:path extrusionOk="0" h="15763" w="27254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rect b="b" l="l" r="r" t="t"/>
                  <a:pathLst>
                    <a:path extrusionOk="0" h="12298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rect b="b" l="l" r="r" t="t"/>
                  <a:pathLst>
                    <a:path extrusionOk="0" h="12299" w="21411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rect b="b" l="l" r="r" t="t"/>
                  <a:pathLst>
                    <a:path extrusionOk="0" h="12298" w="21235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rect b="b" l="l" r="r" t="t"/>
                  <a:pathLst>
                    <a:path extrusionOk="0" h="12299" w="20976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rect b="b" l="l" r="r" t="t"/>
                  <a:pathLst>
                    <a:path extrusionOk="0" h="12358" w="2115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rect b="b" l="l" r="r" t="t"/>
                  <a:pathLst>
                    <a:path extrusionOk="0" h="12263" w="21269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rect b="b" l="l" r="r" t="t"/>
                  <a:pathLst>
                    <a:path extrusionOk="0" h="15823" w="27256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rect b="b" l="l" r="r" t="t"/>
                  <a:pathLst>
                    <a:path extrusionOk="0" h="17487" w="33535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rect b="b" l="l" r="r" t="t"/>
                  <a:pathLst>
                    <a:path extrusionOk="0" h="12299" w="20746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rect b="b" l="l" r="r" t="t"/>
                  <a:pathLst>
                    <a:path extrusionOk="0" h="14108" w="24523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rect b="b" l="l" r="r" t="t"/>
                  <a:pathLst>
                    <a:path extrusionOk="0" h="14108" w="24413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rect b="b" l="l" r="r" t="t"/>
                  <a:pathLst>
                    <a:path extrusionOk="0" h="41195" w="71148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rect b="b" l="l" r="r" t="t"/>
                  <a:pathLst>
                    <a:path extrusionOk="0" h="12263" w="21424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rect b="b" l="l" r="r" t="t"/>
                  <a:pathLst>
                    <a:path extrusionOk="0" h="12299" w="20722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rect b="b" l="l" r="r" t="t"/>
                  <a:pathLst>
                    <a:path extrusionOk="0" h="12299" w="2121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rect b="b" l="l" r="r" t="t"/>
                  <a:pathLst>
                    <a:path extrusionOk="0" h="12299" w="21316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rect b="b" l="l" r="r" t="t"/>
                  <a:pathLst>
                    <a:path extrusionOk="0" h="12298" w="2121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rect b="b" l="l" r="r" t="t"/>
                  <a:pathLst>
                    <a:path extrusionOk="0" h="17728" w="30663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rect b="b" l="l" r="r" t="t"/>
                  <a:pathLst>
                    <a:path extrusionOk="0" h="12299" w="2140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rect b="b" l="l" r="r" t="t"/>
                  <a:pathLst>
                    <a:path extrusionOk="0" h="12299" w="2120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rect b="b" l="l" r="r" t="t"/>
                  <a:pathLst>
                    <a:path extrusionOk="0" h="12299" w="20781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rect b="b" l="l" r="r" t="t"/>
                  <a:pathLst>
                    <a:path extrusionOk="0" h="12299" w="21271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rect b="b" l="l" r="r" t="t"/>
                  <a:pathLst>
                    <a:path extrusionOk="0" h="12299" w="21364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rect b="b" l="l" r="r" t="t"/>
                  <a:pathLst>
                    <a:path extrusionOk="0" h="12299" w="21257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rect b="b" l="l" r="r" t="t"/>
                  <a:pathLst>
                    <a:path extrusionOk="0" h="12299" w="21269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rect b="b" l="l" r="r" t="t"/>
                  <a:pathLst>
                    <a:path extrusionOk="0" h="12263" w="21257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rect b="b" l="l" r="r" t="t"/>
                  <a:pathLst>
                    <a:path extrusionOk="0" h="12299" w="21234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rect b="b" l="l" r="r" t="t"/>
                  <a:pathLst>
                    <a:path extrusionOk="0" h="21252" w="36743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rect b="b" l="l" r="r" t="t"/>
                  <a:pathLst>
                    <a:path extrusionOk="0" h="14204" w="24428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rect b="b" l="l" r="r" t="t"/>
                    <a:pathLst>
                      <a:path extrusionOk="0" h="280361" w="20739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rect b="b" l="l" r="r" t="t"/>
                    <a:pathLst>
                      <a:path extrusionOk="0" h="127104" w="205775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rect b="b" l="l" r="r" t="t"/>
                    <a:pathLst>
                      <a:path extrusionOk="0" h="278140" w="200455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rect b="b" l="l" r="r" t="t"/>
                    <a:pathLst>
                      <a:path extrusionOk="0" h="121824" w="200455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rect b="b" l="l" r="r" t="t"/>
                  <a:pathLst>
                    <a:path extrusionOk="0" h="144970" w="2375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rect b="b" l="l" r="r" t="t"/>
                  <a:pathLst>
                    <a:path extrusionOk="0" h="249936" w="18649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rect b="b" l="l" r="r" t="t"/>
                  <a:pathLst>
                    <a:path extrusionOk="0" h="110490" w="188865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rect b="b" l="l" r="r" t="t"/>
              <a:pathLst>
                <a:path extrusionOk="0" h="432930" w="260754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rect b="b" l="l" r="r" t="t"/>
              <a:pathLst>
                <a:path extrusionOk="0" h="258321" w="330765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rect b="b" l="l" r="r" t="t"/>
              <a:pathLst>
                <a:path extrusionOk="0" h="148055" w="100743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rect b="b" l="l" r="r" t="t"/>
              <a:pathLst>
                <a:path extrusionOk="0" h="181621" w="164429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rect b="b" l="l" r="r" t="t"/>
              <a:pathLst>
                <a:path extrusionOk="0" h="201549" w="145638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rect b="b" l="l" r="r" t="t"/>
              <a:pathLst>
                <a:path extrusionOk="0" h="55816" w="95477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rect b="b" l="l" r="r" t="t"/>
              <a:pathLst>
                <a:path extrusionOk="0" h="44958" w="77712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rect b="b" l="l" r="r" t="t"/>
              <a:pathLst>
                <a:path extrusionOk="0" h="1039558" w="1795739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rect b="b" l="l" r="r" t="t"/>
              <a:pathLst>
                <a:path extrusionOk="0" h="369950" w="644687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rect b="b" l="l" r="r" t="t"/>
              <a:pathLst>
                <a:path extrusionOk="0" h="247554" w="427701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rect b="b" l="l" r="r" t="t"/>
              <a:pathLst>
                <a:path extrusionOk="0" h="371379" w="21385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rect b="b" l="l" r="r" t="t"/>
              <a:pathLst>
                <a:path extrusionOk="0" h="299719" w="205002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rect b="b" l="l" r="r" t="t"/>
              <a:pathLst>
                <a:path extrusionOk="0" h="121006" w="98194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rect b="b" l="l" r="r" t="t"/>
              <a:pathLst>
                <a:path extrusionOk="0" h="135560" w="121123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rect b="b" l="l" r="r" t="t"/>
              <a:pathLst>
                <a:path extrusionOk="0" h="325392" w="228579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rect b="b" l="l" r="r" t="t"/>
              <a:pathLst>
                <a:path extrusionOk="0" h="232904" w="176568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rect b="b" l="l" r="r" t="t"/>
              <a:pathLst>
                <a:path extrusionOk="0" h="160015" w="129892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rect b="b" l="l" r="r" t="t"/>
              <a:pathLst>
                <a:path extrusionOk="0" h="122734" w="130406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rect b="b" l="l" r="r" t="t"/>
              <a:pathLst>
                <a:path extrusionOk="0" h="78223" w="102549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rect b="b" l="l" r="r" t="t"/>
              <a:pathLst>
                <a:path extrusionOk="0" h="53297" w="102084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rect b="b" l="l" r="r" t="t"/>
              <a:pathLst>
                <a:path extrusionOk="0" h="72719" w="9387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rect b="b" l="l" r="r" t="t"/>
              <a:pathLst>
                <a:path extrusionOk="0" h="48808" w="93498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rect b="b" l="l" r="r" t="t"/>
              <a:pathLst>
                <a:path extrusionOk="0" h="385528" w="223526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rect b="b" l="l" r="r" t="t"/>
              <a:pathLst>
                <a:path extrusionOk="0" h="417442" w="222535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rect b="b" l="l" r="r" t="t"/>
              <a:pathLst>
                <a:path extrusionOk="0" h="306321" w="332782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rect b="b" l="l" r="r" t="t"/>
              <a:pathLst>
                <a:path extrusionOk="0" h="405453" w="115651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rect b="b" l="l" r="r" t="t"/>
              <a:pathLst>
                <a:path extrusionOk="0" h="88934" w="69928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rect b="b" l="l" r="r" t="t"/>
              <a:pathLst>
                <a:path extrusionOk="0" h="62802" w="59816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/>
          <p:nvPr>
            <p:ph idx="4294967295" type="ctrTitle"/>
          </p:nvPr>
        </p:nvSpPr>
        <p:spPr>
          <a:xfrm>
            <a:off x="685800" y="1570050"/>
            <a:ext cx="38679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BIG CONCEPT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742" name="Google Shape;742;p18"/>
          <p:cNvSpPr txBox="1"/>
          <p:nvPr>
            <p:ph idx="4294967295" type="subTitle"/>
          </p:nvPr>
        </p:nvSpPr>
        <p:spPr>
          <a:xfrm>
            <a:off x="685800" y="2788652"/>
            <a:ext cx="3867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743" name="Google Shape;743;p18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rect b="b" l="l" r="r" t="t"/>
              <a:pathLst>
                <a:path extrusionOk="0" h="175248" w="225716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rect b="b" l="l" r="r" t="t"/>
              <a:pathLst>
                <a:path extrusionOk="0" h="117585" w="224715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rect b="b" l="l" r="r" t="t"/>
              <a:pathLst>
                <a:path extrusionOk="0" h="168802" w="225586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rect b="b" l="l" r="r" t="t"/>
              <a:pathLst>
                <a:path extrusionOk="0" h="117584" w="224758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rect b="b" l="l" r="r" t="t"/>
              <a:pathLst>
                <a:path extrusionOk="0" h="1115665" w="387976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rect b="b" l="l" r="r" t="t"/>
              <a:pathLst>
                <a:path extrusionOk="0" h="242377" w="248692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rect b="b" l="l" r="r" t="t"/>
              <a:pathLst>
                <a:path extrusionOk="0" h="695039" w="353519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rect b="b" l="l" r="r" t="t"/>
              <a:pathLst>
                <a:path extrusionOk="0" h="814679" w="403432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rect b="b" l="l" r="r" t="t"/>
              <a:pathLst>
                <a:path extrusionOk="0" h="327122" w="268166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rect b="b" l="l" r="r" t="t"/>
              <a:pathLst>
                <a:path extrusionOk="0" h="280709" w="282986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rect b="b" l="l" r="r" t="t"/>
              <a:pathLst>
                <a:path extrusionOk="0" h="623316" w="362138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rect b="b" l="l" r="r" t="t"/>
              <a:pathLst>
                <a:path extrusionOk="0" h="565118" w="419212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rect b="b" l="l" r="r" t="t"/>
              <a:pathLst>
                <a:path extrusionOk="0" h="104783" w="212446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rect b="b" l="l" r="r" t="t"/>
              <a:pathLst>
                <a:path extrusionOk="0" h="109091" w="131568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rect b="b" l="l" r="r" t="t"/>
              <a:pathLst>
                <a:path extrusionOk="0" h="190023" w="130391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rect b="b" l="l" r="r" t="t"/>
              <a:pathLst>
                <a:path extrusionOk="0" h="236452" w="157611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rect b="b" l="l" r="r" t="t"/>
              <a:pathLst>
                <a:path extrusionOk="0" h="56769" w="98079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rect b="b" l="l" r="r" t="t"/>
              <a:pathLst>
                <a:path extrusionOk="0" h="975240" w="67191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rect b="b" l="l" r="r" t="t"/>
              <a:pathLst>
                <a:path extrusionOk="0" h="1128783" w="59588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rect b="b" l="l" r="r" t="t"/>
              <a:pathLst>
                <a:path extrusionOk="0" h="923996" w="59588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rect b="b" l="l" r="r" t="t"/>
              <a:pathLst>
                <a:path extrusionOk="0" h="652653" w="1009872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rect b="b" l="l" r="r" t="t"/>
              <a:pathLst>
                <a:path extrusionOk="0" h="1569720" w="2712855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rect b="b" l="l" r="r" t="t"/>
              <a:pathLst>
                <a:path extrusionOk="0" h="1053560" w="1702888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rect b="b" l="l" r="r" t="t"/>
              <a:pathLst>
                <a:path extrusionOk="0" h="326898" w="519572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rect b="b" l="l" r="r" t="t"/>
              <a:pathLst>
                <a:path extrusionOk="0" h="318992" w="551219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rect b="b" l="l" r="r" t="t"/>
              <a:pathLst>
                <a:path extrusionOk="0" h="93249" w="161184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rect b="b" l="l" r="r" t="t"/>
              <a:pathLst>
                <a:path extrusionOk="0" h="93249" w="161089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rect b="b" l="l" r="r" t="t"/>
              <a:pathLst>
                <a:path extrusionOk="0" h="93154" w="161089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rect b="b" l="l" r="r" t="t"/>
              <a:pathLst>
                <a:path extrusionOk="0" h="59245" w="10245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rect b="b" l="l" r="r" t="t"/>
              <a:pathLst>
                <a:path extrusionOk="0" h="180974" w="307447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rect b="b" l="l" r="r" t="t"/>
              <a:pathLst>
                <a:path extrusionOk="0" h="156591" w="14780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rect b="b" l="l" r="r" t="t"/>
              <a:pathLst>
                <a:path extrusionOk="0" h="61955" w="124214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rect b="b" l="l" r="r" t="t"/>
              <a:pathLst>
                <a:path extrusionOk="0" h="61622" w="11471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rect b="b" l="l" r="r" t="t"/>
              <a:pathLst>
                <a:path extrusionOk="0" h="98678" w="42215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rect b="b" l="l" r="r" t="t"/>
              <a:pathLst>
                <a:path extrusionOk="0" h="94465" w="34783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rect b="b" l="l" r="r" t="t"/>
              <a:pathLst>
                <a:path extrusionOk="0" h="156591" w="147795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rect b="b" l="l" r="r" t="t"/>
              <a:pathLst>
                <a:path extrusionOk="0" h="85344" w="147498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rect b="b" l="l" r="r" t="t"/>
              <a:pathLst>
                <a:path extrusionOk="0" h="61959" w="124119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rect b="b" l="l" r="r" t="t"/>
              <a:pathLst>
                <a:path extrusionOk="0" h="61717" w="11471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rect b="b" l="l" r="r" t="t"/>
              <a:pathLst>
                <a:path extrusionOk="0" h="98678" w="42223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rect b="b" l="l" r="r" t="t"/>
              <a:pathLst>
                <a:path extrusionOk="0" h="94398" w="34688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rect b="b" l="l" r="r" t="t"/>
              <a:pathLst>
                <a:path extrusionOk="0" h="437959" w="756691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rect b="b" l="l" r="r" t="t"/>
              <a:pathLst>
                <a:path extrusionOk="0" h="406050" w="186021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rect b="b" l="l" r="r" t="t"/>
              <a:pathLst>
                <a:path extrusionOk="0" h="257894" w="133813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rect b="b" l="l" r="r" t="t"/>
              <a:pathLst>
                <a:path extrusionOk="0" h="162715" w="28849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rect b="b" l="l" r="r" t="t"/>
              <a:pathLst>
                <a:path extrusionOk="0" h="135768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rect b="b" l="l" r="r" t="t"/>
              <a:pathLst>
                <a:path extrusionOk="0" h="162731" w="288134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rect b="b" l="l" r="r" t="t"/>
              <a:pathLst>
                <a:path extrusionOk="0" h="135691" w="283683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rect b="b" l="l" r="r" t="t"/>
              <a:pathLst>
                <a:path extrusionOk="0" h="1193603" w="422006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rect b="b" l="l" r="r" t="t"/>
              <a:pathLst>
                <a:path extrusionOk="0" h="491697" w="305952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rect b="b" l="l" r="r" t="t"/>
              <a:pathLst>
                <a:path extrusionOk="0" h="781597" w="471048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rect b="b" l="l" r="r" t="t"/>
              <a:pathLst>
                <a:path extrusionOk="0" h="466333" w="597933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rect b="b" l="l" r="r" t="t"/>
              <a:pathLst>
                <a:path extrusionOk="0" h="266828" w="182011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rect b="b" l="l" r="r" t="t"/>
              <a:pathLst>
                <a:path extrusionOk="0" h="328330" w="296973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rect b="b" l="l" r="r" t="t"/>
              <a:pathLst>
                <a:path extrusionOk="0" h="334898" w="334153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rect b="b" l="l" r="r" t="t"/>
              <a:pathLst>
                <a:path extrusionOk="0" h="225075" w="450859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rect b="b" l="l" r="r" t="t"/>
              <a:pathLst>
                <a:path extrusionOk="0" h="291750" w="585718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rect b="b" l="l" r="r" t="t"/>
              <a:pathLst>
                <a:path extrusionOk="0" h="355663" w="713163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rect b="b" l="l" r="r" t="t"/>
              <a:pathLst>
                <a:path extrusionOk="0" h="355568" w="713163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rect b="b" l="l" r="r" t="t"/>
              <a:pathLst>
                <a:path extrusionOk="0" h="408241" w="818751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rect b="b" l="l" r="r" t="t"/>
              <a:pathLst>
                <a:path extrusionOk="0" h="408336" w="818751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rect b="b" l="l" r="r" t="t"/>
              <a:pathLst>
                <a:path extrusionOk="0" h="532828" w="920726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rect b="b" l="l" r="r" t="t"/>
              <a:pathLst>
                <a:path extrusionOk="0" h="635222" w="40771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rect b="b" l="l" r="r" t="t"/>
              <a:pathLst>
                <a:path extrusionOk="0" h="108775" w="319897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rect b="b" l="l" r="r" t="t"/>
              <a:pathLst>
                <a:path extrusionOk="0" h="1451800" w="1343462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rect b="b" l="l" r="r" t="t"/>
                <a:pathLst>
                  <a:path extrusionOk="0" h="100744" w="177232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rect b="b" l="l" r="r" t="t"/>
                <a:pathLst>
                  <a:path extrusionOk="0" h="109857" w="155883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rect b="b" l="l" r="r" t="t"/>
                <a:pathLst>
                  <a:path extrusionOk="0" h="73375" w="192169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rect b="b" l="l" r="r" t="t"/>
                <a:pathLst>
                  <a:path extrusionOk="0" h="127583" w="15613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rect b="b" l="l" r="r" t="t"/>
                <a:pathLst>
                  <a:path extrusionOk="0" h="62054" w="73778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rect b="b" l="l" r="r" t="t"/>
                <a:pathLst>
                  <a:path extrusionOk="0" h="128783" w="18351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rect b="b" l="l" r="r" t="t"/>
                <a:pathLst>
                  <a:path extrusionOk="0" h="49275" w="64221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rect b="b" l="l" r="r" t="t"/>
                <a:pathLst>
                  <a:path extrusionOk="0" h="51616" w="68642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rect b="b" l="l" r="r" t="t"/>
                <a:pathLst>
                  <a:path extrusionOk="0" h="61619" w="68187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rect b="b" l="l" r="r" t="t"/>
                <a:pathLst>
                  <a:path extrusionOk="0" h="174500" w="303199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rect b="b" l="l" r="r" t="t"/>
                <a:pathLst>
                  <a:path extrusionOk="0" h="45815" w="79173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rect b="b" l="l" r="r" t="t"/>
                <a:pathLst>
                  <a:path extrusionOk="0" h="118292" w="303209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rect b="b" l="l" r="r" t="t"/>
                <a:pathLst>
                  <a:path extrusionOk="0" h="244320" w="217122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rect b="b" l="l" r="r" t="t"/>
                <a:pathLst>
                  <a:path extrusionOk="0" h="245364" w="216421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rect b="b" l="l" r="r" t="t"/>
              <a:pathLst>
                <a:path extrusionOk="0" h="86677" w="49989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rect b="b" l="l" r="r" t="t"/>
              <a:pathLst>
                <a:path extrusionOk="0" h="479679" w="82892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rect b="b" l="l" r="r" t="t"/>
              <a:pathLst>
                <a:path extrusionOk="0" h="682637" w="465451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rect b="b" l="l" r="r" t="t"/>
              <a:pathLst>
                <a:path extrusionOk="0" h="504907" w="86758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rect b="b" l="l" r="r" t="t"/>
              <a:pathLst>
                <a:path extrusionOk="0" h="275766" w="221715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rect b="b" l="l" r="r" t="t"/>
              <a:pathLst>
                <a:path extrusionOk="0" h="308347" w="274953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rect b="b" l="l" r="r" t="t"/>
              <a:pathLst>
                <a:path extrusionOk="0" h="461811" w="400459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rect b="b" l="l" r="r" t="t"/>
              <a:pathLst>
                <a:path extrusionOk="0" h="364308" w="294816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rect b="b" l="l" r="r" t="t"/>
              <a:pathLst>
                <a:path extrusionOk="0" h="278850" w="296585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rect b="b" l="l" r="r" t="t"/>
              <a:pathLst>
                <a:path extrusionOk="0" h="178155" w="232912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rect b="b" l="l" r="r" t="t"/>
              <a:pathLst>
                <a:path extrusionOk="0" h="121227" w="231905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rect b="b" l="l" r="r" t="t"/>
              <a:pathLst>
                <a:path extrusionOk="0" h="165568" w="21368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rect b="b" l="l" r="r" t="t"/>
              <a:pathLst>
                <a:path extrusionOk="0" h="111143" w="212755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rect b="b" l="l" r="r" t="t"/>
              <a:pathLst>
                <a:path extrusionOk="0" h="1595222" w="455829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rect b="b" l="l" r="r" t="t"/>
              <a:pathLst>
                <a:path extrusionOk="0" h="1060979" w="485198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rect b="b" l="l" r="r" t="t"/>
              <a:pathLst>
                <a:path extrusionOk="0" h="609714" w="698939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rect b="b" l="l" r="r" t="t"/>
              <a:pathLst>
                <a:path extrusionOk="0" h="197615" w="168312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rect b="b" l="l" r="r" t="t"/>
              <a:pathLst>
                <a:path extrusionOk="0" h="142961" w="135999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9"/>
          <p:cNvSpPr txBox="1"/>
          <p:nvPr>
            <p:ph idx="1" type="body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858" name="Google Shape;858;p19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859" name="Google Shape;859;p19"/>
          <p:cNvSpPr txBox="1"/>
          <p:nvPr>
            <p:ph idx="2" type="body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860" name="Google Shape;860;p19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1" name="Google Shape;861;p19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862" name="Google Shape;862;p19"/>
            <p:cNvSpPr/>
            <p:nvPr/>
          </p:nvSpPr>
          <p:spPr>
            <a:xfrm>
              <a:off x="3796336" y="2589414"/>
              <a:ext cx="682110" cy="393573"/>
            </a:xfrm>
            <a:custGeom>
              <a:rect b="b" l="l" r="r" t="t"/>
              <a:pathLst>
                <a:path extrusionOk="0" h="393573" w="68211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809355" y="2149168"/>
              <a:ext cx="705962" cy="408622"/>
            </a:xfrm>
            <a:custGeom>
              <a:rect b="b" l="l" r="r" t="t"/>
              <a:pathLst>
                <a:path extrusionOk="0" h="408622" w="705962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162289" y="2390151"/>
              <a:ext cx="329177" cy="571404"/>
            </a:xfrm>
            <a:custGeom>
              <a:rect b="b" l="l" r="r" t="t"/>
              <a:pathLst>
                <a:path extrusionOk="0" h="571404" w="329177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33207" y="2390151"/>
              <a:ext cx="329081" cy="571404"/>
            </a:xfrm>
            <a:custGeom>
              <a:rect b="b" l="l" r="r" t="t"/>
              <a:pathLst>
                <a:path extrusionOk="0" h="571404" w="329081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33207" y="2390151"/>
              <a:ext cx="329081" cy="287940"/>
            </a:xfrm>
            <a:custGeom>
              <a:rect b="b" l="l" r="r" t="t"/>
              <a:pathLst>
                <a:path extrusionOk="0" h="287940" w="329081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162289" y="2390151"/>
              <a:ext cx="329177" cy="287940"/>
            </a:xfrm>
            <a:custGeom>
              <a:rect b="b" l="l" r="r" t="t"/>
              <a:pathLst>
                <a:path extrusionOk="0" h="287940" w="329177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809355" y="2353479"/>
              <a:ext cx="352933" cy="307181"/>
            </a:xfrm>
            <a:custGeom>
              <a:rect b="b" l="l" r="r" t="t"/>
              <a:pathLst>
                <a:path extrusionOk="0" h="307181" w="352933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162289" y="2353479"/>
              <a:ext cx="353029" cy="307181"/>
            </a:xfrm>
            <a:custGeom>
              <a:rect b="b" l="l" r="r" t="t"/>
              <a:pathLst>
                <a:path extrusionOk="0" h="307181" w="353029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379054" y="3098705"/>
              <a:ext cx="1297601" cy="763520"/>
            </a:xfrm>
            <a:custGeom>
              <a:rect b="b" l="l" r="r" t="t"/>
              <a:pathLst>
                <a:path extrusionOk="0" h="763520" w="1297601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81013" y="322726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530597" y="3624781"/>
              <a:ext cx="70985" cy="153066"/>
            </a:xfrm>
            <a:custGeom>
              <a:rect b="b" l="l" r="r" t="t"/>
              <a:pathLst>
                <a:path extrusionOk="0" h="153066" w="70985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67139" y="329893"/>
              <a:ext cx="65379" cy="96678"/>
            </a:xfrm>
            <a:custGeom>
              <a:rect b="b" l="l" r="r" t="t"/>
              <a:pathLst>
                <a:path extrusionOk="0" h="96678" w="65379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23901" y="351343"/>
              <a:ext cx="1171694" cy="3426502"/>
            </a:xfrm>
            <a:custGeom>
              <a:rect b="b" l="l" r="r" t="t"/>
              <a:pathLst>
                <a:path extrusionOk="0" h="3426502" w="1171694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414398" y="357753"/>
              <a:ext cx="1171599" cy="3426525"/>
            </a:xfrm>
            <a:custGeom>
              <a:rect b="b" l="l" r="r" t="t"/>
              <a:pathLst>
                <a:path extrusionOk="0" h="3426525" w="1171599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479777" y="459022"/>
              <a:ext cx="1041506" cy="3182614"/>
            </a:xfrm>
            <a:custGeom>
              <a:rect b="b" l="l" r="r" t="t"/>
              <a:pathLst>
                <a:path extrusionOk="0" h="3182614" w="1041506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rect b="b" l="l" r="r" t="t"/>
              <a:pathLst>
                <a:path extrusionOk="0" h="80859" w="46533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988272" y="730303"/>
              <a:ext cx="23851" cy="30807"/>
            </a:xfrm>
            <a:custGeom>
              <a:rect b="b" l="l" r="r" t="t"/>
              <a:pathLst>
                <a:path extrusionOk="0" h="30807" w="23851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609185" y="1342555"/>
              <a:ext cx="26417" cy="145526"/>
            </a:xfrm>
            <a:custGeom>
              <a:rect b="b" l="l" r="r" t="t"/>
              <a:pathLst>
                <a:path extrusionOk="0" h="145526" w="26417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609185" y="1517667"/>
              <a:ext cx="26417" cy="145530"/>
            </a:xfrm>
            <a:custGeom>
              <a:rect b="b" l="l" r="r" t="t"/>
              <a:pathLst>
                <a:path extrusionOk="0" h="145530" w="26417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98943" y="668398"/>
              <a:ext cx="778468" cy="1303739"/>
            </a:xfrm>
            <a:custGeom>
              <a:rect b="b" l="l" r="r" t="t"/>
              <a:pathLst>
                <a:path extrusionOk="0" h="1303739" w="778468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98943" y="1688145"/>
              <a:ext cx="778468" cy="1303647"/>
            </a:xfrm>
            <a:custGeom>
              <a:rect b="b" l="l" r="r" t="t"/>
              <a:pathLst>
                <a:path extrusionOk="0" h="1303647" w="778468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99323" y="2707876"/>
              <a:ext cx="778184" cy="892902"/>
            </a:xfrm>
            <a:custGeom>
              <a:rect b="b" l="l" r="r" t="t"/>
              <a:pathLst>
                <a:path extrusionOk="0" h="892902" w="778184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781159" y="1048176"/>
              <a:ext cx="416151" cy="544252"/>
            </a:xfrm>
            <a:custGeom>
              <a:rect b="b" l="l" r="r" t="t"/>
              <a:pathLst>
                <a:path extrusionOk="0" h="544252" w="416151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812185" y="2127070"/>
              <a:ext cx="353313" cy="495871"/>
            </a:xfrm>
            <a:custGeom>
              <a:rect b="b" l="l" r="r" t="t"/>
              <a:pathLst>
                <a:path extrusionOk="0" h="495871" w="353313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825774" y="2064110"/>
              <a:ext cx="326421" cy="236124"/>
            </a:xfrm>
            <a:custGeom>
              <a:rect b="b" l="l" r="r" t="t"/>
              <a:pathLst>
                <a:path extrusionOk="0" h="236124" w="326421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803918" y="3156860"/>
              <a:ext cx="410711" cy="349715"/>
            </a:xfrm>
            <a:custGeom>
              <a:rect b="b" l="l" r="r" t="t"/>
              <a:pathLst>
                <a:path extrusionOk="0" h="349715" w="410711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93051" y="480769"/>
              <a:ext cx="842423" cy="783621"/>
            </a:xfrm>
            <a:custGeom>
              <a:rect b="b" l="l" r="r" t="t"/>
              <a:pathLst>
                <a:path extrusionOk="0" h="783621" w="842423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315759" y="484198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19530" y="544206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523395" y="604308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27166" y="66431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730936" y="72441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834707" y="784426"/>
              <a:ext cx="383912" cy="270224"/>
            </a:xfrm>
            <a:custGeom>
              <a:rect b="b" l="l" r="r" t="t"/>
              <a:pathLst>
                <a:path extrusionOk="0" h="270224" w="383912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938478" y="844529"/>
              <a:ext cx="383913" cy="270224"/>
            </a:xfrm>
            <a:custGeom>
              <a:rect b="b" l="l" r="r" t="t"/>
              <a:pathLst>
                <a:path extrusionOk="0" h="270224" w="383913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5042248" y="904537"/>
              <a:ext cx="384008" cy="270224"/>
            </a:xfrm>
            <a:custGeom>
              <a:rect b="b" l="l" r="r" t="t"/>
              <a:pathLst>
                <a:path extrusionOk="0" h="270224" w="384008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316519" y="69355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420290" y="753661"/>
              <a:ext cx="103865" cy="97152"/>
            </a:xfrm>
            <a:custGeom>
              <a:rect b="b" l="l" r="r" t="t"/>
              <a:pathLst>
                <a:path extrusionOk="0" h="97152" w="103865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524441" y="81366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27926" y="873771"/>
              <a:ext cx="103770" cy="97187"/>
            </a:xfrm>
            <a:custGeom>
              <a:rect b="b" l="l" r="r" t="t"/>
              <a:pathLst>
                <a:path extrusionOk="0" h="97187" w="10377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731697" y="933778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835467" y="99388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939238" y="1053889"/>
              <a:ext cx="103770" cy="97206"/>
            </a:xfrm>
            <a:custGeom>
              <a:rect b="b" l="l" r="r" t="t"/>
              <a:pathLst>
                <a:path extrusionOk="0" h="97206" w="10377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5043008" y="1113991"/>
              <a:ext cx="103770" cy="97204"/>
            </a:xfrm>
            <a:custGeom>
              <a:rect b="b" l="l" r="r" t="t"/>
              <a:pathLst>
                <a:path extrusionOk="0" h="97204" w="10377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5" name="Google Shape;905;p19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906" name="Google Shape;906;p19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rect b="b" l="l" r="r" t="t"/>
                <a:pathLst>
                  <a:path extrusionOk="0" h="97152" w="103865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rect b="b" l="l" r="r" t="t"/>
                <a:pathLst>
                  <a:path extrusionOk="0" h="97187" w="10377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rect b="b" l="l" r="r" t="t"/>
                <a:pathLst>
                  <a:path extrusionOk="0" h="97206" w="10377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rect b="b" l="l" r="r" t="t"/>
                <a:pathLst>
                  <a:path extrusionOk="0" h="97204" w="10377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4" name="Google Shape;914;p19"/>
            <p:cNvSpPr/>
            <p:nvPr/>
          </p:nvSpPr>
          <p:spPr>
            <a:xfrm>
              <a:off x="5776434" y="3835950"/>
              <a:ext cx="422399" cy="244506"/>
            </a:xfrm>
            <a:custGeom>
              <a:rect b="b" l="l" r="r" t="t"/>
              <a:pathLst>
                <a:path extrusionOk="0" h="244506" w="422399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5919927" y="3349699"/>
              <a:ext cx="376785" cy="648842"/>
            </a:xfrm>
            <a:custGeom>
              <a:rect b="b" l="l" r="r" t="t"/>
              <a:pathLst>
                <a:path extrusionOk="0" h="648842" w="376785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5821952" y="3404277"/>
              <a:ext cx="376880" cy="648747"/>
            </a:xfrm>
            <a:custGeom>
              <a:rect b="b" l="l" r="r" t="t"/>
              <a:pathLst>
                <a:path extrusionOk="0" h="648747" w="37688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151700" y="3513243"/>
              <a:ext cx="145012" cy="539781"/>
            </a:xfrm>
            <a:custGeom>
              <a:rect b="b" l="l" r="r" t="t"/>
              <a:pathLst>
                <a:path extrusionOk="0" h="539781" w="145012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869087" y="3349699"/>
              <a:ext cx="97973" cy="104584"/>
            </a:xfrm>
            <a:custGeom>
              <a:rect b="b" l="l" r="r" t="t"/>
              <a:pathLst>
                <a:path extrusionOk="0" h="104584" w="97973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939787" y="3382376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6031584" y="3326084"/>
              <a:ext cx="141211" cy="143535"/>
            </a:xfrm>
            <a:custGeom>
              <a:rect b="b" l="l" r="r" t="t"/>
              <a:pathLst>
                <a:path extrusionOk="0" h="143535" w="141211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3451" y="4003686"/>
              <a:ext cx="608559" cy="352234"/>
            </a:xfrm>
            <a:custGeom>
              <a:rect b="b" l="l" r="r" t="t"/>
              <a:pathLst>
                <a:path extrusionOk="0" h="352234" w="608559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480232" y="3303313"/>
              <a:ext cx="542799" cy="934592"/>
            </a:xfrm>
            <a:custGeom>
              <a:rect b="b" l="l" r="r" t="t"/>
              <a:pathLst>
                <a:path extrusionOk="0" h="934592" w="542799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39115" y="3381894"/>
              <a:ext cx="542894" cy="934592"/>
            </a:xfrm>
            <a:custGeom>
              <a:rect b="b" l="l" r="r" t="t"/>
              <a:pathLst>
                <a:path extrusionOk="0" h="934592" w="542894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814160" y="3538961"/>
              <a:ext cx="208871" cy="777525"/>
            </a:xfrm>
            <a:custGeom>
              <a:rect b="b" l="l" r="r" t="t"/>
              <a:pathLst>
                <a:path extrusionOk="0" h="777525" w="208871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6965" y="3303313"/>
              <a:ext cx="141116" cy="150685"/>
            </a:xfrm>
            <a:custGeom>
              <a:rect b="b" l="l" r="r" t="t"/>
              <a:pathLst>
                <a:path extrusionOk="0" h="150685" w="141116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508835" y="3350470"/>
              <a:ext cx="203454" cy="206683"/>
            </a:xfrm>
            <a:custGeom>
              <a:rect b="b" l="l" r="r" t="t"/>
              <a:pathLst>
                <a:path extrusionOk="0" h="206683" w="203454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641209" y="3269779"/>
              <a:ext cx="203454" cy="206316"/>
            </a:xfrm>
            <a:custGeom>
              <a:rect b="b" l="l" r="r" t="t"/>
              <a:pathLst>
                <a:path extrusionOk="0" h="206316" w="203454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3370326" y="2746576"/>
              <a:ext cx="431236" cy="248888"/>
            </a:xfrm>
            <a:custGeom>
              <a:rect b="b" l="l" r="r" t="t"/>
              <a:pathLst>
                <a:path extrusionOk="0" h="248888" w="431236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3388571" y="2474923"/>
              <a:ext cx="435798" cy="252221"/>
            </a:xfrm>
            <a:custGeom>
              <a:rect b="b" l="l" r="r" t="t"/>
              <a:pathLst>
                <a:path extrusionOk="0" h="252221" w="435798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606470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403301" y="2623608"/>
              <a:ext cx="203169" cy="352710"/>
            </a:xfrm>
            <a:custGeom>
              <a:rect b="b" l="l" r="r" t="t"/>
              <a:pathLst>
                <a:path extrusionOk="0" h="352710" w="203169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403301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3606470" y="2623608"/>
              <a:ext cx="203169" cy="177736"/>
            </a:xfrm>
            <a:custGeom>
              <a:rect b="b" l="l" r="r" t="t"/>
              <a:pathLst>
                <a:path extrusionOk="0" h="177736" w="203169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3388571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3606470" y="2601034"/>
              <a:ext cx="217899" cy="189547"/>
            </a:xfrm>
            <a:custGeom>
              <a:rect b="b" l="l" r="r" t="t"/>
              <a:pathLst>
                <a:path extrusionOk="0" h="189547" w="217899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048784" y="4120462"/>
              <a:ext cx="389804" cy="224885"/>
            </a:xfrm>
            <a:custGeom>
              <a:rect b="b" l="l" r="r" t="t"/>
              <a:pathLst>
                <a:path extrusionOk="0" h="224885" w="389804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065699" y="3875193"/>
              <a:ext cx="393415" cy="227647"/>
            </a:xfrm>
            <a:custGeom>
              <a:rect b="b" l="l" r="r" t="t"/>
              <a:pathLst>
                <a:path extrusionOk="0" h="227647" w="393415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62407" y="4009401"/>
              <a:ext cx="183404" cy="318420"/>
            </a:xfrm>
            <a:custGeom>
              <a:rect b="b" l="l" r="r" t="t"/>
              <a:pathLst>
                <a:path extrusionOk="0" h="318420" w="183404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079003" y="4009401"/>
              <a:ext cx="183403" cy="318420"/>
            </a:xfrm>
            <a:custGeom>
              <a:rect b="b" l="l" r="r" t="t"/>
              <a:pathLst>
                <a:path extrusionOk="0" h="318420" w="183403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079003" y="4009401"/>
              <a:ext cx="183403" cy="160496"/>
            </a:xfrm>
            <a:custGeom>
              <a:rect b="b" l="l" r="r" t="t"/>
              <a:pathLst>
                <a:path extrusionOk="0" h="160496" w="183403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62407" y="4009401"/>
              <a:ext cx="183404" cy="160496"/>
            </a:xfrm>
            <a:custGeom>
              <a:rect b="b" l="l" r="r" t="t"/>
              <a:pathLst>
                <a:path extrusionOk="0" h="160496" w="183404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065699" y="3989017"/>
              <a:ext cx="196707" cy="171164"/>
            </a:xfrm>
            <a:custGeom>
              <a:rect b="b" l="l" r="r" t="t"/>
              <a:pathLst>
                <a:path extrusionOk="0" h="171164" w="196707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62407" y="3989017"/>
              <a:ext cx="196708" cy="171164"/>
            </a:xfrm>
            <a:custGeom>
              <a:rect b="b" l="l" r="r" t="t"/>
              <a:pathLst>
                <a:path extrusionOk="0" h="171164" w="196708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676221" y="3054710"/>
              <a:ext cx="439504" cy="254317"/>
            </a:xfrm>
            <a:custGeom>
              <a:rect b="b" l="l" r="r" t="t"/>
              <a:pathLst>
                <a:path extrusionOk="0" h="254317" w="439504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3825510" y="2548837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3723640" y="2605606"/>
              <a:ext cx="392085" cy="674941"/>
            </a:xfrm>
            <a:custGeom>
              <a:rect b="b" l="l" r="r" t="t"/>
              <a:pathLst>
                <a:path extrusionOk="0" h="674941" w="392085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066691" y="2719049"/>
              <a:ext cx="150904" cy="561498"/>
            </a:xfrm>
            <a:custGeom>
              <a:rect b="b" l="l" r="r" t="t"/>
              <a:pathLst>
                <a:path extrusionOk="0" h="561498" w="150904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3772674" y="2548837"/>
              <a:ext cx="101869" cy="108775"/>
            </a:xfrm>
            <a:custGeom>
              <a:rect b="b" l="l" r="r" t="t"/>
              <a:pathLst>
                <a:path extrusionOk="0" h="108775" w="101869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3846226" y="258352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3941824" y="2524566"/>
              <a:ext cx="146913" cy="149048"/>
            </a:xfrm>
            <a:custGeom>
              <a:rect b="b" l="l" r="r" t="t"/>
              <a:pathLst>
                <a:path extrusionOk="0" h="149048" w="146913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2533225" y="4605761"/>
              <a:ext cx="828643" cy="479488"/>
            </a:xfrm>
            <a:custGeom>
              <a:rect b="b" l="l" r="r" t="t"/>
              <a:pathLst>
                <a:path extrusionOk="0" h="479488" w="828643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2599924" y="3049662"/>
              <a:ext cx="198618" cy="433482"/>
            </a:xfrm>
            <a:custGeom>
              <a:rect b="b" l="l" r="r" t="t"/>
              <a:pathLst>
                <a:path extrusionOk="0" h="433482" w="198618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627967" y="2871431"/>
              <a:ext cx="142827" cy="275330"/>
            </a:xfrm>
            <a:custGeom>
              <a:rect b="b" l="l" r="r" t="t"/>
              <a:pathLst>
                <a:path extrusionOk="0" h="275330" w="142827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942472" y="4777576"/>
              <a:ext cx="307903" cy="173671"/>
            </a:xfrm>
            <a:custGeom>
              <a:rect b="b" l="l" r="r" t="t"/>
              <a:pathLst>
                <a:path extrusionOk="0" h="173671" w="307903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2947261" y="4806358"/>
              <a:ext cx="303072" cy="144889"/>
            </a:xfrm>
            <a:custGeom>
              <a:rect b="b" l="l" r="r" t="t"/>
              <a:pathLst>
                <a:path extrusionOk="0" h="144889" w="303072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2717232" y="4676188"/>
              <a:ext cx="307831" cy="173712"/>
            </a:xfrm>
            <a:custGeom>
              <a:rect b="b" l="l" r="r" t="t"/>
              <a:pathLst>
                <a:path extrusionOk="0" h="173712" w="307831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2722045" y="4705011"/>
              <a:ext cx="303068" cy="144889"/>
            </a:xfrm>
            <a:custGeom>
              <a:rect b="b" l="l" r="r" t="t"/>
              <a:pathLst>
                <a:path extrusionOk="0" h="144889" w="303068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2717265" y="3551725"/>
              <a:ext cx="450461" cy="1274557"/>
            </a:xfrm>
            <a:custGeom>
              <a:rect b="b" l="l" r="r" t="t"/>
              <a:pathLst>
                <a:path extrusionOk="0" h="1274557" w="450461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2775050" y="2505974"/>
              <a:ext cx="327076" cy="524521"/>
            </a:xfrm>
            <a:custGeom>
              <a:rect b="b" l="l" r="r" t="t"/>
              <a:pathLst>
                <a:path extrusionOk="0" h="524521" w="327076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2667800" y="2877512"/>
              <a:ext cx="502799" cy="834581"/>
            </a:xfrm>
            <a:custGeom>
              <a:rect b="b" l="l" r="r" t="t"/>
              <a:pathLst>
                <a:path extrusionOk="0" h="834581" w="502799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3024379" y="2981457"/>
              <a:ext cx="633923" cy="498110"/>
            </a:xfrm>
            <a:custGeom>
              <a:rect b="b" l="l" r="r" t="t"/>
              <a:pathLst>
                <a:path extrusionOk="0" h="498110" w="633923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3001678" y="2971210"/>
              <a:ext cx="194366" cy="284908"/>
            </a:xfrm>
            <a:custGeom>
              <a:rect b="b" l="l" r="r" t="t"/>
              <a:pathLst>
                <a:path extrusionOk="0" h="284908" w="194366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785215" y="2483249"/>
              <a:ext cx="317013" cy="350275"/>
            </a:xfrm>
            <a:custGeom>
              <a:rect b="b" l="l" r="r" t="t"/>
              <a:pathLst>
                <a:path extrusionOk="0" h="350275" w="317013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3466812" y="3201065"/>
              <a:ext cx="95905" cy="84340"/>
            </a:xfrm>
            <a:custGeom>
              <a:rect b="b" l="l" r="r" t="t"/>
              <a:pathLst>
                <a:path extrusionOk="0" h="84340" w="95905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19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966" name="Google Shape;966;p19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rect b="b" l="l" r="r" t="t"/>
                <a:pathLst>
                  <a:path extrusionOk="0" h="159820" w="275954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rect b="b" l="l" r="r" t="t"/>
                <a:pathLst>
                  <a:path extrusionOk="0" h="6572" w="7697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rect b="b" l="l" r="r" t="t"/>
                <a:pathLst>
                  <a:path extrusionOk="0" h="6286" w="6081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rect b="b" l="l" r="r" t="t"/>
                <a:pathLst>
                  <a:path extrusionOk="0" h="159768" w="275954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rect b="b" l="l" r="r" t="t"/>
                <a:pathLst>
                  <a:path extrusionOk="0" h="2666" w="152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rect b="b" l="l" r="r" t="t"/>
                <a:pathLst>
                  <a:path extrusionOk="0" h="2676" w="1525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rect b="b" l="l" r="r" t="t"/>
                <a:pathLst>
                  <a:path extrusionOk="0" h="8583" w="11593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rect b="b" l="l" r="r" t="t"/>
                <a:pathLst>
                  <a:path extrusionOk="0" h="7715" w="10739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rect b="b" l="l" r="r" t="t"/>
                <a:pathLst>
                  <a:path extrusionOk="0" h="7810" w="10738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rect b="b" l="l" r="r" t="t"/>
                <a:pathLst>
                  <a:path extrusionOk="0" h="159785" w="275954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rect b="b" l="l" r="r" t="t"/>
                <a:pathLst>
                  <a:path extrusionOk="0" h="148399" w="256564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rect b="b" l="l" r="r" t="t"/>
                <a:pathLst>
                  <a:path extrusionOk="0" h="3619" w="6461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rect b="b" l="l" r="r" t="t"/>
                <a:pathLst>
                  <a:path extrusionOk="0" h="1547" w="2668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19"/>
            <p:cNvSpPr/>
            <p:nvPr/>
          </p:nvSpPr>
          <p:spPr>
            <a:xfrm>
              <a:off x="3497758" y="3222825"/>
              <a:ext cx="163253" cy="135636"/>
            </a:xfrm>
            <a:custGeom>
              <a:rect b="b" l="l" r="r" t="t"/>
              <a:pathLst>
                <a:path extrusionOk="0" h="135636" w="163253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866407" y="1508477"/>
              <a:ext cx="336298" cy="520294"/>
            </a:xfrm>
            <a:custGeom>
              <a:rect b="b" l="l" r="r" t="t"/>
              <a:pathLst>
                <a:path extrusionOk="0" h="520294" w="336298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848921" y="1535134"/>
              <a:ext cx="307985" cy="495867"/>
            </a:xfrm>
            <a:custGeom>
              <a:rect b="b" l="l" r="r" t="t"/>
              <a:pathLst>
                <a:path extrusionOk="0" h="495867" w="307985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914777" y="1634489"/>
              <a:ext cx="176087" cy="297735"/>
            </a:xfrm>
            <a:custGeom>
              <a:rect b="b" l="l" r="r" t="t"/>
              <a:pathLst>
                <a:path extrusionOk="0" h="297735" w="176087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825908" y="830009"/>
              <a:ext cx="336307" cy="520393"/>
            </a:xfrm>
            <a:custGeom>
              <a:rect b="b" l="l" r="r" t="t"/>
              <a:pathLst>
                <a:path extrusionOk="0" h="520393" w="336307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808424" y="856397"/>
              <a:ext cx="307985" cy="495973"/>
            </a:xfrm>
            <a:custGeom>
              <a:rect b="b" l="l" r="r" t="t"/>
              <a:pathLst>
                <a:path extrusionOk="0" h="495973" w="307985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3864395" y="989404"/>
              <a:ext cx="196042" cy="250697"/>
            </a:xfrm>
            <a:custGeom>
              <a:rect b="b" l="l" r="r" t="t"/>
              <a:pathLst>
                <a:path extrusionOk="0" h="250697" w="196042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/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998" name="Google Shape;998;p20"/>
          <p:cNvSpPr txBox="1"/>
          <p:nvPr>
            <p:ph idx="1" type="body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999" name="Google Shape;999;p20"/>
          <p:cNvSpPr txBox="1"/>
          <p:nvPr>
            <p:ph idx="2" type="body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000" name="Google Shape;1000;p20"/>
          <p:cNvSpPr txBox="1"/>
          <p:nvPr>
            <p:ph idx="3" type="body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20"/>
          <p:cNvSpPr txBox="1"/>
          <p:nvPr>
            <p:ph idx="12" type="sldNum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