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Jolly Lodger"/>
      <p:regular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Arvo"/>
      <p:regular r:id="rId41"/>
      <p:bold r:id="rId42"/>
      <p:italic r:id="rId43"/>
      <p:boldItalic r:id="rId44"/>
    </p:embeddedFont>
    <p:embeddedFont>
      <p:font typeface="Encode Sans Semi Condensed"/>
      <p:regular r:id="rId45"/>
      <p:bold r:id="rId46"/>
    </p:embeddedFont>
    <p:embeddedFont>
      <p:font typeface="Encode Sans Semi Condensed Medium"/>
      <p:regular r:id="rId47"/>
      <p:bold r:id="rId48"/>
    </p:embeddedFont>
    <p:embeddedFont>
      <p:font typeface="Encode Sans Semi Condensed Light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CF8DB48-2B97-40F3-BC23-7DAA6959A389}">
  <a:tblStyle styleId="{0CF8DB48-2B97-40F3-BC23-7DAA6959A3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Arvo-bold.fntdata"/><Relationship Id="rId41" Type="http://schemas.openxmlformats.org/officeDocument/2006/relationships/font" Target="fonts/Arvo-regular.fntdata"/><Relationship Id="rId44" Type="http://schemas.openxmlformats.org/officeDocument/2006/relationships/font" Target="fonts/Arvo-boldItalic.fntdata"/><Relationship Id="rId43" Type="http://schemas.openxmlformats.org/officeDocument/2006/relationships/font" Target="fonts/Arvo-italic.fntdata"/><Relationship Id="rId46" Type="http://schemas.openxmlformats.org/officeDocument/2006/relationships/font" Target="fonts/EncodeSansSemiCondensed-bold.fntdata"/><Relationship Id="rId45" Type="http://schemas.openxmlformats.org/officeDocument/2006/relationships/font" Target="fonts/EncodeSansSemiCondense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EncodeSansSemiCondensedMedium-bold.fntdata"/><Relationship Id="rId47" Type="http://schemas.openxmlformats.org/officeDocument/2006/relationships/font" Target="fonts/EncodeSansSemiCondensedMedium-regular.fntdata"/><Relationship Id="rId49" Type="http://schemas.openxmlformats.org/officeDocument/2006/relationships/font" Target="fonts/EncodeSansSemiCondensed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-regular.fntdata"/><Relationship Id="rId36" Type="http://schemas.openxmlformats.org/officeDocument/2006/relationships/font" Target="fonts/JollyLodger-regular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EncodeSansSemiCondensed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7c0a8ec2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7c0a8ec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63baea270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63baea270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69750" y="1687025"/>
            <a:ext cx="620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pumpkins only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any background color">
  <p:cSld name="BLANK_1_1">
    <p:bg>
      <p:bgPr>
        <a:gradFill>
          <a:gsLst>
            <a:gs pos="0">
              <a:srgbClr val="6E45B9"/>
            </a:gs>
            <a:gs pos="100000">
              <a:srgbClr val="321A5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r background photos">
  <p:cSld name="BLANK_1_1_1_1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4297650" y="4912300"/>
            <a:ext cx="5487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88125" y="1659550"/>
            <a:ext cx="596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88125" y="2611452"/>
            <a:ext cx="596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6325" y="2009400"/>
            <a:ext cx="5731200" cy="819900"/>
          </a:xfrm>
          <a:prstGeom prst="rect">
            <a:avLst/>
          </a:prstGeom>
          <a:effectLst>
            <a:outerShdw blurRad="28575" rotWithShape="0" algn="bl" dir="5400000" dist="19050">
              <a:schemeClr val="accent5">
                <a:alpha val="48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✘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✗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✗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●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○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■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●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○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lly Lodger"/>
              <a:buChar char="■"/>
              <a:defRPr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✘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5"/>
          <p:cNvSpPr/>
          <p:nvPr/>
        </p:nvSpPr>
        <p:spPr>
          <a:xfrm>
            <a:off x="19" y="4159029"/>
            <a:ext cx="2967" cy="6528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6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504825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61650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14525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468063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5721600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57200" y="33395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pumpkins and houses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1"/>
            </a:gs>
            <a:gs pos="50000">
              <a:schemeClr val="accent3"/>
            </a:gs>
            <a:gs pos="100000">
              <a:schemeClr val="accent4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accent6">
                <a:alpha val="51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lly Lodger"/>
              <a:buNone/>
              <a:defRPr sz="3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60000" dist="9525">
              <a:schemeClr val="accent5">
                <a:alpha val="4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Medium"/>
              <a:buChar char="✘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ncode Sans Semi Condensed Medium"/>
              <a:buChar char="✗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✗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●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○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■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●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○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Medium"/>
              <a:buChar char="■"/>
              <a:defRPr sz="2400">
                <a:solidFill>
                  <a:schemeClr val="lt1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2pPr>
            <a:lvl3pPr lvl="2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3pPr>
            <a:lvl4pPr lvl="3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4pPr>
            <a:lvl5pPr lvl="4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5pPr>
            <a:lvl6pPr lvl="5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6pPr>
            <a:lvl7pPr lvl="6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7pPr>
            <a:lvl8pPr lvl="7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8pPr>
            <a:lvl9pPr lvl="8" algn="ctr">
              <a:buNone/>
              <a:defRPr sz="1200">
                <a:solidFill>
                  <a:schemeClr val="lt2"/>
                </a:solidFill>
                <a:latin typeface="Jolly Lodger"/>
                <a:ea typeface="Jolly Lodger"/>
                <a:cs typeface="Jolly Lodger"/>
                <a:sym typeface="Jolly Lodg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Relationship Id="rId5" Type="http://schemas.openxmlformats.org/officeDocument/2006/relationships/slide" Target="/ppt/slides/slide2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jolly-lodger-font.html" TargetMode="External"/><Relationship Id="rId4" Type="http://schemas.openxmlformats.org/officeDocument/2006/relationships/hyperlink" Target="https://www.fontsquirrel.com/fonts/encode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469750" y="1687025"/>
            <a:ext cx="620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SPOOKY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13955" l="30622" r="17868" t="11138"/>
          <a:stretch/>
        </p:blipFill>
        <p:spPr>
          <a:xfrm>
            <a:off x="3267750" y="764100"/>
            <a:ext cx="2604900" cy="252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1288500" y="3084975"/>
            <a:ext cx="6563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4294967295" type="title"/>
          </p:nvPr>
        </p:nvSpPr>
        <p:spPr>
          <a:xfrm>
            <a:off x="0" y="0"/>
            <a:ext cx="9144000" cy="110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Trick or treat?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ANYCASE, USE BIG IMAGE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4297650" y="4912300"/>
            <a:ext cx="5487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 to explain your ideas</a:t>
            </a:r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1893750" y="12751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/>
          <p:nvPr/>
        </p:nvSpPr>
        <p:spPr>
          <a:xfrm flipH="1" rot="10800000">
            <a:off x="3417750" y="12751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6E45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4941750" y="12751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2233925" y="25470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Black</a:t>
            </a:r>
            <a:endParaRPr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5265225" y="25470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White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760650" y="15968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3094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Purple</a:t>
            </a:r>
            <a:endParaRPr>
              <a:solidFill>
                <a:srgbClr val="593094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147" name="Google Shape;147;p26"/>
          <p:cNvGraphicFramePr/>
          <p:nvPr/>
        </p:nvGraphicFramePr>
        <p:xfrm>
          <a:off x="1772000" y="1098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{0CF8DB48-2B97-40F3-BC23-7DAA6959A389}</a:tableStyleId>
              </a:tblPr>
              <a:tblGrid>
                <a:gridCol w="1400000"/>
                <a:gridCol w="1400000"/>
                <a:gridCol w="1400000"/>
                <a:gridCol w="1400000"/>
              </a:tblGrid>
              <a:tr h="61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20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7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30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15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5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24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Encode Sans Semi Condensed Medium"/>
                          <a:ea typeface="Encode Sans Semi Condensed Medium"/>
                          <a:cs typeface="Encode Sans Semi Condensed Medium"/>
                          <a:sym typeface="Encode Sans Semi Condensed Medium"/>
                        </a:rPr>
                        <a:t>16</a:t>
                      </a:r>
                      <a:endParaRPr sz="1800">
                        <a:solidFill>
                          <a:schemeClr val="lt1"/>
                        </a:solidFill>
                        <a:latin typeface="Encode Sans Semi Condensed Medium"/>
                        <a:ea typeface="Encode Sans Semi Condensed Medium"/>
                        <a:cs typeface="Encode Sans Semi Condensed Medium"/>
                        <a:sym typeface="Encode Sans Semi Condensed Medium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D001F">
                        <a:alpha val="324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484338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0013" rotWithShape="0" algn="bl" dir="5400000" dist="19050">
              <a:schemeClr val="accent5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4294967295" type="title"/>
          </p:nvPr>
        </p:nvSpPr>
        <p:spPr>
          <a:xfrm>
            <a:off x="1009650" y="205975"/>
            <a:ext cx="7121100" cy="50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Thrilling 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1894375" y="1766275"/>
            <a:ext cx="664200" cy="282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1156338" y="211217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/>
          <p:nvPr/>
        </p:nvSpPr>
        <p:spPr>
          <a:xfrm>
            <a:off x="2860913" y="327502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3804638" y="184477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4494113" y="3945050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6672038" y="2326125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/>
          <p:nvPr/>
        </p:nvSpPr>
        <p:spPr>
          <a:xfrm>
            <a:off x="7445313" y="4036800"/>
            <a:ext cx="152172" cy="152172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2"/>
            </a:gs>
            <a:gs pos="50000">
              <a:schemeClr val="accent4"/>
            </a:gs>
            <a:gs pos="100000">
              <a:srgbClr val="990000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idx="4294967295" type="title"/>
          </p:nvPr>
        </p:nvSpPr>
        <p:spPr>
          <a:xfrm>
            <a:off x="1009650" y="1144450"/>
            <a:ext cx="71211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/>
              <a:t>89,526,124</a:t>
            </a:r>
            <a:endParaRPr sz="13000"/>
          </a:p>
        </p:txBody>
      </p:sp>
      <p:sp>
        <p:nvSpPr>
          <p:cNvPr id="168" name="Google Shape;168;p28"/>
          <p:cNvSpPr txBox="1"/>
          <p:nvPr>
            <p:ph idx="4294967295" type="subTitle"/>
          </p:nvPr>
        </p:nvSpPr>
        <p:spPr>
          <a:xfrm>
            <a:off x="2423800" y="2230450"/>
            <a:ext cx="4296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4294967295" type="title"/>
          </p:nvPr>
        </p:nvSpPr>
        <p:spPr>
          <a:xfrm>
            <a:off x="684000" y="891775"/>
            <a:ext cx="7772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chemeClr val="dk1"/>
                </a:solidFill>
              </a:rPr>
              <a:t>89,526,124 treats</a:t>
            </a:r>
            <a:endParaRPr b="0" sz="4800">
              <a:solidFill>
                <a:schemeClr val="dk1"/>
              </a:solidFill>
            </a:endParaRPr>
          </a:p>
        </p:txBody>
      </p:sp>
      <p:sp>
        <p:nvSpPr>
          <p:cNvPr id="175" name="Google Shape;175;p29"/>
          <p:cNvSpPr txBox="1"/>
          <p:nvPr>
            <p:ph idx="4294967295" type="subTitle"/>
          </p:nvPr>
        </p:nvSpPr>
        <p:spPr>
          <a:xfrm>
            <a:off x="685800" y="15637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sugar</a:t>
            </a:r>
            <a:endParaRPr sz="1800"/>
          </a:p>
        </p:txBody>
      </p:sp>
      <p:sp>
        <p:nvSpPr>
          <p:cNvPr id="176" name="Google Shape;176;p29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100%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77" name="Google Shape;177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78" name="Google Shape;178;p29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185,244 frights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79" name="Google Shape;179;p29"/>
          <p:cNvSpPr txBox="1"/>
          <p:nvPr>
            <p:ph idx="4294967295" type="subTitle"/>
          </p:nvPr>
        </p:nvSpPr>
        <p:spPr>
          <a:xfrm>
            <a:off x="685800" y="28781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fear</a:t>
            </a:r>
            <a:endParaRPr sz="1800"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1076250" y="1289800"/>
            <a:ext cx="2568900" cy="1944600"/>
          </a:xfrm>
          <a:prstGeom prst="homePlate">
            <a:avLst>
              <a:gd fmla="val 30129" name="adj"/>
            </a:avLst>
          </a:prstGeom>
          <a:solidFill>
            <a:srgbClr val="0D001F">
              <a:alpha val="32400"/>
            </a:srgbClr>
          </a:solidFill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trick or treat?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3213876" y="1289800"/>
            <a:ext cx="2618100" cy="1944600"/>
          </a:xfrm>
          <a:prstGeom prst="chevron">
            <a:avLst>
              <a:gd fmla="val 29853" name="adj"/>
            </a:avLst>
          </a:prstGeom>
          <a:solidFill>
            <a:srgbClr val="0D001F">
              <a:alpha val="32400"/>
            </a:srgbClr>
          </a:solidFill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candies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395333" y="1289800"/>
            <a:ext cx="2618100" cy="1944600"/>
          </a:xfrm>
          <a:prstGeom prst="chevron">
            <a:avLst>
              <a:gd fmla="val 29853" name="adj"/>
            </a:avLst>
          </a:prstGeom>
          <a:solidFill>
            <a:srgbClr val="0D001F">
              <a:alpha val="32400"/>
            </a:srgbClr>
          </a:solidFill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stomach ache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mysterious concepts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1214525" y="971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Orange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pumpkins. The colour orange is named after the appearance of the ripe orange fruit.</a:t>
            </a:r>
            <a:endParaRPr sz="1300"/>
          </a:p>
        </p:txBody>
      </p:sp>
      <p:sp>
        <p:nvSpPr>
          <p:cNvPr id="196" name="Google Shape;196;p31"/>
          <p:cNvSpPr txBox="1"/>
          <p:nvPr>
            <p:ph idx="2" type="body"/>
          </p:nvPr>
        </p:nvSpPr>
        <p:spPr>
          <a:xfrm>
            <a:off x="3468063" y="971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Purple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colour of dusk before the dark night comes.  Is the color most often associated with royalty, magic, and mystery.</a:t>
            </a:r>
            <a:endParaRPr sz="1300"/>
          </a:p>
        </p:txBody>
      </p:sp>
      <p:sp>
        <p:nvSpPr>
          <p:cNvPr id="197" name="Google Shape;197;p31"/>
          <p:cNvSpPr txBox="1"/>
          <p:nvPr>
            <p:ph idx="3" type="body"/>
          </p:nvPr>
        </p:nvSpPr>
        <p:spPr>
          <a:xfrm>
            <a:off x="5721600" y="971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Red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blood, and because of this it has historically been associated with sacrifice, danger and courage.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1214525" y="2495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Orange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pumpkins. The colour orange is named after the appearance of the ripe orange fruit.</a:t>
            </a:r>
            <a:endParaRPr sz="1300"/>
          </a:p>
        </p:txBody>
      </p:sp>
      <p:sp>
        <p:nvSpPr>
          <p:cNvPr id="200" name="Google Shape;200;p31"/>
          <p:cNvSpPr txBox="1"/>
          <p:nvPr>
            <p:ph idx="2" type="body"/>
          </p:nvPr>
        </p:nvSpPr>
        <p:spPr>
          <a:xfrm>
            <a:off x="3468063" y="2495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Purple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colour of dusk before the dark night comes.  Is the color most often associated with royalty, magic, and mystery.</a:t>
            </a:r>
            <a:endParaRPr sz="1300"/>
          </a:p>
        </p:txBody>
      </p:sp>
      <p:sp>
        <p:nvSpPr>
          <p:cNvPr id="201" name="Google Shape;201;p31"/>
          <p:cNvSpPr txBox="1"/>
          <p:nvPr>
            <p:ph idx="3" type="body"/>
          </p:nvPr>
        </p:nvSpPr>
        <p:spPr>
          <a:xfrm>
            <a:off x="5721600" y="24955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Red</a:t>
            </a:r>
            <a:endParaRPr b="1"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Is the color of blood, and because of this it has historically been associated with sacrifice, danger and courage.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457200" y="33395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 u="sng">
                <a:solidFill>
                  <a:srgbClr val="FFFFFF"/>
                </a:solidFill>
                <a:hlinkClick r:id="rId3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7" name="Google Shape;207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900" y="278750"/>
            <a:ext cx="3670200" cy="30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4661650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EDIT IN GOOGLE SLIDES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"Use as Google Slides Theme".</a:t>
            </a:r>
            <a:br>
              <a:rPr lang="en" sz="1400"/>
            </a:br>
            <a:r>
              <a:rPr lang="en" sz="1400"/>
              <a:t>You will get a copy of this document on your Google Drive and will be able to edit, add or delete slides.</a:t>
            </a:r>
            <a:br>
              <a:rPr lang="en" sz="1400"/>
            </a:br>
            <a:r>
              <a:rPr lang="en" sz="1400"/>
              <a:t>You have to be signed in to your Google account.</a:t>
            </a:r>
            <a:br>
              <a:rPr lang="en" sz="1400"/>
            </a:br>
            <a:endParaRPr sz="1400"/>
          </a:p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1504825" y="3448725"/>
            <a:ext cx="6134400" cy="8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000000"/>
                </a:solidFill>
                <a:hlinkClick r:id="rId3"/>
              </a:rPr>
              <a:t>www.slidescarnival.com/help-use-presentation-template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This template is free to use under </a:t>
            </a:r>
            <a:r>
              <a:rPr lang="en" sz="1000" u="sng">
                <a:solidFill>
                  <a:srgbClr val="000000"/>
                </a:solidFill>
                <a:hlinkClick r:id="rId4"/>
              </a:rPr>
              <a:t>Creative Commons Attribution license</a:t>
            </a:r>
            <a:r>
              <a:rPr lang="en" sz="1000">
                <a:solidFill>
                  <a:srgbClr val="000000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1504825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EDIT IN POWERPOINT®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"Download as PowerPoint template". You will get a .pptx file that you can edit in PowerPoint.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hlinkClick action="ppaction://hlinksldjump" r:id="rId5"/>
              </a:rPr>
              <a:t>Presentation design slide</a:t>
            </a:r>
            <a:r>
              <a:rPr lang="en" sz="1400"/>
              <a:t>)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idx="4294967295" type="body"/>
          </p:nvPr>
        </p:nvSpPr>
        <p:spPr>
          <a:xfrm>
            <a:off x="476250" y="152400"/>
            <a:ext cx="8191500" cy="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Mobile</a:t>
            </a: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 project</a:t>
            </a:r>
            <a:endParaRPr sz="3000">
              <a:solidFill>
                <a:srgbClr val="FFFFFF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3799539" y="1518219"/>
            <a:ext cx="15495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scary screenshot here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grpSp>
        <p:nvGrpSpPr>
          <p:cNvPr id="216" name="Google Shape;216;p33"/>
          <p:cNvGrpSpPr/>
          <p:nvPr/>
        </p:nvGrpSpPr>
        <p:grpSpPr>
          <a:xfrm>
            <a:off x="3753932" y="1200028"/>
            <a:ext cx="1636132" cy="3393662"/>
            <a:chOff x="2547150" y="238125"/>
            <a:chExt cx="2525675" cy="5238750"/>
          </a:xfrm>
        </p:grpSpPr>
        <p:sp>
          <p:nvSpPr>
            <p:cNvPr id="217" name="Google Shape;217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34"/>
          <p:cNvSpPr txBox="1"/>
          <p:nvPr>
            <p:ph idx="4294967295" type="body"/>
          </p:nvPr>
        </p:nvSpPr>
        <p:spPr>
          <a:xfrm>
            <a:off x="476250" y="152400"/>
            <a:ext cx="8191500" cy="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Tablet</a:t>
            </a: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 project</a:t>
            </a:r>
            <a:endParaRPr sz="3000">
              <a:solidFill>
                <a:srgbClr val="FFFFFF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3516033" y="1565215"/>
            <a:ext cx="2104800" cy="27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grpSp>
        <p:nvGrpSpPr>
          <p:cNvPr id="228" name="Google Shape;228;p34"/>
          <p:cNvGrpSpPr/>
          <p:nvPr/>
        </p:nvGrpSpPr>
        <p:grpSpPr>
          <a:xfrm>
            <a:off x="3463690" y="1253105"/>
            <a:ext cx="2216628" cy="3420380"/>
            <a:chOff x="2112475" y="238125"/>
            <a:chExt cx="3395050" cy="5238750"/>
          </a:xfrm>
        </p:grpSpPr>
        <p:sp>
          <p:nvSpPr>
            <p:cNvPr id="229" name="Google Shape;22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5"/>
          <p:cNvSpPr txBox="1"/>
          <p:nvPr>
            <p:ph idx="4294967295" type="body"/>
          </p:nvPr>
        </p:nvSpPr>
        <p:spPr>
          <a:xfrm>
            <a:off x="476250" y="152400"/>
            <a:ext cx="8191500" cy="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Desktop</a:t>
            </a:r>
            <a:r>
              <a:rPr lang="en" sz="3000">
                <a:latin typeface="Jolly Lodger"/>
                <a:ea typeface="Jolly Lodger"/>
                <a:cs typeface="Jolly Lodger"/>
                <a:sym typeface="Jolly Lodger"/>
              </a:rPr>
              <a:t> project</a:t>
            </a:r>
            <a:endParaRPr sz="3000">
              <a:solidFill>
                <a:srgbClr val="FFFFFF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2570585" y="1671885"/>
            <a:ext cx="40032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Place your screenshot here</a:t>
            </a:r>
            <a:endParaRPr sz="1000">
              <a:solidFill>
                <a:schemeClr val="lt1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grpSp>
        <p:nvGrpSpPr>
          <p:cNvPr id="240" name="Google Shape;240;p35"/>
          <p:cNvGrpSpPr/>
          <p:nvPr/>
        </p:nvGrpSpPr>
        <p:grpSpPr>
          <a:xfrm>
            <a:off x="1998410" y="1513466"/>
            <a:ext cx="5147174" cy="3015668"/>
            <a:chOff x="1177450" y="241631"/>
            <a:chExt cx="6173152" cy="3616776"/>
          </a:xfrm>
        </p:grpSpPr>
        <p:sp>
          <p:nvSpPr>
            <p:cNvPr id="241" name="Google Shape;241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idx="4294967295" type="ctrTitle"/>
          </p:nvPr>
        </p:nvSpPr>
        <p:spPr>
          <a:xfrm>
            <a:off x="1275150" y="1202350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Happy Halloween!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250" name="Google Shape;250;p36"/>
          <p:cNvSpPr txBox="1"/>
          <p:nvPr>
            <p:ph idx="4294967295" type="subTitle"/>
          </p:nvPr>
        </p:nvSpPr>
        <p:spPr>
          <a:xfrm>
            <a:off x="1275150" y="2173373"/>
            <a:ext cx="65937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Any questions?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251" name="Google Shape;251;p36"/>
          <p:cNvGrpSpPr/>
          <p:nvPr/>
        </p:nvGrpSpPr>
        <p:grpSpPr>
          <a:xfrm>
            <a:off x="3969643" y="365337"/>
            <a:ext cx="1204684" cy="733949"/>
            <a:chOff x="3627210" y="808351"/>
            <a:chExt cx="1889700" cy="1151293"/>
          </a:xfrm>
        </p:grpSpPr>
        <p:sp>
          <p:nvSpPr>
            <p:cNvPr id="252" name="Google Shape;252;p36"/>
            <p:cNvSpPr/>
            <p:nvPr/>
          </p:nvSpPr>
          <p:spPr>
            <a:xfrm>
              <a:off x="4719126" y="808351"/>
              <a:ext cx="653700" cy="414600"/>
            </a:xfrm>
            <a:custGeom>
              <a:rect b="b" l="l" r="r" t="t"/>
              <a:pathLst>
                <a:path extrusionOk="0" h="120000" w="12000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466386" y="1258545"/>
              <a:ext cx="187500" cy="183600"/>
            </a:xfrm>
            <a:custGeom>
              <a:rect b="b" l="l" r="r" t="t"/>
              <a:pathLst>
                <a:path extrusionOk="0" h="120000" w="12000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3741732" y="837969"/>
              <a:ext cx="661500" cy="381300"/>
            </a:xfrm>
            <a:custGeom>
              <a:rect b="b" l="l" r="r" t="t"/>
              <a:pathLst>
                <a:path extrusionOk="0" h="120000" w="12000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3627210" y="1367144"/>
              <a:ext cx="1889700" cy="592500"/>
            </a:xfrm>
            <a:custGeom>
              <a:rect b="b" l="l" r="r" t="t"/>
              <a:pathLst>
                <a:path extrusionOk="0" h="120000" w="12000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0D001F">
                <a:alpha val="324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36"/>
          <p:cNvSpPr/>
          <p:nvPr/>
        </p:nvSpPr>
        <p:spPr>
          <a:xfrm>
            <a:off x="4665739" y="394281"/>
            <a:ext cx="416700" cy="264300"/>
          </a:xfrm>
          <a:custGeom>
            <a:rect b="b" l="l" r="r" t="t"/>
            <a:pathLst>
              <a:path extrusionOk="0" h="120000" w="120000">
                <a:moveTo>
                  <a:pt x="120000" y="86857"/>
                </a:moveTo>
                <a:lnTo>
                  <a:pt x="120000" y="86857"/>
                </a:lnTo>
                <a:lnTo>
                  <a:pt x="119637" y="78857"/>
                </a:lnTo>
                <a:lnTo>
                  <a:pt x="118549" y="71428"/>
                </a:lnTo>
                <a:lnTo>
                  <a:pt x="117099" y="63428"/>
                </a:lnTo>
                <a:lnTo>
                  <a:pt x="115287" y="56000"/>
                </a:lnTo>
                <a:lnTo>
                  <a:pt x="112749" y="48571"/>
                </a:lnTo>
                <a:lnTo>
                  <a:pt x="110211" y="41714"/>
                </a:lnTo>
                <a:lnTo>
                  <a:pt x="107311" y="34857"/>
                </a:lnTo>
                <a:lnTo>
                  <a:pt x="104410" y="28000"/>
                </a:lnTo>
                <a:lnTo>
                  <a:pt x="98972" y="16571"/>
                </a:lnTo>
                <a:lnTo>
                  <a:pt x="93897" y="8000"/>
                </a:lnTo>
                <a:lnTo>
                  <a:pt x="89184" y="0"/>
                </a:lnTo>
                <a:lnTo>
                  <a:pt x="89184" y="0"/>
                </a:lnTo>
                <a:lnTo>
                  <a:pt x="86646" y="6857"/>
                </a:lnTo>
                <a:lnTo>
                  <a:pt x="84471" y="13142"/>
                </a:lnTo>
                <a:lnTo>
                  <a:pt x="81570" y="19428"/>
                </a:lnTo>
                <a:lnTo>
                  <a:pt x="78670" y="25714"/>
                </a:lnTo>
                <a:lnTo>
                  <a:pt x="72507" y="37714"/>
                </a:lnTo>
                <a:lnTo>
                  <a:pt x="65619" y="48571"/>
                </a:lnTo>
                <a:lnTo>
                  <a:pt x="58368" y="58857"/>
                </a:lnTo>
                <a:lnTo>
                  <a:pt x="50755" y="68571"/>
                </a:lnTo>
                <a:lnTo>
                  <a:pt x="43504" y="77142"/>
                </a:lnTo>
                <a:lnTo>
                  <a:pt x="35891" y="85142"/>
                </a:lnTo>
                <a:lnTo>
                  <a:pt x="29003" y="92000"/>
                </a:lnTo>
                <a:lnTo>
                  <a:pt x="22114" y="98285"/>
                </a:lnTo>
                <a:lnTo>
                  <a:pt x="10876" y="108000"/>
                </a:lnTo>
                <a:lnTo>
                  <a:pt x="2900" y="113714"/>
                </a:lnTo>
                <a:lnTo>
                  <a:pt x="0" y="115428"/>
                </a:lnTo>
                <a:lnTo>
                  <a:pt x="0" y="115428"/>
                </a:lnTo>
                <a:lnTo>
                  <a:pt x="6163" y="117142"/>
                </a:lnTo>
                <a:lnTo>
                  <a:pt x="12326" y="118285"/>
                </a:lnTo>
                <a:lnTo>
                  <a:pt x="24290" y="119428"/>
                </a:lnTo>
                <a:lnTo>
                  <a:pt x="35891" y="120000"/>
                </a:lnTo>
                <a:lnTo>
                  <a:pt x="46767" y="118857"/>
                </a:lnTo>
                <a:lnTo>
                  <a:pt x="57280" y="117142"/>
                </a:lnTo>
                <a:lnTo>
                  <a:pt x="67069" y="114857"/>
                </a:lnTo>
                <a:lnTo>
                  <a:pt x="76495" y="111428"/>
                </a:lnTo>
                <a:lnTo>
                  <a:pt x="84833" y="108000"/>
                </a:lnTo>
                <a:lnTo>
                  <a:pt x="92809" y="104571"/>
                </a:lnTo>
                <a:lnTo>
                  <a:pt x="99697" y="100571"/>
                </a:lnTo>
                <a:lnTo>
                  <a:pt x="110574" y="93714"/>
                </a:lnTo>
                <a:lnTo>
                  <a:pt x="117462" y="88571"/>
                </a:lnTo>
                <a:lnTo>
                  <a:pt x="120000" y="86857"/>
                </a:lnTo>
                <a:lnTo>
                  <a:pt x="120000" y="868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4504618" y="681279"/>
            <a:ext cx="119400" cy="117000"/>
          </a:xfrm>
          <a:custGeom>
            <a:rect b="b" l="l" r="r" t="t"/>
            <a:pathLst>
              <a:path extrusionOk="0" h="120000" w="120000">
                <a:moveTo>
                  <a:pt x="49263" y="0"/>
                </a:moveTo>
                <a:lnTo>
                  <a:pt x="0" y="120000"/>
                </a:lnTo>
                <a:lnTo>
                  <a:pt x="120000" y="95483"/>
                </a:lnTo>
                <a:lnTo>
                  <a:pt x="492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042651" y="413162"/>
            <a:ext cx="421800" cy="243000"/>
          </a:xfrm>
          <a:custGeom>
            <a:rect b="b" l="l" r="r" t="t"/>
            <a:pathLst>
              <a:path extrusionOk="0" h="120000" w="120000">
                <a:moveTo>
                  <a:pt x="120000" y="113782"/>
                </a:moveTo>
                <a:lnTo>
                  <a:pt x="120000" y="113782"/>
                </a:lnTo>
                <a:lnTo>
                  <a:pt x="108537" y="106943"/>
                </a:lnTo>
                <a:lnTo>
                  <a:pt x="97432" y="98860"/>
                </a:lnTo>
                <a:lnTo>
                  <a:pt x="87044" y="90777"/>
                </a:lnTo>
                <a:lnTo>
                  <a:pt x="77731" y="81450"/>
                </a:lnTo>
                <a:lnTo>
                  <a:pt x="69134" y="72124"/>
                </a:lnTo>
                <a:lnTo>
                  <a:pt x="61253" y="62797"/>
                </a:lnTo>
                <a:lnTo>
                  <a:pt x="54089" y="53471"/>
                </a:lnTo>
                <a:lnTo>
                  <a:pt x="48000" y="44145"/>
                </a:lnTo>
                <a:lnTo>
                  <a:pt x="42268" y="35440"/>
                </a:lnTo>
                <a:lnTo>
                  <a:pt x="37611" y="27357"/>
                </a:lnTo>
                <a:lnTo>
                  <a:pt x="30089" y="13056"/>
                </a:lnTo>
                <a:lnTo>
                  <a:pt x="25791" y="3730"/>
                </a:lnTo>
                <a:lnTo>
                  <a:pt x="24358" y="0"/>
                </a:lnTo>
                <a:lnTo>
                  <a:pt x="24358" y="0"/>
                </a:lnTo>
                <a:lnTo>
                  <a:pt x="20059" y="8082"/>
                </a:lnTo>
                <a:lnTo>
                  <a:pt x="16477" y="15544"/>
                </a:lnTo>
                <a:lnTo>
                  <a:pt x="13253" y="23626"/>
                </a:lnTo>
                <a:lnTo>
                  <a:pt x="10388" y="31709"/>
                </a:lnTo>
                <a:lnTo>
                  <a:pt x="7880" y="39792"/>
                </a:lnTo>
                <a:lnTo>
                  <a:pt x="6089" y="47875"/>
                </a:lnTo>
                <a:lnTo>
                  <a:pt x="4298" y="55958"/>
                </a:lnTo>
                <a:lnTo>
                  <a:pt x="2865" y="63419"/>
                </a:lnTo>
                <a:lnTo>
                  <a:pt x="1074" y="76476"/>
                </a:lnTo>
                <a:lnTo>
                  <a:pt x="358" y="87046"/>
                </a:lnTo>
                <a:lnTo>
                  <a:pt x="0" y="96373"/>
                </a:lnTo>
                <a:lnTo>
                  <a:pt x="0" y="96373"/>
                </a:lnTo>
                <a:lnTo>
                  <a:pt x="3940" y="100103"/>
                </a:lnTo>
                <a:lnTo>
                  <a:pt x="7880" y="103212"/>
                </a:lnTo>
                <a:lnTo>
                  <a:pt x="12537" y="106321"/>
                </a:lnTo>
                <a:lnTo>
                  <a:pt x="16835" y="108808"/>
                </a:lnTo>
                <a:lnTo>
                  <a:pt x="26149" y="113160"/>
                </a:lnTo>
                <a:lnTo>
                  <a:pt x="35820" y="116269"/>
                </a:lnTo>
                <a:lnTo>
                  <a:pt x="45850" y="118134"/>
                </a:lnTo>
                <a:lnTo>
                  <a:pt x="55880" y="119378"/>
                </a:lnTo>
                <a:lnTo>
                  <a:pt x="65910" y="120000"/>
                </a:lnTo>
                <a:lnTo>
                  <a:pt x="75223" y="120000"/>
                </a:lnTo>
                <a:lnTo>
                  <a:pt x="84537" y="119378"/>
                </a:lnTo>
                <a:lnTo>
                  <a:pt x="92776" y="118756"/>
                </a:lnTo>
                <a:lnTo>
                  <a:pt x="107104" y="116269"/>
                </a:lnTo>
                <a:lnTo>
                  <a:pt x="116776" y="114404"/>
                </a:lnTo>
                <a:lnTo>
                  <a:pt x="120000" y="113782"/>
                </a:lnTo>
                <a:lnTo>
                  <a:pt x="120000" y="1137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9643" y="750511"/>
            <a:ext cx="1204800" cy="377700"/>
          </a:xfrm>
          <a:custGeom>
            <a:rect b="b" l="l" r="r" t="t"/>
            <a:pathLst>
              <a:path extrusionOk="0" h="120000" w="120000">
                <a:moveTo>
                  <a:pt x="95673" y="31600"/>
                </a:moveTo>
                <a:lnTo>
                  <a:pt x="88526" y="64400"/>
                </a:lnTo>
                <a:lnTo>
                  <a:pt x="86144" y="39200"/>
                </a:lnTo>
                <a:lnTo>
                  <a:pt x="86144" y="39200"/>
                </a:lnTo>
                <a:lnTo>
                  <a:pt x="83009" y="41200"/>
                </a:lnTo>
                <a:lnTo>
                  <a:pt x="79874" y="43200"/>
                </a:lnTo>
                <a:lnTo>
                  <a:pt x="73730" y="45600"/>
                </a:lnTo>
                <a:lnTo>
                  <a:pt x="68087" y="73600"/>
                </a:lnTo>
                <a:lnTo>
                  <a:pt x="62946" y="48000"/>
                </a:lnTo>
                <a:lnTo>
                  <a:pt x="62946" y="48000"/>
                </a:lnTo>
                <a:lnTo>
                  <a:pt x="57680" y="48400"/>
                </a:lnTo>
                <a:lnTo>
                  <a:pt x="52539" y="48000"/>
                </a:lnTo>
                <a:lnTo>
                  <a:pt x="47648" y="46800"/>
                </a:lnTo>
                <a:lnTo>
                  <a:pt x="42884" y="45200"/>
                </a:lnTo>
                <a:lnTo>
                  <a:pt x="34858" y="73600"/>
                </a:lnTo>
                <a:lnTo>
                  <a:pt x="30219" y="39200"/>
                </a:lnTo>
                <a:lnTo>
                  <a:pt x="30219" y="39200"/>
                </a:lnTo>
                <a:lnTo>
                  <a:pt x="26833" y="36800"/>
                </a:lnTo>
                <a:lnTo>
                  <a:pt x="23573" y="34400"/>
                </a:lnTo>
                <a:lnTo>
                  <a:pt x="17680" y="29200"/>
                </a:lnTo>
                <a:lnTo>
                  <a:pt x="12539" y="24000"/>
                </a:lnTo>
                <a:lnTo>
                  <a:pt x="8150" y="19200"/>
                </a:lnTo>
                <a:lnTo>
                  <a:pt x="4764" y="14800"/>
                </a:lnTo>
                <a:lnTo>
                  <a:pt x="2131" y="11200"/>
                </a:lnTo>
                <a:lnTo>
                  <a:pt x="0" y="8000"/>
                </a:lnTo>
                <a:lnTo>
                  <a:pt x="0" y="8000"/>
                </a:lnTo>
                <a:lnTo>
                  <a:pt x="501" y="11600"/>
                </a:lnTo>
                <a:lnTo>
                  <a:pt x="1128" y="16000"/>
                </a:lnTo>
                <a:lnTo>
                  <a:pt x="1880" y="21600"/>
                </a:lnTo>
                <a:lnTo>
                  <a:pt x="3134" y="28400"/>
                </a:lnTo>
                <a:lnTo>
                  <a:pt x="4639" y="36000"/>
                </a:lnTo>
                <a:lnTo>
                  <a:pt x="6394" y="44400"/>
                </a:lnTo>
                <a:lnTo>
                  <a:pt x="8652" y="53200"/>
                </a:lnTo>
                <a:lnTo>
                  <a:pt x="11159" y="62400"/>
                </a:lnTo>
                <a:lnTo>
                  <a:pt x="12664" y="66800"/>
                </a:lnTo>
                <a:lnTo>
                  <a:pt x="14169" y="71600"/>
                </a:lnTo>
                <a:lnTo>
                  <a:pt x="15799" y="76000"/>
                </a:lnTo>
                <a:lnTo>
                  <a:pt x="17554" y="80400"/>
                </a:lnTo>
                <a:lnTo>
                  <a:pt x="19435" y="84800"/>
                </a:lnTo>
                <a:lnTo>
                  <a:pt x="21442" y="88800"/>
                </a:lnTo>
                <a:lnTo>
                  <a:pt x="23573" y="93200"/>
                </a:lnTo>
                <a:lnTo>
                  <a:pt x="25830" y="96800"/>
                </a:lnTo>
                <a:lnTo>
                  <a:pt x="28213" y="100400"/>
                </a:lnTo>
                <a:lnTo>
                  <a:pt x="30595" y="104000"/>
                </a:lnTo>
                <a:lnTo>
                  <a:pt x="33228" y="107200"/>
                </a:lnTo>
                <a:lnTo>
                  <a:pt x="35987" y="110000"/>
                </a:lnTo>
                <a:lnTo>
                  <a:pt x="38871" y="112800"/>
                </a:lnTo>
                <a:lnTo>
                  <a:pt x="41880" y="114800"/>
                </a:lnTo>
                <a:lnTo>
                  <a:pt x="41880" y="114800"/>
                </a:lnTo>
                <a:lnTo>
                  <a:pt x="44137" y="101200"/>
                </a:lnTo>
                <a:lnTo>
                  <a:pt x="46394" y="88000"/>
                </a:lnTo>
                <a:lnTo>
                  <a:pt x="48275" y="78000"/>
                </a:lnTo>
                <a:lnTo>
                  <a:pt x="48902" y="74800"/>
                </a:lnTo>
                <a:lnTo>
                  <a:pt x="49278" y="73200"/>
                </a:lnTo>
                <a:lnTo>
                  <a:pt x="49278" y="73200"/>
                </a:lnTo>
                <a:lnTo>
                  <a:pt x="51410" y="89600"/>
                </a:lnTo>
                <a:lnTo>
                  <a:pt x="53416" y="104800"/>
                </a:lnTo>
                <a:lnTo>
                  <a:pt x="55297" y="120000"/>
                </a:lnTo>
                <a:lnTo>
                  <a:pt x="55297" y="120000"/>
                </a:lnTo>
                <a:lnTo>
                  <a:pt x="58432" y="120000"/>
                </a:lnTo>
                <a:lnTo>
                  <a:pt x="58432" y="120000"/>
                </a:lnTo>
                <a:lnTo>
                  <a:pt x="60940" y="120000"/>
                </a:lnTo>
                <a:lnTo>
                  <a:pt x="63448" y="119600"/>
                </a:lnTo>
                <a:lnTo>
                  <a:pt x="65956" y="119200"/>
                </a:lnTo>
                <a:lnTo>
                  <a:pt x="68338" y="118400"/>
                </a:lnTo>
                <a:lnTo>
                  <a:pt x="72852" y="116000"/>
                </a:lnTo>
                <a:lnTo>
                  <a:pt x="77241" y="112800"/>
                </a:lnTo>
                <a:lnTo>
                  <a:pt x="77241" y="112800"/>
                </a:lnTo>
                <a:lnTo>
                  <a:pt x="78119" y="85200"/>
                </a:lnTo>
                <a:lnTo>
                  <a:pt x="78620" y="69600"/>
                </a:lnTo>
                <a:lnTo>
                  <a:pt x="88777" y="100000"/>
                </a:lnTo>
                <a:lnTo>
                  <a:pt x="88777" y="100000"/>
                </a:lnTo>
                <a:lnTo>
                  <a:pt x="90909" y="96400"/>
                </a:lnTo>
                <a:lnTo>
                  <a:pt x="92915" y="93200"/>
                </a:lnTo>
                <a:lnTo>
                  <a:pt x="94796" y="89600"/>
                </a:lnTo>
                <a:lnTo>
                  <a:pt x="96677" y="85600"/>
                </a:lnTo>
                <a:lnTo>
                  <a:pt x="100188" y="78000"/>
                </a:lnTo>
                <a:lnTo>
                  <a:pt x="103322" y="69600"/>
                </a:lnTo>
                <a:lnTo>
                  <a:pt x="106206" y="61600"/>
                </a:lnTo>
                <a:lnTo>
                  <a:pt x="108714" y="53200"/>
                </a:lnTo>
                <a:lnTo>
                  <a:pt x="110971" y="45200"/>
                </a:lnTo>
                <a:lnTo>
                  <a:pt x="112978" y="37200"/>
                </a:lnTo>
                <a:lnTo>
                  <a:pt x="114733" y="29600"/>
                </a:lnTo>
                <a:lnTo>
                  <a:pt x="116112" y="22800"/>
                </a:lnTo>
                <a:lnTo>
                  <a:pt x="117366" y="16400"/>
                </a:lnTo>
                <a:lnTo>
                  <a:pt x="118369" y="10800"/>
                </a:lnTo>
                <a:lnTo>
                  <a:pt x="119623" y="2800"/>
                </a:lnTo>
                <a:lnTo>
                  <a:pt x="120000" y="0"/>
                </a:lnTo>
                <a:lnTo>
                  <a:pt x="120000" y="0"/>
                </a:lnTo>
                <a:lnTo>
                  <a:pt x="116865" y="5200"/>
                </a:lnTo>
                <a:lnTo>
                  <a:pt x="113855" y="10000"/>
                </a:lnTo>
                <a:lnTo>
                  <a:pt x="110846" y="14400"/>
                </a:lnTo>
                <a:lnTo>
                  <a:pt x="107711" y="18400"/>
                </a:lnTo>
                <a:lnTo>
                  <a:pt x="104702" y="22000"/>
                </a:lnTo>
                <a:lnTo>
                  <a:pt x="101692" y="25600"/>
                </a:lnTo>
                <a:lnTo>
                  <a:pt x="98683" y="28800"/>
                </a:lnTo>
                <a:lnTo>
                  <a:pt x="95673" y="31600"/>
                </a:lnTo>
                <a:lnTo>
                  <a:pt x="95673" y="3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6" name="Google Shape;266;p37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/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/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7" name="Google Shape;267;p3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Jolly Lodger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Encode Sans Semicondensed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these websites: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https://www.1001fonts.com/jolly-lodger-font.html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https://www.fontsquirrel.com/fonts/encode-sans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1339125" y="3233375"/>
            <a:ext cx="6331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/>
        </p:nvSpPr>
        <p:spPr>
          <a:xfrm>
            <a:off x="6096175" y="616875"/>
            <a:ext cx="2100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This means that you can: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Semi Condensed Medium"/>
              <a:buChar char="●"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Resize them without losing quality.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Encode Sans Semi Condensed Medium"/>
              <a:buChar char="●"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Change fill color and opacity.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Isn’t that nice? :)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Examples:</a:t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1138421" y="652973"/>
            <a:ext cx="312288" cy="40067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1618540" y="708938"/>
            <a:ext cx="333172" cy="28207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2113335" y="709814"/>
            <a:ext cx="323369" cy="285636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2636094" y="702275"/>
            <a:ext cx="263420" cy="295841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3143301" y="699610"/>
            <a:ext cx="224336" cy="29850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3571453" y="696051"/>
            <a:ext cx="346498" cy="306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4087568" y="677834"/>
            <a:ext cx="297173" cy="34337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4554362" y="700049"/>
            <a:ext cx="346042" cy="302504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5063796" y="705379"/>
            <a:ext cx="306063" cy="291843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5559467" y="698278"/>
            <a:ext cx="297173" cy="3033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1141980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9"/>
          <p:cNvSpPr/>
          <p:nvPr/>
        </p:nvSpPr>
        <p:spPr>
          <a:xfrm>
            <a:off x="1632759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9"/>
          <p:cNvSpPr/>
          <p:nvPr/>
        </p:nvSpPr>
        <p:spPr>
          <a:xfrm>
            <a:off x="2115105" y="1205942"/>
            <a:ext cx="317600" cy="27318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605446" y="1178397"/>
            <a:ext cx="317162" cy="3211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3098452" y="1199279"/>
            <a:ext cx="314497" cy="27807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3594562" y="1199279"/>
            <a:ext cx="305169" cy="28118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4093336" y="1202382"/>
            <a:ext cx="282971" cy="2749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4568581" y="1186830"/>
            <a:ext cx="313603" cy="30739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5027380" y="1153080"/>
            <a:ext cx="382899" cy="37713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5527487" y="1166405"/>
            <a:ext cx="358912" cy="34293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1117539" y="1710484"/>
            <a:ext cx="351829" cy="24965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1610107" y="1663409"/>
            <a:ext cx="349145" cy="3380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2113773" y="1678504"/>
            <a:ext cx="314497" cy="31761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601449" y="1668739"/>
            <a:ext cx="327823" cy="3269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3102888" y="1678961"/>
            <a:ext cx="305169" cy="30650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3607430" y="1642983"/>
            <a:ext cx="278078" cy="37800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4061356" y="1718041"/>
            <a:ext cx="349145" cy="225212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4566793" y="1670071"/>
            <a:ext cx="321617" cy="3251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5056695" y="1657641"/>
            <a:ext cx="323387" cy="33625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5532379" y="1667406"/>
            <a:ext cx="346042" cy="32426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1158408" y="2173281"/>
            <a:ext cx="270977" cy="29585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1637195" y="2173738"/>
            <a:ext cx="289196" cy="290948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2133760" y="2173738"/>
            <a:ext cx="289177" cy="290948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2620542" y="2173738"/>
            <a:ext cx="288739" cy="290948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3178384" y="2128433"/>
            <a:ext cx="155934" cy="38468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3678509" y="2131098"/>
            <a:ext cx="135050" cy="38023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4173723" y="2173281"/>
            <a:ext cx="123057" cy="291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4583239" y="2169284"/>
            <a:ext cx="286512" cy="3033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5062025" y="2177279"/>
            <a:ext cx="314059" cy="29007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5558573" y="2127976"/>
            <a:ext cx="288739" cy="3464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1240585" y="2632537"/>
            <a:ext cx="106171" cy="35893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1669175" y="2619212"/>
            <a:ext cx="229666" cy="38468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2126641" y="2619212"/>
            <a:ext cx="300733" cy="38468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3071346" y="2684504"/>
            <a:ext cx="362928" cy="20255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587667" y="2642303"/>
            <a:ext cx="352267" cy="333172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587899" y="2650754"/>
            <a:ext cx="311832" cy="31449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4077346" y="2653419"/>
            <a:ext cx="315830" cy="31449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4524609" y="2653419"/>
            <a:ext cx="411322" cy="33271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5092673" y="2640094"/>
            <a:ext cx="247428" cy="34425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5585679" y="2657417"/>
            <a:ext cx="241641" cy="33092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1127322" y="3165518"/>
            <a:ext cx="349145" cy="27630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1614542" y="3185944"/>
            <a:ext cx="340273" cy="2309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2115105" y="3176179"/>
            <a:ext cx="322931" cy="25232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603657" y="3169516"/>
            <a:ext cx="325176" cy="26431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3111777" y="3148196"/>
            <a:ext cx="293613" cy="29627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575907" y="3185506"/>
            <a:ext cx="331821" cy="2443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4067580" y="3185506"/>
            <a:ext cx="331383" cy="2443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4567248" y="3161521"/>
            <a:ext cx="319371" cy="27984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5041581" y="3127770"/>
            <a:ext cx="350496" cy="35314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5557696" y="3147758"/>
            <a:ext cx="300276" cy="30427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1122431" y="3625650"/>
            <a:ext cx="342044" cy="3331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1598114" y="3679388"/>
            <a:ext cx="364698" cy="22300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2174611" y="3602998"/>
            <a:ext cx="214131" cy="365137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634761" y="3638081"/>
            <a:ext cx="268750" cy="33717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3105115" y="3663855"/>
            <a:ext cx="302504" cy="26296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3594105" y="3640308"/>
            <a:ext cx="303398" cy="30383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4083570" y="3636311"/>
            <a:ext cx="305607" cy="312726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4550802" y="3639414"/>
            <a:ext cx="352705" cy="29806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5056695" y="3633207"/>
            <a:ext cx="321160" cy="31716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5555470" y="3618094"/>
            <a:ext cx="307834" cy="34427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1098902" y="4172851"/>
            <a:ext cx="396225" cy="22344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1622994" y="4113765"/>
            <a:ext cx="319389" cy="336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2101342" y="4094672"/>
            <a:ext cx="351354" cy="36247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609882" y="4125319"/>
            <a:ext cx="310061" cy="31405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3069575" y="4126214"/>
            <a:ext cx="372694" cy="31093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602100" y="4099564"/>
            <a:ext cx="287407" cy="34781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4032041" y="4095566"/>
            <a:ext cx="412673" cy="37446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4528150" y="4089780"/>
            <a:ext cx="405115" cy="38779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5037584" y="4182617"/>
            <a:ext cx="360262" cy="20878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5576789" y="4144413"/>
            <a:ext cx="268750" cy="294964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6198592" y="2639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6149612" y="33139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6383308" y="2850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6594847" y="38221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idx="4294967295"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 extras</a:t>
            </a:r>
            <a:endParaRPr/>
          </a:p>
        </p:txBody>
      </p:sp>
      <p:grpSp>
        <p:nvGrpSpPr>
          <p:cNvPr id="371" name="Google Shape;371;p40"/>
          <p:cNvGrpSpPr/>
          <p:nvPr/>
        </p:nvGrpSpPr>
        <p:grpSpPr>
          <a:xfrm>
            <a:off x="6365098" y="3175647"/>
            <a:ext cx="1031912" cy="973915"/>
            <a:chOff x="5333200" y="3132625"/>
            <a:chExt cx="177925" cy="167925"/>
          </a:xfrm>
        </p:grpSpPr>
        <p:sp>
          <p:nvSpPr>
            <p:cNvPr id="372" name="Google Shape;372;p40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81" name="Google Shape;381;p40"/>
          <p:cNvSpPr/>
          <p:nvPr/>
        </p:nvSpPr>
        <p:spPr>
          <a:xfrm>
            <a:off x="1799828" y="30596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accent5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382" name="Google Shape;382;p40"/>
          <p:cNvGrpSpPr/>
          <p:nvPr/>
        </p:nvGrpSpPr>
        <p:grpSpPr>
          <a:xfrm>
            <a:off x="1655890" y="1254196"/>
            <a:ext cx="1373804" cy="1573749"/>
            <a:chOff x="2114725" y="2426875"/>
            <a:chExt cx="236875" cy="271350"/>
          </a:xfrm>
        </p:grpSpPr>
        <p:sp>
          <p:nvSpPr>
            <p:cNvPr id="383" name="Google Shape;383;p40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6328129" y="1341969"/>
            <a:ext cx="1105858" cy="1262015"/>
            <a:chOff x="5675225" y="2364450"/>
            <a:chExt cx="190675" cy="217600"/>
          </a:xfrm>
        </p:grpSpPr>
        <p:sp>
          <p:nvSpPr>
            <p:cNvPr id="387" name="Google Shape;387;p40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3980940" y="1478147"/>
            <a:ext cx="1174004" cy="1125867"/>
            <a:chOff x="3539675" y="3134350"/>
            <a:chExt cx="202425" cy="194125"/>
          </a:xfrm>
        </p:grpSpPr>
        <p:sp>
          <p:nvSpPr>
            <p:cNvPr id="393" name="Google Shape;393;p40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00" name="Google Shape;400;p40"/>
          <p:cNvGrpSpPr/>
          <p:nvPr/>
        </p:nvGrpSpPr>
        <p:grpSpPr>
          <a:xfrm>
            <a:off x="4148840" y="3132648"/>
            <a:ext cx="838057" cy="1059895"/>
            <a:chOff x="331200" y="2441000"/>
            <a:chExt cx="144500" cy="182750"/>
          </a:xfrm>
        </p:grpSpPr>
        <p:sp>
          <p:nvSpPr>
            <p:cNvPr id="401" name="Google Shape;401;p40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accent5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03" name="Google Shape;403;p4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09" name="Google Shape;409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16" name="Google Shape;416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21" name="Google Shape;421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25" name="Google Shape;425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31" name="Google Shape;431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35" name="Google Shape;435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40" name="Google Shape;440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46" name="Google Shape;446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53" name="Google Shape;453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56" name="Google Shape;456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60" name="Google Shape;460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67" name="Google Shape;467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3" name="Google Shape;473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77" name="Google Shape;477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78" name="Google Shape;478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8" name="Google Shape;488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95" name="Google Shape;495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0" name="Google Shape;500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06" name="Google Shape;506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3" name="Google Shape;513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18" name="Google Shape;518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23" name="Google Shape;523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8" name="Google Shape;528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29" name="Google Shape;529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" name="Google Shape;539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40" name="Google Shape;540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44" name="Google Shape;544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55" name="Google Shape;555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60" name="Google Shape;560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0" name="Google Shape;570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71" name="Google Shape;571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79" name="Google Shape;579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84" name="Google Shape;584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89" name="Google Shape;589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95" name="Google Shape;595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02" name="Google Shape;602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06" name="Google Shape;606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12" name="Google Shape;612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19" name="Google Shape;619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23" name="Google Shape;623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28" name="Google Shape;628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35" name="Google Shape;635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43" name="Google Shape;643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48" name="Google Shape;648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52" name="Google Shape;652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56" name="Google Shape;656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61" name="Google Shape;661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66" name="Google Shape;666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72" name="Google Shape;672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79" name="Google Shape;679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87" name="Google Shape;687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00" name="Google Shape;700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05" name="Google Shape;705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09" name="Google Shape;709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16" name="Google Shape;716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25" name="Google Shape;725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38" name="Google Shape;738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51" name="Google Shape;751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64" name="Google Shape;764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71" name="Google Shape;771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87" name="Google Shape;787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93" name="Google Shape;793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94" name="Google Shape;794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98" name="Google Shape;798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02" name="Google Shape;802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06" name="Google Shape;806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9" name="Google Shape;809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10" name="Google Shape;810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19" name="Google Shape;819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44" name="Google Shape;844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45" name="Google Shape;84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48" name="Google Shape;84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51" name="Google Shape;85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3" name="Google Shape;853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54" name="Google Shape;854;p4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2"/>
          <p:cNvSpPr txBox="1"/>
          <p:nvPr/>
        </p:nvSpPr>
        <p:spPr>
          <a:xfrm>
            <a:off x="2468650" y="457075"/>
            <a:ext cx="54699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Now you can use any emoji as an icon!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860" name="Google Shape;860;p42"/>
          <p:cNvSpPr txBox="1"/>
          <p:nvPr/>
        </p:nvSpPr>
        <p:spPr>
          <a:xfrm>
            <a:off x="960500" y="1993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5"/>
                </a:highlight>
                <a:latin typeface="Encode Sans Semi Condensed Medium"/>
                <a:ea typeface="Encode Sans Semi Condensed Medium"/>
                <a:cs typeface="Encode Sans Semi Condensed Medium"/>
                <a:sym typeface="Encode Sans Semi Condensed Medium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5"/>
              </a:highlight>
              <a:latin typeface="Encode Sans Semi Condensed Medium"/>
              <a:ea typeface="Encode Sans Semi Condensed Medium"/>
              <a:cs typeface="Encode Sans Semi Condensed Medium"/>
              <a:sym typeface="Encode Sans Semi Condensed Medium"/>
            </a:endParaRPr>
          </a:p>
        </p:txBody>
      </p:sp>
      <p:sp>
        <p:nvSpPr>
          <p:cNvPr id="861" name="Google Shape;861;p42"/>
          <p:cNvSpPr txBox="1"/>
          <p:nvPr/>
        </p:nvSpPr>
        <p:spPr>
          <a:xfrm>
            <a:off x="801375" y="475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6D00"/>
                </a:solidFill>
                <a:latin typeface="Arvo"/>
                <a:ea typeface="Arvo"/>
                <a:cs typeface="Arvo"/>
                <a:sym typeface="Arvo"/>
              </a:rPr>
              <a:t>😉</a:t>
            </a:r>
            <a:endParaRPr sz="9600">
              <a:solidFill>
                <a:srgbClr val="FF6D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62" name="Google Shape;862;p4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4294967295" type="ctrTitle"/>
          </p:nvPr>
        </p:nvSpPr>
        <p:spPr>
          <a:xfrm>
            <a:off x="1275150" y="2040550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BUH!</a:t>
            </a:r>
            <a:endParaRPr sz="9600"/>
          </a:p>
        </p:txBody>
      </p:sp>
      <p:sp>
        <p:nvSpPr>
          <p:cNvPr id="69" name="Google Shape;69;p16"/>
          <p:cNvSpPr txBox="1"/>
          <p:nvPr>
            <p:ph idx="4294967295" type="subTitle"/>
          </p:nvPr>
        </p:nvSpPr>
        <p:spPr>
          <a:xfrm>
            <a:off x="1275150" y="3268749"/>
            <a:ext cx="6593700" cy="15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 am the Great Pumpkin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a fright.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@halloween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9" name="Google Shape;869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70" name="Google Shape;870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71" name="Google Shape;871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3" name="Google Shape;873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74" name="Google Shape;874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5" name="Google Shape;875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6" name="Google Shape;876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77" name="Google Shape;877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8" name="Google Shape;878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9" name="Google Shape;879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80" name="Google Shape;880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1" name="Google Shape;881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82" name="Google Shape;882;p43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1588125" y="1659550"/>
            <a:ext cx="596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588125" y="2611452"/>
            <a:ext cx="596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1706325" y="2009400"/>
            <a:ext cx="57312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frightful thoughts from the reader”</a:t>
            </a:r>
            <a:endParaRPr/>
          </a:p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1471725" y="9715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Here you have a list of items. Nice bullets, ah?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And some bloodcurdling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4294967295" type="ctrTitle"/>
          </p:nvPr>
        </p:nvSpPr>
        <p:spPr>
          <a:xfrm>
            <a:off x="685800" y="18881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MACABRE CONCEPT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96" name="Google Shape;96;p20"/>
          <p:cNvSpPr txBox="1"/>
          <p:nvPr>
            <p:ph idx="4294967295" type="subTitle"/>
          </p:nvPr>
        </p:nvSpPr>
        <p:spPr>
          <a:xfrm>
            <a:off x="685825" y="2801950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fear of your audience over a key concept using icons or illustrations</a:t>
            </a:r>
            <a:endParaRPr sz="1800"/>
          </a:p>
        </p:txBody>
      </p:sp>
      <p:sp>
        <p:nvSpPr>
          <p:cNvPr id="97" name="Google Shape;97;p20"/>
          <p:cNvSpPr/>
          <p:nvPr/>
        </p:nvSpPr>
        <p:spPr>
          <a:xfrm>
            <a:off x="3905250" y="483400"/>
            <a:ext cx="1333491" cy="1480946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1504825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661650" y="971550"/>
            <a:ext cx="2977500" cy="29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1469850" y="76200"/>
            <a:ext cx="62007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1214525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113" name="Google Shape;113;p22"/>
          <p:cNvSpPr txBox="1"/>
          <p:nvPr>
            <p:ph idx="2" type="body"/>
          </p:nvPr>
        </p:nvSpPr>
        <p:spPr>
          <a:xfrm>
            <a:off x="3468063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114" name="Google Shape;114;p22"/>
          <p:cNvSpPr txBox="1"/>
          <p:nvPr>
            <p:ph idx="3" type="body"/>
          </p:nvPr>
        </p:nvSpPr>
        <p:spPr>
          <a:xfrm>
            <a:off x="5721600" y="971550"/>
            <a:ext cx="2143800" cy="31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4297650" y="49419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lloween2019">
  <a:themeElements>
    <a:clrScheme name="Custom 347">
      <a:dk1>
        <a:srgbClr val="000000"/>
      </a:dk1>
      <a:lt1>
        <a:srgbClr val="FFFFFF"/>
      </a:lt1>
      <a:dk2>
        <a:srgbClr val="4D4953"/>
      </a:dk2>
      <a:lt2>
        <a:srgbClr val="FEEEDD"/>
      </a:lt2>
      <a:accent1>
        <a:srgbClr val="FF9600"/>
      </a:accent1>
      <a:accent2>
        <a:srgbClr val="FF7A0A"/>
      </a:accent2>
      <a:accent3>
        <a:srgbClr val="FF5E0D"/>
      </a:accent3>
      <a:accent4>
        <a:srgbClr val="E63103"/>
      </a:accent4>
      <a:accent5>
        <a:srgbClr val="69241C"/>
      </a:accent5>
      <a:accent6>
        <a:srgbClr val="4D21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