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IBM Plex Sans"/>
      <p:regular r:id="rId35"/>
      <p:bold r:id="rId36"/>
      <p:italic r:id="rId37"/>
      <p:boldItalic r:id="rId38"/>
    </p:embeddedFont>
    <p:embeddedFont>
      <p:font typeface="IBM Plex Serif SemiBold"/>
      <p:regular r:id="rId39"/>
      <p:bold r:id="rId40"/>
      <p:italic r:id="rId41"/>
      <p:boldItalic r:id="rId42"/>
    </p:embeddedFont>
    <p:embeddedFont>
      <p:font typeface="IBM Plex Serif"/>
      <p:regular r:id="rId43"/>
      <p:bold r:id="rId44"/>
      <p:italic r:id="rId45"/>
      <p:boldItalic r:id="rId46"/>
    </p:embeddedFont>
    <p:embeddedFont>
      <p:font typeface="Montserrat"/>
      <p:regular r:id="rId47"/>
      <p:bold r:id="rId48"/>
      <p:italic r:id="rId49"/>
      <p:boldItalic r:id="rId50"/>
    </p:embeddedFont>
    <p:embeddedFont>
      <p:font typeface="IBM Plex Serif Medium"/>
      <p:regular r:id="rId51"/>
      <p:bold r:id="rId52"/>
      <p:italic r:id="rId53"/>
      <p:boldItalic r:id="rId54"/>
    </p:embeddedFont>
    <p:embeddedFont>
      <p:font typeface="Merriweather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E68DC76-1938-4D7F-A568-ADC94A9CF0C0}">
  <a:tblStyle styleId="{DE68DC76-1938-4D7F-A568-ADC94A9CF0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BMPlexSerifSemiBold-bold.fntdata"/><Relationship Id="rId42" Type="http://schemas.openxmlformats.org/officeDocument/2006/relationships/font" Target="fonts/IBMPlexSerifSemiBold-boldItalic.fntdata"/><Relationship Id="rId41" Type="http://schemas.openxmlformats.org/officeDocument/2006/relationships/font" Target="fonts/IBMPlexSerifSemiBold-italic.fntdata"/><Relationship Id="rId44" Type="http://schemas.openxmlformats.org/officeDocument/2006/relationships/font" Target="fonts/IBMPlexSerif-bold.fntdata"/><Relationship Id="rId43" Type="http://schemas.openxmlformats.org/officeDocument/2006/relationships/font" Target="fonts/IBMPlexSerif-regular.fntdata"/><Relationship Id="rId46" Type="http://schemas.openxmlformats.org/officeDocument/2006/relationships/font" Target="fonts/IBMPlexSerif-boldItalic.fntdata"/><Relationship Id="rId45" Type="http://schemas.openxmlformats.org/officeDocument/2006/relationships/font" Target="fonts/IBMPlexSerif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.fntdata"/><Relationship Id="rId47" Type="http://schemas.openxmlformats.org/officeDocument/2006/relationships/font" Target="fonts/Montserrat-regular.fntdata"/><Relationship Id="rId4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IBMPlexSans-regular.fntdata"/><Relationship Id="rId34" Type="http://schemas.openxmlformats.org/officeDocument/2006/relationships/slide" Target="slides/slide29.xml"/><Relationship Id="rId37" Type="http://schemas.openxmlformats.org/officeDocument/2006/relationships/font" Target="fonts/IBMPlexSans-italic.fntdata"/><Relationship Id="rId36" Type="http://schemas.openxmlformats.org/officeDocument/2006/relationships/font" Target="fonts/IBMPlexSans-bold.fntdata"/><Relationship Id="rId39" Type="http://schemas.openxmlformats.org/officeDocument/2006/relationships/font" Target="fonts/IBMPlexSerifSemiBold-regular.fntdata"/><Relationship Id="rId38" Type="http://schemas.openxmlformats.org/officeDocument/2006/relationships/font" Target="fonts/IBMPlexSans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IBMPlexSerifMedium-regular.fntdata"/><Relationship Id="rId50" Type="http://schemas.openxmlformats.org/officeDocument/2006/relationships/font" Target="fonts/Montserrat-boldItalic.fntdata"/><Relationship Id="rId53" Type="http://schemas.openxmlformats.org/officeDocument/2006/relationships/font" Target="fonts/IBMPlexSerifMedium-italic.fntdata"/><Relationship Id="rId52" Type="http://schemas.openxmlformats.org/officeDocument/2006/relationships/font" Target="fonts/IBMPlexSerifMedium-bold.fntdata"/><Relationship Id="rId11" Type="http://schemas.openxmlformats.org/officeDocument/2006/relationships/slide" Target="slides/slide6.xml"/><Relationship Id="rId55" Type="http://schemas.openxmlformats.org/officeDocument/2006/relationships/font" Target="fonts/Merriweather-regular.fntdata"/><Relationship Id="rId10" Type="http://schemas.openxmlformats.org/officeDocument/2006/relationships/slide" Target="slides/slide5.xml"/><Relationship Id="rId54" Type="http://schemas.openxmlformats.org/officeDocument/2006/relationships/font" Target="fonts/IBMPlexSerifMedium-boldItalic.fntdata"/><Relationship Id="rId13" Type="http://schemas.openxmlformats.org/officeDocument/2006/relationships/slide" Target="slides/slide8.xml"/><Relationship Id="rId57" Type="http://schemas.openxmlformats.org/officeDocument/2006/relationships/font" Target="fonts/Merriweather-italic.fntdata"/><Relationship Id="rId12" Type="http://schemas.openxmlformats.org/officeDocument/2006/relationships/slide" Target="slides/slide7.xml"/><Relationship Id="rId56" Type="http://schemas.openxmlformats.org/officeDocument/2006/relationships/font" Target="fonts/Merriweather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Merriweather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77acee22ed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77acee22e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497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fmla="val 50000" name="adj"/>
            </a:avLst>
          </a:prstGeom>
          <a:noFill/>
          <a:ln cap="flat" cmpd="sng" w="1143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787200" y="1494625"/>
            <a:ext cx="5754000" cy="215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 rot="10800000">
            <a:off x="7539006" y="393650"/>
            <a:ext cx="1211400" cy="1211400"/>
          </a:xfrm>
          <a:prstGeom prst="rtTriangle">
            <a:avLst/>
          </a:prstGeom>
          <a:solidFill>
            <a:srgbClr val="040F20">
              <a:alpha val="497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1"/>
          <p:cNvSpPr/>
          <p:nvPr/>
        </p:nvSpPr>
        <p:spPr>
          <a:xfrm flipH="1">
            <a:off x="0" y="0"/>
            <a:ext cx="9144000" cy="5143500"/>
          </a:xfrm>
          <a:prstGeom prst="frame">
            <a:avLst>
              <a:gd fmla="val 7684" name="adj1"/>
            </a:avLst>
          </a:prstGeom>
          <a:solidFill>
            <a:srgbClr val="040F20">
              <a:alpha val="497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fmla="val 27651" name="adj"/>
            </a:avLst>
          </a:prstGeom>
          <a:noFill/>
          <a:ln cap="flat" cmpd="sng" w="1143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fmla="val 50000" name="adj"/>
            </a:avLst>
          </a:prstGeom>
          <a:noFill/>
          <a:ln cap="flat" cmpd="sng" w="1143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787200" y="1494625"/>
            <a:ext cx="5727000" cy="126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787200" y="2860554"/>
            <a:ext cx="5727000" cy="85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fmla="val 50000" name="adj"/>
            </a:avLst>
          </a:prstGeom>
          <a:noFill/>
          <a:ln cap="flat" cmpd="sng" w="1143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787200" y="1494625"/>
            <a:ext cx="5754000" cy="215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Font typeface="IBM Plex Serif Medium"/>
              <a:buChar char="▫"/>
              <a:defRPr i="1" sz="3000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▫"/>
              <a:defRPr i="1" sz="3000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▫"/>
              <a:defRPr i="1" sz="3000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▫"/>
              <a:defRPr i="1" sz="3000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○"/>
              <a:defRPr i="1" sz="3000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■"/>
              <a:defRPr i="1" sz="3000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●"/>
              <a:defRPr i="1" sz="3000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○"/>
              <a:defRPr i="1" sz="3000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■"/>
              <a:defRPr i="1" sz="3000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7805074" y="343750"/>
            <a:ext cx="1046975" cy="7149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1"/>
                </a:solidFill>
                <a:latin typeface="IBM Plex Serif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fmla="val 27651" name="adj"/>
            </a:avLst>
          </a:prstGeom>
          <a:noFill/>
          <a:ln cap="flat" cmpd="sng" w="1143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787200" y="1494625"/>
            <a:ext cx="6718200" cy="28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▫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fmla="val 27651" name="adj"/>
            </a:avLst>
          </a:prstGeom>
          <a:noFill/>
          <a:ln cap="flat" cmpd="sng" w="1143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787200" y="1494625"/>
            <a:ext cx="3060000" cy="28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445379" y="1494625"/>
            <a:ext cx="3060000" cy="28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fmla="val 27651" name="adj"/>
            </a:avLst>
          </a:prstGeom>
          <a:noFill/>
          <a:ln cap="flat" cmpd="sng" w="1143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787200" y="1494625"/>
            <a:ext cx="2024100" cy="28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3134250" y="1494625"/>
            <a:ext cx="2024100" cy="28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5481300" y="1494625"/>
            <a:ext cx="2024100" cy="28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fmla="val 27651" name="adj"/>
            </a:avLst>
          </a:prstGeom>
          <a:noFill/>
          <a:ln cap="flat" cmpd="sng" w="1143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fmla="val 27651" name="adj"/>
            </a:avLst>
          </a:prstGeom>
          <a:noFill/>
          <a:ln cap="flat" cmpd="sng" w="1143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787200" y="4101500"/>
            <a:ext cx="7569600" cy="32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fmla="val 27651" name="adj"/>
            </a:avLst>
          </a:prstGeom>
          <a:noFill/>
          <a:ln cap="flat" cmpd="sng" w="1143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40F20">
                <a:alpha val="40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87200" y="1494625"/>
            <a:ext cx="6718200" cy="28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"/>
              <a:buChar char="▫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"/>
              <a:buChar char="▫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"/>
              <a:buChar char="▫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"/>
              <a:buChar char="▫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○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810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■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-3810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●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-3810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○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-3810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■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Relationship Id="rId4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Relationship Id="rId4" Type="http://schemas.openxmlformats.org/officeDocument/2006/relationships/hyperlink" Target="http://www.google.com/sheets/about/" TargetMode="External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Relationship Id="rId4" Type="http://schemas.openxmlformats.org/officeDocument/2006/relationships/hyperlink" Target="http://www.slidescarnival.com/?utm_source=template" TargetMode="External"/><Relationship Id="rId5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Relationship Id="rId4" Type="http://schemas.openxmlformats.org/officeDocument/2006/relationships/hyperlink" Target="https://www.fontsquirrel.com/fonts/ibm-plex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ctrTitle"/>
          </p:nvPr>
        </p:nvSpPr>
        <p:spPr>
          <a:xfrm>
            <a:off x="787200" y="1494625"/>
            <a:ext cx="5754000" cy="215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69" name="Google Shape;69;p12"/>
          <p:cNvGrpSpPr/>
          <p:nvPr/>
        </p:nvGrpSpPr>
        <p:grpSpPr>
          <a:xfrm>
            <a:off x="7838587" y="339351"/>
            <a:ext cx="969992" cy="1033523"/>
            <a:chOff x="5970800" y="1619250"/>
            <a:chExt cx="428650" cy="456725"/>
          </a:xfrm>
        </p:grpSpPr>
        <p:sp>
          <p:nvSpPr>
            <p:cNvPr id="70" name="Google Shape;70;p12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2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2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2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>
            <p:ph type="title"/>
          </p:nvPr>
        </p:nvSpPr>
        <p:spPr>
          <a:xfrm>
            <a:off x="787200" y="1248200"/>
            <a:ext cx="34527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89" name="Google Shape;189;p21"/>
          <p:cNvSpPr txBox="1"/>
          <p:nvPr>
            <p:ph idx="1" type="body"/>
          </p:nvPr>
        </p:nvSpPr>
        <p:spPr>
          <a:xfrm>
            <a:off x="787200" y="1733550"/>
            <a:ext cx="3452700" cy="234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90" name="Google Shape;190;p21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1" name="Google Shape;191;p21"/>
          <p:cNvPicPr preferRelativeResize="0"/>
          <p:nvPr/>
        </p:nvPicPr>
        <p:blipFill rotWithShape="1">
          <a:blip r:embed="rId4">
            <a:alphaModFix/>
          </a:blip>
          <a:srcRect b="1683" l="47550" r="1473" t="21108"/>
          <a:stretch/>
        </p:blipFill>
        <p:spPr>
          <a:xfrm>
            <a:off x="4572000" y="446675"/>
            <a:ext cx="4122600" cy="4248300"/>
          </a:xfrm>
          <a:prstGeom prst="snip1Rect">
            <a:avLst>
              <a:gd fmla="val 28506" name="adj"/>
            </a:avLst>
          </a:prstGeom>
          <a:noFill/>
          <a:ln>
            <a:noFill/>
          </a:ln>
        </p:spPr>
      </p:pic>
      <p:grpSp>
        <p:nvGrpSpPr>
          <p:cNvPr id="192" name="Google Shape;192;p21"/>
          <p:cNvGrpSpPr/>
          <p:nvPr/>
        </p:nvGrpSpPr>
        <p:grpSpPr>
          <a:xfrm>
            <a:off x="8268703" y="339348"/>
            <a:ext cx="539793" cy="474636"/>
            <a:chOff x="1928175" y="312600"/>
            <a:chExt cx="425000" cy="373700"/>
          </a:xfrm>
        </p:grpSpPr>
        <p:sp>
          <p:nvSpPr>
            <p:cNvPr id="193" name="Google Shape;193;p21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/>
          <p:nvPr>
            <p:ph idx="4294967295" type="title"/>
          </p:nvPr>
        </p:nvSpPr>
        <p:spPr>
          <a:xfrm>
            <a:off x="733425" y="720350"/>
            <a:ext cx="4754100" cy="13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dk1"/>
                </a:solidFill>
              </a:rPr>
              <a:t>Want big impact?</a:t>
            </a:r>
            <a:endParaRPr b="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 big image.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0" name="Google Shape;200;p22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1" name="Google Shape;201;p22"/>
          <p:cNvGrpSpPr/>
          <p:nvPr/>
        </p:nvGrpSpPr>
        <p:grpSpPr>
          <a:xfrm>
            <a:off x="8230989" y="339340"/>
            <a:ext cx="577749" cy="480954"/>
            <a:chOff x="1244325" y="314425"/>
            <a:chExt cx="444525" cy="370050"/>
          </a:xfrm>
        </p:grpSpPr>
        <p:sp>
          <p:nvSpPr>
            <p:cNvPr id="202" name="Google Shape;202;p22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09" name="Google Shape;209;p23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0" name="Google Shape;210;p23"/>
          <p:cNvGrpSpPr/>
          <p:nvPr/>
        </p:nvGrpSpPr>
        <p:grpSpPr>
          <a:xfrm>
            <a:off x="8274995" y="339237"/>
            <a:ext cx="533460" cy="511717"/>
            <a:chOff x="5241175" y="4959100"/>
            <a:chExt cx="539775" cy="517775"/>
          </a:xfrm>
        </p:grpSpPr>
        <p:sp>
          <p:nvSpPr>
            <p:cNvPr id="211" name="Google Shape;211;p2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" name="Google Shape;217;p23"/>
          <p:cNvGrpSpPr/>
          <p:nvPr/>
        </p:nvGrpSpPr>
        <p:grpSpPr>
          <a:xfrm>
            <a:off x="2729413" y="2020700"/>
            <a:ext cx="1944600" cy="1569600"/>
            <a:chOff x="3071457" y="2013875"/>
            <a:chExt cx="1944600" cy="1569600"/>
          </a:xfrm>
        </p:grpSpPr>
        <p:sp>
          <p:nvSpPr>
            <p:cNvPr id="218" name="Google Shape;218;p23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19" name="Google Shape;219;p23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Vestibulum congue tempus</a:t>
              </a:r>
              <a:endParaRPr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20" name="Google Shape;220;p23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Lorem ipsum dolor sit amet, consectetur adipiscing elit, sed do eiusmod tempor.</a:t>
              </a:r>
              <a:endParaRPr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221" name="Google Shape;221;p23"/>
          <p:cNvGrpSpPr/>
          <p:nvPr/>
        </p:nvGrpSpPr>
        <p:grpSpPr>
          <a:xfrm>
            <a:off x="787200" y="2020700"/>
            <a:ext cx="1944600" cy="1569600"/>
            <a:chOff x="1126863" y="2013875"/>
            <a:chExt cx="1944600" cy="1569600"/>
          </a:xfrm>
        </p:grpSpPr>
        <p:sp>
          <p:nvSpPr>
            <p:cNvPr id="222" name="Google Shape;222;p23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23" name="Google Shape;223;p23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Vestibulum congue tempus</a:t>
              </a:r>
              <a:endParaRPr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24" name="Google Shape;224;p23"/>
            <p:cNvSpPr txBox="1"/>
            <p:nvPr/>
          </p:nvSpPr>
          <p:spPr>
            <a:xfrm>
              <a:off x="1351625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Lorem ipsum dolor sit amet, consectetur adipiscing elit, sed do eiusmod tempor.</a:t>
              </a:r>
              <a:endParaRPr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225" name="Google Shape;225;p23"/>
          <p:cNvGrpSpPr/>
          <p:nvPr/>
        </p:nvGrpSpPr>
        <p:grpSpPr>
          <a:xfrm>
            <a:off x="4671513" y="2020700"/>
            <a:ext cx="3001200" cy="1569600"/>
            <a:chOff x="5015938" y="2013875"/>
            <a:chExt cx="3001200" cy="1569600"/>
          </a:xfrm>
        </p:grpSpPr>
        <p:sp>
          <p:nvSpPr>
            <p:cNvPr id="226" name="Google Shape;226;p23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27" name="Google Shape;227;p23"/>
            <p:cNvSpPr txBox="1"/>
            <p:nvPr/>
          </p:nvSpPr>
          <p:spPr>
            <a:xfrm>
              <a:off x="5360226" y="2256387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Vestibulum congue tempus</a:t>
              </a:r>
              <a:endParaRPr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28" name="Google Shape;228;p23"/>
            <p:cNvSpPr txBox="1"/>
            <p:nvPr/>
          </p:nvSpPr>
          <p:spPr>
            <a:xfrm>
              <a:off x="5360225" y="2716353"/>
              <a:ext cx="24171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Lorem ipsum dolor sit amet, consectetur adipiscing elit, sed do eiusmod tempor. Ipsum dolor sit amet elit, sed do eiusmod tempor.</a:t>
              </a:r>
              <a:endParaRPr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229" name="Google Shape;229;p23"/>
          <p:cNvGrpSpPr/>
          <p:nvPr/>
        </p:nvGrpSpPr>
        <p:grpSpPr>
          <a:xfrm>
            <a:off x="4541059" y="2708095"/>
            <a:ext cx="261571" cy="260379"/>
            <a:chOff x="4858109" y="2631368"/>
            <a:chExt cx="316442" cy="315000"/>
          </a:xfrm>
        </p:grpSpPr>
        <p:sp>
          <p:nvSpPr>
            <p:cNvPr id="230" name="Google Shape;230;p23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</a:b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232" name="Google Shape;232;p23"/>
          <p:cNvGrpSpPr/>
          <p:nvPr/>
        </p:nvGrpSpPr>
        <p:grpSpPr>
          <a:xfrm>
            <a:off x="2603853" y="2708096"/>
            <a:ext cx="260366" cy="260366"/>
            <a:chOff x="3157188" y="909150"/>
            <a:chExt cx="470400" cy="470400"/>
          </a:xfrm>
        </p:grpSpPr>
        <p:sp>
          <p:nvSpPr>
            <p:cNvPr id="233" name="Google Shape;233;p23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40" name="Google Shape;240;p24"/>
          <p:cNvGraphicFramePr/>
          <p:nvPr/>
        </p:nvGraphicFramePr>
        <p:xfrm>
          <a:off x="7872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{DE68DC76-1938-4D7F-A568-ADC94A9CF0C0}</a:tableStyleId>
              </a:tblPr>
              <a:tblGrid>
                <a:gridCol w="1679550"/>
                <a:gridCol w="1679550"/>
                <a:gridCol w="1679550"/>
                <a:gridCol w="1679550"/>
              </a:tblGrid>
              <a:tr h="69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A</a:t>
                      </a:r>
                      <a:endParaRPr sz="11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B</a:t>
                      </a:r>
                      <a:endParaRPr sz="11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</a:t>
                      </a:r>
                      <a:endParaRPr sz="11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</a:tr>
              <a:tr h="693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Yellow</a:t>
                      </a:r>
                      <a:endParaRPr sz="11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10</a:t>
                      </a:r>
                      <a:endParaRPr b="1" sz="1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20</a:t>
                      </a:r>
                      <a:endParaRPr b="1" sz="1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7</a:t>
                      </a:r>
                      <a:endParaRPr b="1" sz="1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</a:tr>
              <a:tr h="693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Blue</a:t>
                      </a:r>
                      <a:endParaRPr sz="11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30</a:t>
                      </a:r>
                      <a:endParaRPr b="1" sz="1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15</a:t>
                      </a:r>
                      <a:endParaRPr b="1" sz="1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10</a:t>
                      </a:r>
                      <a:endParaRPr b="1" sz="1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</a:tr>
              <a:tr h="693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Orange</a:t>
                      </a:r>
                      <a:endParaRPr sz="11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5</a:t>
                      </a:r>
                      <a:endParaRPr b="1" sz="1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24</a:t>
                      </a:r>
                      <a:endParaRPr b="1" sz="1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16</a:t>
                      </a:r>
                      <a:endParaRPr b="1" sz="1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41" name="Google Shape;241;p24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2" name="Google Shape;242;p24"/>
          <p:cNvGrpSpPr/>
          <p:nvPr/>
        </p:nvGrpSpPr>
        <p:grpSpPr>
          <a:xfrm>
            <a:off x="8306601" y="339431"/>
            <a:ext cx="501826" cy="523963"/>
            <a:chOff x="3294650" y="3652450"/>
            <a:chExt cx="388350" cy="405450"/>
          </a:xfrm>
        </p:grpSpPr>
        <p:sp>
          <p:nvSpPr>
            <p:cNvPr id="243" name="Google Shape;243;p24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4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5"/>
          <p:cNvSpPr/>
          <p:nvPr/>
        </p:nvSpPr>
        <p:spPr>
          <a:xfrm>
            <a:off x="973273" y="1117950"/>
            <a:ext cx="7089458" cy="3377602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1" name="Google Shape;251;p25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52" name="Google Shape;252;p25"/>
          <p:cNvSpPr/>
          <p:nvPr/>
        </p:nvSpPr>
        <p:spPr>
          <a:xfrm>
            <a:off x="2212575" y="1914650"/>
            <a:ext cx="6534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IBM Plex Sans"/>
                <a:ea typeface="IBM Plex Sans"/>
                <a:cs typeface="IBM Plex Sans"/>
                <a:sym typeface="IBM Plex Sans"/>
              </a:rPr>
              <a:t>our office</a:t>
            </a:r>
            <a:endParaRPr sz="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53" name="Google Shape;253;p25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4" name="Google Shape;254;p25"/>
          <p:cNvSpPr txBox="1"/>
          <p:nvPr>
            <p:ph idx="4294967295" type="body"/>
          </p:nvPr>
        </p:nvSpPr>
        <p:spPr>
          <a:xfrm>
            <a:off x="323795" y="4770244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1"/>
                </a:solidFill>
              </a:rPr>
              <a:t>Find more maps at </a:t>
            </a:r>
            <a:r>
              <a:rPr lang="en" sz="900" u="sng">
                <a:solidFill>
                  <a:schemeClr val="accent1"/>
                </a:solidFill>
                <a:hlinkClick r:id="rId4"/>
              </a:rPr>
              <a:t>slidescarnival.com/extra-free-resources-icons-and-maps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accent1"/>
              </a:solidFill>
            </a:endParaRPr>
          </a:p>
        </p:txBody>
      </p:sp>
      <p:grpSp>
        <p:nvGrpSpPr>
          <p:cNvPr id="255" name="Google Shape;255;p25"/>
          <p:cNvGrpSpPr/>
          <p:nvPr/>
        </p:nvGrpSpPr>
        <p:grpSpPr>
          <a:xfrm>
            <a:off x="8281373" y="339350"/>
            <a:ext cx="527140" cy="445426"/>
            <a:chOff x="3918650" y="293075"/>
            <a:chExt cx="488500" cy="412775"/>
          </a:xfrm>
        </p:grpSpPr>
        <p:sp>
          <p:nvSpPr>
            <p:cNvPr id="256" name="Google Shape;256;p25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9" name="Google Shape;259;p25"/>
          <p:cNvSpPr/>
          <p:nvPr/>
        </p:nvSpPr>
        <p:spPr>
          <a:xfrm>
            <a:off x="1522224" y="2117147"/>
            <a:ext cx="152839" cy="20251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5"/>
          <p:cNvSpPr/>
          <p:nvPr/>
        </p:nvSpPr>
        <p:spPr>
          <a:xfrm>
            <a:off x="2986324" y="3497847"/>
            <a:ext cx="152839" cy="20251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5"/>
          <p:cNvSpPr/>
          <p:nvPr/>
        </p:nvSpPr>
        <p:spPr>
          <a:xfrm>
            <a:off x="3881774" y="1914647"/>
            <a:ext cx="152839" cy="20251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5"/>
          <p:cNvSpPr/>
          <p:nvPr/>
        </p:nvSpPr>
        <p:spPr>
          <a:xfrm>
            <a:off x="6369449" y="2319647"/>
            <a:ext cx="152839" cy="20251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5"/>
          <p:cNvSpPr/>
          <p:nvPr/>
        </p:nvSpPr>
        <p:spPr>
          <a:xfrm>
            <a:off x="6938874" y="3788247"/>
            <a:ext cx="152839" cy="20251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5"/>
          <p:cNvSpPr/>
          <p:nvPr/>
        </p:nvSpPr>
        <p:spPr>
          <a:xfrm>
            <a:off x="4495574" y="3756397"/>
            <a:ext cx="152839" cy="20251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/>
          <p:nvPr>
            <p:ph idx="4294967295" type="ctrTitle"/>
          </p:nvPr>
        </p:nvSpPr>
        <p:spPr>
          <a:xfrm>
            <a:off x="787200" y="1735750"/>
            <a:ext cx="7671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89,526,124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270" name="Google Shape;270;p26"/>
          <p:cNvSpPr txBox="1"/>
          <p:nvPr>
            <p:ph idx="4294967295" type="subTitle"/>
          </p:nvPr>
        </p:nvSpPr>
        <p:spPr>
          <a:xfrm>
            <a:off x="787200" y="2840054"/>
            <a:ext cx="7671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71" name="Google Shape;271;p26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2" name="Google Shape;272;p26"/>
          <p:cNvGrpSpPr/>
          <p:nvPr/>
        </p:nvGrpSpPr>
        <p:grpSpPr>
          <a:xfrm>
            <a:off x="8256077" y="339296"/>
            <a:ext cx="552449" cy="405054"/>
            <a:chOff x="4610450" y="3703750"/>
            <a:chExt cx="453050" cy="332175"/>
          </a:xfrm>
        </p:grpSpPr>
        <p:sp>
          <p:nvSpPr>
            <p:cNvPr id="273" name="Google Shape;273;p26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/>
          <p:nvPr>
            <p:ph idx="4294967295" type="ctrTitle"/>
          </p:nvPr>
        </p:nvSpPr>
        <p:spPr>
          <a:xfrm>
            <a:off x="787200" y="648000"/>
            <a:ext cx="76710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280" name="Google Shape;280;p27"/>
          <p:cNvSpPr txBox="1"/>
          <p:nvPr>
            <p:ph idx="4294967295" type="subTitle"/>
          </p:nvPr>
        </p:nvSpPr>
        <p:spPr>
          <a:xfrm>
            <a:off x="787200" y="1411308"/>
            <a:ext cx="76710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81" name="Google Shape;281;p27"/>
          <p:cNvSpPr txBox="1"/>
          <p:nvPr>
            <p:ph idx="4294967295" type="ctrTitle"/>
          </p:nvPr>
        </p:nvSpPr>
        <p:spPr>
          <a:xfrm>
            <a:off x="787200" y="2972093"/>
            <a:ext cx="76710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282" name="Google Shape;282;p27"/>
          <p:cNvSpPr txBox="1"/>
          <p:nvPr>
            <p:ph idx="4294967295" type="subTitle"/>
          </p:nvPr>
        </p:nvSpPr>
        <p:spPr>
          <a:xfrm>
            <a:off x="787200" y="3735401"/>
            <a:ext cx="76710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83" name="Google Shape;283;p27"/>
          <p:cNvSpPr txBox="1"/>
          <p:nvPr>
            <p:ph idx="4294967295" type="ctrTitle"/>
          </p:nvPr>
        </p:nvSpPr>
        <p:spPr>
          <a:xfrm>
            <a:off x="787200" y="1810047"/>
            <a:ext cx="76710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284" name="Google Shape;284;p27"/>
          <p:cNvSpPr txBox="1"/>
          <p:nvPr>
            <p:ph idx="4294967295" type="subTitle"/>
          </p:nvPr>
        </p:nvSpPr>
        <p:spPr>
          <a:xfrm>
            <a:off x="787200" y="2573355"/>
            <a:ext cx="76710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85" name="Google Shape;285;p27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6" name="Google Shape;286;p27"/>
          <p:cNvGrpSpPr/>
          <p:nvPr/>
        </p:nvGrpSpPr>
        <p:grpSpPr>
          <a:xfrm>
            <a:off x="8256077" y="339296"/>
            <a:ext cx="552449" cy="405054"/>
            <a:chOff x="4610450" y="3703750"/>
            <a:chExt cx="453050" cy="332175"/>
          </a:xfrm>
        </p:grpSpPr>
        <p:sp>
          <p:nvSpPr>
            <p:cNvPr id="287" name="Google Shape;287;p2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8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94" name="Google Shape;294;p28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5" name="Google Shape;295;p28"/>
          <p:cNvSpPr/>
          <p:nvPr/>
        </p:nvSpPr>
        <p:spPr>
          <a:xfrm>
            <a:off x="8309434" y="339344"/>
            <a:ext cx="499196" cy="49916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6" name="Google Shape;296;p28"/>
          <p:cNvGrpSpPr/>
          <p:nvPr/>
        </p:nvGrpSpPr>
        <p:grpSpPr>
          <a:xfrm>
            <a:off x="4954551" y="1660450"/>
            <a:ext cx="2445887" cy="2297450"/>
            <a:chOff x="5632317" y="1189775"/>
            <a:chExt cx="3305700" cy="2297450"/>
          </a:xfrm>
        </p:grpSpPr>
        <p:sp>
          <p:nvSpPr>
            <p:cNvPr id="297" name="Google Shape;297;p28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IBM Plex Serif"/>
                  <a:ea typeface="IBM Plex Serif"/>
                  <a:cs typeface="IBM Plex Serif"/>
                  <a:sym typeface="IBM Plex Serif"/>
                </a:rPr>
                <a:t>Lorem 3</a:t>
              </a:r>
              <a:endParaRPr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  <p:sp>
          <p:nvSpPr>
            <p:cNvPr id="298" name="Google Shape;298;p28"/>
            <p:cNvSpPr txBox="1"/>
            <p:nvPr/>
          </p:nvSpPr>
          <p:spPr>
            <a:xfrm>
              <a:off x="6167050" y="2057125"/>
              <a:ext cx="2236200" cy="143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Lorem ipsum dolor sit amet, consectetur adipiscing elit. Duis sit amet odio vel purus bibendum luctus. </a:t>
              </a:r>
              <a:endPara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299" name="Google Shape;299;p28"/>
          <p:cNvGrpSpPr/>
          <p:nvPr/>
        </p:nvGrpSpPr>
        <p:grpSpPr>
          <a:xfrm>
            <a:off x="787200" y="1660664"/>
            <a:ext cx="2624351" cy="2297236"/>
            <a:chOff x="0" y="1189989"/>
            <a:chExt cx="3546900" cy="2297236"/>
          </a:xfrm>
        </p:grpSpPr>
        <p:sp>
          <p:nvSpPr>
            <p:cNvPr id="300" name="Google Shape;300;p28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IBM Plex Serif"/>
                  <a:ea typeface="IBM Plex Serif"/>
                  <a:cs typeface="IBM Plex Serif"/>
                  <a:sym typeface="IBM Plex Serif"/>
                </a:rPr>
                <a:t>Lorem 1</a:t>
              </a:r>
              <a:endParaRPr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  <p:sp>
          <p:nvSpPr>
            <p:cNvPr id="301" name="Google Shape;301;p28"/>
            <p:cNvSpPr txBox="1"/>
            <p:nvPr/>
          </p:nvSpPr>
          <p:spPr>
            <a:xfrm>
              <a:off x="655359" y="2057125"/>
              <a:ext cx="2236200" cy="143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Lorem ipsum dolor sit amet, consectetur adipiscing elit. Duis sit amet odio vel purus bibendum luctus. </a:t>
              </a:r>
              <a:endPara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302" name="Google Shape;302;p28"/>
          <p:cNvGrpSpPr/>
          <p:nvPr/>
        </p:nvGrpSpPr>
        <p:grpSpPr>
          <a:xfrm>
            <a:off x="2965617" y="1660450"/>
            <a:ext cx="2445887" cy="2297450"/>
            <a:chOff x="2944204" y="1189775"/>
            <a:chExt cx="3305700" cy="2297450"/>
          </a:xfrm>
        </p:grpSpPr>
        <p:sp>
          <p:nvSpPr>
            <p:cNvPr id="303" name="Google Shape;303;p28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IBM Plex Serif"/>
                  <a:ea typeface="IBM Plex Serif"/>
                  <a:cs typeface="IBM Plex Serif"/>
                  <a:sym typeface="IBM Plex Serif"/>
                </a:rPr>
                <a:t>Lorem 2</a:t>
              </a:r>
              <a:endParaRPr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  <p:sp>
          <p:nvSpPr>
            <p:cNvPr id="304" name="Google Shape;304;p28"/>
            <p:cNvSpPr txBox="1"/>
            <p:nvPr/>
          </p:nvSpPr>
          <p:spPr>
            <a:xfrm>
              <a:off x="3478950" y="2057125"/>
              <a:ext cx="2236200" cy="143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Lorem ipsum dolor sit amet, consectetur adipiscing elit. Duis sit amet odio vel purus bibendum luctus. </a:t>
              </a:r>
              <a:endPara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9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10" name="Google Shape;310;p29"/>
          <p:cNvSpPr txBox="1"/>
          <p:nvPr>
            <p:ph idx="1" type="body"/>
          </p:nvPr>
        </p:nvSpPr>
        <p:spPr>
          <a:xfrm>
            <a:off x="787200" y="1494625"/>
            <a:ext cx="2024100" cy="131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311" name="Google Shape;311;p29"/>
          <p:cNvSpPr txBox="1"/>
          <p:nvPr>
            <p:ph idx="2" type="body"/>
          </p:nvPr>
        </p:nvSpPr>
        <p:spPr>
          <a:xfrm>
            <a:off x="3134250" y="1494625"/>
            <a:ext cx="2024100" cy="131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312" name="Google Shape;312;p29"/>
          <p:cNvSpPr txBox="1"/>
          <p:nvPr>
            <p:ph idx="3" type="body"/>
          </p:nvPr>
        </p:nvSpPr>
        <p:spPr>
          <a:xfrm>
            <a:off x="5481300" y="1494625"/>
            <a:ext cx="2024100" cy="131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13" name="Google Shape;313;p29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4" name="Google Shape;314;p29"/>
          <p:cNvGrpSpPr/>
          <p:nvPr/>
        </p:nvGrpSpPr>
        <p:grpSpPr>
          <a:xfrm>
            <a:off x="8338759" y="339350"/>
            <a:ext cx="470227" cy="555904"/>
            <a:chOff x="4636075" y="261925"/>
            <a:chExt cx="401800" cy="475050"/>
          </a:xfrm>
        </p:grpSpPr>
        <p:sp>
          <p:nvSpPr>
            <p:cNvPr id="315" name="Google Shape;315;p2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9" name="Google Shape;319;p29"/>
          <p:cNvSpPr txBox="1"/>
          <p:nvPr>
            <p:ph idx="1" type="body"/>
          </p:nvPr>
        </p:nvSpPr>
        <p:spPr>
          <a:xfrm>
            <a:off x="787200" y="3018625"/>
            <a:ext cx="2024100" cy="131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320" name="Google Shape;320;p29"/>
          <p:cNvSpPr txBox="1"/>
          <p:nvPr>
            <p:ph idx="2" type="body"/>
          </p:nvPr>
        </p:nvSpPr>
        <p:spPr>
          <a:xfrm>
            <a:off x="3134250" y="3018625"/>
            <a:ext cx="2024100" cy="131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321" name="Google Shape;321;p29"/>
          <p:cNvSpPr txBox="1"/>
          <p:nvPr>
            <p:ph idx="3" type="body"/>
          </p:nvPr>
        </p:nvSpPr>
        <p:spPr>
          <a:xfrm>
            <a:off x="5481300" y="3018625"/>
            <a:ext cx="2024100" cy="131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"/>
          <p:cNvSpPr txBox="1"/>
          <p:nvPr>
            <p:ph idx="1" type="body"/>
          </p:nvPr>
        </p:nvSpPr>
        <p:spPr>
          <a:xfrm>
            <a:off x="787200" y="4101500"/>
            <a:ext cx="7569600" cy="32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solidFill>
                  <a:schemeClr val="hlink"/>
                </a:solidFill>
                <a:hlinkClick r:id="rId4"/>
              </a:rPr>
              <a:t>Google Sheets</a:t>
            </a:r>
            <a:endParaRPr/>
          </a:p>
        </p:txBody>
      </p:sp>
      <p:sp>
        <p:nvSpPr>
          <p:cNvPr id="327" name="Google Shape;327;p30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8" name="Google Shape;328;p30"/>
          <p:cNvGrpSpPr/>
          <p:nvPr/>
        </p:nvGrpSpPr>
        <p:grpSpPr>
          <a:xfrm>
            <a:off x="8281572" y="339216"/>
            <a:ext cx="527169" cy="386519"/>
            <a:chOff x="3936375" y="3703750"/>
            <a:chExt cx="453050" cy="332175"/>
          </a:xfrm>
        </p:grpSpPr>
        <p:sp>
          <p:nvSpPr>
            <p:cNvPr id="329" name="Google Shape;329;p30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4" name="Google Shape;334;p30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200" y="803974"/>
            <a:ext cx="6100298" cy="310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3"/>
          <p:cNvGrpSpPr/>
          <p:nvPr/>
        </p:nvGrpSpPr>
        <p:grpSpPr>
          <a:xfrm>
            <a:off x="8382741" y="339344"/>
            <a:ext cx="425995" cy="538700"/>
            <a:chOff x="584925" y="238125"/>
            <a:chExt cx="415200" cy="525100"/>
          </a:xfrm>
        </p:grpSpPr>
        <p:sp>
          <p:nvSpPr>
            <p:cNvPr id="80" name="Google Shape;80;p13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" name="Google Shape;86;p13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87" name="Google Shape;87;p13"/>
          <p:cNvSpPr txBox="1"/>
          <p:nvPr>
            <p:ph idx="2" type="body"/>
          </p:nvPr>
        </p:nvSpPr>
        <p:spPr>
          <a:xfrm>
            <a:off x="4445379" y="1494625"/>
            <a:ext cx="3060000" cy="28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787200" y="1494625"/>
            <a:ext cx="3060000" cy="28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89" name="Google Shape;89;p13"/>
          <p:cNvSpPr txBox="1"/>
          <p:nvPr>
            <p:ph idx="2" type="body"/>
          </p:nvPr>
        </p:nvSpPr>
        <p:spPr>
          <a:xfrm>
            <a:off x="787200" y="3905925"/>
            <a:ext cx="6718200" cy="5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accent1"/>
                </a:solidFill>
                <a:hlinkClick r:id="rId4"/>
              </a:rPr>
              <a:t>www.slidescarnival.com/help-use-presentation-template</a:t>
            </a:r>
            <a:endParaRPr b="1"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1"/>
                </a:solidFill>
              </a:rPr>
              <a:t>This template is free to use under </a:t>
            </a:r>
            <a:r>
              <a:rPr lang="en" sz="1000" u="sng">
                <a:solidFill>
                  <a:schemeClr val="accent1"/>
                </a:solidFill>
                <a:hlinkClick r:id="rId5"/>
              </a:rPr>
              <a:t>Creative Commons Attribution license</a:t>
            </a:r>
            <a:r>
              <a:rPr lang="en" sz="1000">
                <a:solidFill>
                  <a:schemeClr val="accent1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1"/>
              </a:solidFill>
            </a:endParaRPr>
          </a:p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1"/>
          <p:cNvSpPr txBox="1"/>
          <p:nvPr>
            <p:ph idx="4294967295" type="body"/>
          </p:nvPr>
        </p:nvSpPr>
        <p:spPr>
          <a:xfrm>
            <a:off x="3990450" y="1515950"/>
            <a:ext cx="3477900" cy="211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IBM Plex Serif SemiBold"/>
                <a:ea typeface="IBM Plex Serif SemiBold"/>
                <a:cs typeface="IBM Plex Serif SemiBold"/>
                <a:sym typeface="IBM Plex Serif SemiBold"/>
              </a:rPr>
              <a:t>Mobile</a:t>
            </a:r>
            <a:r>
              <a:rPr lang="en" sz="1800">
                <a:latin typeface="IBM Plex Serif SemiBold"/>
                <a:ea typeface="IBM Plex Serif SemiBold"/>
                <a:cs typeface="IBM Plex Serif SemiBold"/>
                <a:sym typeface="IBM Plex Serif SemiBold"/>
              </a:rPr>
              <a:t> project</a:t>
            </a:r>
            <a:endParaRPr sz="1800"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40" name="Google Shape;340;p31"/>
          <p:cNvSpPr/>
          <p:nvPr/>
        </p:nvSpPr>
        <p:spPr>
          <a:xfrm>
            <a:off x="1422055" y="1135255"/>
            <a:ext cx="1614600" cy="28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rPr>
              <a:t>Place your screenshot here</a:t>
            </a:r>
            <a:endParaRPr sz="1000">
              <a:solidFill>
                <a:schemeClr val="accen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41" name="Google Shape;341;p31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2" name="Google Shape;342;p31"/>
          <p:cNvGrpSpPr/>
          <p:nvPr/>
        </p:nvGrpSpPr>
        <p:grpSpPr>
          <a:xfrm>
            <a:off x="1374531" y="803703"/>
            <a:ext cx="1704831" cy="3536156"/>
            <a:chOff x="2547150" y="238125"/>
            <a:chExt cx="2525675" cy="5238750"/>
          </a:xfrm>
        </p:grpSpPr>
        <p:sp>
          <p:nvSpPr>
            <p:cNvPr id="343" name="Google Shape;343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7" name="Google Shape;347;p31"/>
          <p:cNvSpPr/>
          <p:nvPr/>
        </p:nvSpPr>
        <p:spPr>
          <a:xfrm>
            <a:off x="8483925" y="339343"/>
            <a:ext cx="324704" cy="562556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2"/>
          <p:cNvSpPr/>
          <p:nvPr/>
        </p:nvSpPr>
        <p:spPr>
          <a:xfrm>
            <a:off x="1053459" y="1096392"/>
            <a:ext cx="2229600" cy="29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rPr>
              <a:t>Place your screenshot here</a:t>
            </a:r>
            <a:endParaRPr sz="1000">
              <a:solidFill>
                <a:schemeClr val="accen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53" name="Google Shape;353;p32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4" name="Google Shape;354;p32"/>
          <p:cNvGrpSpPr/>
          <p:nvPr/>
        </p:nvGrpSpPr>
        <p:grpSpPr>
          <a:xfrm>
            <a:off x="997888" y="765793"/>
            <a:ext cx="2347677" cy="3622596"/>
            <a:chOff x="2112475" y="238125"/>
            <a:chExt cx="3395050" cy="5238750"/>
          </a:xfrm>
        </p:grpSpPr>
        <p:sp>
          <p:nvSpPr>
            <p:cNvPr id="355" name="Google Shape;355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32"/>
          <p:cNvSpPr/>
          <p:nvPr/>
        </p:nvSpPr>
        <p:spPr>
          <a:xfrm>
            <a:off x="8394259" y="339343"/>
            <a:ext cx="414369" cy="531914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2"/>
          <p:cNvSpPr txBox="1"/>
          <p:nvPr>
            <p:ph idx="4294967295" type="body"/>
          </p:nvPr>
        </p:nvSpPr>
        <p:spPr>
          <a:xfrm>
            <a:off x="3990450" y="1515950"/>
            <a:ext cx="3477900" cy="211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IBM Plex Serif SemiBold"/>
                <a:ea typeface="IBM Plex Serif SemiBold"/>
                <a:cs typeface="IBM Plex Serif SemiBold"/>
                <a:sym typeface="IBM Plex Serif SemiBold"/>
              </a:rPr>
              <a:t>Tablet</a:t>
            </a:r>
            <a:r>
              <a:rPr lang="en" sz="1800">
                <a:latin typeface="IBM Plex Serif SemiBold"/>
                <a:ea typeface="IBM Plex Serif SemiBold"/>
                <a:cs typeface="IBM Plex Serif SemiBold"/>
                <a:sym typeface="IBM Plex Serif SemiBold"/>
              </a:rPr>
              <a:t> project</a:t>
            </a:r>
            <a:endParaRPr sz="1800"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3"/>
          <p:cNvSpPr/>
          <p:nvPr/>
        </p:nvSpPr>
        <p:spPr>
          <a:xfrm>
            <a:off x="1190400" y="1380913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rPr>
              <a:t>Place your screenshot here</a:t>
            </a:r>
            <a:endParaRPr sz="1000">
              <a:solidFill>
                <a:schemeClr val="accen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66" name="Google Shape;366;p33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7" name="Google Shape;367;p33"/>
          <p:cNvGrpSpPr/>
          <p:nvPr/>
        </p:nvGrpSpPr>
        <p:grpSpPr>
          <a:xfrm>
            <a:off x="685549" y="1241129"/>
            <a:ext cx="4542205" cy="2661224"/>
            <a:chOff x="1177450" y="241631"/>
            <a:chExt cx="6173152" cy="3616776"/>
          </a:xfrm>
        </p:grpSpPr>
        <p:sp>
          <p:nvSpPr>
            <p:cNvPr id="368" name="Google Shape;368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40F20">
                <a:alpha val="497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33"/>
          <p:cNvGrpSpPr/>
          <p:nvPr/>
        </p:nvGrpSpPr>
        <p:grpSpPr>
          <a:xfrm>
            <a:off x="8302217" y="339343"/>
            <a:ext cx="513625" cy="494649"/>
            <a:chOff x="2583325" y="2972875"/>
            <a:chExt cx="462850" cy="445750"/>
          </a:xfrm>
        </p:grpSpPr>
        <p:sp>
          <p:nvSpPr>
            <p:cNvPr id="373" name="Google Shape;373;p33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3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5" name="Google Shape;375;p33"/>
          <p:cNvSpPr txBox="1"/>
          <p:nvPr>
            <p:ph idx="4294967295" type="body"/>
          </p:nvPr>
        </p:nvSpPr>
        <p:spPr>
          <a:xfrm>
            <a:off x="5572825" y="1515950"/>
            <a:ext cx="2062500" cy="211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IBM Plex Serif SemiBold"/>
                <a:ea typeface="IBM Plex Serif SemiBold"/>
                <a:cs typeface="IBM Plex Serif SemiBold"/>
                <a:sym typeface="IBM Plex Serif SemiBold"/>
              </a:rPr>
              <a:t>Desktop</a:t>
            </a:r>
            <a:r>
              <a:rPr lang="en" sz="1800">
                <a:latin typeface="IBM Plex Serif SemiBold"/>
                <a:ea typeface="IBM Plex Serif SemiBold"/>
                <a:cs typeface="IBM Plex Serif SemiBold"/>
                <a:sym typeface="IBM Plex Serif SemiBold"/>
              </a:rPr>
              <a:t> project</a:t>
            </a:r>
            <a:endParaRPr sz="1800"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4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1" name="Google Shape;381;p34"/>
          <p:cNvSpPr txBox="1"/>
          <p:nvPr>
            <p:ph idx="4294967295" type="ctrTitle"/>
          </p:nvPr>
        </p:nvSpPr>
        <p:spPr>
          <a:xfrm>
            <a:off x="838200" y="1278550"/>
            <a:ext cx="3830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Thanks!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382" name="Google Shape;382;p34"/>
          <p:cNvSpPr txBox="1"/>
          <p:nvPr>
            <p:ph idx="4294967295" type="subTitle"/>
          </p:nvPr>
        </p:nvSpPr>
        <p:spPr>
          <a:xfrm>
            <a:off x="838200" y="2478172"/>
            <a:ext cx="3830700" cy="146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1"/>
                </a:solidFill>
              </a:rPr>
              <a:t>I am Jayden Smith</a:t>
            </a:r>
            <a:endParaRPr b="1" sz="1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You can find me at:</a:t>
            </a:r>
            <a:endParaRPr sz="1600"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▫"/>
            </a:pPr>
            <a:r>
              <a:rPr lang="en" sz="1600"/>
              <a:t>@username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▫"/>
            </a:pPr>
            <a:r>
              <a:rPr lang="en" sz="1600"/>
              <a:t>user@mail.me</a:t>
            </a:r>
            <a:endParaRPr sz="1600"/>
          </a:p>
        </p:txBody>
      </p:sp>
      <p:sp>
        <p:nvSpPr>
          <p:cNvPr id="383" name="Google Shape;383;p34"/>
          <p:cNvSpPr/>
          <p:nvPr/>
        </p:nvSpPr>
        <p:spPr>
          <a:xfrm>
            <a:off x="8309423" y="339348"/>
            <a:ext cx="499190" cy="454103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5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89" name="Google Shape;389;p35"/>
          <p:cNvSpPr txBox="1"/>
          <p:nvPr>
            <p:ph idx="1" type="body"/>
          </p:nvPr>
        </p:nvSpPr>
        <p:spPr>
          <a:xfrm>
            <a:off x="787200" y="1494625"/>
            <a:ext cx="6718200" cy="28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Unsplash</a:t>
            </a:r>
            <a:endParaRPr sz="2400"/>
          </a:p>
        </p:txBody>
      </p:sp>
      <p:sp>
        <p:nvSpPr>
          <p:cNvPr id="390" name="Google Shape;390;p35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91" name="Google Shape;391;p35"/>
          <p:cNvGrpSpPr/>
          <p:nvPr/>
        </p:nvGrpSpPr>
        <p:grpSpPr>
          <a:xfrm>
            <a:off x="8300692" y="339362"/>
            <a:ext cx="508195" cy="469787"/>
            <a:chOff x="5975075" y="2327500"/>
            <a:chExt cx="420100" cy="388350"/>
          </a:xfrm>
        </p:grpSpPr>
        <p:sp>
          <p:nvSpPr>
            <p:cNvPr id="392" name="Google Shape;392;p35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5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6"/>
          <p:cNvGrpSpPr/>
          <p:nvPr/>
        </p:nvGrpSpPr>
        <p:grpSpPr>
          <a:xfrm>
            <a:off x="8281278" y="339297"/>
            <a:ext cx="527132" cy="527132"/>
            <a:chOff x="1922075" y="1629000"/>
            <a:chExt cx="437200" cy="437200"/>
          </a:xfrm>
        </p:grpSpPr>
        <p:sp>
          <p:nvSpPr>
            <p:cNvPr id="399" name="Google Shape;399;p36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6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1" name="Google Shape;401;p36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02" name="Google Shape;402;p36"/>
          <p:cNvSpPr txBox="1"/>
          <p:nvPr>
            <p:ph idx="1" type="body"/>
          </p:nvPr>
        </p:nvSpPr>
        <p:spPr>
          <a:xfrm>
            <a:off x="787200" y="1428750"/>
            <a:ext cx="6643200" cy="200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Titles: IBM Plex Serif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Body copy:</a:t>
            </a:r>
            <a:r>
              <a:rPr lang="en" sz="1800"/>
              <a:t> IBM Plex Sans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https://www.fontsquirrel.com/fonts/ibm-plex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3" name="Google Shape;403;p36"/>
          <p:cNvSpPr txBox="1"/>
          <p:nvPr/>
        </p:nvSpPr>
        <p:spPr>
          <a:xfrm>
            <a:off x="787200" y="3793300"/>
            <a:ext cx="6718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404" name="Google Shape;404;p36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7"/>
          <p:cNvSpPr txBox="1"/>
          <p:nvPr>
            <p:ph idx="1" type="body"/>
          </p:nvPr>
        </p:nvSpPr>
        <p:spPr>
          <a:xfrm>
            <a:off x="5562775" y="7692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▫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▫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▫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410" name="Google Shape;410;p37"/>
          <p:cNvGrpSpPr/>
          <p:nvPr/>
        </p:nvGrpSpPr>
        <p:grpSpPr>
          <a:xfrm>
            <a:off x="844950" y="796657"/>
            <a:ext cx="286156" cy="361899"/>
            <a:chOff x="584925" y="238125"/>
            <a:chExt cx="415200" cy="525100"/>
          </a:xfrm>
        </p:grpSpPr>
        <p:sp>
          <p:nvSpPr>
            <p:cNvPr id="411" name="Google Shape;411;p3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" name="Google Shape;417;p37"/>
          <p:cNvGrpSpPr/>
          <p:nvPr/>
        </p:nvGrpSpPr>
        <p:grpSpPr>
          <a:xfrm>
            <a:off x="1299409" y="849243"/>
            <a:ext cx="306367" cy="255038"/>
            <a:chOff x="1244325" y="314425"/>
            <a:chExt cx="444525" cy="370050"/>
          </a:xfrm>
        </p:grpSpPr>
        <p:sp>
          <p:nvSpPr>
            <p:cNvPr id="418" name="Google Shape;418;p3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37"/>
          <p:cNvGrpSpPr/>
          <p:nvPr/>
        </p:nvGrpSpPr>
        <p:grpSpPr>
          <a:xfrm>
            <a:off x="1770718" y="847985"/>
            <a:ext cx="292910" cy="257554"/>
            <a:chOff x="1928175" y="312600"/>
            <a:chExt cx="425000" cy="373700"/>
          </a:xfrm>
        </p:grpSpPr>
        <p:sp>
          <p:nvSpPr>
            <p:cNvPr id="421" name="Google Shape;421;p3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3" name="Google Shape;423;p37"/>
          <p:cNvSpPr/>
          <p:nvPr/>
        </p:nvSpPr>
        <p:spPr>
          <a:xfrm>
            <a:off x="2261936" y="838750"/>
            <a:ext cx="239876" cy="276059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7"/>
          <p:cNvSpPr/>
          <p:nvPr/>
        </p:nvSpPr>
        <p:spPr>
          <a:xfrm>
            <a:off x="2742946" y="839594"/>
            <a:ext cx="207070" cy="27437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5" name="Google Shape;425;p37"/>
          <p:cNvGrpSpPr/>
          <p:nvPr/>
        </p:nvGrpSpPr>
        <p:grpSpPr>
          <a:xfrm>
            <a:off x="3142553" y="834529"/>
            <a:ext cx="336674" cy="284485"/>
            <a:chOff x="3918650" y="293075"/>
            <a:chExt cx="488500" cy="412775"/>
          </a:xfrm>
        </p:grpSpPr>
        <p:sp>
          <p:nvSpPr>
            <p:cNvPr id="426" name="Google Shape;426;p3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" name="Google Shape;429;p37"/>
          <p:cNvGrpSpPr/>
          <p:nvPr/>
        </p:nvGrpSpPr>
        <p:grpSpPr>
          <a:xfrm>
            <a:off x="3637003" y="813060"/>
            <a:ext cx="276921" cy="327404"/>
            <a:chOff x="4636075" y="261925"/>
            <a:chExt cx="401800" cy="475050"/>
          </a:xfrm>
        </p:grpSpPr>
        <p:sp>
          <p:nvSpPr>
            <p:cNvPr id="430" name="Google Shape;430;p3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4" name="Google Shape;434;p37"/>
          <p:cNvSpPr/>
          <p:nvPr/>
        </p:nvSpPr>
        <p:spPr>
          <a:xfrm>
            <a:off x="4081640" y="838319"/>
            <a:ext cx="317308" cy="276921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5" name="Google Shape;435;p37"/>
          <p:cNvGrpSpPr/>
          <p:nvPr/>
        </p:nvGrpSpPr>
        <p:grpSpPr>
          <a:xfrm>
            <a:off x="4565734" y="840421"/>
            <a:ext cx="277748" cy="272268"/>
            <a:chOff x="5983625" y="301625"/>
            <a:chExt cx="403000" cy="395050"/>
          </a:xfrm>
        </p:grpSpPr>
        <p:sp>
          <p:nvSpPr>
            <p:cNvPr id="436" name="Google Shape;436;p3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6" name="Google Shape;456;p37"/>
          <p:cNvGrpSpPr/>
          <p:nvPr/>
        </p:nvGrpSpPr>
        <p:grpSpPr>
          <a:xfrm>
            <a:off x="5032409" y="838302"/>
            <a:ext cx="273543" cy="273130"/>
            <a:chOff x="6660750" y="298550"/>
            <a:chExt cx="396900" cy="396300"/>
          </a:xfrm>
        </p:grpSpPr>
        <p:sp>
          <p:nvSpPr>
            <p:cNvPr id="457" name="Google Shape;457;p3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9" name="Google Shape;459;p37"/>
          <p:cNvGrpSpPr/>
          <p:nvPr/>
        </p:nvGrpSpPr>
        <p:grpSpPr>
          <a:xfrm>
            <a:off x="844950" y="1268380"/>
            <a:ext cx="286156" cy="346340"/>
            <a:chOff x="584925" y="922575"/>
            <a:chExt cx="415200" cy="502525"/>
          </a:xfrm>
        </p:grpSpPr>
        <p:sp>
          <p:nvSpPr>
            <p:cNvPr id="460" name="Google Shape;460;p3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3" name="Google Shape;463;p37"/>
          <p:cNvGrpSpPr/>
          <p:nvPr/>
        </p:nvGrpSpPr>
        <p:grpSpPr>
          <a:xfrm>
            <a:off x="1301097" y="1260385"/>
            <a:ext cx="303007" cy="361072"/>
            <a:chOff x="1246775" y="910975"/>
            <a:chExt cx="439650" cy="523900"/>
          </a:xfrm>
        </p:grpSpPr>
        <p:sp>
          <p:nvSpPr>
            <p:cNvPr id="464" name="Google Shape;464;p3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7" name="Google Shape;467;p37"/>
          <p:cNvGrpSpPr/>
          <p:nvPr/>
        </p:nvGrpSpPr>
        <p:grpSpPr>
          <a:xfrm>
            <a:off x="1769460" y="1318450"/>
            <a:ext cx="295426" cy="245769"/>
            <a:chOff x="1926350" y="995225"/>
            <a:chExt cx="428650" cy="356600"/>
          </a:xfrm>
        </p:grpSpPr>
        <p:sp>
          <p:nvSpPr>
            <p:cNvPr id="468" name="Google Shape;468;p3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2" name="Google Shape;472;p37"/>
          <p:cNvSpPr/>
          <p:nvPr/>
        </p:nvSpPr>
        <p:spPr>
          <a:xfrm>
            <a:off x="2237520" y="1297881"/>
            <a:ext cx="288706" cy="287017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7"/>
          <p:cNvSpPr/>
          <p:nvPr/>
        </p:nvSpPr>
        <p:spPr>
          <a:xfrm>
            <a:off x="2702556" y="1312201"/>
            <a:ext cx="287844" cy="258398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7"/>
          <p:cNvSpPr/>
          <p:nvPr/>
        </p:nvSpPr>
        <p:spPr>
          <a:xfrm>
            <a:off x="3171366" y="1314303"/>
            <a:ext cx="279436" cy="25417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7"/>
          <p:cNvSpPr/>
          <p:nvPr/>
        </p:nvSpPr>
        <p:spPr>
          <a:xfrm>
            <a:off x="3645224" y="1316819"/>
            <a:ext cx="260931" cy="24914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6" name="Google Shape;476;p37"/>
          <p:cNvGrpSpPr/>
          <p:nvPr/>
        </p:nvGrpSpPr>
        <p:grpSpPr>
          <a:xfrm>
            <a:off x="4096113" y="1299945"/>
            <a:ext cx="287844" cy="288258"/>
            <a:chOff x="5302225" y="968375"/>
            <a:chExt cx="417650" cy="418250"/>
          </a:xfrm>
        </p:grpSpPr>
        <p:sp>
          <p:nvSpPr>
            <p:cNvPr id="477" name="Google Shape;477;p3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" name="Google Shape;479;p37"/>
          <p:cNvGrpSpPr/>
          <p:nvPr/>
        </p:nvGrpSpPr>
        <p:grpSpPr>
          <a:xfrm>
            <a:off x="4526174" y="1267536"/>
            <a:ext cx="356868" cy="347598"/>
            <a:chOff x="5926225" y="921350"/>
            <a:chExt cx="517800" cy="504350"/>
          </a:xfrm>
        </p:grpSpPr>
        <p:sp>
          <p:nvSpPr>
            <p:cNvPr id="480" name="Google Shape;480;p3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" name="Google Shape;482;p37"/>
          <p:cNvGrpSpPr/>
          <p:nvPr/>
        </p:nvGrpSpPr>
        <p:grpSpPr>
          <a:xfrm>
            <a:off x="5002532" y="1274273"/>
            <a:ext cx="333297" cy="334141"/>
            <a:chOff x="6617400" y="931125"/>
            <a:chExt cx="483600" cy="484825"/>
          </a:xfrm>
        </p:grpSpPr>
        <p:sp>
          <p:nvSpPr>
            <p:cNvPr id="483" name="Google Shape;483;p3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5" name="Google Shape;485;p37"/>
          <p:cNvGrpSpPr/>
          <p:nvPr/>
        </p:nvGrpSpPr>
        <p:grpSpPr>
          <a:xfrm>
            <a:off x="827272" y="1793120"/>
            <a:ext cx="321512" cy="225575"/>
            <a:chOff x="559275" y="1683950"/>
            <a:chExt cx="466500" cy="327300"/>
          </a:xfrm>
        </p:grpSpPr>
        <p:sp>
          <p:nvSpPr>
            <p:cNvPr id="486" name="Google Shape;486;p3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8" name="Google Shape;488;p37"/>
          <p:cNvGrpSpPr/>
          <p:nvPr/>
        </p:nvGrpSpPr>
        <p:grpSpPr>
          <a:xfrm>
            <a:off x="1291845" y="1748528"/>
            <a:ext cx="321512" cy="314775"/>
            <a:chOff x="1233350" y="1619250"/>
            <a:chExt cx="466500" cy="456725"/>
          </a:xfrm>
        </p:grpSpPr>
        <p:sp>
          <p:nvSpPr>
            <p:cNvPr id="489" name="Google Shape;489;p3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3" name="Google Shape;493;p37"/>
          <p:cNvGrpSpPr/>
          <p:nvPr/>
        </p:nvGrpSpPr>
        <p:grpSpPr>
          <a:xfrm>
            <a:off x="1766514" y="1755248"/>
            <a:ext cx="301318" cy="301318"/>
            <a:chOff x="1922075" y="1629000"/>
            <a:chExt cx="437200" cy="437200"/>
          </a:xfrm>
        </p:grpSpPr>
        <p:sp>
          <p:nvSpPr>
            <p:cNvPr id="494" name="Google Shape;494;p3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6" name="Google Shape;496;p37"/>
          <p:cNvGrpSpPr/>
          <p:nvPr/>
        </p:nvGrpSpPr>
        <p:grpSpPr>
          <a:xfrm>
            <a:off x="2229829" y="1753990"/>
            <a:ext cx="303834" cy="303834"/>
            <a:chOff x="2594325" y="1627175"/>
            <a:chExt cx="440850" cy="440850"/>
          </a:xfrm>
        </p:grpSpPr>
        <p:sp>
          <p:nvSpPr>
            <p:cNvPr id="497" name="Google Shape;497;p3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0" name="Google Shape;500;p37"/>
          <p:cNvSpPr/>
          <p:nvPr/>
        </p:nvSpPr>
        <p:spPr>
          <a:xfrm>
            <a:off x="2708018" y="1767558"/>
            <a:ext cx="276921" cy="276903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1" name="Google Shape;501;p37"/>
          <p:cNvGrpSpPr/>
          <p:nvPr/>
        </p:nvGrpSpPr>
        <p:grpSpPr>
          <a:xfrm>
            <a:off x="3187593" y="1731264"/>
            <a:ext cx="246596" cy="349287"/>
            <a:chOff x="3984000" y="1594200"/>
            <a:chExt cx="357800" cy="506800"/>
          </a:xfrm>
        </p:grpSpPr>
        <p:sp>
          <p:nvSpPr>
            <p:cNvPr id="502" name="Google Shape;502;p3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4" name="Google Shape;504;p37"/>
          <p:cNvGrpSpPr/>
          <p:nvPr/>
        </p:nvGrpSpPr>
        <p:grpSpPr>
          <a:xfrm>
            <a:off x="3613019" y="1806163"/>
            <a:ext cx="324889" cy="199489"/>
            <a:chOff x="4601275" y="1702875"/>
            <a:chExt cx="471400" cy="289450"/>
          </a:xfrm>
        </p:grpSpPr>
        <p:sp>
          <p:nvSpPr>
            <p:cNvPr id="505" name="Google Shape;505;p3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0" name="Google Shape;510;p37"/>
          <p:cNvGrpSpPr/>
          <p:nvPr/>
        </p:nvGrpSpPr>
        <p:grpSpPr>
          <a:xfrm>
            <a:off x="4093167" y="1757350"/>
            <a:ext cx="293737" cy="297114"/>
            <a:chOff x="5297950" y="1632050"/>
            <a:chExt cx="426200" cy="431100"/>
          </a:xfrm>
        </p:grpSpPr>
        <p:sp>
          <p:nvSpPr>
            <p:cNvPr id="511" name="Google Shape;511;p3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3" name="Google Shape;513;p37"/>
          <p:cNvGrpSpPr/>
          <p:nvPr/>
        </p:nvGrpSpPr>
        <p:grpSpPr>
          <a:xfrm>
            <a:off x="4556895" y="1748528"/>
            <a:ext cx="295426" cy="314775"/>
            <a:chOff x="5970800" y="1619250"/>
            <a:chExt cx="428650" cy="456725"/>
          </a:xfrm>
        </p:grpSpPr>
        <p:sp>
          <p:nvSpPr>
            <p:cNvPr id="514" name="Google Shape;514;p3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9" name="Google Shape;519;p37"/>
          <p:cNvGrpSpPr/>
          <p:nvPr/>
        </p:nvGrpSpPr>
        <p:grpSpPr>
          <a:xfrm>
            <a:off x="5008011" y="1744738"/>
            <a:ext cx="331178" cy="302145"/>
            <a:chOff x="6625350" y="1613750"/>
            <a:chExt cx="480525" cy="438400"/>
          </a:xfrm>
        </p:grpSpPr>
        <p:sp>
          <p:nvSpPr>
            <p:cNvPr id="520" name="Google Shape;520;p3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5" name="Google Shape;525;p37"/>
          <p:cNvGrpSpPr/>
          <p:nvPr/>
        </p:nvGrpSpPr>
        <p:grpSpPr>
          <a:xfrm>
            <a:off x="863042" y="2236241"/>
            <a:ext cx="249973" cy="268495"/>
            <a:chOff x="611175" y="2326900"/>
            <a:chExt cx="362700" cy="389575"/>
          </a:xfrm>
        </p:grpSpPr>
        <p:sp>
          <p:nvSpPr>
            <p:cNvPr id="526" name="Google Shape;526;p3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0" name="Google Shape;530;p37"/>
          <p:cNvSpPr/>
          <p:nvPr/>
        </p:nvSpPr>
        <p:spPr>
          <a:xfrm>
            <a:off x="1320940" y="2238890"/>
            <a:ext cx="263447" cy="263447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37"/>
          <p:cNvSpPr/>
          <p:nvPr/>
        </p:nvSpPr>
        <p:spPr>
          <a:xfrm>
            <a:off x="1785545" y="2238890"/>
            <a:ext cx="263447" cy="263447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37"/>
          <p:cNvSpPr/>
          <p:nvPr/>
        </p:nvSpPr>
        <p:spPr>
          <a:xfrm>
            <a:off x="2250150" y="2238890"/>
            <a:ext cx="263447" cy="263447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3" name="Google Shape;533;p37"/>
          <p:cNvGrpSpPr/>
          <p:nvPr/>
        </p:nvGrpSpPr>
        <p:grpSpPr>
          <a:xfrm>
            <a:off x="2776037" y="2193321"/>
            <a:ext cx="140562" cy="350975"/>
            <a:chOff x="3386850" y="2264625"/>
            <a:chExt cx="203950" cy="509250"/>
          </a:xfrm>
        </p:grpSpPr>
        <p:sp>
          <p:nvSpPr>
            <p:cNvPr id="534" name="Google Shape;534;p3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6" name="Google Shape;536;p37"/>
          <p:cNvGrpSpPr/>
          <p:nvPr/>
        </p:nvGrpSpPr>
        <p:grpSpPr>
          <a:xfrm>
            <a:off x="3717812" y="2237929"/>
            <a:ext cx="115303" cy="261758"/>
            <a:chOff x="4753325" y="2329350"/>
            <a:chExt cx="167300" cy="379800"/>
          </a:xfrm>
        </p:grpSpPr>
        <p:sp>
          <p:nvSpPr>
            <p:cNvPr id="537" name="Google Shape;537;p3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9" name="Google Shape;539;p37"/>
          <p:cNvGrpSpPr/>
          <p:nvPr/>
        </p:nvGrpSpPr>
        <p:grpSpPr>
          <a:xfrm>
            <a:off x="3251120" y="2194992"/>
            <a:ext cx="119542" cy="347615"/>
            <a:chOff x="4076175" y="2267050"/>
            <a:chExt cx="173450" cy="504375"/>
          </a:xfrm>
        </p:grpSpPr>
        <p:sp>
          <p:nvSpPr>
            <p:cNvPr id="540" name="Google Shape;540;p3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2" name="Google Shape;542;p37"/>
          <p:cNvSpPr/>
          <p:nvPr/>
        </p:nvSpPr>
        <p:spPr>
          <a:xfrm>
            <a:off x="4108572" y="2231739"/>
            <a:ext cx="263447" cy="27774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3" name="Google Shape;543;p37"/>
          <p:cNvGrpSpPr/>
          <p:nvPr/>
        </p:nvGrpSpPr>
        <p:grpSpPr>
          <a:xfrm>
            <a:off x="4559842" y="2236654"/>
            <a:ext cx="289533" cy="267651"/>
            <a:chOff x="5975075" y="2327500"/>
            <a:chExt cx="420100" cy="388350"/>
          </a:xfrm>
        </p:grpSpPr>
        <p:sp>
          <p:nvSpPr>
            <p:cNvPr id="544" name="Google Shape;544;p3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6" name="Google Shape;546;p37"/>
          <p:cNvGrpSpPr/>
          <p:nvPr/>
        </p:nvGrpSpPr>
        <p:grpSpPr>
          <a:xfrm>
            <a:off x="5080377" y="2228660"/>
            <a:ext cx="177607" cy="289533"/>
            <a:chOff x="6730350" y="2315900"/>
            <a:chExt cx="257700" cy="420100"/>
          </a:xfrm>
        </p:grpSpPr>
        <p:sp>
          <p:nvSpPr>
            <p:cNvPr id="547" name="Google Shape;547;p3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2" name="Google Shape;552;p37"/>
          <p:cNvGrpSpPr/>
          <p:nvPr/>
        </p:nvGrpSpPr>
        <p:grpSpPr>
          <a:xfrm>
            <a:off x="942989" y="2670937"/>
            <a:ext cx="90078" cy="328249"/>
            <a:chOff x="727175" y="2957625"/>
            <a:chExt cx="130700" cy="476275"/>
          </a:xfrm>
        </p:grpSpPr>
        <p:sp>
          <p:nvSpPr>
            <p:cNvPr id="553" name="Google Shape;553;p3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5" name="Google Shape;555;p37"/>
          <p:cNvSpPr/>
          <p:nvPr/>
        </p:nvSpPr>
        <p:spPr>
          <a:xfrm>
            <a:off x="1779238" y="2658062"/>
            <a:ext cx="276059" cy="354335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37"/>
          <p:cNvSpPr/>
          <p:nvPr/>
        </p:nvSpPr>
        <p:spPr>
          <a:xfrm>
            <a:off x="1350405" y="2658062"/>
            <a:ext cx="204520" cy="354335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7" name="Google Shape;557;p37"/>
          <p:cNvGrpSpPr/>
          <p:nvPr/>
        </p:nvGrpSpPr>
        <p:grpSpPr>
          <a:xfrm>
            <a:off x="2222248" y="2681447"/>
            <a:ext cx="318996" cy="307211"/>
            <a:chOff x="2583325" y="2972875"/>
            <a:chExt cx="462850" cy="445750"/>
          </a:xfrm>
        </p:grpSpPr>
        <p:sp>
          <p:nvSpPr>
            <p:cNvPr id="558" name="Google Shape;558;p3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0" name="Google Shape;560;p37"/>
          <p:cNvGrpSpPr/>
          <p:nvPr/>
        </p:nvGrpSpPr>
        <p:grpSpPr>
          <a:xfrm>
            <a:off x="2675879" y="2727330"/>
            <a:ext cx="340878" cy="215461"/>
            <a:chOff x="3241525" y="3039450"/>
            <a:chExt cx="494600" cy="312625"/>
          </a:xfrm>
        </p:grpSpPr>
        <p:sp>
          <p:nvSpPr>
            <p:cNvPr id="561" name="Google Shape;561;p3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3" name="Google Shape;563;p37"/>
          <p:cNvSpPr/>
          <p:nvPr/>
        </p:nvSpPr>
        <p:spPr>
          <a:xfrm>
            <a:off x="3629234" y="2688785"/>
            <a:ext cx="292910" cy="292893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4" name="Google Shape;564;p37"/>
          <p:cNvGrpSpPr/>
          <p:nvPr/>
        </p:nvGrpSpPr>
        <p:grpSpPr>
          <a:xfrm>
            <a:off x="4063704" y="2704604"/>
            <a:ext cx="352664" cy="260914"/>
            <a:chOff x="5255200" y="3006475"/>
            <a:chExt cx="511700" cy="378575"/>
          </a:xfrm>
        </p:grpSpPr>
        <p:sp>
          <p:nvSpPr>
            <p:cNvPr id="565" name="Google Shape;565;p3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7" name="Google Shape;567;p37"/>
          <p:cNvGrpSpPr/>
          <p:nvPr/>
        </p:nvGrpSpPr>
        <p:grpSpPr>
          <a:xfrm>
            <a:off x="3168226" y="2689459"/>
            <a:ext cx="285329" cy="291204"/>
            <a:chOff x="3955900" y="2984500"/>
            <a:chExt cx="414000" cy="422525"/>
          </a:xfrm>
        </p:grpSpPr>
        <p:sp>
          <p:nvSpPr>
            <p:cNvPr id="568" name="Google Shape;568;p3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1" name="Google Shape;571;p37"/>
          <p:cNvSpPr/>
          <p:nvPr/>
        </p:nvSpPr>
        <p:spPr>
          <a:xfrm>
            <a:off x="830246" y="3174436"/>
            <a:ext cx="318979" cy="250817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37"/>
          <p:cNvSpPr/>
          <p:nvPr/>
        </p:nvSpPr>
        <p:spPr>
          <a:xfrm>
            <a:off x="4593803" y="2675310"/>
            <a:ext cx="222198" cy="319840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3" name="Google Shape;573;p37"/>
          <p:cNvGrpSpPr/>
          <p:nvPr/>
        </p:nvGrpSpPr>
        <p:grpSpPr>
          <a:xfrm>
            <a:off x="5060184" y="2685237"/>
            <a:ext cx="217994" cy="309744"/>
            <a:chOff x="6701050" y="2978375"/>
            <a:chExt cx="316300" cy="449425"/>
          </a:xfrm>
        </p:grpSpPr>
        <p:sp>
          <p:nvSpPr>
            <p:cNvPr id="574" name="Google Shape;574;p3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" name="Google Shape;576;p37"/>
          <p:cNvGrpSpPr/>
          <p:nvPr/>
        </p:nvGrpSpPr>
        <p:grpSpPr>
          <a:xfrm>
            <a:off x="1297307" y="3195263"/>
            <a:ext cx="310588" cy="208741"/>
            <a:chOff x="1241275" y="3718400"/>
            <a:chExt cx="450650" cy="302875"/>
          </a:xfrm>
        </p:grpSpPr>
        <p:sp>
          <p:nvSpPr>
            <p:cNvPr id="577" name="Google Shape;577;p3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1" name="Google Shape;581;p37"/>
          <p:cNvGrpSpPr/>
          <p:nvPr/>
        </p:nvGrpSpPr>
        <p:grpSpPr>
          <a:xfrm>
            <a:off x="1766100" y="3179273"/>
            <a:ext cx="302145" cy="241134"/>
            <a:chOff x="1921475" y="3695200"/>
            <a:chExt cx="438400" cy="349875"/>
          </a:xfrm>
        </p:grpSpPr>
        <p:sp>
          <p:nvSpPr>
            <p:cNvPr id="582" name="Google Shape;582;p3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5" name="Google Shape;585;p37"/>
          <p:cNvGrpSpPr/>
          <p:nvPr/>
        </p:nvGrpSpPr>
        <p:grpSpPr>
          <a:xfrm>
            <a:off x="2233619" y="3175483"/>
            <a:ext cx="296253" cy="248302"/>
            <a:chOff x="2599825" y="3689700"/>
            <a:chExt cx="429850" cy="360275"/>
          </a:xfrm>
        </p:grpSpPr>
        <p:sp>
          <p:nvSpPr>
            <p:cNvPr id="586" name="Google Shape;586;p3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" name="Google Shape;588;p37"/>
          <p:cNvGrpSpPr/>
          <p:nvPr/>
        </p:nvGrpSpPr>
        <p:grpSpPr>
          <a:xfrm>
            <a:off x="2712493" y="3149810"/>
            <a:ext cx="267651" cy="279436"/>
            <a:chOff x="3294650" y="3652450"/>
            <a:chExt cx="388350" cy="405450"/>
          </a:xfrm>
        </p:grpSpPr>
        <p:sp>
          <p:nvSpPr>
            <p:cNvPr id="589" name="Google Shape;589;p3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2" name="Google Shape;592;p37"/>
          <p:cNvGrpSpPr/>
          <p:nvPr/>
        </p:nvGrpSpPr>
        <p:grpSpPr>
          <a:xfrm>
            <a:off x="3154770" y="3185166"/>
            <a:ext cx="312242" cy="228935"/>
            <a:chOff x="3936375" y="3703750"/>
            <a:chExt cx="453050" cy="332175"/>
          </a:xfrm>
        </p:grpSpPr>
        <p:sp>
          <p:nvSpPr>
            <p:cNvPr id="593" name="Google Shape;593;p3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8" name="Google Shape;598;p37"/>
          <p:cNvGrpSpPr/>
          <p:nvPr/>
        </p:nvGrpSpPr>
        <p:grpSpPr>
          <a:xfrm>
            <a:off x="3619342" y="3185166"/>
            <a:ext cx="312242" cy="228935"/>
            <a:chOff x="4610450" y="3703750"/>
            <a:chExt cx="453050" cy="332175"/>
          </a:xfrm>
        </p:grpSpPr>
        <p:sp>
          <p:nvSpPr>
            <p:cNvPr id="599" name="Google Shape;599;p3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Google Shape;601;p37"/>
          <p:cNvGrpSpPr/>
          <p:nvPr/>
        </p:nvGrpSpPr>
        <p:grpSpPr>
          <a:xfrm>
            <a:off x="4094856" y="3162026"/>
            <a:ext cx="290360" cy="275215"/>
            <a:chOff x="5300400" y="3670175"/>
            <a:chExt cx="421300" cy="399325"/>
          </a:xfrm>
        </p:grpSpPr>
        <p:sp>
          <p:nvSpPr>
            <p:cNvPr id="602" name="Google Shape;602;p3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7" name="Google Shape;607;p37"/>
          <p:cNvSpPr/>
          <p:nvPr/>
        </p:nvSpPr>
        <p:spPr>
          <a:xfrm>
            <a:off x="4543298" y="3138250"/>
            <a:ext cx="323200" cy="323183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8" name="Google Shape;608;p37"/>
          <p:cNvGrpSpPr/>
          <p:nvPr/>
        </p:nvGrpSpPr>
        <p:grpSpPr>
          <a:xfrm>
            <a:off x="5028205" y="3158649"/>
            <a:ext cx="281952" cy="281969"/>
            <a:chOff x="6654650" y="3665275"/>
            <a:chExt cx="409100" cy="409125"/>
          </a:xfrm>
        </p:grpSpPr>
        <p:sp>
          <p:nvSpPr>
            <p:cNvPr id="609" name="Google Shape;609;p3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1" name="Google Shape;611;p37"/>
          <p:cNvGrpSpPr/>
          <p:nvPr/>
        </p:nvGrpSpPr>
        <p:grpSpPr>
          <a:xfrm>
            <a:off x="835267" y="3611436"/>
            <a:ext cx="305522" cy="305540"/>
            <a:chOff x="570875" y="4322250"/>
            <a:chExt cx="443300" cy="443325"/>
          </a:xfrm>
        </p:grpSpPr>
        <p:sp>
          <p:nvSpPr>
            <p:cNvPr id="612" name="Google Shape;612;p3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6" name="Google Shape;616;p37"/>
          <p:cNvSpPr/>
          <p:nvPr/>
        </p:nvSpPr>
        <p:spPr>
          <a:xfrm>
            <a:off x="1287270" y="3671028"/>
            <a:ext cx="330782" cy="186859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7" name="Google Shape;617;p37"/>
          <p:cNvGrpSpPr/>
          <p:nvPr/>
        </p:nvGrpSpPr>
        <p:grpSpPr>
          <a:xfrm>
            <a:off x="1806074" y="3588727"/>
            <a:ext cx="222198" cy="350958"/>
            <a:chOff x="1979475" y="4289300"/>
            <a:chExt cx="322400" cy="509225"/>
          </a:xfrm>
        </p:grpSpPr>
        <p:sp>
          <p:nvSpPr>
            <p:cNvPr id="618" name="Google Shape;618;p3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1" name="Google Shape;621;p37"/>
          <p:cNvGrpSpPr/>
          <p:nvPr/>
        </p:nvGrpSpPr>
        <p:grpSpPr>
          <a:xfrm>
            <a:off x="2250867" y="3593345"/>
            <a:ext cx="262172" cy="341723"/>
            <a:chOff x="2624850" y="4296000"/>
            <a:chExt cx="380400" cy="495825"/>
          </a:xfrm>
        </p:grpSpPr>
        <p:sp>
          <p:nvSpPr>
            <p:cNvPr id="622" name="Google Shape;622;p3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5" name="Google Shape;625;p37"/>
          <p:cNvSpPr/>
          <p:nvPr/>
        </p:nvSpPr>
        <p:spPr>
          <a:xfrm>
            <a:off x="3170952" y="3624314"/>
            <a:ext cx="280263" cy="2802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37"/>
          <p:cNvSpPr/>
          <p:nvPr/>
        </p:nvSpPr>
        <p:spPr>
          <a:xfrm>
            <a:off x="2706347" y="3641993"/>
            <a:ext cx="280263" cy="24492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37"/>
          <p:cNvSpPr/>
          <p:nvPr/>
        </p:nvSpPr>
        <p:spPr>
          <a:xfrm>
            <a:off x="3634283" y="3623056"/>
            <a:ext cx="282813" cy="282796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8" name="Google Shape;628;p37"/>
          <p:cNvGrpSpPr/>
          <p:nvPr/>
        </p:nvGrpSpPr>
        <p:grpSpPr>
          <a:xfrm>
            <a:off x="4078022" y="3627012"/>
            <a:ext cx="324027" cy="274388"/>
            <a:chOff x="5275975" y="4344850"/>
            <a:chExt cx="470150" cy="398125"/>
          </a:xfrm>
        </p:grpSpPr>
        <p:sp>
          <p:nvSpPr>
            <p:cNvPr id="629" name="Google Shape;629;p3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2" name="Google Shape;632;p37"/>
          <p:cNvSpPr/>
          <p:nvPr/>
        </p:nvSpPr>
        <p:spPr>
          <a:xfrm>
            <a:off x="4559289" y="3618852"/>
            <a:ext cx="291221" cy="291204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3" name="Google Shape;633;p37"/>
          <p:cNvGrpSpPr/>
          <p:nvPr/>
        </p:nvGrpSpPr>
        <p:grpSpPr>
          <a:xfrm>
            <a:off x="5019779" y="3604716"/>
            <a:ext cx="298803" cy="318979"/>
            <a:chOff x="6642425" y="4312500"/>
            <a:chExt cx="433550" cy="462825"/>
          </a:xfrm>
        </p:grpSpPr>
        <p:sp>
          <p:nvSpPr>
            <p:cNvPr id="634" name="Google Shape;634;p3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7" name="Google Shape;637;p37"/>
          <p:cNvSpPr/>
          <p:nvPr/>
        </p:nvSpPr>
        <p:spPr>
          <a:xfrm>
            <a:off x="796163" y="4115858"/>
            <a:ext cx="383781" cy="226419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8" name="Google Shape;638;p37"/>
          <p:cNvGrpSpPr/>
          <p:nvPr/>
        </p:nvGrpSpPr>
        <p:grpSpPr>
          <a:xfrm>
            <a:off x="1299409" y="4078128"/>
            <a:ext cx="306367" cy="301318"/>
            <a:chOff x="1244325" y="4999400"/>
            <a:chExt cx="444525" cy="437200"/>
          </a:xfrm>
        </p:grpSpPr>
        <p:sp>
          <p:nvSpPr>
            <p:cNvPr id="639" name="Google Shape;639;p3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4" name="Google Shape;644;p37"/>
          <p:cNvGrpSpPr/>
          <p:nvPr/>
        </p:nvGrpSpPr>
        <p:grpSpPr>
          <a:xfrm>
            <a:off x="1791342" y="4068445"/>
            <a:ext cx="251661" cy="320668"/>
            <a:chOff x="1958100" y="4985350"/>
            <a:chExt cx="365150" cy="465275"/>
          </a:xfrm>
        </p:grpSpPr>
        <p:sp>
          <p:nvSpPr>
            <p:cNvPr id="645" name="Google Shape;645;p3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8" name="Google Shape;648;p37"/>
          <p:cNvGrpSpPr/>
          <p:nvPr/>
        </p:nvGrpSpPr>
        <p:grpSpPr>
          <a:xfrm>
            <a:off x="2237393" y="4080643"/>
            <a:ext cx="288706" cy="296683"/>
            <a:chOff x="2605300" y="5003050"/>
            <a:chExt cx="418900" cy="430475"/>
          </a:xfrm>
        </p:grpSpPr>
        <p:sp>
          <p:nvSpPr>
            <p:cNvPr id="649" name="Google Shape;649;p3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2" name="Google Shape;652;p37"/>
          <p:cNvGrpSpPr/>
          <p:nvPr/>
        </p:nvGrpSpPr>
        <p:grpSpPr>
          <a:xfrm>
            <a:off x="2673777" y="4086967"/>
            <a:ext cx="345082" cy="283640"/>
            <a:chOff x="3238475" y="5012225"/>
            <a:chExt cx="500700" cy="411550"/>
          </a:xfrm>
        </p:grpSpPr>
        <p:sp>
          <p:nvSpPr>
            <p:cNvPr id="653" name="Google Shape;653;p3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8" name="Google Shape;658;p37"/>
          <p:cNvGrpSpPr/>
          <p:nvPr/>
        </p:nvGrpSpPr>
        <p:grpSpPr>
          <a:xfrm>
            <a:off x="3586088" y="4056659"/>
            <a:ext cx="378750" cy="344238"/>
            <a:chOff x="4562200" y="4968250"/>
            <a:chExt cx="549550" cy="499475"/>
          </a:xfrm>
        </p:grpSpPr>
        <p:sp>
          <p:nvSpPr>
            <p:cNvPr id="659" name="Google Shape;659;p3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4" name="Google Shape;664;p37"/>
          <p:cNvGrpSpPr/>
          <p:nvPr/>
        </p:nvGrpSpPr>
        <p:grpSpPr>
          <a:xfrm>
            <a:off x="3179598" y="4076026"/>
            <a:ext cx="262585" cy="305092"/>
            <a:chOff x="3972400" y="4996350"/>
            <a:chExt cx="381000" cy="442675"/>
          </a:xfrm>
        </p:grpSpPr>
        <p:sp>
          <p:nvSpPr>
            <p:cNvPr id="665" name="Google Shape;665;p3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7" name="Google Shape;667;p37"/>
          <p:cNvGrpSpPr/>
          <p:nvPr/>
        </p:nvGrpSpPr>
        <p:grpSpPr>
          <a:xfrm>
            <a:off x="4054038" y="4050353"/>
            <a:ext cx="372013" cy="356851"/>
            <a:chOff x="5241175" y="4959100"/>
            <a:chExt cx="539775" cy="517775"/>
          </a:xfrm>
        </p:grpSpPr>
        <p:sp>
          <p:nvSpPr>
            <p:cNvPr id="668" name="Google Shape;668;p3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4" name="Google Shape;674;p37"/>
          <p:cNvSpPr/>
          <p:nvPr/>
        </p:nvSpPr>
        <p:spPr>
          <a:xfrm>
            <a:off x="4541196" y="4138586"/>
            <a:ext cx="327404" cy="180967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5" name="Google Shape;675;p37"/>
          <p:cNvGrpSpPr/>
          <p:nvPr/>
        </p:nvGrpSpPr>
        <p:grpSpPr>
          <a:xfrm>
            <a:off x="5049243" y="4103370"/>
            <a:ext cx="238618" cy="274388"/>
            <a:chOff x="6685175" y="5036025"/>
            <a:chExt cx="346225" cy="398125"/>
          </a:xfrm>
        </p:grpSpPr>
        <p:sp>
          <p:nvSpPr>
            <p:cNvPr id="676" name="Google Shape;676;p3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1" name="Google Shape;681;p37"/>
          <p:cNvGrpSpPr/>
          <p:nvPr/>
        </p:nvGrpSpPr>
        <p:grpSpPr>
          <a:xfrm>
            <a:off x="5597406" y="2542539"/>
            <a:ext cx="367172" cy="357635"/>
            <a:chOff x="5926225" y="921350"/>
            <a:chExt cx="517800" cy="504350"/>
          </a:xfrm>
        </p:grpSpPr>
        <p:sp>
          <p:nvSpPr>
            <p:cNvPr id="682" name="Google Shape;682;p3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684" name="Google Shape;684;p37"/>
          <p:cNvSpPr/>
          <p:nvPr/>
        </p:nvSpPr>
        <p:spPr>
          <a:xfrm>
            <a:off x="5762235" y="2742957"/>
            <a:ext cx="340333" cy="192255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5" name="Google Shape;685;p37"/>
          <p:cNvGrpSpPr/>
          <p:nvPr/>
        </p:nvGrpSpPr>
        <p:grpSpPr>
          <a:xfrm>
            <a:off x="6348636" y="2525036"/>
            <a:ext cx="367172" cy="357635"/>
            <a:chOff x="5926225" y="921350"/>
            <a:chExt cx="517800" cy="504350"/>
          </a:xfrm>
        </p:grpSpPr>
        <p:sp>
          <p:nvSpPr>
            <p:cNvPr id="686" name="Google Shape;686;p3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8" name="Google Shape;688;p37"/>
          <p:cNvSpPr/>
          <p:nvPr/>
        </p:nvSpPr>
        <p:spPr>
          <a:xfrm>
            <a:off x="6513465" y="2725454"/>
            <a:ext cx="340333" cy="192255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9" name="Google Shape;689;p37"/>
          <p:cNvGrpSpPr/>
          <p:nvPr/>
        </p:nvGrpSpPr>
        <p:grpSpPr>
          <a:xfrm>
            <a:off x="7145590" y="2544300"/>
            <a:ext cx="913296" cy="889623"/>
            <a:chOff x="5926225" y="921350"/>
            <a:chExt cx="517800" cy="504350"/>
          </a:xfrm>
        </p:grpSpPr>
        <p:sp>
          <p:nvSpPr>
            <p:cNvPr id="690" name="Google Shape;690;p3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accent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accent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2" name="Google Shape;692;p37"/>
          <p:cNvSpPr/>
          <p:nvPr/>
        </p:nvSpPr>
        <p:spPr>
          <a:xfrm>
            <a:off x="7555267" y="3042623"/>
            <a:ext cx="846536" cy="478237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37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4" name="Google Shape;694;p37"/>
          <p:cNvSpPr txBox="1"/>
          <p:nvPr>
            <p:ph idx="1" type="body"/>
          </p:nvPr>
        </p:nvSpPr>
        <p:spPr>
          <a:xfrm>
            <a:off x="5562775" y="3842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9" name="Google Shape;699;p38"/>
          <p:cNvGrpSpPr/>
          <p:nvPr/>
        </p:nvGrpSpPr>
        <p:grpSpPr>
          <a:xfrm>
            <a:off x="2601688" y="1321527"/>
            <a:ext cx="445718" cy="445753"/>
            <a:chOff x="3706812" y="1035050"/>
            <a:chExt cx="4792662" cy="4787899"/>
          </a:xfrm>
        </p:grpSpPr>
        <p:sp>
          <p:nvSpPr>
            <p:cNvPr id="700" name="Google Shape;700;p3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6" name="Google Shape;706;p38"/>
          <p:cNvGrpSpPr/>
          <p:nvPr/>
        </p:nvGrpSpPr>
        <p:grpSpPr>
          <a:xfrm>
            <a:off x="1322193" y="1321557"/>
            <a:ext cx="443331" cy="445437"/>
            <a:chOff x="1400175" y="1220787"/>
            <a:chExt cx="4473575" cy="4476750"/>
          </a:xfrm>
        </p:grpSpPr>
        <p:sp>
          <p:nvSpPr>
            <p:cNvPr id="707" name="Google Shape;707;p3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1" name="Google Shape;711;p38"/>
          <p:cNvGrpSpPr/>
          <p:nvPr/>
        </p:nvGrpSpPr>
        <p:grpSpPr>
          <a:xfrm>
            <a:off x="680846" y="1321571"/>
            <a:ext cx="446045" cy="445465"/>
            <a:chOff x="1649412" y="927100"/>
            <a:chExt cx="5011737" cy="5016500"/>
          </a:xfrm>
        </p:grpSpPr>
        <p:sp>
          <p:nvSpPr>
            <p:cNvPr id="712" name="Google Shape;712;p3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3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5" name="Google Shape;715;p38"/>
          <p:cNvGrpSpPr/>
          <p:nvPr/>
        </p:nvGrpSpPr>
        <p:grpSpPr>
          <a:xfrm>
            <a:off x="1961197" y="1321824"/>
            <a:ext cx="444870" cy="445286"/>
            <a:chOff x="1301750" y="920750"/>
            <a:chExt cx="5095875" cy="5100637"/>
          </a:xfrm>
        </p:grpSpPr>
        <p:sp>
          <p:nvSpPr>
            <p:cNvPr id="716" name="Google Shape;716;p3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3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3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1" name="Google Shape;721;p38"/>
          <p:cNvGrpSpPr/>
          <p:nvPr/>
        </p:nvGrpSpPr>
        <p:grpSpPr>
          <a:xfrm>
            <a:off x="3884370" y="1321733"/>
            <a:ext cx="445621" cy="445591"/>
            <a:chOff x="5732756" y="2682276"/>
            <a:chExt cx="719905" cy="719856"/>
          </a:xfrm>
        </p:grpSpPr>
        <p:sp>
          <p:nvSpPr>
            <p:cNvPr id="722" name="Google Shape;722;p3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3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5" name="Google Shape;725;p38"/>
          <p:cNvGrpSpPr/>
          <p:nvPr/>
        </p:nvGrpSpPr>
        <p:grpSpPr>
          <a:xfrm>
            <a:off x="4525687" y="1321727"/>
            <a:ext cx="445627" cy="445604"/>
            <a:chOff x="6768809" y="2682265"/>
            <a:chExt cx="719915" cy="719877"/>
          </a:xfrm>
        </p:grpSpPr>
        <p:sp>
          <p:nvSpPr>
            <p:cNvPr id="726" name="Google Shape;726;p3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0" name="Google Shape;730;p38"/>
          <p:cNvGrpSpPr/>
          <p:nvPr/>
        </p:nvGrpSpPr>
        <p:grpSpPr>
          <a:xfrm>
            <a:off x="5167009" y="1321756"/>
            <a:ext cx="445753" cy="445545"/>
            <a:chOff x="7804870" y="2682313"/>
            <a:chExt cx="720118" cy="719782"/>
          </a:xfrm>
        </p:grpSpPr>
        <p:sp>
          <p:nvSpPr>
            <p:cNvPr id="731" name="Google Shape;731;p3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6" name="Google Shape;736;p38"/>
          <p:cNvGrpSpPr/>
          <p:nvPr/>
        </p:nvGrpSpPr>
        <p:grpSpPr>
          <a:xfrm>
            <a:off x="5808457" y="1321525"/>
            <a:ext cx="446293" cy="446006"/>
            <a:chOff x="8841135" y="2681940"/>
            <a:chExt cx="720990" cy="720527"/>
          </a:xfrm>
        </p:grpSpPr>
        <p:sp>
          <p:nvSpPr>
            <p:cNvPr id="737" name="Google Shape;737;p3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3" name="Google Shape;743;p38"/>
          <p:cNvGrpSpPr/>
          <p:nvPr/>
        </p:nvGrpSpPr>
        <p:grpSpPr>
          <a:xfrm>
            <a:off x="3242455" y="1321457"/>
            <a:ext cx="445260" cy="445260"/>
            <a:chOff x="4103687" y="1439862"/>
            <a:chExt cx="3986212" cy="3986211"/>
          </a:xfrm>
        </p:grpSpPr>
        <p:sp>
          <p:nvSpPr>
            <p:cNvPr id="744" name="Google Shape;744;p3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6" name="Google Shape;746;p38"/>
          <p:cNvGrpSpPr/>
          <p:nvPr/>
        </p:nvGrpSpPr>
        <p:grpSpPr>
          <a:xfrm>
            <a:off x="6450445" y="1321761"/>
            <a:ext cx="445803" cy="445535"/>
            <a:chOff x="9878272" y="2682320"/>
            <a:chExt cx="720199" cy="719767"/>
          </a:xfrm>
        </p:grpSpPr>
        <p:sp>
          <p:nvSpPr>
            <p:cNvPr id="747" name="Google Shape;747;p3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3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0" name="Google Shape;750;p38"/>
          <p:cNvGrpSpPr/>
          <p:nvPr/>
        </p:nvGrpSpPr>
        <p:grpSpPr>
          <a:xfrm>
            <a:off x="7091943" y="1321678"/>
            <a:ext cx="445700" cy="445701"/>
            <a:chOff x="10914618" y="2682187"/>
            <a:chExt cx="720033" cy="720033"/>
          </a:xfrm>
        </p:grpSpPr>
        <p:sp>
          <p:nvSpPr>
            <p:cNvPr id="751" name="Google Shape;751;p3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3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3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3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3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7" name="Google Shape;757;p38"/>
          <p:cNvGrpSpPr/>
          <p:nvPr/>
        </p:nvGrpSpPr>
        <p:grpSpPr>
          <a:xfrm>
            <a:off x="1315464" y="614457"/>
            <a:ext cx="361521" cy="445816"/>
            <a:chOff x="1582665" y="1011072"/>
            <a:chExt cx="584040" cy="720220"/>
          </a:xfrm>
        </p:grpSpPr>
        <p:sp>
          <p:nvSpPr>
            <p:cNvPr id="758" name="Google Shape;758;p3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3" name="Google Shape;763;p38"/>
          <p:cNvGrpSpPr/>
          <p:nvPr/>
        </p:nvGrpSpPr>
        <p:grpSpPr>
          <a:xfrm>
            <a:off x="1916848" y="614478"/>
            <a:ext cx="379481" cy="445796"/>
            <a:chOff x="2554206" y="1011105"/>
            <a:chExt cx="613055" cy="720187"/>
          </a:xfrm>
        </p:grpSpPr>
        <p:sp>
          <p:nvSpPr>
            <p:cNvPr id="764" name="Google Shape;764;p3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3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3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7" name="Google Shape;767;p38"/>
          <p:cNvGrpSpPr/>
          <p:nvPr/>
        </p:nvGrpSpPr>
        <p:grpSpPr>
          <a:xfrm>
            <a:off x="6465023" y="568818"/>
            <a:ext cx="460705" cy="491455"/>
            <a:chOff x="9901824" y="937343"/>
            <a:chExt cx="744273" cy="793950"/>
          </a:xfrm>
        </p:grpSpPr>
        <p:grpSp>
          <p:nvGrpSpPr>
            <p:cNvPr id="768" name="Google Shape;768;p3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69" name="Google Shape;769;p3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3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3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3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3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3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3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3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3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3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9" name="Google Shape;779;p3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3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3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3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3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5" name="Google Shape;785;p38"/>
          <p:cNvGrpSpPr/>
          <p:nvPr/>
        </p:nvGrpSpPr>
        <p:grpSpPr>
          <a:xfrm>
            <a:off x="2536192" y="614644"/>
            <a:ext cx="369868" cy="445629"/>
            <a:chOff x="3554761" y="1011374"/>
            <a:chExt cx="597525" cy="719918"/>
          </a:xfrm>
        </p:grpSpPr>
        <p:sp>
          <p:nvSpPr>
            <p:cNvPr id="786" name="Google Shape;786;p3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3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3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0" name="Google Shape;790;p38"/>
          <p:cNvGrpSpPr/>
          <p:nvPr/>
        </p:nvGrpSpPr>
        <p:grpSpPr>
          <a:xfrm>
            <a:off x="3145922" y="614432"/>
            <a:ext cx="370755" cy="445841"/>
            <a:chOff x="4539787" y="1011032"/>
            <a:chExt cx="598958" cy="720261"/>
          </a:xfrm>
        </p:grpSpPr>
        <p:sp>
          <p:nvSpPr>
            <p:cNvPr id="791" name="Google Shape;791;p3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3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6" name="Google Shape;796;p38"/>
          <p:cNvGrpSpPr/>
          <p:nvPr/>
        </p:nvGrpSpPr>
        <p:grpSpPr>
          <a:xfrm>
            <a:off x="3756540" y="614540"/>
            <a:ext cx="366917" cy="445733"/>
            <a:chOff x="5526246" y="1011207"/>
            <a:chExt cx="592758" cy="720086"/>
          </a:xfrm>
        </p:grpSpPr>
        <p:sp>
          <p:nvSpPr>
            <p:cNvPr id="797" name="Google Shape;797;p3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3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3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3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3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3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3" name="Google Shape;803;p38"/>
          <p:cNvGrpSpPr/>
          <p:nvPr/>
        </p:nvGrpSpPr>
        <p:grpSpPr>
          <a:xfrm>
            <a:off x="711308" y="614534"/>
            <a:ext cx="364294" cy="445740"/>
            <a:chOff x="606645" y="1011196"/>
            <a:chExt cx="588520" cy="720096"/>
          </a:xfrm>
        </p:grpSpPr>
        <p:sp>
          <p:nvSpPr>
            <p:cNvPr id="804" name="Google Shape;804;p3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3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3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3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8" name="Google Shape;808;p38"/>
          <p:cNvGrpSpPr/>
          <p:nvPr/>
        </p:nvGrpSpPr>
        <p:grpSpPr>
          <a:xfrm>
            <a:off x="7165591" y="614511"/>
            <a:ext cx="298405" cy="445762"/>
            <a:chOff x="11033597" y="1011159"/>
            <a:chExt cx="482075" cy="720133"/>
          </a:xfrm>
        </p:grpSpPr>
        <p:sp>
          <p:nvSpPr>
            <p:cNvPr id="809" name="Google Shape;809;p3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3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3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3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3" name="Google Shape;813;p38"/>
          <p:cNvGrpSpPr/>
          <p:nvPr/>
        </p:nvGrpSpPr>
        <p:grpSpPr>
          <a:xfrm>
            <a:off x="5764456" y="568818"/>
            <a:ext cx="460705" cy="491455"/>
            <a:chOff x="8770051" y="937343"/>
            <a:chExt cx="744273" cy="793950"/>
          </a:xfrm>
        </p:grpSpPr>
        <p:sp>
          <p:nvSpPr>
            <p:cNvPr id="814" name="Google Shape;814;p3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3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3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3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9" name="Google Shape;819;p3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20" name="Google Shape;820;p3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3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3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3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3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3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3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3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3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3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0" name="Google Shape;830;p38"/>
          <p:cNvGrpSpPr/>
          <p:nvPr/>
        </p:nvGrpSpPr>
        <p:grpSpPr>
          <a:xfrm>
            <a:off x="4363320" y="568818"/>
            <a:ext cx="460705" cy="491455"/>
            <a:chOff x="6506504" y="937343"/>
            <a:chExt cx="744273" cy="793950"/>
          </a:xfrm>
        </p:grpSpPr>
        <p:sp>
          <p:nvSpPr>
            <p:cNvPr id="831" name="Google Shape;831;p3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3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3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4" name="Google Shape;834;p3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35" name="Google Shape;835;p3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3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3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3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3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3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3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3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3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3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5" name="Google Shape;845;p38"/>
          <p:cNvGrpSpPr/>
          <p:nvPr/>
        </p:nvGrpSpPr>
        <p:grpSpPr>
          <a:xfrm>
            <a:off x="5063888" y="568818"/>
            <a:ext cx="460705" cy="491455"/>
            <a:chOff x="7638277" y="937343"/>
            <a:chExt cx="744273" cy="793950"/>
          </a:xfrm>
        </p:grpSpPr>
        <p:sp>
          <p:nvSpPr>
            <p:cNvPr id="846" name="Google Shape;846;p3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3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3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0" name="Google Shape;850;p3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51" name="Google Shape;851;p3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3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3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3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3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3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3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3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3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3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61" name="Google Shape;861;p38"/>
          <p:cNvGrpSpPr/>
          <p:nvPr/>
        </p:nvGrpSpPr>
        <p:grpSpPr>
          <a:xfrm>
            <a:off x="2603998" y="2758373"/>
            <a:ext cx="445779" cy="400764"/>
            <a:chOff x="3778727" y="4460423"/>
            <a:chExt cx="720160" cy="647438"/>
          </a:xfrm>
        </p:grpSpPr>
        <p:sp>
          <p:nvSpPr>
            <p:cNvPr id="862" name="Google Shape;862;p3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3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3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3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3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3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38"/>
          <p:cNvGrpSpPr/>
          <p:nvPr/>
        </p:nvGrpSpPr>
        <p:grpSpPr>
          <a:xfrm>
            <a:off x="680883" y="2743448"/>
            <a:ext cx="445680" cy="430613"/>
            <a:chOff x="557494" y="4436312"/>
            <a:chExt cx="720000" cy="695660"/>
          </a:xfrm>
        </p:grpSpPr>
        <p:sp>
          <p:nvSpPr>
            <p:cNvPr id="870" name="Google Shape;870;p3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4" name="Google Shape;874;p38"/>
          <p:cNvGrpSpPr/>
          <p:nvPr/>
        </p:nvGrpSpPr>
        <p:grpSpPr>
          <a:xfrm>
            <a:off x="3886105" y="2735859"/>
            <a:ext cx="445833" cy="445792"/>
            <a:chOff x="5926265" y="4424051"/>
            <a:chExt cx="720246" cy="720181"/>
          </a:xfrm>
        </p:grpSpPr>
        <p:sp>
          <p:nvSpPr>
            <p:cNvPr id="875" name="Google Shape;875;p3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3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3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9" name="Google Shape;879;p38"/>
          <p:cNvGrpSpPr/>
          <p:nvPr/>
        </p:nvGrpSpPr>
        <p:grpSpPr>
          <a:xfrm>
            <a:off x="1321866" y="2755413"/>
            <a:ext cx="445680" cy="406684"/>
            <a:chOff x="1631150" y="4455641"/>
            <a:chExt cx="720000" cy="657002"/>
          </a:xfrm>
        </p:grpSpPr>
        <p:sp>
          <p:nvSpPr>
            <p:cNvPr id="880" name="Google Shape;880;p3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3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3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3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3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5" name="Google Shape;885;p38"/>
          <p:cNvGrpSpPr/>
          <p:nvPr/>
        </p:nvGrpSpPr>
        <p:grpSpPr>
          <a:xfrm>
            <a:off x="1962895" y="2754829"/>
            <a:ext cx="445680" cy="407853"/>
            <a:chOff x="2704878" y="4454697"/>
            <a:chExt cx="720000" cy="658889"/>
          </a:xfrm>
        </p:grpSpPr>
        <p:sp>
          <p:nvSpPr>
            <p:cNvPr id="886" name="Google Shape;886;p3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3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3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3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3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3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2" name="Google Shape;892;p38"/>
          <p:cNvGrpSpPr/>
          <p:nvPr/>
        </p:nvGrpSpPr>
        <p:grpSpPr>
          <a:xfrm>
            <a:off x="3245166" y="2756787"/>
            <a:ext cx="445549" cy="403935"/>
            <a:chOff x="4852681" y="4457861"/>
            <a:chExt cx="719788" cy="652561"/>
          </a:xfrm>
        </p:grpSpPr>
        <p:sp>
          <p:nvSpPr>
            <p:cNvPr id="893" name="Google Shape;893;p3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3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6" name="Google Shape;896;p38"/>
          <p:cNvGrpSpPr/>
          <p:nvPr/>
        </p:nvGrpSpPr>
        <p:grpSpPr>
          <a:xfrm>
            <a:off x="4527327" y="2747224"/>
            <a:ext cx="445818" cy="423063"/>
            <a:chOff x="7000306" y="4442411"/>
            <a:chExt cx="720224" cy="683463"/>
          </a:xfrm>
        </p:grpSpPr>
        <p:sp>
          <p:nvSpPr>
            <p:cNvPr id="897" name="Google Shape;897;p3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2" name="Google Shape;902;p38"/>
          <p:cNvGrpSpPr/>
          <p:nvPr/>
        </p:nvGrpSpPr>
        <p:grpSpPr>
          <a:xfrm>
            <a:off x="5168535" y="2745021"/>
            <a:ext cx="445779" cy="427468"/>
            <a:chOff x="8074325" y="4438852"/>
            <a:chExt cx="720160" cy="690579"/>
          </a:xfrm>
        </p:grpSpPr>
        <p:sp>
          <p:nvSpPr>
            <p:cNvPr id="903" name="Google Shape;903;p3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9" name="Google Shape;909;p38"/>
          <p:cNvGrpSpPr/>
          <p:nvPr/>
        </p:nvGrpSpPr>
        <p:grpSpPr>
          <a:xfrm>
            <a:off x="6450880" y="2758970"/>
            <a:ext cx="445629" cy="399565"/>
            <a:chOff x="9878975" y="4425243"/>
            <a:chExt cx="719918" cy="645502"/>
          </a:xfrm>
        </p:grpSpPr>
        <p:sp>
          <p:nvSpPr>
            <p:cNvPr id="910" name="Google Shape;910;p3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3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3" name="Google Shape;913;p38"/>
          <p:cNvGrpSpPr/>
          <p:nvPr/>
        </p:nvGrpSpPr>
        <p:grpSpPr>
          <a:xfrm>
            <a:off x="7091897" y="2747771"/>
            <a:ext cx="445785" cy="421964"/>
            <a:chOff x="10914544" y="4407150"/>
            <a:chExt cx="720170" cy="681687"/>
          </a:xfrm>
        </p:grpSpPr>
        <p:sp>
          <p:nvSpPr>
            <p:cNvPr id="914" name="Google Shape;914;p3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3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8" name="Google Shape;918;p38"/>
          <p:cNvGrpSpPr/>
          <p:nvPr/>
        </p:nvGrpSpPr>
        <p:grpSpPr>
          <a:xfrm>
            <a:off x="5809687" y="2755885"/>
            <a:ext cx="445805" cy="405735"/>
            <a:chOff x="8843122" y="4420259"/>
            <a:chExt cx="720202" cy="655469"/>
          </a:xfrm>
        </p:grpSpPr>
        <p:sp>
          <p:nvSpPr>
            <p:cNvPr id="919" name="Google Shape;919;p3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3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3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3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3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3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5" name="Google Shape;925;p38"/>
          <p:cNvGrpSpPr/>
          <p:nvPr/>
        </p:nvGrpSpPr>
        <p:grpSpPr>
          <a:xfrm>
            <a:off x="2612557" y="2054447"/>
            <a:ext cx="445812" cy="394518"/>
            <a:chOff x="1510757" y="3225422"/>
            <a:chExt cx="720214" cy="637347"/>
          </a:xfrm>
        </p:grpSpPr>
        <p:sp>
          <p:nvSpPr>
            <p:cNvPr id="926" name="Google Shape;926;p3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3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3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3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3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3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3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3" name="Google Shape;933;p38"/>
          <p:cNvGrpSpPr/>
          <p:nvPr/>
        </p:nvGrpSpPr>
        <p:grpSpPr>
          <a:xfrm>
            <a:off x="3303948" y="2071967"/>
            <a:ext cx="445767" cy="359478"/>
            <a:chOff x="2595501" y="3253725"/>
            <a:chExt cx="720141" cy="580739"/>
          </a:xfrm>
        </p:grpSpPr>
        <p:sp>
          <p:nvSpPr>
            <p:cNvPr id="934" name="Google Shape;934;p3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3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3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3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8" name="Google Shape;938;p38"/>
          <p:cNvGrpSpPr/>
          <p:nvPr/>
        </p:nvGrpSpPr>
        <p:grpSpPr>
          <a:xfrm>
            <a:off x="4686619" y="2028935"/>
            <a:ext cx="443879" cy="445541"/>
            <a:chOff x="4764809" y="3184208"/>
            <a:chExt cx="717090" cy="719775"/>
          </a:xfrm>
        </p:grpSpPr>
        <p:sp>
          <p:nvSpPr>
            <p:cNvPr id="939" name="Google Shape;939;p3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3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3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2" name="Google Shape;942;p38"/>
          <p:cNvGrpSpPr/>
          <p:nvPr/>
        </p:nvGrpSpPr>
        <p:grpSpPr>
          <a:xfrm>
            <a:off x="3995295" y="2057900"/>
            <a:ext cx="445746" cy="387612"/>
            <a:chOff x="3680173" y="3231000"/>
            <a:chExt cx="720106" cy="626190"/>
          </a:xfrm>
        </p:grpSpPr>
        <p:sp>
          <p:nvSpPr>
            <p:cNvPr id="943" name="Google Shape;943;p3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6" name="Google Shape;946;p38"/>
          <p:cNvGrpSpPr/>
          <p:nvPr/>
        </p:nvGrpSpPr>
        <p:grpSpPr>
          <a:xfrm>
            <a:off x="6067382" y="2028896"/>
            <a:ext cx="443283" cy="445620"/>
            <a:chOff x="6931035" y="3184144"/>
            <a:chExt cx="716128" cy="719903"/>
          </a:xfrm>
        </p:grpSpPr>
        <p:sp>
          <p:nvSpPr>
            <p:cNvPr id="947" name="Google Shape;947;p3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3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3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1" name="Google Shape;951;p38"/>
          <p:cNvGrpSpPr/>
          <p:nvPr/>
        </p:nvGrpSpPr>
        <p:grpSpPr>
          <a:xfrm>
            <a:off x="5376076" y="2028848"/>
            <a:ext cx="445727" cy="445714"/>
            <a:chOff x="5846429" y="3184067"/>
            <a:chExt cx="720076" cy="720055"/>
          </a:xfrm>
        </p:grpSpPr>
        <p:sp>
          <p:nvSpPr>
            <p:cNvPr id="952" name="Google Shape;952;p3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6" name="Google Shape;956;p38"/>
          <p:cNvGrpSpPr/>
          <p:nvPr/>
        </p:nvGrpSpPr>
        <p:grpSpPr>
          <a:xfrm>
            <a:off x="2063281" y="2028793"/>
            <a:ext cx="303698" cy="445825"/>
            <a:chOff x="655600" y="3183978"/>
            <a:chExt cx="490627" cy="720234"/>
          </a:xfrm>
        </p:grpSpPr>
        <p:sp>
          <p:nvSpPr>
            <p:cNvPr id="957" name="Google Shape;957;p3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2" name="Google Shape;962;p38"/>
          <p:cNvGrpSpPr/>
          <p:nvPr/>
        </p:nvGrpSpPr>
        <p:grpSpPr>
          <a:xfrm>
            <a:off x="6756243" y="2028909"/>
            <a:ext cx="189785" cy="445592"/>
            <a:chOff x="8011692" y="3184166"/>
            <a:chExt cx="306600" cy="719859"/>
          </a:xfrm>
        </p:grpSpPr>
        <p:sp>
          <p:nvSpPr>
            <p:cNvPr id="963" name="Google Shape;963;p3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3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3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3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3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9" name="Google Shape;969;p38"/>
          <p:cNvGrpSpPr/>
          <p:nvPr/>
        </p:nvGrpSpPr>
        <p:grpSpPr>
          <a:xfrm>
            <a:off x="7191030" y="2028659"/>
            <a:ext cx="246199" cy="445516"/>
            <a:chOff x="4556125" y="630237"/>
            <a:chExt cx="3081338" cy="5568950"/>
          </a:xfrm>
        </p:grpSpPr>
        <p:sp>
          <p:nvSpPr>
            <p:cNvPr id="970" name="Google Shape;970;p3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3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3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3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7" name="Google Shape;977;p38"/>
          <p:cNvGrpSpPr/>
          <p:nvPr/>
        </p:nvGrpSpPr>
        <p:grpSpPr>
          <a:xfrm>
            <a:off x="1372053" y="2028859"/>
            <a:ext cx="445768" cy="445697"/>
            <a:chOff x="1674084" y="3214987"/>
            <a:chExt cx="720142" cy="720027"/>
          </a:xfrm>
        </p:grpSpPr>
        <p:sp>
          <p:nvSpPr>
            <p:cNvPr id="978" name="Google Shape;978;p3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3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3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3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3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3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3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3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3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3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0" name="Google Shape;990;p38"/>
          <p:cNvGrpSpPr/>
          <p:nvPr/>
        </p:nvGrpSpPr>
        <p:grpSpPr>
          <a:xfrm>
            <a:off x="680894" y="2028821"/>
            <a:ext cx="445578" cy="445773"/>
            <a:chOff x="557511" y="3214925"/>
            <a:chExt cx="719836" cy="720150"/>
          </a:xfrm>
        </p:grpSpPr>
        <p:sp>
          <p:nvSpPr>
            <p:cNvPr id="991" name="Google Shape;991;p3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3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3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5" name="Google Shape;995;p38"/>
          <p:cNvGrpSpPr/>
          <p:nvPr/>
        </p:nvGrpSpPr>
        <p:grpSpPr>
          <a:xfrm>
            <a:off x="624777" y="3465156"/>
            <a:ext cx="445905" cy="400522"/>
            <a:chOff x="1147762" y="1131887"/>
            <a:chExt cx="5137150" cy="4619626"/>
          </a:xfrm>
        </p:grpSpPr>
        <p:sp>
          <p:nvSpPr>
            <p:cNvPr id="996" name="Google Shape;996;p3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3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3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9" name="Google Shape;999;p38"/>
          <p:cNvGrpSpPr/>
          <p:nvPr/>
        </p:nvGrpSpPr>
        <p:grpSpPr>
          <a:xfrm>
            <a:off x="1422106" y="3458810"/>
            <a:ext cx="445901" cy="413282"/>
            <a:chOff x="1570037" y="1341437"/>
            <a:chExt cx="4943475" cy="4576762"/>
          </a:xfrm>
        </p:grpSpPr>
        <p:sp>
          <p:nvSpPr>
            <p:cNvPr id="1000" name="Google Shape;1000;p3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3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3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3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3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3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6" name="Google Shape;1006;p38"/>
          <p:cNvGrpSpPr/>
          <p:nvPr/>
        </p:nvGrpSpPr>
        <p:grpSpPr>
          <a:xfrm>
            <a:off x="3907429" y="3442911"/>
            <a:ext cx="441332" cy="445721"/>
            <a:chOff x="5770007" y="5489899"/>
            <a:chExt cx="712976" cy="720067"/>
          </a:xfrm>
        </p:grpSpPr>
        <p:sp>
          <p:nvSpPr>
            <p:cNvPr id="1007" name="Google Shape;1007;p3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3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3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3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3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3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3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5" name="Google Shape;1015;p38"/>
          <p:cNvGrpSpPr/>
          <p:nvPr/>
        </p:nvGrpSpPr>
        <p:grpSpPr>
          <a:xfrm>
            <a:off x="4700220" y="3465381"/>
            <a:ext cx="445651" cy="400824"/>
            <a:chOff x="7050768" y="5526199"/>
            <a:chExt cx="719953" cy="647534"/>
          </a:xfrm>
        </p:grpSpPr>
        <p:sp>
          <p:nvSpPr>
            <p:cNvPr id="1016" name="Google Shape;1016;p3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3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3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3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3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3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3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3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3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3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3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3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8" name="Google Shape;1028;p38"/>
          <p:cNvGrpSpPr/>
          <p:nvPr/>
        </p:nvGrpSpPr>
        <p:grpSpPr>
          <a:xfrm>
            <a:off x="6294736" y="3465451"/>
            <a:ext cx="445681" cy="400651"/>
            <a:chOff x="9626723" y="5526313"/>
            <a:chExt cx="720002" cy="647256"/>
          </a:xfrm>
        </p:grpSpPr>
        <p:sp>
          <p:nvSpPr>
            <p:cNvPr id="1029" name="Google Shape;1029;p3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3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3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3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3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3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3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3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3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3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1" name="Google Shape;1041;p38"/>
          <p:cNvGrpSpPr/>
          <p:nvPr/>
        </p:nvGrpSpPr>
        <p:grpSpPr>
          <a:xfrm>
            <a:off x="7091976" y="3442888"/>
            <a:ext cx="445582" cy="445743"/>
            <a:chOff x="10914672" y="5489861"/>
            <a:chExt cx="719842" cy="720102"/>
          </a:xfrm>
        </p:grpSpPr>
        <p:sp>
          <p:nvSpPr>
            <p:cNvPr id="1042" name="Google Shape;1042;p3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3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3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3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3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3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3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3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3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3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3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4" name="Google Shape;1054;p38"/>
          <p:cNvGrpSpPr/>
          <p:nvPr/>
        </p:nvGrpSpPr>
        <p:grpSpPr>
          <a:xfrm>
            <a:off x="5497436" y="3453152"/>
            <a:ext cx="445821" cy="425246"/>
            <a:chOff x="8338678" y="5506443"/>
            <a:chExt cx="720227" cy="686988"/>
          </a:xfrm>
        </p:grpSpPr>
        <p:sp>
          <p:nvSpPr>
            <p:cNvPr id="1055" name="Google Shape;1055;p3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3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3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3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1" name="Google Shape;1061;p38"/>
          <p:cNvGrpSpPr/>
          <p:nvPr/>
        </p:nvGrpSpPr>
        <p:grpSpPr>
          <a:xfrm>
            <a:off x="2219093" y="3507742"/>
            <a:ext cx="1336824" cy="316035"/>
            <a:chOff x="3042485" y="5594633"/>
            <a:chExt cx="2159652" cy="510557"/>
          </a:xfrm>
        </p:grpSpPr>
        <p:sp>
          <p:nvSpPr>
            <p:cNvPr id="1062" name="Google Shape;1062;p3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3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7" name="Google Shape;1077;p38"/>
          <p:cNvGrpSpPr/>
          <p:nvPr/>
        </p:nvGrpSpPr>
        <p:grpSpPr>
          <a:xfrm>
            <a:off x="6330833" y="4149858"/>
            <a:ext cx="373053" cy="445791"/>
            <a:chOff x="8095060" y="5664590"/>
            <a:chExt cx="497404" cy="594389"/>
          </a:xfrm>
        </p:grpSpPr>
        <p:grpSp>
          <p:nvGrpSpPr>
            <p:cNvPr id="1078" name="Google Shape;1078;p3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79" name="Google Shape;1079;p3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3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3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2" name="Google Shape;1082;p3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83" name="Google Shape;1083;p3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3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3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6" name="Google Shape;1086;p3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87" name="Google Shape;1087;p3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3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3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0" name="Google Shape;1090;p3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91" name="Google Shape;1091;p3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3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3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4" name="Google Shape;1094;p38"/>
          <p:cNvGrpSpPr/>
          <p:nvPr/>
        </p:nvGrpSpPr>
        <p:grpSpPr>
          <a:xfrm>
            <a:off x="2413625" y="4149886"/>
            <a:ext cx="557162" cy="445734"/>
            <a:chOff x="4607809" y="5664627"/>
            <a:chExt cx="742883" cy="594312"/>
          </a:xfrm>
        </p:grpSpPr>
        <p:sp>
          <p:nvSpPr>
            <p:cNvPr id="1095" name="Google Shape;1095;p3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38"/>
          <p:cNvGrpSpPr/>
          <p:nvPr/>
        </p:nvGrpSpPr>
        <p:grpSpPr>
          <a:xfrm>
            <a:off x="3516690" y="4149943"/>
            <a:ext cx="1079865" cy="445620"/>
            <a:chOff x="2571250" y="5664711"/>
            <a:chExt cx="1439820" cy="594160"/>
          </a:xfrm>
        </p:grpSpPr>
        <p:sp>
          <p:nvSpPr>
            <p:cNvPr id="1104" name="Google Shape;1104;p3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8" name="Google Shape;1128;p38"/>
          <p:cNvGrpSpPr/>
          <p:nvPr/>
        </p:nvGrpSpPr>
        <p:grpSpPr>
          <a:xfrm>
            <a:off x="5142459" y="4149735"/>
            <a:ext cx="642470" cy="446036"/>
            <a:chOff x="6332670" y="5663946"/>
            <a:chExt cx="856627" cy="594715"/>
          </a:xfrm>
        </p:grpSpPr>
        <p:grpSp>
          <p:nvGrpSpPr>
            <p:cNvPr id="1129" name="Google Shape;1129;p3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30" name="Google Shape;1130;p3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3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2" name="Google Shape;1132;p3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33" name="Google Shape;1133;p3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3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5" name="Google Shape;1135;p3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38" name="Google Shape;1138;p38"/>
          <p:cNvSpPr txBox="1"/>
          <p:nvPr>
            <p:ph idx="4294967295" type="title"/>
          </p:nvPr>
        </p:nvSpPr>
        <p:spPr>
          <a:xfrm>
            <a:off x="855300" y="-5572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39" name="Google Shape;1139;p38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40" name="Google Shape;1140;p38"/>
          <p:cNvGrpSpPr/>
          <p:nvPr/>
        </p:nvGrpSpPr>
        <p:grpSpPr>
          <a:xfrm>
            <a:off x="1336683" y="4168803"/>
            <a:ext cx="445738" cy="442950"/>
            <a:chOff x="1442627" y="5710929"/>
            <a:chExt cx="594318" cy="590600"/>
          </a:xfrm>
        </p:grpSpPr>
        <p:sp>
          <p:nvSpPr>
            <p:cNvPr id="1141" name="Google Shape;1141;p3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3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dk1"/>
                </a:solidFill>
                <a:highlight>
                  <a:schemeClr val="accent1"/>
                </a:highlight>
                <a:latin typeface="IBM Plex Sans"/>
                <a:ea typeface="IBM Plex Sans"/>
                <a:cs typeface="IBM Plex Sans"/>
                <a:sym typeface="IBM Plex Sans"/>
              </a:rPr>
              <a:t> and many more...</a:t>
            </a:r>
            <a:endParaRPr sz="2400">
              <a:solidFill>
                <a:schemeClr val="dk1"/>
              </a:solidFill>
              <a:highlight>
                <a:schemeClr val="accent1"/>
              </a:highlight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150" name="Google Shape;1150;p39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chemeClr val="accent1"/>
                </a:solidFill>
              </a:rPr>
              <a:t>😉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1151" name="Google Shape;1151;p39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2" name="Google Shape;1152;p39"/>
          <p:cNvSpPr txBox="1"/>
          <p:nvPr>
            <p:ph idx="1" type="body"/>
          </p:nvPr>
        </p:nvSpPr>
        <p:spPr>
          <a:xfrm>
            <a:off x="2200525" y="856425"/>
            <a:ext cx="64863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br>
              <a:rPr lang="en" sz="1400"/>
            </a:br>
            <a:br>
              <a:rPr lang="en" sz="1400"/>
            </a:br>
            <a:r>
              <a:rPr lang="en" sz="1400"/>
              <a:t>How? Follow Google instructions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" name="Google Shape;1157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p4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59" name="Google Shape;1159;p4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60" name="Google Shape;1160;p4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61" name="Google Shape;1161;p4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2" name="Google Shape;1162;p4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63" name="Google Shape;1163;p4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64" name="Google Shape;1164;p4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5" name="Google Shape;1165;p4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66" name="Google Shape;1166;p4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67" name="Google Shape;1167;p4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8" name="Google Shape;1168;p4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69" name="Google Shape;1169;p4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70" name="Google Shape;1170;p4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71" name="Google Shape;1171;p4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172" name="Google Shape;1172;p40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10690" l="13952" r="3046" t="41197"/>
          <a:stretch/>
        </p:blipFill>
        <p:spPr>
          <a:xfrm>
            <a:off x="4572000" y="446675"/>
            <a:ext cx="4122600" cy="4248300"/>
          </a:xfrm>
          <a:prstGeom prst="snip1Rect">
            <a:avLst>
              <a:gd fmla="val 28506" name="adj"/>
            </a:avLst>
          </a:prstGeom>
          <a:noFill/>
          <a:ln>
            <a:noFill/>
          </a:ln>
        </p:spPr>
      </p:pic>
      <p:sp>
        <p:nvSpPr>
          <p:cNvPr id="96" name="Google Shape;96;p14"/>
          <p:cNvSpPr txBox="1"/>
          <p:nvPr>
            <p:ph idx="4294967295" type="ctrTitle"/>
          </p:nvPr>
        </p:nvSpPr>
        <p:spPr>
          <a:xfrm>
            <a:off x="838200" y="1278550"/>
            <a:ext cx="3434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Hello!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97" name="Google Shape;97;p14"/>
          <p:cNvSpPr txBox="1"/>
          <p:nvPr>
            <p:ph idx="4294967295" type="subTitle"/>
          </p:nvPr>
        </p:nvSpPr>
        <p:spPr>
          <a:xfrm>
            <a:off x="838200" y="2478170"/>
            <a:ext cx="3434100" cy="146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1"/>
                </a:solidFill>
              </a:rPr>
              <a:t>I am Jayden Smith</a:t>
            </a:r>
            <a:endParaRPr b="1" sz="1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I am here because I love to give presentations. 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You can find me at @username</a:t>
            </a:r>
            <a:endParaRPr b="1" sz="1600"/>
          </a:p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8309423" y="339348"/>
            <a:ext cx="499190" cy="454103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ctrTitle"/>
          </p:nvPr>
        </p:nvSpPr>
        <p:spPr>
          <a:xfrm>
            <a:off x="787200" y="1494625"/>
            <a:ext cx="5727000" cy="126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05" name="Google Shape;105;p15"/>
          <p:cNvSpPr txBox="1"/>
          <p:nvPr>
            <p:ph idx="1" type="subTitle"/>
          </p:nvPr>
        </p:nvSpPr>
        <p:spPr>
          <a:xfrm>
            <a:off x="787200" y="2860554"/>
            <a:ext cx="5727000" cy="85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grpSp>
        <p:nvGrpSpPr>
          <p:cNvPr id="106" name="Google Shape;106;p15"/>
          <p:cNvGrpSpPr/>
          <p:nvPr/>
        </p:nvGrpSpPr>
        <p:grpSpPr>
          <a:xfrm>
            <a:off x="7863410" y="334303"/>
            <a:ext cx="952401" cy="868821"/>
            <a:chOff x="6625350" y="1613750"/>
            <a:chExt cx="480525" cy="438400"/>
          </a:xfrm>
        </p:grpSpPr>
        <p:sp>
          <p:nvSpPr>
            <p:cNvPr id="107" name="Google Shape;107;p15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787200" y="1494625"/>
            <a:ext cx="5754000" cy="215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17" name="Google Shape;117;p16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787200" y="1494625"/>
            <a:ext cx="6718200" cy="28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24" name="Google Shape;124;p17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5" name="Google Shape;125;p17"/>
          <p:cNvGrpSpPr/>
          <p:nvPr/>
        </p:nvGrpSpPr>
        <p:grpSpPr>
          <a:xfrm>
            <a:off x="8302884" y="339249"/>
            <a:ext cx="505699" cy="505699"/>
            <a:chOff x="2594325" y="1627175"/>
            <a:chExt cx="440850" cy="440850"/>
          </a:xfrm>
        </p:grpSpPr>
        <p:sp>
          <p:nvSpPr>
            <p:cNvPr id="126" name="Google Shape;126;p1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idx="4294967295" type="ctrTitle"/>
          </p:nvPr>
        </p:nvSpPr>
        <p:spPr>
          <a:xfrm>
            <a:off x="777650" y="1608150"/>
            <a:ext cx="39522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34" name="Google Shape;134;p18"/>
          <p:cNvSpPr txBox="1"/>
          <p:nvPr>
            <p:ph idx="4294967295" type="subTitle"/>
          </p:nvPr>
        </p:nvSpPr>
        <p:spPr>
          <a:xfrm>
            <a:off x="777650" y="2750552"/>
            <a:ext cx="39522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35" name="Google Shape;135;p18"/>
          <p:cNvSpPr/>
          <p:nvPr/>
        </p:nvSpPr>
        <p:spPr>
          <a:xfrm>
            <a:off x="6916709" y="3602467"/>
            <a:ext cx="310111" cy="29610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" name="Google Shape;136;p18"/>
          <p:cNvGrpSpPr/>
          <p:nvPr/>
        </p:nvGrpSpPr>
        <p:grpSpPr>
          <a:xfrm>
            <a:off x="6531688" y="1939647"/>
            <a:ext cx="1328511" cy="1328838"/>
            <a:chOff x="6654650" y="3665275"/>
            <a:chExt cx="409100" cy="409125"/>
          </a:xfrm>
        </p:grpSpPr>
        <p:sp>
          <p:nvSpPr>
            <p:cNvPr id="137" name="Google Shape;137;p1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" name="Google Shape;139;p18"/>
          <p:cNvGrpSpPr/>
          <p:nvPr/>
        </p:nvGrpSpPr>
        <p:grpSpPr>
          <a:xfrm rot="1056954">
            <a:off x="5251174" y="2984610"/>
            <a:ext cx="877710" cy="877831"/>
            <a:chOff x="570875" y="4322250"/>
            <a:chExt cx="443300" cy="443325"/>
          </a:xfrm>
        </p:grpSpPr>
        <p:sp>
          <p:nvSpPr>
            <p:cNvPr id="140" name="Google Shape;140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8"/>
          <p:cNvSpPr/>
          <p:nvPr/>
        </p:nvSpPr>
        <p:spPr>
          <a:xfrm rot="2466779">
            <a:off x="5349962" y="2197292"/>
            <a:ext cx="430854" cy="41139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8"/>
          <p:cNvSpPr/>
          <p:nvPr/>
        </p:nvSpPr>
        <p:spPr>
          <a:xfrm rot="-1609298">
            <a:off x="5980064" y="2456140"/>
            <a:ext cx="310036" cy="29603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8"/>
          <p:cNvSpPr/>
          <p:nvPr/>
        </p:nvSpPr>
        <p:spPr>
          <a:xfrm rot="2926102">
            <a:off x="7860050" y="2690660"/>
            <a:ext cx="232179" cy="22169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 rot="-1609207">
            <a:off x="6893775" y="1205425"/>
            <a:ext cx="209191" cy="19974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8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9" name="Google Shape;149;p18"/>
          <p:cNvGrpSpPr/>
          <p:nvPr/>
        </p:nvGrpSpPr>
        <p:grpSpPr>
          <a:xfrm>
            <a:off x="8309413" y="339356"/>
            <a:ext cx="499206" cy="531902"/>
            <a:chOff x="5970800" y="1619250"/>
            <a:chExt cx="428650" cy="456725"/>
          </a:xfrm>
        </p:grpSpPr>
        <p:sp>
          <p:nvSpPr>
            <p:cNvPr id="150" name="Google Shape;150;p1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>
            <p:ph idx="1" type="body"/>
          </p:nvPr>
        </p:nvSpPr>
        <p:spPr>
          <a:xfrm>
            <a:off x="787200" y="1494625"/>
            <a:ext cx="3060000" cy="28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0" name="Google Shape;160;p19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61" name="Google Shape;161;p19"/>
          <p:cNvSpPr txBox="1"/>
          <p:nvPr>
            <p:ph idx="2" type="body"/>
          </p:nvPr>
        </p:nvSpPr>
        <p:spPr>
          <a:xfrm>
            <a:off x="4445379" y="1494625"/>
            <a:ext cx="3060000" cy="28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62" name="Google Shape;162;p19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3" name="Google Shape;163;p19"/>
          <p:cNvGrpSpPr/>
          <p:nvPr/>
        </p:nvGrpSpPr>
        <p:grpSpPr>
          <a:xfrm>
            <a:off x="8312912" y="338992"/>
            <a:ext cx="495512" cy="487347"/>
            <a:chOff x="1244325" y="4999400"/>
            <a:chExt cx="444525" cy="437200"/>
          </a:xfrm>
        </p:grpSpPr>
        <p:sp>
          <p:nvSpPr>
            <p:cNvPr id="164" name="Google Shape;164;p1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74" name="Google Shape;174;p20"/>
          <p:cNvSpPr txBox="1"/>
          <p:nvPr>
            <p:ph idx="1" type="body"/>
          </p:nvPr>
        </p:nvSpPr>
        <p:spPr>
          <a:xfrm>
            <a:off x="787200" y="1494625"/>
            <a:ext cx="2024100" cy="28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5" name="Google Shape;175;p20"/>
          <p:cNvSpPr txBox="1"/>
          <p:nvPr>
            <p:ph idx="2" type="body"/>
          </p:nvPr>
        </p:nvSpPr>
        <p:spPr>
          <a:xfrm>
            <a:off x="3134250" y="1494625"/>
            <a:ext cx="2024100" cy="28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6" name="Google Shape;176;p20"/>
          <p:cNvSpPr txBox="1"/>
          <p:nvPr>
            <p:ph idx="3" type="body"/>
          </p:nvPr>
        </p:nvSpPr>
        <p:spPr>
          <a:xfrm>
            <a:off x="5481300" y="1494625"/>
            <a:ext cx="2024100" cy="28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8" name="Google Shape;178;p20"/>
          <p:cNvGrpSpPr/>
          <p:nvPr/>
        </p:nvGrpSpPr>
        <p:grpSpPr>
          <a:xfrm>
            <a:off x="8395164" y="263115"/>
            <a:ext cx="413273" cy="673714"/>
            <a:chOff x="6730350" y="2315900"/>
            <a:chExt cx="257700" cy="420100"/>
          </a:xfrm>
        </p:grpSpPr>
        <p:sp>
          <p:nvSpPr>
            <p:cNvPr id="179" name="Google Shape;179;p20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ullen template">
  <a:themeElements>
    <a:clrScheme name="Custom 347">
      <a:dk1>
        <a:srgbClr val="040F20"/>
      </a:dk1>
      <a:lt1>
        <a:srgbClr val="FFFFFF"/>
      </a:lt1>
      <a:dk2>
        <a:srgbClr val="717881"/>
      </a:dk2>
      <a:lt2>
        <a:srgbClr val="F3F3F3"/>
      </a:lt2>
      <a:accent1>
        <a:srgbClr val="FFDE00"/>
      </a:accent1>
      <a:accent2>
        <a:srgbClr val="FFA700"/>
      </a:accent2>
      <a:accent3>
        <a:srgbClr val="E97100"/>
      </a:accent3>
      <a:accent4>
        <a:srgbClr val="91AACF"/>
      </a:accent4>
      <a:accent5>
        <a:srgbClr val="466799"/>
      </a:accent5>
      <a:accent6>
        <a:srgbClr val="040F2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