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Kalam"/>
      <p:regular r:id="rId39"/>
      <p:bold r:id="rId40"/>
    </p:embeddedFont>
    <p:embeddedFont>
      <p:font typeface="Merriweather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D01D37F-9612-4D94-A590-611A8152F591}">
  <a:tblStyle styleId="{3D01D37F-9612-4D94-A590-611A8152F5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alam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.fntdata"/><Relationship Id="rId41" Type="http://schemas.openxmlformats.org/officeDocument/2006/relationships/font" Target="fonts/Merriweather-regular.fntdata"/><Relationship Id="rId22" Type="http://schemas.openxmlformats.org/officeDocument/2006/relationships/slide" Target="slides/slide17.xml"/><Relationship Id="rId44" Type="http://schemas.openxmlformats.org/officeDocument/2006/relationships/font" Target="fonts/Merriweather-boldItalic.fntdata"/><Relationship Id="rId21" Type="http://schemas.openxmlformats.org/officeDocument/2006/relationships/slide" Target="slides/slide16.xml"/><Relationship Id="rId43" Type="http://schemas.openxmlformats.org/officeDocument/2006/relationships/font" Target="fonts/Merriweather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Kalam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518127473_1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518127473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19e8dc7d4_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419e8dc7d4_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atercolor texture">
  <p:cSld name="BLANK_1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i="1" sz="2400"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i="1" sz="2400"/>
            </a:lvl2pPr>
            <a:lvl3pPr indent="-381000" lvl="2" marL="13716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i="1" sz="2400"/>
            </a:lvl3pPr>
            <a:lvl4pPr indent="-381000" lvl="3" marL="18288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i="1" sz="2400"/>
            </a:lvl4pPr>
            <a:lvl5pPr indent="-381000" lvl="4" marL="2286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i="1" sz="2400"/>
            </a:lvl5pPr>
            <a:lvl6pPr indent="-381000" lvl="5" marL="27432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i="1" sz="2400"/>
            </a:lvl6pPr>
            <a:lvl7pPr indent="-381000" lvl="6" marL="32004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i="1" sz="2400"/>
            </a:lvl7pPr>
            <a:lvl8pPr indent="-381000" lvl="7" marL="36576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i="1" sz="2400"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i="1" sz="24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556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556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556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556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556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556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556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556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kalam" TargetMode="External"/><Relationship Id="rId4" Type="http://schemas.openxmlformats.org/officeDocument/2006/relationships/hyperlink" Target="https://www.fontsquirrel.com/fonts/merriweather" TargetMode="External"/><Relationship Id="rId5" Type="http://schemas.openxmlformats.org/officeDocument/2006/relationships/hyperlink" Target="https://drive.google.com/file/d/1o22s-MVekIlxSb0Ldw_pcwMHDEnuUbT_/view?usp=sharin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4294967295" type="title"/>
          </p:nvPr>
        </p:nvSpPr>
        <p:spPr>
          <a:xfrm>
            <a:off x="5087900" y="891775"/>
            <a:ext cx="3598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picture is worth a thousand 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21"/>
          <p:cNvSpPr txBox="1"/>
          <p:nvPr>
            <p:ph idx="4294967295" type="body"/>
          </p:nvPr>
        </p:nvSpPr>
        <p:spPr>
          <a:xfrm>
            <a:off x="5087900" y="2043500"/>
            <a:ext cx="3598800" cy="24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33495" l="0" r="0" t="2631"/>
          <a:stretch/>
        </p:blipFill>
        <p:spPr>
          <a:xfrm>
            <a:off x="701100" y="658050"/>
            <a:ext cx="3827400" cy="3827400"/>
          </a:xfrm>
          <a:prstGeom prst="round2DiagRect">
            <a:avLst>
              <a:gd fmla="val 13401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4294967295" type="title"/>
          </p:nvPr>
        </p:nvSpPr>
        <p:spPr>
          <a:xfrm>
            <a:off x="518225" y="519550"/>
            <a:ext cx="4754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Want big impact?</a:t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big image.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3"/>
          <p:cNvSpPr/>
          <p:nvPr/>
        </p:nvSpPr>
        <p:spPr>
          <a:xfrm rot="-3280065">
            <a:off x="5830577" y="2402935"/>
            <a:ext cx="1167180" cy="116484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" name="Google Shape;134;p23"/>
          <p:cNvGrpSpPr/>
          <p:nvPr/>
        </p:nvGrpSpPr>
        <p:grpSpPr>
          <a:xfrm>
            <a:off x="6076595" y="2062202"/>
            <a:ext cx="2609061" cy="2908812"/>
            <a:chOff x="4184863" y="1520198"/>
            <a:chExt cx="2958454" cy="3298347"/>
          </a:xfrm>
        </p:grpSpPr>
        <p:sp>
          <p:nvSpPr>
            <p:cNvPr id="135" name="Google Shape;135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7" name="Google Shape;137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38" name="Google Shape;138;p23"/>
          <p:cNvGrpSpPr/>
          <p:nvPr/>
        </p:nvGrpSpPr>
        <p:grpSpPr>
          <a:xfrm>
            <a:off x="4906197" y="658631"/>
            <a:ext cx="2904605" cy="2842289"/>
            <a:chOff x="2857731" y="-71332"/>
            <a:chExt cx="3293577" cy="3222916"/>
          </a:xfrm>
        </p:grpSpPr>
        <p:sp>
          <p:nvSpPr>
            <p:cNvPr id="139" name="Google Shape;139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1" name="Google Shape;141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42" name="Google Shape;142;p23"/>
          <p:cNvGrpSpPr/>
          <p:nvPr/>
        </p:nvGrpSpPr>
        <p:grpSpPr>
          <a:xfrm>
            <a:off x="4114388" y="2207250"/>
            <a:ext cx="3020008" cy="2753538"/>
            <a:chOff x="1959887" y="1684671"/>
            <a:chExt cx="3424433" cy="3122279"/>
          </a:xfrm>
        </p:grpSpPr>
        <p:sp>
          <p:nvSpPr>
            <p:cNvPr id="143" name="Google Shape;143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5" name="Google Shape;145;p23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1" name="Google Shape;151;p24"/>
          <p:cNvGraphicFramePr/>
          <p:nvPr/>
        </p:nvGraphicFramePr>
        <p:xfrm>
          <a:off x="41157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{3D01D37F-9612-4D94-A590-611A8152F591}</a:tableStyleId>
              </a:tblPr>
              <a:tblGrid>
                <a:gridCol w="1142775"/>
                <a:gridCol w="1142775"/>
                <a:gridCol w="1142775"/>
                <a:gridCol w="1142775"/>
              </a:tblGrid>
              <a:tr h="76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Yellow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Blue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9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Orange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24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>
            <p:ph idx="4294967295" type="title"/>
          </p:nvPr>
        </p:nvSpPr>
        <p:spPr>
          <a:xfrm>
            <a:off x="2286450" y="205975"/>
            <a:ext cx="4571100" cy="53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1906875" y="1878025"/>
            <a:ext cx="819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our office</a:t>
            </a:r>
            <a:endParaRPr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1226900" y="2034325"/>
            <a:ext cx="0" cy="251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62" name="Google Shape;162;p25"/>
          <p:cNvCxnSpPr/>
          <p:nvPr/>
        </p:nvCxnSpPr>
        <p:spPr>
          <a:xfrm>
            <a:off x="2941750" y="3623350"/>
            <a:ext cx="0" cy="251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63" name="Google Shape;163;p25"/>
          <p:cNvCxnSpPr/>
          <p:nvPr/>
        </p:nvCxnSpPr>
        <p:spPr>
          <a:xfrm>
            <a:off x="3954025" y="1827366"/>
            <a:ext cx="0" cy="251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64" name="Google Shape;164;p25"/>
          <p:cNvCxnSpPr/>
          <p:nvPr/>
        </p:nvCxnSpPr>
        <p:spPr>
          <a:xfrm>
            <a:off x="4572000" y="3925350"/>
            <a:ext cx="0" cy="251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65" name="Google Shape;165;p25"/>
          <p:cNvCxnSpPr/>
          <p:nvPr/>
        </p:nvCxnSpPr>
        <p:spPr>
          <a:xfrm>
            <a:off x="6775525" y="2286025"/>
            <a:ext cx="0" cy="251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diamond"/>
            <a:tailEnd len="med" w="med" type="oval"/>
          </a:ln>
        </p:spPr>
      </p:cxnSp>
      <p:cxnSp>
        <p:nvCxnSpPr>
          <p:cNvPr id="166" name="Google Shape;166;p25"/>
          <p:cNvCxnSpPr/>
          <p:nvPr/>
        </p:nvCxnSpPr>
        <p:spPr>
          <a:xfrm>
            <a:off x="7473200" y="3981275"/>
            <a:ext cx="0" cy="2517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diamond"/>
            <a:tailEnd len="med" w="med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00000">
              <a:schemeClr val="accent6"/>
            </a:gs>
          </a:gsLst>
          <a:lin ang="2700006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72" name="Google Shape;172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idx="4294967295" type="ctrTitle"/>
          </p:nvPr>
        </p:nvSpPr>
        <p:spPr>
          <a:xfrm>
            <a:off x="4115700" y="419400"/>
            <a:ext cx="43425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79" name="Google Shape;179;p27"/>
          <p:cNvSpPr txBox="1"/>
          <p:nvPr>
            <p:ph idx="4294967295" type="subTitle"/>
          </p:nvPr>
        </p:nvSpPr>
        <p:spPr>
          <a:xfrm>
            <a:off x="4115700" y="1258908"/>
            <a:ext cx="4342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80" name="Google Shape;180;p27"/>
          <p:cNvSpPr txBox="1"/>
          <p:nvPr>
            <p:ph idx="4294967295" type="ctrTitle"/>
          </p:nvPr>
        </p:nvSpPr>
        <p:spPr>
          <a:xfrm>
            <a:off x="4115700" y="3200692"/>
            <a:ext cx="43425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100%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81" name="Google Shape;181;p27"/>
          <p:cNvSpPr txBox="1"/>
          <p:nvPr>
            <p:ph idx="4294967295" type="subTitle"/>
          </p:nvPr>
        </p:nvSpPr>
        <p:spPr>
          <a:xfrm>
            <a:off x="4115700" y="4040200"/>
            <a:ext cx="4342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82" name="Google Shape;182;p27"/>
          <p:cNvSpPr txBox="1"/>
          <p:nvPr>
            <p:ph idx="4294967295" type="ctrTitle"/>
          </p:nvPr>
        </p:nvSpPr>
        <p:spPr>
          <a:xfrm>
            <a:off x="4115700" y="1810046"/>
            <a:ext cx="43425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83" name="Google Shape;183;p27"/>
          <p:cNvSpPr txBox="1"/>
          <p:nvPr>
            <p:ph idx="4294967295" type="subTitle"/>
          </p:nvPr>
        </p:nvSpPr>
        <p:spPr>
          <a:xfrm>
            <a:off x="4115700" y="2649554"/>
            <a:ext cx="4342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4115700" y="1518148"/>
            <a:ext cx="3744900" cy="510300"/>
          </a:xfrm>
          <a:prstGeom prst="rect">
            <a:avLst/>
          </a:prstGeom>
          <a:noFill/>
          <a:ln cap="rnd" cmpd="sng" w="9525">
            <a:solidFill>
              <a:schemeClr val="accent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first</a:t>
            </a:r>
            <a:endParaRPr sz="24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115700" y="2742130"/>
            <a:ext cx="3744900" cy="510300"/>
          </a:xfrm>
          <a:prstGeom prst="rect">
            <a:avLst/>
          </a:prstGeom>
          <a:noFill/>
          <a:ln cap="rnd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second</a:t>
            </a:r>
            <a:endParaRPr sz="24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115700" y="3966112"/>
            <a:ext cx="3744900" cy="51030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last</a:t>
            </a:r>
            <a:endParaRPr sz="24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94" name="Google Shape;194;p28"/>
          <p:cNvCxnSpPr/>
          <p:nvPr/>
        </p:nvCxnSpPr>
        <p:spPr>
          <a:xfrm>
            <a:off x="5988150" y="1997130"/>
            <a:ext cx="0" cy="713700"/>
          </a:xfrm>
          <a:prstGeom prst="straightConnector1">
            <a:avLst/>
          </a:prstGeom>
          <a:noFill/>
          <a:ln cap="rnd" cmpd="sng" w="9525">
            <a:solidFill>
              <a:schemeClr val="lt2"/>
            </a:solidFill>
            <a:prstDash val="dash"/>
            <a:round/>
            <a:headEnd len="sm" w="sm" type="oval"/>
            <a:tailEnd len="sm" w="sm" type="triangle"/>
          </a:ln>
        </p:spPr>
      </p:cxnSp>
      <p:cxnSp>
        <p:nvCxnSpPr>
          <p:cNvPr id="195" name="Google Shape;195;p28"/>
          <p:cNvCxnSpPr/>
          <p:nvPr/>
        </p:nvCxnSpPr>
        <p:spPr>
          <a:xfrm>
            <a:off x="5988150" y="3221112"/>
            <a:ext cx="0" cy="713700"/>
          </a:xfrm>
          <a:prstGeom prst="straightConnector1">
            <a:avLst/>
          </a:prstGeom>
          <a:noFill/>
          <a:ln cap="rnd" cmpd="sng" w="9525">
            <a:solidFill>
              <a:schemeClr val="lt2"/>
            </a:solidFill>
            <a:prstDash val="dash"/>
            <a:round/>
            <a:headEnd len="sm" w="sm" type="oval"/>
            <a:tailEnd len="sm" w="sm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2854150" y="1333125"/>
            <a:ext cx="1859400" cy="14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2" name="Google Shape;202;p29"/>
          <p:cNvSpPr txBox="1"/>
          <p:nvPr>
            <p:ph idx="2" type="body"/>
          </p:nvPr>
        </p:nvSpPr>
        <p:spPr>
          <a:xfrm>
            <a:off x="4808737" y="1333125"/>
            <a:ext cx="1859400" cy="14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3" name="Google Shape;203;p29"/>
          <p:cNvSpPr txBox="1"/>
          <p:nvPr>
            <p:ph idx="3" type="body"/>
          </p:nvPr>
        </p:nvSpPr>
        <p:spPr>
          <a:xfrm>
            <a:off x="6763325" y="1333125"/>
            <a:ext cx="1859400" cy="14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4" name="Google Shape;204;p29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2854150" y="3085725"/>
            <a:ext cx="1859400" cy="14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6" name="Google Shape;206;p29"/>
          <p:cNvSpPr txBox="1"/>
          <p:nvPr>
            <p:ph idx="2" type="body"/>
          </p:nvPr>
        </p:nvSpPr>
        <p:spPr>
          <a:xfrm>
            <a:off x="4808737" y="3085725"/>
            <a:ext cx="1859400" cy="14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7" name="Google Shape;207;p29"/>
          <p:cNvSpPr txBox="1"/>
          <p:nvPr>
            <p:ph idx="3" type="body"/>
          </p:nvPr>
        </p:nvSpPr>
        <p:spPr>
          <a:xfrm>
            <a:off x="6763325" y="3085725"/>
            <a:ext cx="1859400" cy="143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00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300" y="152400"/>
            <a:ext cx="4686421" cy="41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2854200" y="4037325"/>
            <a:ext cx="58326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1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idx="4294967295" type="body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Mobile</a:t>
            </a: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 project</a:t>
            </a:r>
            <a:endParaRPr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>
              <a:solidFill>
                <a:schemeClr val="accent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1" name="Google Shape;221;p31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22" name="Google Shape;222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23" name="Google Shape;223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1C4587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>
              <a:solidFill>
                <a:schemeClr val="accent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33" name="Google Shape;233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34" name="Google Shape;234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1C4587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32"/>
          <p:cNvSpPr txBox="1"/>
          <p:nvPr>
            <p:ph idx="4294967295" type="body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Tablet</a:t>
            </a: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 project</a:t>
            </a:r>
            <a:endParaRPr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/>
          <p:nvPr/>
        </p:nvSpPr>
        <p:spPr>
          <a:xfrm>
            <a:off x="3635025" y="729502"/>
            <a:ext cx="4942736" cy="38479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"/>
          <p:cNvSpPr/>
          <p:nvPr/>
        </p:nvSpPr>
        <p:spPr>
          <a:xfrm>
            <a:off x="3841855" y="933839"/>
            <a:ext cx="4528800" cy="28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>
              <a:solidFill>
                <a:schemeClr val="accent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5" name="Google Shape;245;p33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33"/>
          <p:cNvSpPr txBox="1"/>
          <p:nvPr>
            <p:ph idx="4294967295" type="body"/>
          </p:nvPr>
        </p:nvSpPr>
        <p:spPr>
          <a:xfrm>
            <a:off x="457200" y="671150"/>
            <a:ext cx="3286800" cy="425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Desktop</a:t>
            </a: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 project</a:t>
            </a:r>
            <a:endParaRPr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34"/>
          <p:cNvSpPr txBox="1"/>
          <p:nvPr>
            <p:ph idx="4294967295" type="ctrTitle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Thanks</a:t>
            </a:r>
            <a:r>
              <a:rPr lang="en" sz="4000">
                <a:solidFill>
                  <a:schemeClr val="accent1"/>
                </a:solidFill>
              </a:rPr>
              <a:t>!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53" name="Google Shape;253;p34"/>
          <p:cNvSpPr txBox="1"/>
          <p:nvPr>
            <p:ph idx="4294967295" type="subTitle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⪢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260" name="Google Shape;260;p35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idx="1" type="body"/>
          </p:nvPr>
        </p:nvSpPr>
        <p:spPr>
          <a:xfrm>
            <a:off x="2854175" y="1333125"/>
            <a:ext cx="58326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⪢"/>
            </a:pPr>
            <a:r>
              <a:rPr lang="en" sz="1400"/>
              <a:t>Titles: </a:t>
            </a:r>
            <a:r>
              <a:rPr b="1" lang="en" sz="1400"/>
              <a:t>Kalam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⪢"/>
            </a:pPr>
            <a:r>
              <a:rPr lang="en" sz="1400"/>
              <a:t>Body copy: </a:t>
            </a:r>
            <a:r>
              <a:rPr b="1" lang="en" sz="1400"/>
              <a:t>Merriweather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https://www.fontsquirrel.com/fonts/kalam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https://www.fontsquirrel.com/fonts/merriweather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all the illustrated backgrounds here: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https://drive.google.com/file/d/1o22s-MVekIlxSb0Ldw_pcwMHDEnuUbT_/view?usp=sharing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6" name="Google Shape;266;p36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2854200" y="4247850"/>
            <a:ext cx="5832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68" name="Google Shape;268;p36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6350992" y="2639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7244612" y="2639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6535708" y="2850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7689847" y="3147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3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SzPts val="900"/>
              <a:buChar char="⪢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SzPts val="900"/>
              <a:buChar char="⪢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1000"/>
              </a:spcBef>
              <a:spcAft>
                <a:spcPts val="0"/>
              </a:spcAft>
              <a:buSzPts val="900"/>
              <a:buChar char="⪢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64" name="Google Shape;364;p3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71" name="Google Shape;371;p3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3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76" name="Google Shape;376;p3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3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80" name="Google Shape;380;p3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3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386" name="Google Shape;386;p3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3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390" name="Google Shape;390;p3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3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395" name="Google Shape;395;p3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3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01" name="Google Shape;401;p3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08" name="Google Shape;408;p3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11" name="Google Shape;411;p3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15" name="Google Shape;415;p3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3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22" name="Google Shape;422;p3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3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28" name="Google Shape;428;p3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3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32" name="Google Shape;432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33" name="Google Shape;433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3" name="Google Shape;443;p3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3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50" name="Google Shape;450;p3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55" name="Google Shape;455;p3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3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61" name="Google Shape;461;p3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3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68" name="Google Shape;468;p3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73" name="Google Shape;473;p3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3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78" name="Google Shape;478;p3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3" name="Google Shape;483;p3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84" name="Google Shape;484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4" name="Google Shape;494;p3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95" name="Google Shape;495;p3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8" name="Google Shape;498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99" name="Google Shape;499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9" name="Google Shape;509;p3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10" name="Google Shape;510;p3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" name="Google Shape;514;p3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15" name="Google Shape;515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5" name="Google Shape;525;p3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26" name="Google Shape;526;p3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3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34" name="Google Shape;534;p3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3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39" name="Google Shape;539;p3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3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44" name="Google Shape;544;p3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3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50" name="Google Shape;550;p3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3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57" name="Google Shape;557;p3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3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61" name="Google Shape;561;p3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3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67" name="Google Shape;567;p3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3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74" name="Google Shape;574;p3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3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78" name="Google Shape;578;p3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3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83" name="Google Shape;583;p3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3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90" name="Google Shape;590;p3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98" name="Google Shape;598;p3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3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03" name="Google Shape;603;p3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3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07" name="Google Shape;607;p3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3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11" name="Google Shape;611;p3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16" name="Google Shape;616;p3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3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21" name="Google Shape;621;p3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27" name="Google Shape;627;p3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34" name="Google Shape;634;p3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3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42" name="Google Shape;642;p3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3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55" name="Google Shape;655;p3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3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60" name="Google Shape;660;p3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3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64" name="Google Shape;664;p3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3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71" name="Google Shape;671;p3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3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80" name="Google Shape;680;p3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3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693" name="Google Shape;693;p3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3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06" name="Google Shape;706;p3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3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19" name="Google Shape;719;p3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3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26" name="Google Shape;726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3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42" name="Google Shape;742;p3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3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48" name="Google Shape;748;p3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49" name="Google Shape;749;p3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3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53" name="Google Shape;753;p3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3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3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57" name="Google Shape;757;p3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0" name="Google Shape;760;p3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61" name="Google Shape;761;p3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4" name="Google Shape;764;p3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65" name="Google Shape;765;p3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3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74" name="Google Shape;774;p3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3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799" name="Google Shape;799;p3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00" name="Google Shape;800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p3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03" name="Google Shape;803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5" name="Google Shape;805;p3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06" name="Google Shape;806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8" name="Google Shape;808;p3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09" name="Google Shape;809;p38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3"/>
                </a:highlight>
                <a:latin typeface="Merriweather"/>
                <a:ea typeface="Merriweather"/>
                <a:cs typeface="Merriweather"/>
                <a:sym typeface="Merriweather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3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15" name="Google Shape;815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lt1"/>
                </a:solidFill>
              </a:rPr>
              <a:t>😉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816" name="Google Shape;816;p39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39"/>
          <p:cNvSpPr txBox="1"/>
          <p:nvPr>
            <p:ph idx="4294967295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4" name="Google Shape;824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25" name="Google Shape;825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26" name="Google Shape;826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7" name="Google Shape;827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28" name="Google Shape;828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29" name="Google Shape;829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0" name="Google Shape;830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1" name="Google Shape;831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32" name="Google Shape;832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3" name="Google Shape;833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4" name="Google Shape;834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35" name="Google Shape;835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6" name="Google Shape;836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4294967295" type="ctrTitle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Hello!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64" name="Google Shape;64;p14"/>
          <p:cNvSpPr txBox="1"/>
          <p:nvPr>
            <p:ph idx="4294967295" type="subTitle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4294967295" type="ctrTitle"/>
          </p:nvPr>
        </p:nvSpPr>
        <p:spPr>
          <a:xfrm>
            <a:off x="4717200" y="2116750"/>
            <a:ext cx="3741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1"/>
                </a:solidFill>
              </a:rPr>
              <a:t>Big concept</a:t>
            </a:r>
            <a:endParaRPr sz="5600">
              <a:solidFill>
                <a:schemeClr val="accent1"/>
              </a:solidFill>
            </a:endParaRPr>
          </a:p>
        </p:txBody>
      </p:sp>
      <p:sp>
        <p:nvSpPr>
          <p:cNvPr id="90" name="Google Shape;90;p18"/>
          <p:cNvSpPr txBox="1"/>
          <p:nvPr>
            <p:ph idx="4294967295" type="subTitle"/>
          </p:nvPr>
        </p:nvSpPr>
        <p:spPr>
          <a:xfrm>
            <a:off x="4717200" y="3411555"/>
            <a:ext cx="3741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6075665" y="556401"/>
            <a:ext cx="1356919" cy="1374985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 rot="1473054">
            <a:off x="4841902" y="1242931"/>
            <a:ext cx="793332" cy="772773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3969" y="471325"/>
            <a:ext cx="347339" cy="33752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4448455" y="2058405"/>
            <a:ext cx="247093" cy="24013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1" name="Google Shape;111;p20"/>
          <p:cNvSpPr txBox="1"/>
          <p:nvPr>
            <p:ph idx="3" type="body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