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Montserrat Light"/>
      <p:regular r:id="rId39"/>
      <p:bold r:id="rId40"/>
      <p:italic r:id="rId41"/>
      <p:boldItalic r:id="rId42"/>
    </p:embeddedFont>
    <p:embeddedFont>
      <p:font typeface="Montserrat ExtraBold"/>
      <p:bold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129AFC5E-F5E7-4946-8969-1C4866CCEC11}">
  <a:tblStyle styleId="{129AFC5E-F5E7-4946-8969-1C4866CCEC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Ligh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Light-boldItalic.fntdata"/><Relationship Id="rId41" Type="http://schemas.openxmlformats.org/officeDocument/2006/relationships/font" Target="fonts/MontserratLight-italic.fntdata"/><Relationship Id="rId22" Type="http://schemas.openxmlformats.org/officeDocument/2006/relationships/slide" Target="slides/slide17.xml"/><Relationship Id="rId44" Type="http://schemas.openxmlformats.org/officeDocument/2006/relationships/font" Target="fonts/MontserratExtraBold-boldItalic.fntdata"/><Relationship Id="rId21" Type="http://schemas.openxmlformats.org/officeDocument/2006/relationships/slide" Target="slides/slide16.xml"/><Relationship Id="rId43" Type="http://schemas.openxmlformats.org/officeDocument/2006/relationships/font" Target="fonts/MontserratExtraBold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Light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84ff57f85c_3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84ff57f85c_3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639e1ea3a2_494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639e1ea3a2_494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5400012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0"/>
            <a:ext cx="4539900" cy="2697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" name="Google Shape;5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1">
    <p:bg>
      <p:bgPr>
        <a:solidFill>
          <a:srgbClr val="000000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700" scaled="0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ctrTitle"/>
          </p:nvPr>
        </p:nvSpPr>
        <p:spPr>
          <a:xfrm>
            <a:off x="2438550" y="1811950"/>
            <a:ext cx="42669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2438550" y="2840054"/>
            <a:ext cx="4266900" cy="78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370425" y="1780800"/>
            <a:ext cx="4403100" cy="194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1pPr>
            <a:lvl2pPr indent="-368300" lvl="1" marL="914400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2pPr>
            <a:lvl3pPr indent="-368300" lvl="2" marL="1371600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3pPr>
            <a:lvl4pPr indent="-368300" lvl="3" marL="1828800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4pPr>
            <a:lvl5pPr indent="-368300" lvl="4" marL="2286000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5pPr>
            <a:lvl6pPr indent="-368300" lvl="5" marL="2743200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6pPr>
            <a:lvl7pPr indent="-368300" lvl="6" marL="3200400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7pPr>
            <a:lvl8pPr indent="-368300" lvl="7" marL="3657600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8pPr>
            <a:lvl9pPr indent="-368300" lvl="8" marL="4114800" algn="ctr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3593400" y="1162369"/>
            <a:ext cx="1957200" cy="6537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b="1" sz="7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SzPts val="2200"/>
              <a:buChar char="◦"/>
              <a:defRPr/>
            </a:lvl1pPr>
            <a:lvl2pPr indent="-368300" lvl="1" marL="9144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2pPr>
            <a:lvl3pPr indent="-368300" lvl="2" marL="13716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3pPr>
            <a:lvl4pPr indent="-368300" lvl="3" marL="18288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4pPr>
            <a:lvl5pPr indent="-368300" lvl="4" marL="22860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5pPr>
            <a:lvl6pPr indent="-368300" lvl="5" marL="27432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6pPr>
            <a:lvl7pPr indent="-368300" lvl="6" marL="32004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7pPr>
            <a:lvl8pPr indent="-368300" lvl="7" marL="36576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8pPr>
            <a:lvl9pPr indent="-368300" lvl="8" marL="4114800">
              <a:spcBef>
                <a:spcPts val="1000"/>
              </a:spcBef>
              <a:spcAft>
                <a:spcPts val="1000"/>
              </a:spcAft>
              <a:buSzPts val="2200"/>
              <a:buChar char="◦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+ Image">
  <p:cSld name="TITLE_AND_BODY_1"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700" scaled="0"/>
        </a:gra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/>
          <p:nvPr>
            <p:ph type="title"/>
          </p:nvPr>
        </p:nvSpPr>
        <p:spPr>
          <a:xfrm>
            <a:off x="699000" y="790150"/>
            <a:ext cx="3494700" cy="828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699000" y="1770225"/>
            <a:ext cx="3494700" cy="258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SzPts val="2200"/>
              <a:buChar char="◦"/>
              <a:defRPr/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2pPr>
            <a:lvl3pPr indent="-368300" lvl="2" marL="1371600" rtl="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3pPr>
            <a:lvl4pPr indent="-368300" lvl="3" marL="1828800" rtl="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4pPr>
            <a:lvl5pPr indent="-368300" lvl="4" marL="2286000" rtl="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5pPr>
            <a:lvl6pPr indent="-368300" lvl="5" marL="2743200" rtl="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6pPr>
            <a:lvl7pPr indent="-368300" lvl="6" marL="3200400" rtl="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7pPr>
            <a:lvl8pPr indent="-368300" lvl="7" marL="3657600" rtl="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8pPr>
            <a:lvl9pPr indent="-368300" lvl="8" marL="4114800" rtl="0">
              <a:spcBef>
                <a:spcPts val="1000"/>
              </a:spcBef>
              <a:spcAft>
                <a:spcPts val="1000"/>
              </a:spcAft>
              <a:buSzPts val="2200"/>
              <a:buChar char="◦"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" type="body"/>
          </p:nvPr>
        </p:nvSpPr>
        <p:spPr>
          <a:xfrm>
            <a:off x="3844325" y="797725"/>
            <a:ext cx="14817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41" name="Google Shape;41;p8"/>
          <p:cNvSpPr txBox="1"/>
          <p:nvPr>
            <p:ph idx="2" type="body"/>
          </p:nvPr>
        </p:nvSpPr>
        <p:spPr>
          <a:xfrm>
            <a:off x="5524777" y="797725"/>
            <a:ext cx="14817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42" name="Google Shape;42;p8"/>
          <p:cNvSpPr txBox="1"/>
          <p:nvPr>
            <p:ph idx="3" type="body"/>
          </p:nvPr>
        </p:nvSpPr>
        <p:spPr>
          <a:xfrm>
            <a:off x="7205229" y="797725"/>
            <a:ext cx="14817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indent="-317500" lvl="2" marL="13716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indent="-317500" lvl="3" marL="18288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indent="-317500" lvl="4" marL="22860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700" scaled="0"/>
        </a:gra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457200" y="534577"/>
            <a:ext cx="82296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100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montserrat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2302050" y="1223200"/>
            <a:ext cx="4539900" cy="2697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>
            <p:ph type="title"/>
          </p:nvPr>
        </p:nvSpPr>
        <p:spPr>
          <a:xfrm>
            <a:off x="699000" y="790150"/>
            <a:ext cx="3494700" cy="828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 PICTURE IS WORTH A THOUSAND WORDS</a:t>
            </a:r>
            <a:endParaRPr sz="2200"/>
          </a:p>
        </p:txBody>
      </p:sp>
      <p:sp>
        <p:nvSpPr>
          <p:cNvPr id="132" name="Google Shape;132;p22"/>
          <p:cNvSpPr txBox="1"/>
          <p:nvPr>
            <p:ph idx="1" type="body"/>
          </p:nvPr>
        </p:nvSpPr>
        <p:spPr>
          <a:xfrm>
            <a:off x="699000" y="1770225"/>
            <a:ext cx="3494700" cy="258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10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33" name="Google Shape;133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>
            <p:ph idx="4294967295" type="title"/>
          </p:nvPr>
        </p:nvSpPr>
        <p:spPr>
          <a:xfrm>
            <a:off x="482200" y="774750"/>
            <a:ext cx="81744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WANT BIG IMPACT? USE BIG IMAGE.</a:t>
            </a:r>
            <a:endParaRPr sz="1800"/>
          </a:p>
        </p:txBody>
      </p:sp>
      <p:sp>
        <p:nvSpPr>
          <p:cNvPr id="139" name="Google Shape;139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45" name="Google Shape;145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6" name="Google Shape;146;p24"/>
          <p:cNvSpPr/>
          <p:nvPr/>
        </p:nvSpPr>
        <p:spPr>
          <a:xfrm>
            <a:off x="4773275" y="1165742"/>
            <a:ext cx="2540100" cy="2540100"/>
          </a:xfrm>
          <a:prstGeom prst="donut">
            <a:avLst>
              <a:gd fmla="val 160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7" name="Google Shape;147;p24"/>
          <p:cNvGrpSpPr/>
          <p:nvPr/>
        </p:nvGrpSpPr>
        <p:grpSpPr>
          <a:xfrm>
            <a:off x="3156611" y="1315124"/>
            <a:ext cx="1931633" cy="669600"/>
            <a:chOff x="1680836" y="1315124"/>
            <a:chExt cx="1931633" cy="669600"/>
          </a:xfrm>
        </p:grpSpPr>
        <p:cxnSp>
          <p:nvCxnSpPr>
            <p:cNvPr id="148" name="Google Shape;148;p24"/>
            <p:cNvCxnSpPr/>
            <p:nvPr/>
          </p:nvCxnSpPr>
          <p:spPr>
            <a:xfrm>
              <a:off x="3178969" y="1638300"/>
              <a:ext cx="433500" cy="252300"/>
            </a:xfrm>
            <a:prstGeom prst="straightConnector1">
              <a:avLst/>
            </a:prstGeom>
            <a:noFill/>
            <a:ln cap="flat" cmpd="sng" w="19050">
              <a:solidFill>
                <a:srgbClr val="999999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149" name="Google Shape;149;p24"/>
            <p:cNvSpPr txBox="1"/>
            <p:nvPr/>
          </p:nvSpPr>
          <p:spPr>
            <a:xfrm>
              <a:off x="1680836" y="1315124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3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Vestibulum nec congue tempus lorem ipsum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50" name="Google Shape;150;p24"/>
          <p:cNvGrpSpPr/>
          <p:nvPr/>
        </p:nvGrpSpPr>
        <p:grpSpPr>
          <a:xfrm>
            <a:off x="6993094" y="1315124"/>
            <a:ext cx="1940006" cy="669600"/>
            <a:chOff x="5517319" y="1315124"/>
            <a:chExt cx="1940006" cy="669600"/>
          </a:xfrm>
        </p:grpSpPr>
        <p:cxnSp>
          <p:nvCxnSpPr>
            <p:cNvPr id="151" name="Google Shape;151;p24"/>
            <p:cNvCxnSpPr/>
            <p:nvPr/>
          </p:nvCxnSpPr>
          <p:spPr>
            <a:xfrm flipH="1">
              <a:off x="5517319" y="1638300"/>
              <a:ext cx="433500" cy="252300"/>
            </a:xfrm>
            <a:prstGeom prst="straightConnector1">
              <a:avLst/>
            </a:prstGeom>
            <a:noFill/>
            <a:ln cap="flat" cmpd="sng" w="19050">
              <a:solidFill>
                <a:srgbClr val="434343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152" name="Google Shape;152;p24"/>
            <p:cNvSpPr txBox="1"/>
            <p:nvPr/>
          </p:nvSpPr>
          <p:spPr>
            <a:xfrm>
              <a:off x="5962125" y="1315124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1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Vestibulum nec congue tempus lorem ipsum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53" name="Google Shape;153;p24"/>
          <p:cNvGrpSpPr/>
          <p:nvPr/>
        </p:nvGrpSpPr>
        <p:grpSpPr>
          <a:xfrm>
            <a:off x="5284001" y="3535140"/>
            <a:ext cx="1495200" cy="1143796"/>
            <a:chOff x="3808226" y="3535140"/>
            <a:chExt cx="1495200" cy="1143796"/>
          </a:xfrm>
        </p:grpSpPr>
        <p:cxnSp>
          <p:nvCxnSpPr>
            <p:cNvPr id="154" name="Google Shape;154;p24"/>
            <p:cNvCxnSpPr/>
            <p:nvPr/>
          </p:nvCxnSpPr>
          <p:spPr>
            <a:xfrm rot="10800000">
              <a:off x="4556399" y="3535140"/>
              <a:ext cx="0" cy="460500"/>
            </a:xfrm>
            <a:prstGeom prst="straightConnector1">
              <a:avLst/>
            </a:prstGeom>
            <a:noFill/>
            <a:ln cap="flat" cmpd="sng" w="19050">
              <a:solidFill>
                <a:srgbClr val="666666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155" name="Google Shape;155;p24"/>
            <p:cNvSpPr txBox="1"/>
            <p:nvPr/>
          </p:nvSpPr>
          <p:spPr>
            <a:xfrm>
              <a:off x="3808226" y="4009336"/>
              <a:ext cx="1495200" cy="66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LOREM 2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Vestibulum nec congue tempus lorem ipsum</a:t>
              </a:r>
              <a:endParaRPr sz="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156" name="Google Shape;156;p24"/>
          <p:cNvSpPr txBox="1"/>
          <p:nvPr/>
        </p:nvSpPr>
        <p:spPr>
          <a:xfrm>
            <a:off x="5321559" y="2056460"/>
            <a:ext cx="1443600" cy="80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Vestibulum nec congue tempus</a:t>
            </a:r>
            <a:endParaRPr sz="12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7" name="Google Shape;157;p24"/>
          <p:cNvSpPr/>
          <p:nvPr/>
        </p:nvSpPr>
        <p:spPr>
          <a:xfrm rot="1800047">
            <a:off x="4695618" y="1086434"/>
            <a:ext cx="2690936" cy="2690936"/>
          </a:xfrm>
          <a:prstGeom prst="blockArc">
            <a:avLst>
              <a:gd fmla="val 14414370" name="adj1"/>
              <a:gd fmla="val 694" name="adj2"/>
              <a:gd fmla="val 9562" name="adj3"/>
            </a:avLst>
          </a:prstGeom>
          <a:solidFill>
            <a:srgbClr val="434343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4"/>
          <p:cNvSpPr/>
          <p:nvPr/>
        </p:nvSpPr>
        <p:spPr>
          <a:xfrm flipH="1" rot="-1800047">
            <a:off x="4697731" y="1086434"/>
            <a:ext cx="2690936" cy="2690936"/>
          </a:xfrm>
          <a:prstGeom prst="blockArc">
            <a:avLst>
              <a:gd fmla="val 14348563" name="adj1"/>
              <a:gd fmla="val 21472873" name="adj2"/>
              <a:gd fmla="val 9381" name="adj3"/>
            </a:avLst>
          </a:prstGeom>
          <a:solidFill>
            <a:srgbClr val="999999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4"/>
          <p:cNvSpPr/>
          <p:nvPr/>
        </p:nvSpPr>
        <p:spPr>
          <a:xfrm rot="-8100000">
            <a:off x="5858490" y="1027393"/>
            <a:ext cx="363170" cy="363170"/>
          </a:xfrm>
          <a:prstGeom prst="rtTriangle">
            <a:avLst/>
          </a:prstGeom>
          <a:solidFill>
            <a:srgbClr val="99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4"/>
          <p:cNvSpPr/>
          <p:nvPr/>
        </p:nvSpPr>
        <p:spPr>
          <a:xfrm flipH="1" rot="-9000757">
            <a:off x="4696728" y="1084808"/>
            <a:ext cx="2690226" cy="2690226"/>
          </a:xfrm>
          <a:prstGeom prst="blockArc">
            <a:avLst>
              <a:gd fmla="val 14316164" name="adj1"/>
              <a:gd fmla="val 21502663" name="adj2"/>
              <a:gd fmla="val 9415" name="adj3"/>
            </a:avLst>
          </a:prstGeom>
          <a:solidFill>
            <a:srgbClr val="666666"/>
          </a:solidFill>
          <a:ln>
            <a:noFill/>
          </a:ln>
          <a:effectLst>
            <a:outerShdw blurRad="71438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4"/>
          <p:cNvSpPr/>
          <p:nvPr/>
        </p:nvSpPr>
        <p:spPr>
          <a:xfrm rot="-1027861">
            <a:off x="6961649" y="2849832"/>
            <a:ext cx="312672" cy="312672"/>
          </a:xfrm>
          <a:prstGeom prst="rtTriangle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4"/>
          <p:cNvSpPr/>
          <p:nvPr/>
        </p:nvSpPr>
        <p:spPr>
          <a:xfrm rot="6359841">
            <a:off x="4791576" y="2847762"/>
            <a:ext cx="363580" cy="363580"/>
          </a:xfrm>
          <a:prstGeom prst="rtTriangle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8" name="Google Shape;168;p25"/>
          <p:cNvGraphicFramePr/>
          <p:nvPr/>
        </p:nvGraphicFramePr>
        <p:xfrm>
          <a:off x="3553000" y="823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{129AFC5E-F5E7-4946-8969-1C4866CCEC11}</a:tableStyleId>
              </a:tblPr>
              <a:tblGrid>
                <a:gridCol w="1283050"/>
                <a:gridCol w="1283050"/>
                <a:gridCol w="1283050"/>
                <a:gridCol w="1283050"/>
              </a:tblGrid>
              <a:tr h="874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</a:t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</a:t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</a:t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742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Yellow</a:t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742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Blue</a:t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742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Orange</a:t>
                      </a:r>
                      <a:endParaRPr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43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9" name="Google Shape;169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"/>
          <p:cNvSpPr/>
          <p:nvPr/>
        </p:nvSpPr>
        <p:spPr>
          <a:xfrm>
            <a:off x="1107051" y="1148550"/>
            <a:ext cx="6987302" cy="3328597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18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6"/>
          <p:cNvSpPr txBox="1"/>
          <p:nvPr>
            <p:ph idx="4294967295" type="title"/>
          </p:nvPr>
        </p:nvSpPr>
        <p:spPr>
          <a:xfrm>
            <a:off x="3561600" y="530700"/>
            <a:ext cx="2020800" cy="44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76" name="Google Shape;176;p26"/>
          <p:cNvSpPr/>
          <p:nvPr/>
        </p:nvSpPr>
        <p:spPr>
          <a:xfrm>
            <a:off x="2290650" y="1906700"/>
            <a:ext cx="7962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our office</a:t>
            </a:r>
            <a:endParaRPr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" name="Google Shape;177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26"/>
          <p:cNvSpPr/>
          <p:nvPr/>
        </p:nvSpPr>
        <p:spPr>
          <a:xfrm>
            <a:off x="1644525" y="2230600"/>
            <a:ext cx="166200" cy="1662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6"/>
          <p:cNvSpPr/>
          <p:nvPr/>
        </p:nvSpPr>
        <p:spPr>
          <a:xfrm>
            <a:off x="3144025" y="3476425"/>
            <a:ext cx="166200" cy="1662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6"/>
          <p:cNvSpPr/>
          <p:nvPr/>
        </p:nvSpPr>
        <p:spPr>
          <a:xfrm>
            <a:off x="3970000" y="2019300"/>
            <a:ext cx="166200" cy="1662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6"/>
          <p:cNvSpPr/>
          <p:nvPr/>
        </p:nvSpPr>
        <p:spPr>
          <a:xfrm>
            <a:off x="4594750" y="3859950"/>
            <a:ext cx="166200" cy="1662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6"/>
          <p:cNvSpPr/>
          <p:nvPr/>
        </p:nvSpPr>
        <p:spPr>
          <a:xfrm>
            <a:off x="6452900" y="2446575"/>
            <a:ext cx="166200" cy="1662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6"/>
          <p:cNvSpPr/>
          <p:nvPr/>
        </p:nvSpPr>
        <p:spPr>
          <a:xfrm>
            <a:off x="6946450" y="3902350"/>
            <a:ext cx="166200" cy="166200"/>
          </a:xfrm>
          <a:prstGeom prst="mathMultiply">
            <a:avLst>
              <a:gd fmla="val 23520" name="adj1"/>
            </a:avLst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189" name="Google Shape;189;p27"/>
          <p:cNvSpPr txBox="1"/>
          <p:nvPr>
            <p:ph idx="4294967295" type="subTitle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FFFFFF"/>
                </a:solidFill>
              </a:rPr>
              <a:t>Whoa! That’s a big number, aren’t you proud?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0" name="Google Shape;190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700" scaled="0"/>
        </a:gra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/>
          <p:nvPr>
            <p:ph idx="4294967295" type="ctrTitle"/>
          </p:nvPr>
        </p:nvSpPr>
        <p:spPr>
          <a:xfrm>
            <a:off x="685800" y="80040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89,526,124$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196" name="Google Shape;196;p28"/>
          <p:cNvSpPr txBox="1"/>
          <p:nvPr>
            <p:ph idx="4294967295" type="subTitle"/>
          </p:nvPr>
        </p:nvSpPr>
        <p:spPr>
          <a:xfrm>
            <a:off x="685800" y="1487509"/>
            <a:ext cx="7772400" cy="46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That’s a lot of money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197" name="Google Shape;197;p28"/>
          <p:cNvSpPr txBox="1"/>
          <p:nvPr>
            <p:ph idx="4294967295" type="ctrTitle"/>
          </p:nvPr>
        </p:nvSpPr>
        <p:spPr>
          <a:xfrm>
            <a:off x="685800" y="312450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100%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198" name="Google Shape;198;p28"/>
          <p:cNvSpPr txBox="1"/>
          <p:nvPr>
            <p:ph idx="4294967295" type="subTitle"/>
          </p:nvPr>
        </p:nvSpPr>
        <p:spPr>
          <a:xfrm>
            <a:off x="685800" y="3811609"/>
            <a:ext cx="7772400" cy="46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Total success!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199" name="Google Shape;199;p28"/>
          <p:cNvSpPr txBox="1"/>
          <p:nvPr>
            <p:ph idx="4294967295" type="ctrTitle"/>
          </p:nvPr>
        </p:nvSpPr>
        <p:spPr>
          <a:xfrm>
            <a:off x="685800" y="1962450"/>
            <a:ext cx="7772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185,244 users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200" name="Google Shape;200;p28"/>
          <p:cNvSpPr txBox="1"/>
          <p:nvPr>
            <p:ph idx="4294967295" type="subTitle"/>
          </p:nvPr>
        </p:nvSpPr>
        <p:spPr>
          <a:xfrm>
            <a:off x="685800" y="2649559"/>
            <a:ext cx="7772400" cy="46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And a lot of users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01" name="Google Shape;201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7" name="Google Shape;207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8" name="Google Shape;208;p29"/>
          <p:cNvGrpSpPr/>
          <p:nvPr/>
        </p:nvGrpSpPr>
        <p:grpSpPr>
          <a:xfrm>
            <a:off x="3051786" y="1258050"/>
            <a:ext cx="2726286" cy="2547000"/>
            <a:chOff x="1293736" y="1258050"/>
            <a:chExt cx="2726286" cy="2547000"/>
          </a:xfrm>
        </p:grpSpPr>
        <p:sp>
          <p:nvSpPr>
            <p:cNvPr id="209" name="Google Shape;209;p29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FF8700"/>
                </a:gs>
                <a:gs pos="100000">
                  <a:srgbClr val="FFD900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9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1</a:t>
              </a:r>
              <a:endParaRPr sz="12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211" name="Google Shape;211;p29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Vestibulum congue tempus</a:t>
              </a:r>
              <a:endParaRPr sz="1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212" name="Google Shape;212;p29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6666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 dolor sit amet, consectetur adipiscing elit, sed do eiusmod tempor. </a:t>
              </a:r>
              <a:endParaRPr b="1" sz="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13" name="Google Shape;213;p29"/>
          <p:cNvGrpSpPr/>
          <p:nvPr/>
        </p:nvGrpSpPr>
        <p:grpSpPr>
          <a:xfrm>
            <a:off x="4733408" y="1258050"/>
            <a:ext cx="2726286" cy="2547000"/>
            <a:chOff x="3203958" y="1258050"/>
            <a:chExt cx="2726286" cy="2547000"/>
          </a:xfrm>
        </p:grpSpPr>
        <p:sp>
          <p:nvSpPr>
            <p:cNvPr id="214" name="Google Shape;214;p29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46E180"/>
                </a:gs>
                <a:gs pos="100000">
                  <a:srgbClr val="B8DF3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9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</a:t>
              </a:r>
              <a:endParaRPr sz="12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216" name="Google Shape;216;p29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Vestibulum congue tempus</a:t>
              </a:r>
              <a:endParaRPr sz="1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217" name="Google Shape;217;p29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6666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 dolor sit amet, consectetur adipiscing elit, sed do eiusmod tempor. </a:t>
              </a:r>
              <a:endParaRPr b="1" sz="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18" name="Google Shape;218;p29"/>
          <p:cNvGrpSpPr/>
          <p:nvPr/>
        </p:nvGrpSpPr>
        <p:grpSpPr>
          <a:xfrm>
            <a:off x="6424827" y="1258050"/>
            <a:ext cx="2726286" cy="2547000"/>
            <a:chOff x="5123977" y="1258050"/>
            <a:chExt cx="2726286" cy="2547000"/>
          </a:xfrm>
        </p:grpSpPr>
        <p:sp>
          <p:nvSpPr>
            <p:cNvPr id="219" name="Google Shape;219;p29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3C78D8"/>
                </a:gs>
                <a:gs pos="100000">
                  <a:srgbClr val="00FFFF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666666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3</a:t>
              </a:r>
              <a:endParaRPr sz="12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221" name="Google Shape;221;p29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Vestibulum congue tempus</a:t>
              </a:r>
              <a:endParaRPr sz="11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222" name="Google Shape;222;p29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6666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Lorem ipsum dolor sit amet, consectetur adipiscing elit, sed do eiusmod tempor.</a:t>
              </a:r>
              <a:endParaRPr b="1" sz="8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28" name="Google Shape;228;p30"/>
          <p:cNvSpPr txBox="1"/>
          <p:nvPr>
            <p:ph idx="1" type="body"/>
          </p:nvPr>
        </p:nvSpPr>
        <p:spPr>
          <a:xfrm>
            <a:off x="3844325" y="797725"/>
            <a:ext cx="1481700" cy="172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29" name="Google Shape;229;p30"/>
          <p:cNvSpPr txBox="1"/>
          <p:nvPr>
            <p:ph idx="2" type="body"/>
          </p:nvPr>
        </p:nvSpPr>
        <p:spPr>
          <a:xfrm>
            <a:off x="5524775" y="797725"/>
            <a:ext cx="1481700" cy="172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30" name="Google Shape;230;p30"/>
          <p:cNvSpPr txBox="1"/>
          <p:nvPr>
            <p:ph idx="3" type="body"/>
          </p:nvPr>
        </p:nvSpPr>
        <p:spPr>
          <a:xfrm>
            <a:off x="7205225" y="797725"/>
            <a:ext cx="1481700" cy="172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31" name="Google Shape;231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30"/>
          <p:cNvSpPr txBox="1"/>
          <p:nvPr>
            <p:ph idx="1" type="body"/>
          </p:nvPr>
        </p:nvSpPr>
        <p:spPr>
          <a:xfrm>
            <a:off x="3844325" y="2649726"/>
            <a:ext cx="1481700" cy="172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33" name="Google Shape;233;p30"/>
          <p:cNvSpPr txBox="1"/>
          <p:nvPr>
            <p:ph idx="2" type="body"/>
          </p:nvPr>
        </p:nvSpPr>
        <p:spPr>
          <a:xfrm>
            <a:off x="5524775" y="2649726"/>
            <a:ext cx="1481700" cy="172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34" name="Google Shape;234;p30"/>
          <p:cNvSpPr txBox="1"/>
          <p:nvPr>
            <p:ph idx="3" type="body"/>
          </p:nvPr>
        </p:nvSpPr>
        <p:spPr>
          <a:xfrm>
            <a:off x="7205225" y="2649726"/>
            <a:ext cx="1481700" cy="172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012" scaled="0"/>
        </a:gra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"/>
          <p:cNvSpPr txBox="1"/>
          <p:nvPr>
            <p:ph idx="1" type="body"/>
          </p:nvPr>
        </p:nvSpPr>
        <p:spPr>
          <a:xfrm>
            <a:off x="457200" y="534577"/>
            <a:ext cx="82296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insert graphs from </a:t>
            </a:r>
            <a:r>
              <a:rPr lang="en" u="sng">
                <a:solidFill>
                  <a:srgbClr val="FFFFFF"/>
                </a:solidFill>
                <a:hlinkClick r:id="rId3"/>
              </a:rPr>
              <a:t>Google Sheets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40" name="Google Shape;240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1" name="Google Shape;241;p31" title="Gráfic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4488" y="1199352"/>
            <a:ext cx="5915025" cy="3007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INSTRUCTIONS FOR USE</a:t>
            </a:r>
            <a:endParaRPr sz="1800"/>
          </a:p>
        </p:txBody>
      </p:sp>
      <p:sp>
        <p:nvSpPr>
          <p:cNvPr id="68" name="Google Shape;68;p14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70" name="Google Shape;70;p14"/>
          <p:cNvSpPr txBox="1"/>
          <p:nvPr>
            <p:ph idx="2" type="body"/>
          </p:nvPr>
        </p:nvSpPr>
        <p:spPr>
          <a:xfrm>
            <a:off x="3844325" y="3982125"/>
            <a:ext cx="4842600" cy="87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CC0000"/>
                </a:solidFill>
              </a:rPr>
              <a:t>More info on how to use this template at </a:t>
            </a:r>
            <a:r>
              <a:rPr b="1" lang="en" sz="1000" u="sng">
                <a:solidFill>
                  <a:srgbClr val="CC0000"/>
                </a:solidFill>
                <a:hlinkClick r:id="rId4"/>
              </a:rPr>
              <a:t>www.slidescarnival.com/help-use-presentation-template</a:t>
            </a:r>
            <a:endParaRPr b="1" sz="1000">
              <a:solidFill>
                <a:srgbClr val="CC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CC0000"/>
                </a:solidFill>
              </a:rPr>
              <a:t>This template is free to use under </a:t>
            </a:r>
            <a:r>
              <a:rPr lang="en" sz="1000" u="sng">
                <a:solidFill>
                  <a:srgbClr val="CC0000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rgbClr val="CC0000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CC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CC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CC0000"/>
              </a:solidFill>
            </a:endParaRPr>
          </a:p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"/>
          <p:cNvSpPr txBox="1"/>
          <p:nvPr>
            <p:ph idx="4294967295" type="body"/>
          </p:nvPr>
        </p:nvSpPr>
        <p:spPr>
          <a:xfrm>
            <a:off x="1860500" y="481100"/>
            <a:ext cx="2508300" cy="4190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MOBILE PROJECT</a:t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47" name="Google Shape;247;p32"/>
          <p:cNvSpPr/>
          <p:nvPr/>
        </p:nvSpPr>
        <p:spPr>
          <a:xfrm>
            <a:off x="5287892" y="1107692"/>
            <a:ext cx="1645500" cy="29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8" name="Google Shape;248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9" name="Google Shape;249;p32"/>
          <p:cNvGrpSpPr/>
          <p:nvPr/>
        </p:nvGrpSpPr>
        <p:grpSpPr>
          <a:xfrm>
            <a:off x="5239336" y="769766"/>
            <a:ext cx="1737412" cy="3603736"/>
            <a:chOff x="2547150" y="238125"/>
            <a:chExt cx="2525675" cy="5238750"/>
          </a:xfrm>
        </p:grpSpPr>
        <p:sp>
          <p:nvSpPr>
            <p:cNvPr id="250" name="Google Shape;250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gradFill>
              <a:gsLst>
                <a:gs pos="0">
                  <a:srgbClr val="E61E7F"/>
                </a:gs>
                <a:gs pos="100000">
                  <a:srgbClr val="FF9900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gradFill>
              <a:gsLst>
                <a:gs pos="0">
                  <a:srgbClr val="E61E7F"/>
                </a:gs>
                <a:gs pos="100000">
                  <a:srgbClr val="FF9900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gradFill>
              <a:gsLst>
                <a:gs pos="0">
                  <a:srgbClr val="E61E7F"/>
                </a:gs>
                <a:gs pos="100000">
                  <a:srgbClr val="FF9900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/>
          <p:nvPr/>
        </p:nvSpPr>
        <p:spPr>
          <a:xfrm>
            <a:off x="5062256" y="1131197"/>
            <a:ext cx="2177100" cy="28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" name="Google Shape;259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0" name="Google Shape;260;p33"/>
          <p:cNvGrpSpPr/>
          <p:nvPr/>
        </p:nvGrpSpPr>
        <p:grpSpPr>
          <a:xfrm>
            <a:off x="5008099" y="808381"/>
            <a:ext cx="2292677" cy="3537728"/>
            <a:chOff x="2112475" y="238125"/>
            <a:chExt cx="3395050" cy="5238750"/>
          </a:xfrm>
        </p:grpSpPr>
        <p:sp>
          <p:nvSpPr>
            <p:cNvPr id="261" name="Google Shape;261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gradFill>
              <a:gsLst>
                <a:gs pos="0">
                  <a:srgbClr val="46E180"/>
                </a:gs>
                <a:gs pos="100000">
                  <a:srgbClr val="B8DF3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gradFill>
              <a:gsLst>
                <a:gs pos="0">
                  <a:srgbClr val="46E180"/>
                </a:gs>
                <a:gs pos="100000">
                  <a:srgbClr val="B8DF3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gradFill>
              <a:gsLst>
                <a:gs pos="0">
                  <a:srgbClr val="46E180"/>
                </a:gs>
                <a:gs pos="100000">
                  <a:srgbClr val="B8DF3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5" name="Google Shape;265;p33"/>
          <p:cNvSpPr txBox="1"/>
          <p:nvPr>
            <p:ph idx="4294967295" type="body"/>
          </p:nvPr>
        </p:nvSpPr>
        <p:spPr>
          <a:xfrm>
            <a:off x="1860500" y="481100"/>
            <a:ext cx="2508300" cy="4190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TABLET</a:t>
            </a: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PROJECT</a:t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700" scaled="0"/>
        </a:gra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"/>
          <p:cNvSpPr/>
          <p:nvPr/>
        </p:nvSpPr>
        <p:spPr>
          <a:xfrm>
            <a:off x="4030200" y="1151707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4"/>
          <p:cNvSpPr/>
          <p:nvPr/>
        </p:nvSpPr>
        <p:spPr>
          <a:xfrm>
            <a:off x="4191525" y="1311088"/>
            <a:ext cx="35325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3" name="Google Shape;273;p34"/>
          <p:cNvSpPr txBox="1"/>
          <p:nvPr>
            <p:ph idx="4294967295" type="body"/>
          </p:nvPr>
        </p:nvSpPr>
        <p:spPr>
          <a:xfrm>
            <a:off x="921425" y="481100"/>
            <a:ext cx="2508300" cy="4190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DESKTOP</a:t>
            </a: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PROJECT</a:t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9" name="Google Shape;279;p35"/>
          <p:cNvSpPr txBox="1"/>
          <p:nvPr>
            <p:ph idx="4294967295" type="ctrTitle"/>
          </p:nvPr>
        </p:nvSpPr>
        <p:spPr>
          <a:xfrm>
            <a:off x="723300" y="1792375"/>
            <a:ext cx="7697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THANKS</a:t>
            </a:r>
            <a:r>
              <a:rPr lang="en" sz="3600"/>
              <a:t>!</a:t>
            </a:r>
            <a:endParaRPr sz="3600"/>
          </a:p>
        </p:txBody>
      </p:sp>
      <p:sp>
        <p:nvSpPr>
          <p:cNvPr id="280" name="Google Shape;280;p35"/>
          <p:cNvSpPr txBox="1"/>
          <p:nvPr>
            <p:ph idx="4294967295" type="subTitle"/>
          </p:nvPr>
        </p:nvSpPr>
        <p:spPr>
          <a:xfrm>
            <a:off x="723300" y="2715524"/>
            <a:ext cx="7697400" cy="13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</a:rPr>
              <a:t>Any questions?</a:t>
            </a:r>
            <a:endParaRPr b="1"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You can find me at @username &amp; user@mail.me</a:t>
            </a:r>
            <a:endParaRPr b="1" sz="2400">
              <a:solidFill>
                <a:srgbClr val="FFFFFF"/>
              </a:solidFill>
            </a:endParaRPr>
          </a:p>
        </p:txBody>
      </p:sp>
      <p:sp>
        <p:nvSpPr>
          <p:cNvPr id="281" name="Google Shape;281;p35"/>
          <p:cNvSpPr/>
          <p:nvPr/>
        </p:nvSpPr>
        <p:spPr>
          <a:xfrm>
            <a:off x="4127625" y="1102328"/>
            <a:ext cx="888759" cy="818862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012" scaled="0"/>
        </a:gra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87" name="Google Shape;287;p36"/>
          <p:cNvSpPr txBox="1"/>
          <p:nvPr>
            <p:ph idx="1" type="body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◦"/>
            </a:pPr>
            <a:r>
              <a:rPr lang="en" sz="2400"/>
              <a:t>Presentation template by </a:t>
            </a:r>
            <a:r>
              <a:rPr lang="en" sz="2400" u="sng">
                <a:solidFill>
                  <a:srgbClr val="000000"/>
                </a:solidFill>
                <a:hlinkClick r:id="rId3"/>
              </a:rPr>
              <a:t>SlidesCarnival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◦"/>
            </a:pPr>
            <a:r>
              <a:rPr lang="en" sz="2400"/>
              <a:t>Photographs by </a:t>
            </a:r>
            <a:r>
              <a:rPr lang="en" sz="2400" u="sng">
                <a:solidFill>
                  <a:srgbClr val="000000"/>
                </a:solidFill>
                <a:hlinkClick r:id="rId4"/>
              </a:rPr>
              <a:t>Unsplash</a:t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288" name="Google Shape;288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012" scaled="0"/>
        </a:gra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7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PRESENTATION DESIGN</a:t>
            </a:r>
            <a:endParaRPr sz="1800"/>
          </a:p>
        </p:txBody>
      </p:sp>
      <p:sp>
        <p:nvSpPr>
          <p:cNvPr id="294" name="Google Shape;294;p37"/>
          <p:cNvSpPr txBox="1"/>
          <p:nvPr>
            <p:ph idx="1" type="body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Titles: Montserrat Extrabold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</a:pPr>
            <a:r>
              <a:rPr lang="en" sz="1800"/>
              <a:t>Body copy: Montserrat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You can download the fonts on this page: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400" u="sng">
                <a:solidFill>
                  <a:srgbClr val="000000"/>
                </a:solidFill>
                <a:hlinkClick r:id="rId3"/>
              </a:rPr>
              <a:t>https://www.fontsquirrel.com/fonts/montserrat</a:t>
            </a:r>
            <a:endParaRPr b="1" sz="1800">
              <a:solidFill>
                <a:srgbClr val="3D85C6"/>
              </a:solidFill>
            </a:endParaRPr>
          </a:p>
        </p:txBody>
      </p:sp>
      <p:sp>
        <p:nvSpPr>
          <p:cNvPr id="295" name="Google Shape;295;p37"/>
          <p:cNvSpPr txBox="1"/>
          <p:nvPr/>
        </p:nvSpPr>
        <p:spPr>
          <a:xfrm>
            <a:off x="3844325" y="3638250"/>
            <a:ext cx="4996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6" name="Google Shape;296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012" scaled="0"/>
        </a:gra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8"/>
          <p:cNvSpPr/>
          <p:nvPr/>
        </p:nvSpPr>
        <p:spPr>
          <a:xfrm>
            <a:off x="4181606" y="787450"/>
            <a:ext cx="289707" cy="371706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8"/>
          <p:cNvSpPr/>
          <p:nvPr/>
        </p:nvSpPr>
        <p:spPr>
          <a:xfrm>
            <a:off x="4627017" y="839369"/>
            <a:ext cx="309081" cy="261680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8"/>
          <p:cNvSpPr/>
          <p:nvPr/>
        </p:nvSpPr>
        <p:spPr>
          <a:xfrm>
            <a:off x="5086042" y="840182"/>
            <a:ext cx="299987" cy="264982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8"/>
          <p:cNvSpPr/>
          <p:nvPr/>
        </p:nvSpPr>
        <p:spPr>
          <a:xfrm>
            <a:off x="5571011" y="833188"/>
            <a:ext cx="244372" cy="274449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8"/>
          <p:cNvSpPr/>
          <p:nvPr/>
        </p:nvSpPr>
        <p:spPr>
          <a:xfrm>
            <a:off x="6041551" y="830716"/>
            <a:ext cx="208114" cy="276921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8"/>
          <p:cNvSpPr/>
          <p:nvPr/>
        </p:nvSpPr>
        <p:spPr>
          <a:xfrm>
            <a:off x="6438751" y="827414"/>
            <a:ext cx="321443" cy="283932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8"/>
          <p:cNvSpPr/>
          <p:nvPr/>
        </p:nvSpPr>
        <p:spPr>
          <a:xfrm>
            <a:off x="6917555" y="810514"/>
            <a:ext cx="275685" cy="318547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8"/>
          <p:cNvSpPr/>
          <p:nvPr/>
        </p:nvSpPr>
        <p:spPr>
          <a:xfrm>
            <a:off x="7350604" y="831122"/>
            <a:ext cx="321020" cy="280630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8"/>
          <p:cNvSpPr/>
          <p:nvPr/>
        </p:nvSpPr>
        <p:spPr>
          <a:xfrm>
            <a:off x="7823211" y="836067"/>
            <a:ext cx="283932" cy="270740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8"/>
          <p:cNvSpPr/>
          <p:nvPr/>
        </p:nvSpPr>
        <p:spPr>
          <a:xfrm>
            <a:off x="8283049" y="829480"/>
            <a:ext cx="275685" cy="28146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4184908" y="1247289"/>
            <a:ext cx="285575" cy="35356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8"/>
          <p:cNvSpPr/>
          <p:nvPr/>
        </p:nvSpPr>
        <p:spPr>
          <a:xfrm>
            <a:off x="4640208" y="1247289"/>
            <a:ext cx="285575" cy="35356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8"/>
          <p:cNvSpPr/>
          <p:nvPr/>
        </p:nvSpPr>
        <p:spPr>
          <a:xfrm>
            <a:off x="5087685" y="1300445"/>
            <a:ext cx="294635" cy="253432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8"/>
          <p:cNvSpPr/>
          <p:nvPr/>
        </p:nvSpPr>
        <p:spPr>
          <a:xfrm>
            <a:off x="5542579" y="1274892"/>
            <a:ext cx="294229" cy="297937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8"/>
          <p:cNvSpPr/>
          <p:nvPr/>
        </p:nvSpPr>
        <p:spPr>
          <a:xfrm>
            <a:off x="5999945" y="1294264"/>
            <a:ext cx="291756" cy="257971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8"/>
          <p:cNvSpPr/>
          <p:nvPr/>
        </p:nvSpPr>
        <p:spPr>
          <a:xfrm>
            <a:off x="6460189" y="1294264"/>
            <a:ext cx="283102" cy="260850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8"/>
          <p:cNvSpPr/>
          <p:nvPr/>
        </p:nvSpPr>
        <p:spPr>
          <a:xfrm>
            <a:off x="6922906" y="1297143"/>
            <a:ext cx="262509" cy="25509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8"/>
          <p:cNvSpPr/>
          <p:nvPr/>
        </p:nvSpPr>
        <p:spPr>
          <a:xfrm>
            <a:off x="7363796" y="1282715"/>
            <a:ext cx="290926" cy="285168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8"/>
          <p:cNvSpPr/>
          <p:nvPr/>
        </p:nvSpPr>
        <p:spPr>
          <a:xfrm>
            <a:off x="7789428" y="1251404"/>
            <a:ext cx="355212" cy="349860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8"/>
          <p:cNvSpPr/>
          <p:nvPr/>
        </p:nvSpPr>
        <p:spPr>
          <a:xfrm>
            <a:off x="8253381" y="1263766"/>
            <a:ext cx="332959" cy="318141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8"/>
          <p:cNvSpPr/>
          <p:nvPr/>
        </p:nvSpPr>
        <p:spPr>
          <a:xfrm>
            <a:off x="4162234" y="1768514"/>
            <a:ext cx="326388" cy="231603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8"/>
          <p:cNvSpPr/>
          <p:nvPr/>
        </p:nvSpPr>
        <p:spPr>
          <a:xfrm>
            <a:off x="4619194" y="1724842"/>
            <a:ext cx="323899" cy="313602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8"/>
          <p:cNvSpPr/>
          <p:nvPr/>
        </p:nvSpPr>
        <p:spPr>
          <a:xfrm>
            <a:off x="5086449" y="1738846"/>
            <a:ext cx="291756" cy="294652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8"/>
          <p:cNvSpPr/>
          <p:nvPr/>
        </p:nvSpPr>
        <p:spPr>
          <a:xfrm>
            <a:off x="5538870" y="1729786"/>
            <a:ext cx="304119" cy="303289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8"/>
          <p:cNvSpPr/>
          <p:nvPr/>
        </p:nvSpPr>
        <p:spPr>
          <a:xfrm>
            <a:off x="6004059" y="1739269"/>
            <a:ext cx="283102" cy="284339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8"/>
          <p:cNvSpPr/>
          <p:nvPr/>
        </p:nvSpPr>
        <p:spPr>
          <a:xfrm>
            <a:off x="6472128" y="1705893"/>
            <a:ext cx="257971" cy="350673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8"/>
          <p:cNvSpPr/>
          <p:nvPr/>
        </p:nvSpPr>
        <p:spPr>
          <a:xfrm>
            <a:off x="6893238" y="1775525"/>
            <a:ext cx="323899" cy="208927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8"/>
          <p:cNvSpPr/>
          <p:nvPr/>
        </p:nvSpPr>
        <p:spPr>
          <a:xfrm>
            <a:off x="7362136" y="1731023"/>
            <a:ext cx="298361" cy="301646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8"/>
          <p:cNvSpPr/>
          <p:nvPr/>
        </p:nvSpPr>
        <p:spPr>
          <a:xfrm>
            <a:off x="7816623" y="1719491"/>
            <a:ext cx="300004" cy="311943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8"/>
          <p:cNvSpPr/>
          <p:nvPr/>
        </p:nvSpPr>
        <p:spPr>
          <a:xfrm>
            <a:off x="8257919" y="1728550"/>
            <a:ext cx="321020" cy="300816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8"/>
          <p:cNvSpPr/>
          <p:nvPr/>
        </p:nvSpPr>
        <p:spPr>
          <a:xfrm>
            <a:off x="4200149" y="2197856"/>
            <a:ext cx="251383" cy="274466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8"/>
          <p:cNvSpPr/>
          <p:nvPr/>
        </p:nvSpPr>
        <p:spPr>
          <a:xfrm>
            <a:off x="4644323" y="2198279"/>
            <a:ext cx="268284" cy="269910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8"/>
          <p:cNvSpPr/>
          <p:nvPr/>
        </p:nvSpPr>
        <p:spPr>
          <a:xfrm>
            <a:off x="5104991" y="2198279"/>
            <a:ext cx="268267" cy="269910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8"/>
          <p:cNvSpPr/>
          <p:nvPr/>
        </p:nvSpPr>
        <p:spPr>
          <a:xfrm>
            <a:off x="5556583" y="2198279"/>
            <a:ext cx="267861" cy="269910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8"/>
          <p:cNvSpPr/>
          <p:nvPr/>
        </p:nvSpPr>
        <p:spPr>
          <a:xfrm>
            <a:off x="6074098" y="2156249"/>
            <a:ext cx="144659" cy="356871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8"/>
          <p:cNvSpPr/>
          <p:nvPr/>
        </p:nvSpPr>
        <p:spPr>
          <a:xfrm>
            <a:off x="6538068" y="2158722"/>
            <a:ext cx="125285" cy="352739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8"/>
          <p:cNvSpPr/>
          <p:nvPr/>
        </p:nvSpPr>
        <p:spPr>
          <a:xfrm>
            <a:off x="6997483" y="2197856"/>
            <a:ext cx="114159" cy="270333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8"/>
          <p:cNvSpPr/>
          <p:nvPr/>
        </p:nvSpPr>
        <p:spPr>
          <a:xfrm>
            <a:off x="7377394" y="2194147"/>
            <a:ext cx="265795" cy="28146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8"/>
          <p:cNvSpPr/>
          <p:nvPr/>
        </p:nvSpPr>
        <p:spPr>
          <a:xfrm>
            <a:off x="7821568" y="2201564"/>
            <a:ext cx="291350" cy="269097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8"/>
          <p:cNvSpPr/>
          <p:nvPr/>
        </p:nvSpPr>
        <p:spPr>
          <a:xfrm>
            <a:off x="8282219" y="2155826"/>
            <a:ext cx="267861" cy="321443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8"/>
          <p:cNvSpPr/>
          <p:nvPr/>
        </p:nvSpPr>
        <p:spPr>
          <a:xfrm>
            <a:off x="4276385" y="2623912"/>
            <a:ext cx="98494" cy="332976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8"/>
          <p:cNvSpPr/>
          <p:nvPr/>
        </p:nvSpPr>
        <p:spPr>
          <a:xfrm>
            <a:off x="4673991" y="2611550"/>
            <a:ext cx="213059" cy="356871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8"/>
          <p:cNvSpPr/>
          <p:nvPr/>
        </p:nvSpPr>
        <p:spPr>
          <a:xfrm>
            <a:off x="5098387" y="2611550"/>
            <a:ext cx="278987" cy="356871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8"/>
          <p:cNvSpPr/>
          <p:nvPr/>
        </p:nvSpPr>
        <p:spPr>
          <a:xfrm>
            <a:off x="5974798" y="2672123"/>
            <a:ext cx="336685" cy="187911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8"/>
          <p:cNvSpPr/>
          <p:nvPr/>
        </p:nvSpPr>
        <p:spPr>
          <a:xfrm>
            <a:off x="5526085" y="2632972"/>
            <a:ext cx="326795" cy="309081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8"/>
          <p:cNvSpPr/>
          <p:nvPr/>
        </p:nvSpPr>
        <p:spPr>
          <a:xfrm>
            <a:off x="6454008" y="2640812"/>
            <a:ext cx="289284" cy="291756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8"/>
          <p:cNvSpPr/>
          <p:nvPr/>
        </p:nvSpPr>
        <p:spPr>
          <a:xfrm>
            <a:off x="6908072" y="2643284"/>
            <a:ext cx="292992" cy="291756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8"/>
          <p:cNvSpPr/>
          <p:nvPr/>
        </p:nvSpPr>
        <p:spPr>
          <a:xfrm>
            <a:off x="7323002" y="2643284"/>
            <a:ext cx="381579" cy="308657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8"/>
          <p:cNvSpPr/>
          <p:nvPr/>
        </p:nvSpPr>
        <p:spPr>
          <a:xfrm>
            <a:off x="7850000" y="2630923"/>
            <a:ext cx="229537" cy="319360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8"/>
          <p:cNvSpPr/>
          <p:nvPr/>
        </p:nvSpPr>
        <p:spPr>
          <a:xfrm>
            <a:off x="8307366" y="2646993"/>
            <a:ext cx="224169" cy="306998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8"/>
          <p:cNvSpPr/>
          <p:nvPr/>
        </p:nvSpPr>
        <p:spPr>
          <a:xfrm>
            <a:off x="4171311" y="3118364"/>
            <a:ext cx="323899" cy="256328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8"/>
          <p:cNvSpPr/>
          <p:nvPr/>
        </p:nvSpPr>
        <p:spPr>
          <a:xfrm>
            <a:off x="4623308" y="3137313"/>
            <a:ext cx="315668" cy="214295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8"/>
          <p:cNvSpPr/>
          <p:nvPr/>
        </p:nvSpPr>
        <p:spPr>
          <a:xfrm>
            <a:off x="5087685" y="3128254"/>
            <a:ext cx="299580" cy="234076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8"/>
          <p:cNvSpPr/>
          <p:nvPr/>
        </p:nvSpPr>
        <p:spPr>
          <a:xfrm>
            <a:off x="5540919" y="3122073"/>
            <a:ext cx="301663" cy="245202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8"/>
          <p:cNvSpPr/>
          <p:nvPr/>
        </p:nvSpPr>
        <p:spPr>
          <a:xfrm>
            <a:off x="6012306" y="3102294"/>
            <a:ext cx="272383" cy="274855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8"/>
          <p:cNvSpPr/>
          <p:nvPr/>
        </p:nvSpPr>
        <p:spPr>
          <a:xfrm>
            <a:off x="6442883" y="3136907"/>
            <a:ext cx="307827" cy="226658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8"/>
          <p:cNvSpPr/>
          <p:nvPr/>
        </p:nvSpPr>
        <p:spPr>
          <a:xfrm>
            <a:off x="6899013" y="3136907"/>
            <a:ext cx="307421" cy="226658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8"/>
          <p:cNvSpPr/>
          <p:nvPr/>
        </p:nvSpPr>
        <p:spPr>
          <a:xfrm>
            <a:off x="7362559" y="3114656"/>
            <a:ext cx="296278" cy="259614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8"/>
          <p:cNvSpPr/>
          <p:nvPr/>
        </p:nvSpPr>
        <p:spPr>
          <a:xfrm>
            <a:off x="7802602" y="3083345"/>
            <a:ext cx="325152" cy="327608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8"/>
          <p:cNvSpPr/>
          <p:nvPr/>
        </p:nvSpPr>
        <p:spPr>
          <a:xfrm>
            <a:off x="8281406" y="3101888"/>
            <a:ext cx="278564" cy="282273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8"/>
          <p:cNvSpPr/>
          <p:nvPr/>
        </p:nvSpPr>
        <p:spPr>
          <a:xfrm>
            <a:off x="4166772" y="3545234"/>
            <a:ext cx="317311" cy="30906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8"/>
          <p:cNvSpPr/>
          <p:nvPr/>
        </p:nvSpPr>
        <p:spPr>
          <a:xfrm>
            <a:off x="4608068" y="3595087"/>
            <a:ext cx="338327" cy="206878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8"/>
          <p:cNvSpPr/>
          <p:nvPr/>
        </p:nvSpPr>
        <p:spPr>
          <a:xfrm>
            <a:off x="5142889" y="3524218"/>
            <a:ext cx="198648" cy="33873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8"/>
          <p:cNvSpPr/>
          <p:nvPr/>
        </p:nvSpPr>
        <p:spPr>
          <a:xfrm>
            <a:off x="5569774" y="3556766"/>
            <a:ext cx="249317" cy="312789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8"/>
          <p:cNvSpPr/>
          <p:nvPr/>
        </p:nvSpPr>
        <p:spPr>
          <a:xfrm>
            <a:off x="6006126" y="3580676"/>
            <a:ext cx="280630" cy="243949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8"/>
          <p:cNvSpPr/>
          <p:nvPr/>
        </p:nvSpPr>
        <p:spPr>
          <a:xfrm>
            <a:off x="6459766" y="3558831"/>
            <a:ext cx="281460" cy="281866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8"/>
          <p:cNvSpPr/>
          <p:nvPr/>
        </p:nvSpPr>
        <p:spPr>
          <a:xfrm>
            <a:off x="6913847" y="3555123"/>
            <a:ext cx="283509" cy="290113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8"/>
          <p:cNvSpPr/>
          <p:nvPr/>
        </p:nvSpPr>
        <p:spPr>
          <a:xfrm>
            <a:off x="7347302" y="3558002"/>
            <a:ext cx="327201" cy="276515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8"/>
          <p:cNvSpPr/>
          <p:nvPr/>
        </p:nvSpPr>
        <p:spPr>
          <a:xfrm>
            <a:off x="7816623" y="3552244"/>
            <a:ext cx="297937" cy="29422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8"/>
          <p:cNvSpPr/>
          <p:nvPr/>
        </p:nvSpPr>
        <p:spPr>
          <a:xfrm>
            <a:off x="8279341" y="3538223"/>
            <a:ext cx="285575" cy="319377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8"/>
          <p:cNvSpPr/>
          <p:nvPr/>
        </p:nvSpPr>
        <p:spPr>
          <a:xfrm>
            <a:off x="4144945" y="4052877"/>
            <a:ext cx="367574" cy="207284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8"/>
          <p:cNvSpPr/>
          <p:nvPr/>
        </p:nvSpPr>
        <p:spPr>
          <a:xfrm>
            <a:off x="4631149" y="3998062"/>
            <a:ext cx="296295" cy="311960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8"/>
          <p:cNvSpPr/>
          <p:nvPr/>
        </p:nvSpPr>
        <p:spPr>
          <a:xfrm>
            <a:off x="5074917" y="3980350"/>
            <a:ext cx="325948" cy="336261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8"/>
          <p:cNvSpPr/>
          <p:nvPr/>
        </p:nvSpPr>
        <p:spPr>
          <a:xfrm>
            <a:off x="5546694" y="4008781"/>
            <a:ext cx="287641" cy="291350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8"/>
          <p:cNvSpPr/>
          <p:nvPr/>
        </p:nvSpPr>
        <p:spPr>
          <a:xfrm>
            <a:off x="5973155" y="4009611"/>
            <a:ext cx="345745" cy="288454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8"/>
          <p:cNvSpPr/>
          <p:nvPr/>
        </p:nvSpPr>
        <p:spPr>
          <a:xfrm>
            <a:off x="6467183" y="3984888"/>
            <a:ext cx="266625" cy="32266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8"/>
          <p:cNvSpPr/>
          <p:nvPr/>
        </p:nvSpPr>
        <p:spPr>
          <a:xfrm>
            <a:off x="6866043" y="3981179"/>
            <a:ext cx="382833" cy="347388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8"/>
          <p:cNvSpPr/>
          <p:nvPr/>
        </p:nvSpPr>
        <p:spPr>
          <a:xfrm>
            <a:off x="7326287" y="3975811"/>
            <a:ext cx="375822" cy="359750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8"/>
          <p:cNvSpPr/>
          <p:nvPr/>
        </p:nvSpPr>
        <p:spPr>
          <a:xfrm>
            <a:off x="7798894" y="4061937"/>
            <a:ext cx="334212" cy="19368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8"/>
          <p:cNvSpPr/>
          <p:nvPr/>
        </p:nvSpPr>
        <p:spPr>
          <a:xfrm>
            <a:off x="8299119" y="4026494"/>
            <a:ext cx="249317" cy="273636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8"/>
          <p:cNvSpPr/>
          <p:nvPr/>
        </p:nvSpPr>
        <p:spPr>
          <a:xfrm>
            <a:off x="709879" y="3630223"/>
            <a:ext cx="658458" cy="64853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8"/>
          <p:cNvSpPr/>
          <p:nvPr/>
        </p:nvSpPr>
        <p:spPr>
          <a:xfrm>
            <a:off x="975197" y="3933099"/>
            <a:ext cx="627159" cy="38349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4" name="Google Shape;384;p38"/>
          <p:cNvSpPr txBox="1"/>
          <p:nvPr>
            <p:ph idx="1" type="body"/>
          </p:nvPr>
        </p:nvSpPr>
        <p:spPr>
          <a:xfrm>
            <a:off x="696425" y="1478325"/>
            <a:ext cx="1987800" cy="220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FFFFFF"/>
                </a:solidFill>
              </a:rPr>
              <a:t>SlidesCarnival icons are editable shapes. </a:t>
            </a:r>
            <a:br>
              <a:rPr lang="en" sz="900">
                <a:solidFill>
                  <a:srgbClr val="FFFFFF"/>
                </a:solidFill>
              </a:rPr>
            </a:br>
            <a:br>
              <a:rPr lang="en" sz="900">
                <a:solidFill>
                  <a:srgbClr val="FFFFFF"/>
                </a:solidFill>
              </a:rPr>
            </a:br>
            <a:r>
              <a:rPr lang="en" sz="900">
                <a:solidFill>
                  <a:srgbClr val="FFFFFF"/>
                </a:solidFill>
              </a:rPr>
              <a:t>This means that you can:</a:t>
            </a:r>
            <a:endParaRPr sz="900">
              <a:solidFill>
                <a:srgbClr val="FFFFFF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Char char="◦"/>
            </a:pPr>
            <a:r>
              <a:rPr lang="en" sz="900">
                <a:solidFill>
                  <a:srgbClr val="FFFFFF"/>
                </a:solidFill>
              </a:rPr>
              <a:t>Resize them without losing quality.</a:t>
            </a:r>
            <a:endParaRPr sz="900">
              <a:solidFill>
                <a:srgbClr val="FFFFFF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Char char="◦"/>
            </a:pPr>
            <a:r>
              <a:rPr lang="en" sz="900">
                <a:solidFill>
                  <a:srgbClr val="FFFFFF"/>
                </a:solidFill>
              </a:rPr>
              <a:t>Change fill color and opacity.</a:t>
            </a:r>
            <a:endParaRPr sz="900">
              <a:solidFill>
                <a:srgbClr val="FFFFFF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Char char="◦"/>
            </a:pPr>
            <a:r>
              <a:rPr lang="en" sz="900">
                <a:solidFill>
                  <a:srgbClr val="FFFFFF"/>
                </a:solidFill>
              </a:rPr>
              <a:t>Change line color, width and style.</a:t>
            </a:r>
            <a:endParaRPr sz="9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</a:rPr>
              <a:t>Isn’t that nice? :)</a:t>
            </a:r>
            <a:br>
              <a:rPr lang="en" sz="900">
                <a:solidFill>
                  <a:srgbClr val="FFFFFF"/>
                </a:solidFill>
              </a:rPr>
            </a:br>
            <a:br>
              <a:rPr lang="en" sz="900">
                <a:solidFill>
                  <a:srgbClr val="FFFFFF"/>
                </a:solidFill>
              </a:rPr>
            </a:br>
            <a:r>
              <a:rPr lang="en" sz="900">
                <a:solidFill>
                  <a:srgbClr val="FFFFFF"/>
                </a:solidFill>
              </a:rPr>
              <a:t>Example:</a:t>
            </a:r>
            <a:br>
              <a:rPr lang="en" sz="900">
                <a:solidFill>
                  <a:srgbClr val="FFFFFF"/>
                </a:solidFill>
              </a:rPr>
            </a:br>
            <a:br>
              <a:rPr lang="en" sz="900">
                <a:solidFill>
                  <a:srgbClr val="FFFFFF"/>
                </a:solidFill>
              </a:rPr>
            </a:br>
            <a:br>
              <a:rPr lang="en" sz="900">
                <a:solidFill>
                  <a:srgbClr val="FFFFFF"/>
                </a:solidFill>
              </a:rPr>
            </a:br>
            <a:endParaRPr sz="9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3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390" name="Google Shape;390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6" name="Google Shape;396;p3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397" name="Google Shape;397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1" name="Google Shape;401;p3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402" name="Google Shape;402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5" name="Google Shape;405;p3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406" name="Google Shape;406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1" name="Google Shape;411;p3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412" name="Google Shape;412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5" name="Google Shape;415;p3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416" name="Google Shape;416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0" name="Google Shape;420;p3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21" name="Google Shape;421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6" name="Google Shape;426;p3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27" name="Google Shape;427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3" name="Google Shape;433;p3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34" name="Google Shape;434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" name="Google Shape;436;p3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37" name="Google Shape;437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0" name="Google Shape;440;p3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41" name="Google Shape;441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7" name="Google Shape;447;p3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48" name="Google Shape;448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3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454" name="Google Shape;454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7" name="Google Shape;457;p3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458" name="Google Shape;458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59" name="Google Shape;459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9" name="Google Shape;469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p3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476" name="Google Shape;476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0" name="Google Shape;480;p3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481" name="Google Shape;481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6" name="Google Shape;486;p3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487" name="Google Shape;487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" name="Google Shape;493;p3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494" name="Google Shape;494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8" name="Google Shape;498;p3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499" name="Google Shape;499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3" name="Google Shape;503;p3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504" name="Google Shape;504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9" name="Google Shape;509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10" name="Google Shape;510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20" name="Google Shape;520;p3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521" name="Google Shape;521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4" name="Google Shape;524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25" name="Google Shape;525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35" name="Google Shape;535;p3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36" name="Google Shape;536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0" name="Google Shape;540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41" name="Google Shape;541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1" name="Google Shape;551;p3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552" name="Google Shape;552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9" name="Google Shape;559;p3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560" name="Google Shape;560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4" name="Google Shape;564;p3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565" name="Google Shape;565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9" name="Google Shape;569;p3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570" name="Google Shape;570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5" name="Google Shape;575;p3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576" name="Google Shape;576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2" name="Google Shape;582;p3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583" name="Google Shape;583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6" name="Google Shape;586;p3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587" name="Google Shape;587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2" name="Google Shape;592;p3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593" name="Google Shape;593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3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600" name="Google Shape;600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3" name="Google Shape;603;p3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604" name="Google Shape;604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8" name="Google Shape;608;p3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609" name="Google Shape;609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5" name="Google Shape;615;p3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616" name="Google Shape;616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3" name="Google Shape;623;p3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624" name="Google Shape;624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3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629" name="Google Shape;629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2" name="Google Shape;632;p3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33" name="Google Shape;633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6" name="Google Shape;636;p3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37" name="Google Shape;637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1" name="Google Shape;641;p3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42" name="Google Shape;642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6" name="Google Shape;646;p3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47" name="Google Shape;647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652;p3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653" name="Google Shape;653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3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660" name="Google Shape;660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7" name="Google Shape;667;p3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668" name="Google Shape;668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0" name="Google Shape;680;p3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681" name="Google Shape;681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5" name="Google Shape;685;p3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686" name="Google Shape;686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9" name="Google Shape;689;p3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690" name="Google Shape;690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6" name="Google Shape;696;p3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697" name="Google Shape;697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5" name="Google Shape;705;p3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706" name="Google Shape;706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8" name="Google Shape;718;p3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719" name="Google Shape;719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3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32" name="Google Shape;732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4" name="Google Shape;744;p3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45" name="Google Shape;745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1" name="Google Shape;751;p3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752" name="Google Shape;752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7" name="Google Shape;767;p3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768" name="Google Shape;768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73;p3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774" name="Google Shape;774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775" name="Google Shape;775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8" name="Google Shape;778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779" name="Google Shape;779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2" name="Google Shape;782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783" name="Google Shape;783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6" name="Google Shape;786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787" name="Google Shape;787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90" name="Google Shape;790;p3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791" name="Google Shape;791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3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800" name="Google Shape;800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4" name="Google Shape;824;p3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825" name="Google Shape;825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26" name="Google Shape;826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8" name="Google Shape;828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29" name="Google Shape;829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1" name="Google Shape;831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32" name="Google Shape;832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34" name="Google Shape;834;p39"/>
          <p:cNvSpPr txBox="1"/>
          <p:nvPr>
            <p:ph idx="4294967295" type="title"/>
          </p:nvPr>
        </p:nvSpPr>
        <p:spPr>
          <a:xfrm>
            <a:off x="855300" y="172875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835" name="Google Shape;835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012" scaled="0"/>
        </a:gradFill>
      </p:bgPr>
    </p:bg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40"/>
          <p:cNvSpPr txBox="1"/>
          <p:nvPr/>
        </p:nvSpPr>
        <p:spPr>
          <a:xfrm>
            <a:off x="1265300" y="2374250"/>
            <a:ext cx="65511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and many more...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1" name="Google Shape;841;p40"/>
          <p:cNvSpPr txBox="1"/>
          <p:nvPr/>
        </p:nvSpPr>
        <p:spPr>
          <a:xfrm>
            <a:off x="11061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FF00"/>
                </a:solidFill>
              </a:rPr>
              <a:t>😉</a:t>
            </a:r>
            <a:endParaRPr sz="9600">
              <a:solidFill>
                <a:srgbClr val="FFFF00"/>
              </a:solidFill>
            </a:endParaRPr>
          </a:p>
        </p:txBody>
      </p:sp>
      <p:sp>
        <p:nvSpPr>
          <p:cNvPr id="842" name="Google Shape;842;p4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3" name="Google Shape;843;p40"/>
          <p:cNvSpPr txBox="1"/>
          <p:nvPr>
            <p:ph idx="4294967295" type="body"/>
          </p:nvPr>
        </p:nvSpPr>
        <p:spPr>
          <a:xfrm>
            <a:off x="2733925" y="856425"/>
            <a:ext cx="4776300" cy="115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1000"/>
              </a:spcAft>
              <a:buNone/>
            </a:pPr>
            <a:r>
              <a:rPr b="1" lang="en" sz="1400">
                <a:solidFill>
                  <a:srgbClr val="FFFFFF"/>
                </a:solidFill>
              </a:rPr>
              <a:t>Now you can use any emoji as an icon!</a:t>
            </a:r>
            <a:br>
              <a:rPr lang="en" sz="1400">
                <a:solidFill>
                  <a:srgbClr val="FFFFFF"/>
                </a:solidFill>
              </a:rPr>
            </a:br>
            <a:r>
              <a:rPr lang="en" sz="1400">
                <a:solidFill>
                  <a:srgbClr val="FFFFFF"/>
                </a:solidFill>
              </a:rPr>
              <a:t>And of course it resizes without losing quality and you can change the color.</a:t>
            </a:r>
            <a:br>
              <a:rPr lang="en" sz="1400">
                <a:solidFill>
                  <a:srgbClr val="FFFFFF"/>
                </a:solidFill>
              </a:rPr>
            </a:br>
            <a:r>
              <a:rPr lang="en" sz="1400">
                <a:solidFill>
                  <a:srgbClr val="FFFFFF"/>
                </a:solidFill>
              </a:rPr>
              <a:t>How? Follow Google instructions </a:t>
            </a:r>
            <a:r>
              <a:rPr lang="en" sz="1200" u="sng">
                <a:solidFill>
                  <a:srgbClr val="FFFFFF"/>
                </a:solidFill>
                <a:hlinkClick r:id="rId3"/>
              </a:rPr>
              <a:t>https://twitter.com/googledocs/status/730087240156643328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8" name="Google Shape;848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49" name="Google Shape;849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50" name="Google Shape;850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51" name="Google Shape;851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52" name="Google Shape;852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3" name="Google Shape;853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54" name="Google Shape;854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855" name="Google Shape;855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6" name="Google Shape;856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57" name="Google Shape;857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858" name="Google Shape;858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9" name="Google Shape;859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60" name="Google Shape;860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861" name="Google Shape;861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62" name="Google Shape;862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863" name="Google Shape;863;p4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012" scaled="0"/>
        </a:gra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idx="4294967295" type="ctrTitle"/>
          </p:nvPr>
        </p:nvSpPr>
        <p:spPr>
          <a:xfrm>
            <a:off x="723300" y="1335175"/>
            <a:ext cx="7697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HELLO!</a:t>
            </a:r>
            <a:endParaRPr sz="3600"/>
          </a:p>
        </p:txBody>
      </p:sp>
      <p:sp>
        <p:nvSpPr>
          <p:cNvPr id="77" name="Google Shape;77;p15"/>
          <p:cNvSpPr txBox="1"/>
          <p:nvPr>
            <p:ph idx="4294967295" type="subTitle"/>
          </p:nvPr>
        </p:nvSpPr>
        <p:spPr>
          <a:xfrm>
            <a:off x="723300" y="2258324"/>
            <a:ext cx="7697400" cy="13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</a:rPr>
              <a:t>I am Jayden Smith</a:t>
            </a:r>
            <a:endParaRPr b="1"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I am here because I love to give presentations. 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You can find me at @username</a:t>
            </a:r>
            <a:endParaRPr b="1" sz="2400">
              <a:solidFill>
                <a:srgbClr val="FFFFFF"/>
              </a:solidFill>
            </a:endParaRPr>
          </a:p>
        </p:txBody>
      </p:sp>
      <p:pic>
        <p:nvPicPr>
          <p:cNvPr descr="photo-1434030216411-0b793f4b4173.jpg"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5200" y="228600"/>
            <a:ext cx="1113600" cy="1113600"/>
          </a:xfrm>
          <a:prstGeom prst="ellipse">
            <a:avLst/>
          </a:prstGeom>
          <a:noFill/>
          <a:ln cap="flat" cmpd="sng" w="1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42863" rotWithShape="0" algn="bl" dir="5400000" dist="38100">
              <a:srgbClr val="000000">
                <a:alpha val="20000"/>
              </a:srgbClr>
            </a:outerShdw>
          </a:effectLst>
        </p:spPr>
      </p:pic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012" scaled="0"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ctrTitle"/>
          </p:nvPr>
        </p:nvSpPr>
        <p:spPr>
          <a:xfrm>
            <a:off x="2169925" y="1811950"/>
            <a:ext cx="48042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5" name="Google Shape;85;p16"/>
          <p:cNvSpPr txBox="1"/>
          <p:nvPr>
            <p:ph idx="1" type="subTitle"/>
          </p:nvPr>
        </p:nvSpPr>
        <p:spPr>
          <a:xfrm>
            <a:off x="2169925" y="2840052"/>
            <a:ext cx="4804200" cy="78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012" scaled="0"/>
        </a:gra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2370425" y="1780800"/>
            <a:ext cx="4403100" cy="194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1" name="Google Shape;91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◦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◦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◦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8" name="Google Shape;98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idx="4294967295" type="ctrTitle"/>
          </p:nvPr>
        </p:nvSpPr>
        <p:spPr>
          <a:xfrm>
            <a:off x="1469575" y="2269150"/>
            <a:ext cx="62049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BIG CONCEPT</a:t>
            </a:r>
            <a:endParaRPr sz="4800"/>
          </a:p>
        </p:txBody>
      </p:sp>
      <p:sp>
        <p:nvSpPr>
          <p:cNvPr id="104" name="Google Shape;104;p19"/>
          <p:cNvSpPr txBox="1"/>
          <p:nvPr>
            <p:ph idx="4294967295" type="subTitle"/>
          </p:nvPr>
        </p:nvSpPr>
        <p:spPr>
          <a:xfrm>
            <a:off x="1469575" y="3259152"/>
            <a:ext cx="6204900" cy="784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FFFFFF"/>
                </a:solidFill>
              </a:rPr>
              <a:t>Bring the attention of your audience over a key concept using icons or illustrations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05" name="Google Shape;105;p19"/>
          <p:cNvSpPr/>
          <p:nvPr/>
        </p:nvSpPr>
        <p:spPr>
          <a:xfrm>
            <a:off x="4526411" y="903535"/>
            <a:ext cx="1145591" cy="1160843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06" name="Google Shape;106;p19"/>
          <p:cNvSpPr/>
          <p:nvPr/>
        </p:nvSpPr>
        <p:spPr>
          <a:xfrm rot="1473024">
            <a:off x="3484805" y="1483141"/>
            <a:ext cx="669785" cy="65243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07" name="Google Shape;107;p19"/>
          <p:cNvSpPr/>
          <p:nvPr/>
        </p:nvSpPr>
        <p:spPr>
          <a:xfrm>
            <a:off x="4304841" y="792600"/>
            <a:ext cx="293240" cy="284954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08" name="Google Shape;108;p19"/>
          <p:cNvSpPr/>
          <p:nvPr/>
        </p:nvSpPr>
        <p:spPr>
          <a:xfrm rot="2487194">
            <a:off x="4116261" y="2085552"/>
            <a:ext cx="208629" cy="202734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09" name="Google Shape;109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5" name="Google Shape;115;p20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16" name="Google Shape;116;p20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17" name="Google Shape;117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700" scaled="0"/>
        </a:gra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3" name="Google Shape;123;p21"/>
          <p:cNvSpPr txBox="1"/>
          <p:nvPr>
            <p:ph idx="1" type="body"/>
          </p:nvPr>
        </p:nvSpPr>
        <p:spPr>
          <a:xfrm>
            <a:off x="3844325" y="797725"/>
            <a:ext cx="14817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4" name="Google Shape;124;p21"/>
          <p:cNvSpPr txBox="1"/>
          <p:nvPr>
            <p:ph idx="2" type="body"/>
          </p:nvPr>
        </p:nvSpPr>
        <p:spPr>
          <a:xfrm>
            <a:off x="5524777" y="797725"/>
            <a:ext cx="14817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5" name="Google Shape;125;p21"/>
          <p:cNvSpPr txBox="1"/>
          <p:nvPr>
            <p:ph idx="3" type="body"/>
          </p:nvPr>
        </p:nvSpPr>
        <p:spPr>
          <a:xfrm>
            <a:off x="7205229" y="797725"/>
            <a:ext cx="1481700" cy="354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</p:txBody>
      </p:sp>
      <p:sp>
        <p:nvSpPr>
          <p:cNvPr id="126" name="Google Shape;126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666666"/>
      </a:dk1>
      <a:lt1>
        <a:srgbClr val="FFFFFF"/>
      </a:lt1>
      <a:dk2>
        <a:srgbClr val="B7B7B7"/>
      </a:dk2>
      <a:lt2>
        <a:srgbClr val="E4E4E4"/>
      </a:lt2>
      <a:accent1>
        <a:srgbClr val="3C78D8"/>
      </a:accent1>
      <a:accent2>
        <a:srgbClr val="00FFFF"/>
      </a:accent2>
      <a:accent3>
        <a:srgbClr val="4050E5"/>
      </a:accent3>
      <a:accent4>
        <a:srgbClr val="C833FF"/>
      </a:accent4>
      <a:accent5>
        <a:srgbClr val="46E180"/>
      </a:accent5>
      <a:accent6>
        <a:srgbClr val="B8DF32"/>
      </a:accent6>
      <a:hlink>
        <a:srgbClr val="66666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