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Cinzel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257F32-0A87-4D88-BD84-3E9B9981FA4B}">
  <a:tblStyle styleId="{9A257F32-0A87-4D88-BD84-3E9B9981FA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Cinzel-bold.fntdata"/><Relationship Id="rId41" Type="http://schemas.openxmlformats.org/officeDocument/2006/relationships/font" Target="fonts/Cinzel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50f7f3d6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50f7f3d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4724947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472494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6294ec785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6294ec78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2" name="Google Shape;12;p2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3833256" y="1003475"/>
            <a:ext cx="1477497" cy="1477497"/>
            <a:chOff x="4153500" y="1859750"/>
            <a:chExt cx="991875" cy="991875"/>
          </a:xfrm>
        </p:grpSpPr>
        <p:sp>
          <p:nvSpPr>
            <p:cNvPr id="35" name="Google Shape;35;p2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405175" y="2237250"/>
            <a:ext cx="6333600" cy="112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20124D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frame">
  <p:cSld name="BLANK_2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8001977" y="900486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5034427" y="718399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1947152" y="885111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2990964" y="602836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8497175" y="87331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5260025" y="98366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7800075" y="866721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>
            <a:off x="7952475" y="701674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8" name="Google Shape;298;p11"/>
          <p:cNvSpPr/>
          <p:nvPr/>
        </p:nvSpPr>
        <p:spPr>
          <a:xfrm>
            <a:off x="8344775" y="49231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7049375" y="64471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0" name="Google Shape;300;p11"/>
          <p:cNvSpPr/>
          <p:nvPr/>
        </p:nvSpPr>
        <p:spPr>
          <a:xfrm>
            <a:off x="6236775" y="585050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2174025" y="108547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2" name="Google Shape;302;p11"/>
          <p:cNvSpPr/>
          <p:nvPr/>
        </p:nvSpPr>
        <p:spPr>
          <a:xfrm>
            <a:off x="2097825" y="123787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>
            <a:off x="3331338" y="85102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4" name="Google Shape;304;p11"/>
          <p:cNvSpPr/>
          <p:nvPr/>
        </p:nvSpPr>
        <p:spPr>
          <a:xfrm>
            <a:off x="1793025" y="24727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5" name="Google Shape;305;p11"/>
          <p:cNvSpPr/>
          <p:nvPr/>
        </p:nvSpPr>
        <p:spPr>
          <a:xfrm>
            <a:off x="699800" y="386588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6" name="Google Shape;306;p11"/>
          <p:cNvSpPr/>
          <p:nvPr/>
        </p:nvSpPr>
        <p:spPr>
          <a:xfrm>
            <a:off x="547400" y="538988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7" name="Google Shape;307;p11"/>
          <p:cNvSpPr/>
          <p:nvPr/>
        </p:nvSpPr>
        <p:spPr>
          <a:xfrm>
            <a:off x="364575" y="418990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"/>
          <p:cNvSpPr/>
          <p:nvPr/>
        </p:nvSpPr>
        <p:spPr>
          <a:xfrm>
            <a:off x="7217788" y="433265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6047000" y="585665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1"/>
          <p:cNvSpPr/>
          <p:nvPr/>
        </p:nvSpPr>
        <p:spPr>
          <a:xfrm>
            <a:off x="6561025" y="761115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2220700" y="602828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4076063" y="173550"/>
            <a:ext cx="991875" cy="991875"/>
            <a:chOff x="4153500" y="1859750"/>
            <a:chExt cx="991875" cy="991875"/>
          </a:xfrm>
        </p:grpSpPr>
        <p:sp>
          <p:nvSpPr>
            <p:cNvPr id="313" name="Google Shape;313;p11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1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star">
  <p:cSld name="BLANK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2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320" name="Google Shape;320;p12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7197677" y="15405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7502475" y="1746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8141775" y="1899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1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3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42" name="Google Shape;42;p3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3"/>
          <p:cNvSpPr txBox="1"/>
          <p:nvPr>
            <p:ph type="ctrTitle"/>
          </p:nvPr>
        </p:nvSpPr>
        <p:spPr>
          <a:xfrm>
            <a:off x="2025100" y="2237250"/>
            <a:ext cx="5093700" cy="9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3"/>
          <p:cNvSpPr txBox="1"/>
          <p:nvPr>
            <p:ph idx="1" type="subTitle"/>
          </p:nvPr>
        </p:nvSpPr>
        <p:spPr>
          <a:xfrm>
            <a:off x="2025100" y="34496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6" name="Google Shape;66;p3"/>
          <p:cNvGrpSpPr/>
          <p:nvPr/>
        </p:nvGrpSpPr>
        <p:grpSpPr>
          <a:xfrm>
            <a:off x="3833256" y="1003475"/>
            <a:ext cx="1477497" cy="1477497"/>
            <a:chOff x="4153500" y="1859750"/>
            <a:chExt cx="991875" cy="991875"/>
          </a:xfrm>
        </p:grpSpPr>
        <p:sp>
          <p:nvSpPr>
            <p:cNvPr id="67" name="Google Shape;67;p3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73" name="Google Shape;73;p4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96" name="Google Shape;96;p4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1781025" y="1341650"/>
            <a:ext cx="4687800" cy="27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✦"/>
              <a:defRPr sz="2600"/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✧"/>
              <a:defRPr sz="2600"/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9pPr>
          </a:lstStyle>
          <a:p/>
        </p:txBody>
      </p:sp>
      <p:sp>
        <p:nvSpPr>
          <p:cNvPr id="100" name="Google Shape;100;p4"/>
          <p:cNvSpPr/>
          <p:nvPr/>
        </p:nvSpPr>
        <p:spPr>
          <a:xfrm>
            <a:off x="1292225" y="1293725"/>
            <a:ext cx="378975" cy="303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FFFF">
                        <a:alpha val="49411"/>
                      </a:srgbClr>
                    </a:gs>
                    <a:gs pos="100000">
                      <a:srgbClr val="00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Nunito"/>
              </a:rPr>
              <a:t>“</a:t>
            </a:r>
          </a:p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5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05" name="Google Shape;105;p5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28" name="Google Shape;128;p5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5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312200" y="1662525"/>
            <a:ext cx="5440500" cy="25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✦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✧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6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37" name="Google Shape;137;p6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60" name="Google Shape;160;p6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6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1312200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165" name="Google Shape;165;p6"/>
          <p:cNvSpPr txBox="1"/>
          <p:nvPr>
            <p:ph idx="2" type="body"/>
          </p:nvPr>
        </p:nvSpPr>
        <p:spPr>
          <a:xfrm>
            <a:off x="4112046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166" name="Google Shape;166;p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7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70" name="Google Shape;170;p7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93" name="Google Shape;193;p7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7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7" name="Google Shape;197;p7"/>
          <p:cNvSpPr txBox="1"/>
          <p:nvPr>
            <p:ph idx="1" type="body"/>
          </p:nvPr>
        </p:nvSpPr>
        <p:spPr>
          <a:xfrm>
            <a:off x="1312225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✧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198" name="Google Shape;198;p7"/>
          <p:cNvSpPr txBox="1"/>
          <p:nvPr>
            <p:ph idx="2" type="body"/>
          </p:nvPr>
        </p:nvSpPr>
        <p:spPr>
          <a:xfrm>
            <a:off x="3173348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✧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199" name="Google Shape;199;p7"/>
          <p:cNvSpPr txBox="1"/>
          <p:nvPr>
            <p:ph idx="3" type="body"/>
          </p:nvPr>
        </p:nvSpPr>
        <p:spPr>
          <a:xfrm>
            <a:off x="5034471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✧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200" name="Google Shape;200;p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8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04" name="Google Shape;204;p8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8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227" name="Google Shape;227;p8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8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1" name="Google Shape;231;p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>
            <p:ph idx="1" type="body"/>
          </p:nvPr>
        </p:nvSpPr>
        <p:spPr>
          <a:xfrm>
            <a:off x="2944200" y="3840600"/>
            <a:ext cx="32559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</a:lstStyle>
          <a:p/>
        </p:txBody>
      </p:sp>
      <p:grpSp>
        <p:nvGrpSpPr>
          <p:cNvPr id="235" name="Google Shape;235;p9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36" name="Google Shape;236;p9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7197677" y="15405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7502475" y="1746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141775" y="1899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0A9D8"/>
                </a:solidFill>
              </a:defRPr>
            </a:lvl1pPr>
            <a:lvl2pPr lvl="1">
              <a:buNone/>
              <a:defRPr>
                <a:solidFill>
                  <a:srgbClr val="10A9D8"/>
                </a:solidFill>
              </a:defRPr>
            </a:lvl2pPr>
            <a:lvl3pPr lvl="2">
              <a:buNone/>
              <a:defRPr>
                <a:solidFill>
                  <a:srgbClr val="10A9D8"/>
                </a:solidFill>
              </a:defRPr>
            </a:lvl3pPr>
            <a:lvl4pPr lvl="3">
              <a:buNone/>
              <a:defRPr>
                <a:solidFill>
                  <a:srgbClr val="10A9D8"/>
                </a:solidFill>
              </a:defRPr>
            </a:lvl4pPr>
            <a:lvl5pPr lvl="4">
              <a:buNone/>
              <a:defRPr>
                <a:solidFill>
                  <a:srgbClr val="10A9D8"/>
                </a:solidFill>
              </a:defRPr>
            </a:lvl5pPr>
            <a:lvl6pPr lvl="5">
              <a:buNone/>
              <a:defRPr>
                <a:solidFill>
                  <a:srgbClr val="10A9D8"/>
                </a:solidFill>
              </a:defRPr>
            </a:lvl6pPr>
            <a:lvl7pPr lvl="6">
              <a:buNone/>
              <a:defRPr>
                <a:solidFill>
                  <a:srgbClr val="10A9D8"/>
                </a:solidFill>
              </a:defRPr>
            </a:lvl7pPr>
            <a:lvl8pPr lvl="7">
              <a:buNone/>
              <a:defRPr>
                <a:solidFill>
                  <a:srgbClr val="10A9D8"/>
                </a:solidFill>
              </a:defRPr>
            </a:lvl8pPr>
            <a:lvl9pPr lvl="8">
              <a:buNone/>
              <a:defRPr>
                <a:solidFill>
                  <a:srgbClr val="10A9D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0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62" name="Google Shape;262;p10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285" name="Google Shape;285;p10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1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2"/>
            </a:gs>
            <a:gs pos="14000">
              <a:schemeClr val="accent2"/>
            </a:gs>
            <a:gs pos="85000">
              <a:schemeClr val="accent1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313" y="1102859"/>
            <a:ext cx="5428500" cy="45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20124D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388" y="16625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✦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✧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ontsquirrel.com/fonts/cinzel" TargetMode="External"/><Relationship Id="rId4" Type="http://schemas.openxmlformats.org/officeDocument/2006/relationships/hyperlink" Target="https://www.fontsquirrel.com/fonts/nunito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witter.com/googledocs/status/73008724015664332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/>
          <p:nvPr>
            <p:ph type="ctrTitle"/>
          </p:nvPr>
        </p:nvSpPr>
        <p:spPr>
          <a:xfrm>
            <a:off x="1405175" y="2237250"/>
            <a:ext cx="6333600" cy="11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Christmas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414" name="Google Shape;414;p22"/>
          <p:cNvSpPr txBox="1"/>
          <p:nvPr>
            <p:ph idx="1" type="body"/>
          </p:nvPr>
        </p:nvSpPr>
        <p:spPr>
          <a:xfrm>
            <a:off x="1312225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415" name="Google Shape;415;p22"/>
          <p:cNvSpPr txBox="1"/>
          <p:nvPr>
            <p:ph idx="2" type="body"/>
          </p:nvPr>
        </p:nvSpPr>
        <p:spPr>
          <a:xfrm>
            <a:off x="3173348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416" name="Google Shape;416;p22"/>
          <p:cNvSpPr txBox="1"/>
          <p:nvPr>
            <p:ph idx="3" type="body"/>
          </p:nvPr>
        </p:nvSpPr>
        <p:spPr>
          <a:xfrm>
            <a:off x="5034471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/>
          <p:nvPr/>
        </p:nvSpPr>
        <p:spPr>
          <a:xfrm>
            <a:off x="3099900" y="3321850"/>
            <a:ext cx="29442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73763"/>
                </a:solidFill>
                <a:latin typeface="Cinzel"/>
                <a:ea typeface="Cinzel"/>
                <a:cs typeface="Cinzel"/>
                <a:sym typeface="Cinzel"/>
              </a:rPr>
              <a:t>Want big celebration?</a:t>
            </a:r>
            <a:endParaRPr sz="1800">
              <a:solidFill>
                <a:srgbClr val="073763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  <a:latin typeface="Cinzel"/>
                <a:ea typeface="Cinzel"/>
                <a:cs typeface="Cinzel"/>
                <a:sym typeface="Cinzel"/>
              </a:rPr>
              <a:t>Use big image.</a:t>
            </a:r>
            <a:endParaRPr b="1" sz="1800">
              <a:solidFill>
                <a:srgbClr val="073763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423" name="Google Shape;423;p2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dashing charts to explain your ideas</a:t>
            </a: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2852293" y="1775325"/>
            <a:ext cx="1707300" cy="1731300"/>
          </a:xfrm>
          <a:prstGeom prst="ellipse">
            <a:avLst/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Spirit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1312200" y="1775325"/>
            <a:ext cx="1707300" cy="1731300"/>
          </a:xfrm>
          <a:prstGeom prst="ellipse">
            <a:avLst/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Bells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4416262" y="1775325"/>
            <a:ext cx="1707300" cy="1731300"/>
          </a:xfrm>
          <a:prstGeom prst="ellipse">
            <a:avLst/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Carols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2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"/>
          <p:cNvSpPr/>
          <p:nvPr/>
        </p:nvSpPr>
        <p:spPr>
          <a:xfrm>
            <a:off x="1563300" y="1576226"/>
            <a:ext cx="6274356" cy="29889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  <a:effectLst>
            <a:outerShdw blurRad="142875" rotWithShape="0" algn="bl" dir="5400000" dist="19050">
              <a:srgbClr val="073763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8" name="Google Shape;438;p25"/>
          <p:cNvSpPr txBox="1"/>
          <p:nvPr>
            <p:ph idx="4294967295" type="title"/>
          </p:nvPr>
        </p:nvSpPr>
        <p:spPr>
          <a:xfrm>
            <a:off x="1857750" y="947386"/>
            <a:ext cx="5428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3212750" y="1454100"/>
            <a:ext cx="734100" cy="165300"/>
          </a:xfrm>
          <a:prstGeom prst="wedgeRectCallout">
            <a:avLst>
              <a:gd fmla="val 8990" name="adj1"/>
              <a:gd fmla="val 107349" name="adj2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</a:rPr>
              <a:t>Santa Claus</a:t>
            </a:r>
            <a:endParaRPr sz="800">
              <a:solidFill>
                <a:srgbClr val="0737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25"/>
          <p:cNvSpPr/>
          <p:nvPr/>
        </p:nvSpPr>
        <p:spPr>
          <a:xfrm>
            <a:off x="2065449" y="2536955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2795038" y="2373120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3297718" y="3759767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4674928" y="3931548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4142366" y="2373120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5"/>
          <p:cNvSpPr/>
          <p:nvPr/>
        </p:nvSpPr>
        <p:spPr>
          <a:xfrm>
            <a:off x="6323188" y="2743562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5"/>
          <p:cNvSpPr/>
          <p:nvPr/>
        </p:nvSpPr>
        <p:spPr>
          <a:xfrm>
            <a:off x="6863675" y="4016765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/>
          <p:nvPr>
            <p:ph type="ctrTitle"/>
          </p:nvPr>
        </p:nvSpPr>
        <p:spPr>
          <a:xfrm>
            <a:off x="1101525" y="2084850"/>
            <a:ext cx="6940800" cy="9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600">
                <a:solidFill>
                  <a:srgbClr val="FFFFFF"/>
                </a:solidFill>
              </a:rPr>
              <a:t>89,526,124</a:t>
            </a:r>
            <a:endParaRPr b="1" i="0" sz="9600">
              <a:solidFill>
                <a:srgbClr val="FFFFFF"/>
              </a:solidFill>
            </a:endParaRPr>
          </a:p>
        </p:txBody>
      </p:sp>
      <p:sp>
        <p:nvSpPr>
          <p:cNvPr id="453" name="Google Shape;453;p26"/>
          <p:cNvSpPr txBox="1"/>
          <p:nvPr>
            <p:ph idx="1" type="subTitle"/>
          </p:nvPr>
        </p:nvSpPr>
        <p:spPr>
          <a:xfrm>
            <a:off x="2025100" y="34496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Hugs &amp; kisses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59" name="Google Shape;459;p27"/>
          <p:cNvSpPr/>
          <p:nvPr/>
        </p:nvSpPr>
        <p:spPr>
          <a:xfrm>
            <a:off x="1312200" y="2023550"/>
            <a:ext cx="2149500" cy="1325100"/>
          </a:xfrm>
          <a:prstGeom prst="homePlate">
            <a:avLst>
              <a:gd fmla="val 30129" name="adj"/>
            </a:avLst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Make gifts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27"/>
          <p:cNvSpPr/>
          <p:nvPr/>
        </p:nvSpPr>
        <p:spPr>
          <a:xfrm>
            <a:off x="3176316" y="2023550"/>
            <a:ext cx="21909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Prepare sleigh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27"/>
          <p:cNvSpPr/>
          <p:nvPr/>
        </p:nvSpPr>
        <p:spPr>
          <a:xfrm>
            <a:off x="5081770" y="2023550"/>
            <a:ext cx="21909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Deliver gifts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2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68" name="Google Shape;468;p28"/>
          <p:cNvSpPr txBox="1"/>
          <p:nvPr>
            <p:ph idx="1" type="body"/>
          </p:nvPr>
        </p:nvSpPr>
        <p:spPr>
          <a:xfrm>
            <a:off x="1312225" y="1662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Apple cider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69" name="Google Shape;469;p28"/>
          <p:cNvSpPr txBox="1"/>
          <p:nvPr>
            <p:ph idx="2" type="body"/>
          </p:nvPr>
        </p:nvSpPr>
        <p:spPr>
          <a:xfrm>
            <a:off x="3173349" y="1662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Hot cocoa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Heated beverage typically consisting of shaved chocolate, melted chocolate or cocoa powder, heated milk or water, and sugar.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0" name="Google Shape;470;p28"/>
          <p:cNvSpPr txBox="1"/>
          <p:nvPr>
            <p:ph idx="3" type="body"/>
          </p:nvPr>
        </p:nvSpPr>
        <p:spPr>
          <a:xfrm>
            <a:off x="5034474" y="1662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Pecan pie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1" name="Google Shape;471;p2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28"/>
          <p:cNvSpPr txBox="1"/>
          <p:nvPr>
            <p:ph idx="1" type="body"/>
          </p:nvPr>
        </p:nvSpPr>
        <p:spPr>
          <a:xfrm>
            <a:off x="1312225" y="2805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Apple cider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3" name="Google Shape;473;p28"/>
          <p:cNvSpPr txBox="1"/>
          <p:nvPr>
            <p:ph idx="2" type="body"/>
          </p:nvPr>
        </p:nvSpPr>
        <p:spPr>
          <a:xfrm>
            <a:off x="3173349" y="2805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Hot cocoa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Heated beverage typically consisting of shaved chocolate, melted chocolate or cocoa powder, heated milk or water, and sugar.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4" name="Google Shape;474;p28"/>
          <p:cNvSpPr txBox="1"/>
          <p:nvPr>
            <p:ph idx="3" type="body"/>
          </p:nvPr>
        </p:nvSpPr>
        <p:spPr>
          <a:xfrm>
            <a:off x="5034474" y="2805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Pecan pie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/>
          <p:nvPr>
            <p:ph idx="1" type="body"/>
          </p:nvPr>
        </p:nvSpPr>
        <p:spPr>
          <a:xfrm>
            <a:off x="2944200" y="3840600"/>
            <a:ext cx="32559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wintry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480" name="Google Shape;480;p2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525" y="647750"/>
            <a:ext cx="3814950" cy="33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"/>
          <p:cNvSpPr txBox="1"/>
          <p:nvPr>
            <p:ph idx="4294967295" type="body"/>
          </p:nvPr>
        </p:nvSpPr>
        <p:spPr>
          <a:xfrm>
            <a:off x="1781100" y="9087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Mobile</a:t>
            </a:r>
            <a:b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</a:b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project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487" name="Google Shape;487;p30"/>
          <p:cNvSpPr txBox="1"/>
          <p:nvPr>
            <p:ph idx="4294967295" type="body"/>
          </p:nvPr>
        </p:nvSpPr>
        <p:spPr>
          <a:xfrm>
            <a:off x="5756275" y="9087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88" name="Google Shape;488;p3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30"/>
          <p:cNvSpPr/>
          <p:nvPr/>
        </p:nvSpPr>
        <p:spPr>
          <a:xfrm>
            <a:off x="3741325" y="1242175"/>
            <a:ext cx="16662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FC5E8"/>
                </a:solidFill>
                <a:latin typeface="Nunito"/>
                <a:ea typeface="Nunito"/>
                <a:cs typeface="Nunito"/>
                <a:sym typeface="Nunito"/>
              </a:rPr>
              <a:t>Place your screenshot here</a:t>
            </a:r>
            <a:endParaRPr sz="1000">
              <a:solidFill>
                <a:srgbClr val="9FC5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90" name="Google Shape;490;p30"/>
          <p:cNvGrpSpPr/>
          <p:nvPr/>
        </p:nvGrpSpPr>
        <p:grpSpPr>
          <a:xfrm>
            <a:off x="3692092" y="908704"/>
            <a:ext cx="1759385" cy="3649313"/>
            <a:chOff x="2547150" y="238125"/>
            <a:chExt cx="2525675" cy="5238750"/>
          </a:xfrm>
        </p:grpSpPr>
        <p:sp>
          <p:nvSpPr>
            <p:cNvPr id="491" name="Google Shape;491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71450" rotWithShape="0" algn="bl" dir="5400000" dist="66675">
                <a:srgbClr val="20124D">
                  <a:alpha val="2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3497591" y="1306998"/>
            <a:ext cx="2142000" cy="28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FC5E8"/>
                </a:solidFill>
                <a:latin typeface="Nunito"/>
                <a:ea typeface="Nunito"/>
                <a:cs typeface="Nunito"/>
                <a:sym typeface="Nunito"/>
              </a:rPr>
              <a:t>Place your screenshot here</a:t>
            </a:r>
            <a:endParaRPr sz="1000">
              <a:solidFill>
                <a:srgbClr val="9FC5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1" name="Google Shape;501;p31"/>
          <p:cNvGrpSpPr/>
          <p:nvPr/>
        </p:nvGrpSpPr>
        <p:grpSpPr>
          <a:xfrm>
            <a:off x="3444175" y="989389"/>
            <a:ext cx="2255332" cy="3480102"/>
            <a:chOff x="2112475" y="238125"/>
            <a:chExt cx="3395050" cy="5238750"/>
          </a:xfrm>
        </p:grpSpPr>
        <p:sp>
          <p:nvSpPr>
            <p:cNvPr id="502" name="Google Shape;502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71450" rotWithShape="0" algn="bl" dir="5400000" dist="57150">
                <a:srgbClr val="20124D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31"/>
          <p:cNvSpPr txBox="1"/>
          <p:nvPr>
            <p:ph idx="4294967295" type="body"/>
          </p:nvPr>
        </p:nvSpPr>
        <p:spPr>
          <a:xfrm>
            <a:off x="1400100" y="9087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Tablet</a:t>
            </a:r>
            <a:b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</a:b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project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07" name="Google Shape;507;p31"/>
          <p:cNvSpPr txBox="1"/>
          <p:nvPr>
            <p:ph idx="4294967295" type="body"/>
          </p:nvPr>
        </p:nvSpPr>
        <p:spPr>
          <a:xfrm>
            <a:off x="6137275" y="9087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pic>
        <p:nvPicPr>
          <p:cNvPr id="353" name="Google Shape;3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500" y="42576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1312200" y="3912975"/>
            <a:ext cx="45909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</a:rPr>
              <a:t>More info on how to use this template at </a:t>
            </a:r>
            <a:r>
              <a:rPr b="1" lang="en" sz="1000" u="sng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www.slidescarnival.com/help-use-presentation-template</a:t>
            </a:r>
            <a:endParaRPr sz="1000">
              <a:solidFill>
                <a:srgbClr val="07376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</a:rPr>
              <a:t>To the extent possible under law, http://www.slidescarnival.com has waived all copyright and related or neighboring rights to Christmas 2018 template</a:t>
            </a:r>
            <a:endParaRPr sz="1000">
              <a:solidFill>
                <a:srgbClr val="0737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14"/>
          <p:cNvSpPr txBox="1"/>
          <p:nvPr>
            <p:ph idx="1" type="body"/>
          </p:nvPr>
        </p:nvSpPr>
        <p:spPr>
          <a:xfrm>
            <a:off x="1312200" y="1678475"/>
            <a:ext cx="2640600" cy="20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You will get a copy of this document on your Google Drive and will be able to edit, add or delete slides.</a:t>
            </a:r>
            <a:br>
              <a:rPr lang="en" sz="1200"/>
            </a:br>
            <a:r>
              <a:rPr lang="en" sz="1200"/>
              <a:t>You have to be signed in to your Google account.</a:t>
            </a:r>
            <a:endParaRPr sz="1200"/>
          </a:p>
        </p:txBody>
      </p:sp>
      <p:sp>
        <p:nvSpPr>
          <p:cNvPr id="356" name="Google Shape;356;p14"/>
          <p:cNvSpPr txBox="1"/>
          <p:nvPr>
            <p:ph idx="2" type="body"/>
          </p:nvPr>
        </p:nvSpPr>
        <p:spPr>
          <a:xfrm>
            <a:off x="4112048" y="1678475"/>
            <a:ext cx="2640600" cy="20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Presentation design slide)</a:t>
            </a:r>
            <a:endParaRPr sz="1200"/>
          </a:p>
        </p:txBody>
      </p:sp>
      <p:sp>
        <p:nvSpPr>
          <p:cNvPr id="357" name="Google Shape;357;p1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2"/>
          <p:cNvSpPr/>
          <p:nvPr/>
        </p:nvSpPr>
        <p:spPr>
          <a:xfrm>
            <a:off x="2442200" y="951791"/>
            <a:ext cx="4259631" cy="3316171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1450" rotWithShape="0" algn="bl" dir="5400000" dist="57150">
              <a:srgbClr val="20124D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2620426" y="1129424"/>
            <a:ext cx="39033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FC5E8"/>
                </a:solidFill>
                <a:latin typeface="Nunito"/>
                <a:ea typeface="Nunito"/>
                <a:cs typeface="Nunito"/>
                <a:sym typeface="Nunito"/>
              </a:rPr>
              <a:t>Place your screenshot here</a:t>
            </a:r>
            <a:endParaRPr sz="1000">
              <a:solidFill>
                <a:srgbClr val="9FC5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4" name="Google Shape;514;p3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32"/>
          <p:cNvSpPr txBox="1"/>
          <p:nvPr>
            <p:ph idx="4294967295" type="body"/>
          </p:nvPr>
        </p:nvSpPr>
        <p:spPr>
          <a:xfrm>
            <a:off x="611600" y="951800"/>
            <a:ext cx="1602000" cy="28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Desktop</a:t>
            </a:r>
            <a:b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</a:b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project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16" name="Google Shape;516;p32"/>
          <p:cNvSpPr txBox="1"/>
          <p:nvPr>
            <p:ph idx="4294967295" type="body"/>
          </p:nvPr>
        </p:nvSpPr>
        <p:spPr>
          <a:xfrm>
            <a:off x="6930425" y="951800"/>
            <a:ext cx="1323900" cy="28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 txBox="1"/>
          <p:nvPr>
            <p:ph idx="4294967295" type="ctrTitle"/>
          </p:nvPr>
        </p:nvSpPr>
        <p:spPr>
          <a:xfrm>
            <a:off x="2059600" y="2535575"/>
            <a:ext cx="5025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Merry Christmas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and a Happy New Year!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522" name="Google Shape;522;p33"/>
          <p:cNvSpPr txBox="1"/>
          <p:nvPr>
            <p:ph idx="4294967295" type="body"/>
          </p:nvPr>
        </p:nvSpPr>
        <p:spPr>
          <a:xfrm>
            <a:off x="2059600" y="3583750"/>
            <a:ext cx="5025000" cy="31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Find us at @northpole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3921050" y="1102199"/>
            <a:ext cx="1301938" cy="1433376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85725" rotWithShape="0" algn="bl" dir="5400000" dist="38100">
              <a:srgbClr val="20124D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4" name="Google Shape;524;p3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30" name="Google Shape;530;p34"/>
          <p:cNvSpPr txBox="1"/>
          <p:nvPr>
            <p:ph idx="1" type="body"/>
          </p:nvPr>
        </p:nvSpPr>
        <p:spPr>
          <a:xfrm>
            <a:off x="1312200" y="1662525"/>
            <a:ext cx="5440500" cy="25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a Christmas gift, SlidesCarnival releases for free this template (and icons) under the public domain.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  <a:endParaRPr/>
          </a:p>
        </p:txBody>
      </p:sp>
      <p:pic>
        <p:nvPicPr>
          <p:cNvPr id="531" name="Google Shape;5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350" y="3817125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4"/>
          <p:cNvSpPr txBox="1"/>
          <p:nvPr/>
        </p:nvSpPr>
        <p:spPr>
          <a:xfrm>
            <a:off x="3418800" y="3760025"/>
            <a:ext cx="30801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the extent possible under law, http://www.slidescarnival.com has waived all copyright and related or neighboring rights to Christmas 2018 template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3" name="Google Shape;533;p3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5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39" name="Google Shape;539;p35"/>
          <p:cNvSpPr txBox="1"/>
          <p:nvPr>
            <p:ph idx="1" type="body"/>
          </p:nvPr>
        </p:nvSpPr>
        <p:spPr>
          <a:xfrm>
            <a:off x="1312200" y="1662525"/>
            <a:ext cx="5440500" cy="16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This presentations uses the following typographies: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✦"/>
            </a:pPr>
            <a:r>
              <a:rPr lang="en" sz="1000">
                <a:solidFill>
                  <a:srgbClr val="FFFFFF"/>
                </a:solidFill>
              </a:rPr>
              <a:t>Titles: </a:t>
            </a:r>
            <a:r>
              <a:rPr b="1" lang="en" sz="1000">
                <a:solidFill>
                  <a:srgbClr val="FFFFFF"/>
                </a:solidFill>
              </a:rPr>
              <a:t>Cinzel</a:t>
            </a:r>
            <a:endParaRPr b="1"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✦"/>
            </a:pPr>
            <a:r>
              <a:rPr lang="en" sz="1000">
                <a:solidFill>
                  <a:srgbClr val="FFFFFF"/>
                </a:solidFill>
              </a:rPr>
              <a:t>Body copy: </a:t>
            </a:r>
            <a:r>
              <a:rPr b="1" lang="en" sz="1000">
                <a:solidFill>
                  <a:srgbClr val="FFFFFF"/>
                </a:solidFill>
              </a:rPr>
              <a:t>Nunito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You can download the fonts on these pages: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3"/>
              </a:rPr>
              <a:t>https://www.fontsquirrel.com/fonts/cinzel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4"/>
              </a:rPr>
              <a:t>https://www.fontsquirrel.com/fonts/nunito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540" name="Google Shape;540;p35"/>
          <p:cNvSpPr txBox="1"/>
          <p:nvPr/>
        </p:nvSpPr>
        <p:spPr>
          <a:xfrm>
            <a:off x="2949150" y="3512250"/>
            <a:ext cx="324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0FFFF"/>
                </a:solidFill>
                <a:latin typeface="Droid Serif"/>
                <a:ea typeface="Droid Serif"/>
                <a:cs typeface="Droid Serif"/>
                <a:sym typeface="Droid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00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0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41" name="Google Shape;541;p3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6353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6"/>
          <p:cNvSpPr txBox="1"/>
          <p:nvPr/>
        </p:nvSpPr>
        <p:spPr>
          <a:xfrm>
            <a:off x="2221725" y="4543500"/>
            <a:ext cx="45870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the extent possible under law, http://www.slidescarnival.com has waived all copyright and related or neighboring rights to these Christmas Icons.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2373145" y="5496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3918107" y="5496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3133589" y="5463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4678534" y="5463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5463068" y="5496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6213462" y="562399"/>
            <a:ext cx="597575" cy="61421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2367463" y="1420204"/>
            <a:ext cx="564461" cy="564709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3138607" y="1377043"/>
            <a:ext cx="567469" cy="65101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3945535" y="1429906"/>
            <a:ext cx="498550" cy="545305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4798315" y="1401464"/>
            <a:ext cx="337932" cy="602170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5452020" y="1492122"/>
            <a:ext cx="575494" cy="420861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6293088" y="1394105"/>
            <a:ext cx="438320" cy="616889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3126895" y="2193006"/>
            <a:ext cx="591228" cy="564044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3893685" y="2143499"/>
            <a:ext cx="602261" cy="663055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5478784" y="2185646"/>
            <a:ext cx="521960" cy="578763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6311147" y="2227129"/>
            <a:ext cx="402183" cy="495800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2430361" y="2917979"/>
            <a:ext cx="438985" cy="65905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3199145" y="2952435"/>
            <a:ext cx="446362" cy="590142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3888336" y="2911633"/>
            <a:ext cx="612961" cy="671760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4730052" y="3003620"/>
            <a:ext cx="474458" cy="487776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5513921" y="2950773"/>
            <a:ext cx="451695" cy="593465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6215804" y="2973849"/>
            <a:ext cx="592890" cy="547315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4656788" y="2164913"/>
            <a:ext cx="621002" cy="620228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4706976" y="3726250"/>
            <a:ext cx="520963" cy="587468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2376833" y="2140160"/>
            <a:ext cx="546052" cy="669750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2332675" y="3709520"/>
            <a:ext cx="634377" cy="620909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3114518" y="3737630"/>
            <a:ext cx="615652" cy="564709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3945867" y="3733609"/>
            <a:ext cx="497885" cy="572749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459712" y="3755688"/>
            <a:ext cx="560108" cy="528244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6213130" y="3736284"/>
            <a:ext cx="598240" cy="567383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8" name="Google Shape;578;p3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84" name="Google Shape;584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91" name="Google Shape;591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596" name="Google Shape;596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00" name="Google Shape;600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06" name="Google Shape;606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10" name="Google Shape;610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15" name="Google Shape;615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21" name="Google Shape;621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28" name="Google Shape;628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31" name="Google Shape;631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35" name="Google Shape;635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42" name="Google Shape;642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48" name="Google Shape;648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52" name="Google Shape;652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53" name="Google Shape;653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3" name="Google Shape;663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70" name="Google Shape;670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75" name="Google Shape;675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681" name="Google Shape;681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688" name="Google Shape;688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693" name="Google Shape;693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698" name="Google Shape;698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04" name="Google Shape;704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4" name="Google Shape;714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15" name="Google Shape;715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8" name="Google Shape;718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19" name="Google Shape;719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9" name="Google Shape;729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30" name="Google Shape;730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35" name="Google Shape;735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5" name="Google Shape;745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46" name="Google Shape;746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54" name="Google Shape;754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59" name="Google Shape;759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64" name="Google Shape;764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70" name="Google Shape;770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777" name="Google Shape;777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781" name="Google Shape;781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787" name="Google Shape;787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794" name="Google Shape;794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798" name="Google Shape;798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03" name="Google Shape;803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10" name="Google Shape;810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18" name="Google Shape;818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23" name="Google Shape;823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27" name="Google Shape;827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31" name="Google Shape;831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36" name="Google Shape;836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41" name="Google Shape;841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47" name="Google Shape;847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54" name="Google Shape;854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62" name="Google Shape;862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75" name="Google Shape;875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880" name="Google Shape;880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884" name="Google Shape;884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891" name="Google Shape;891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00" name="Google Shape;900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13" name="Google Shape;913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26" name="Google Shape;926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39" name="Google Shape;939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46" name="Google Shape;946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62" name="Google Shape;962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68" name="Google Shape;968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69" name="Google Shape;969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73" name="Google Shape;973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977" name="Google Shape;977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981" name="Google Shape;981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4" name="Google Shape;984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985" name="Google Shape;985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994" name="Google Shape;994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19" name="Google Shape;1019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20" name="Google Shape;1020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23" name="Google Shape;1023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26" name="Google Shape;1026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8" name="Google Shape;1028;p3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29" name="Google Shape;1029;p3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8"/>
          <p:cNvSpPr txBox="1"/>
          <p:nvPr/>
        </p:nvSpPr>
        <p:spPr>
          <a:xfrm>
            <a:off x="2240050" y="1066675"/>
            <a:ext cx="62184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Now you can use any emoji as an icon!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38"/>
          <p:cNvSpPr txBox="1"/>
          <p:nvPr/>
        </p:nvSpPr>
        <p:spPr>
          <a:xfrm>
            <a:off x="853150" y="2679050"/>
            <a:ext cx="76053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1C4587"/>
                </a:highlight>
                <a:latin typeface="Nunito"/>
                <a:ea typeface="Nunito"/>
                <a:cs typeface="Nunito"/>
                <a:sym typeface="Nunito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1C4587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6" name="Google Shape;1036;p38"/>
          <p:cNvSpPr txBox="1"/>
          <p:nvPr/>
        </p:nvSpPr>
        <p:spPr>
          <a:xfrm>
            <a:off x="725175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00FFFF"/>
                </a:solidFill>
              </a:rPr>
              <a:t>😉</a:t>
            </a:r>
            <a:endParaRPr sz="9600">
              <a:solidFill>
                <a:srgbClr val="00FFFF"/>
              </a:solidFill>
            </a:endParaRPr>
          </a:p>
        </p:txBody>
      </p:sp>
      <p:sp>
        <p:nvSpPr>
          <p:cNvPr id="1037" name="Google Shape;1037;p3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4" name="Google Shape;1044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45" name="Google Shape;1045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46" name="Google Shape;1046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48" name="Google Shape;1048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49" name="Google Shape;1049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1" name="Google Shape;1051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52" name="Google Shape;1052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4" name="Google Shape;1054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55" name="Google Shape;1055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06666"/>
            </a:gs>
            <a:gs pos="14000">
              <a:srgbClr val="E06666"/>
            </a:gs>
            <a:gs pos="67000">
              <a:srgbClr val="FFAA36"/>
            </a:gs>
            <a:gs pos="85000">
              <a:srgbClr val="FFD966"/>
            </a:gs>
            <a:gs pos="100000">
              <a:srgbClr val="FFD966"/>
            </a:gs>
          </a:gsLst>
          <a:lin ang="5400012" scaled="0"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 txBox="1"/>
          <p:nvPr>
            <p:ph idx="4294967295" type="ctrTitle"/>
          </p:nvPr>
        </p:nvSpPr>
        <p:spPr>
          <a:xfrm>
            <a:off x="2118200" y="2078375"/>
            <a:ext cx="4907400" cy="122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Hello!</a:t>
            </a:r>
            <a:br>
              <a:rPr lang="en" sz="3600"/>
            </a:br>
            <a:r>
              <a:rPr b="0" lang="en" sz="3600">
                <a:solidFill>
                  <a:srgbClr val="FFFFFF"/>
                </a:solidFill>
              </a:rPr>
              <a:t>I am Rudolf</a:t>
            </a:r>
            <a:endParaRPr b="0" sz="3600">
              <a:solidFill>
                <a:srgbClr val="FFFFFF"/>
              </a:solidFill>
            </a:endParaRPr>
          </a:p>
        </p:txBody>
      </p:sp>
      <p:sp>
        <p:nvSpPr>
          <p:cNvPr id="363" name="Google Shape;363;p15"/>
          <p:cNvSpPr txBox="1"/>
          <p:nvPr>
            <p:ph idx="4294967295" type="body"/>
          </p:nvPr>
        </p:nvSpPr>
        <p:spPr>
          <a:xfrm>
            <a:off x="2118200" y="2968375"/>
            <a:ext cx="4907400" cy="122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I’ve come a long way to bring you this presentation. You can find me at @northpole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4024775" y="1019550"/>
            <a:ext cx="1094475" cy="1044140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5" name="Google Shape;365;p1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/>
          <p:nvPr>
            <p:ph type="ctrTitle"/>
          </p:nvPr>
        </p:nvSpPr>
        <p:spPr>
          <a:xfrm>
            <a:off x="2025100" y="2389650"/>
            <a:ext cx="5093700" cy="5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371" name="Google Shape;371;p16"/>
          <p:cNvSpPr txBox="1"/>
          <p:nvPr>
            <p:ph idx="1" type="subTitle"/>
          </p:nvPr>
        </p:nvSpPr>
        <p:spPr>
          <a:xfrm>
            <a:off x="2025100" y="30686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372" name="Google Shape;372;p16"/>
          <p:cNvSpPr txBox="1"/>
          <p:nvPr>
            <p:ph idx="4294967295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 txBox="1"/>
          <p:nvPr>
            <p:ph idx="1" type="body"/>
          </p:nvPr>
        </p:nvSpPr>
        <p:spPr>
          <a:xfrm>
            <a:off x="1781025" y="1341650"/>
            <a:ext cx="4687800" cy="27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 la la la la, la la la la.</a:t>
            </a:r>
            <a:endParaRPr/>
          </a:p>
        </p:txBody>
      </p:sp>
      <p:sp>
        <p:nvSpPr>
          <p:cNvPr id="378" name="Google Shape;378;p1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384" name="Google Shape;384;p18"/>
          <p:cNvSpPr txBox="1"/>
          <p:nvPr>
            <p:ph idx="1" type="body"/>
          </p:nvPr>
        </p:nvSpPr>
        <p:spPr>
          <a:xfrm>
            <a:off x="1312200" y="1662525"/>
            <a:ext cx="5440500" cy="25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✦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✦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✦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/>
          <p:nvPr>
            <p:ph idx="4294967295" type="ctrTitle"/>
          </p:nvPr>
        </p:nvSpPr>
        <p:spPr>
          <a:xfrm>
            <a:off x="2025100" y="2846850"/>
            <a:ext cx="5093700" cy="91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Rejoice!</a:t>
            </a:r>
            <a:endParaRPr sz="6000"/>
          </a:p>
        </p:txBody>
      </p:sp>
      <p:sp>
        <p:nvSpPr>
          <p:cNvPr id="391" name="Google Shape;391;p19"/>
          <p:cNvSpPr txBox="1"/>
          <p:nvPr>
            <p:ph idx="4294967295" type="subTitle"/>
          </p:nvPr>
        </p:nvSpPr>
        <p:spPr>
          <a:xfrm>
            <a:off x="2025100" y="36782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3921422" y="1366052"/>
            <a:ext cx="1301199" cy="1497078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0013" rotWithShape="0" algn="bl" dir="5400000" dist="47625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3" name="Google Shape;393;p1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9" name="Google Shape;399;p20"/>
          <p:cNvGraphicFramePr/>
          <p:nvPr/>
        </p:nvGraphicFramePr>
        <p:xfrm>
          <a:off x="1312200" y="1730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{9A257F32-0A87-4D88-BD84-3E9B9981FA4B}</a:tableStyleId>
              </a:tblPr>
              <a:tblGrid>
                <a:gridCol w="1278075"/>
                <a:gridCol w="1278075"/>
                <a:gridCol w="1278075"/>
                <a:gridCol w="1278075"/>
              </a:tblGrid>
              <a:tr h="45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Dec 23</a:t>
                      </a:r>
                      <a:r>
                        <a:rPr baseline="30000"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rd</a:t>
                      </a:r>
                      <a:endParaRPr baseline="30000"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Dec 24</a:t>
                      </a:r>
                      <a:r>
                        <a:rPr baseline="30000"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th</a:t>
                      </a:r>
                      <a:endParaRPr baseline="30000"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Dec 25</a:t>
                      </a:r>
                      <a:r>
                        <a:rPr baseline="30000"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th</a:t>
                      </a:r>
                      <a:endParaRPr baseline="30000"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Cookies</a:t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Carols</a:t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Gifts</a:t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24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16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0" name="Google Shape;400;p2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/>
          <p:nvPr>
            <p:ph idx="1" type="body"/>
          </p:nvPr>
        </p:nvSpPr>
        <p:spPr>
          <a:xfrm>
            <a:off x="1312200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406" name="Google Shape;406;p21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407" name="Google Shape;407;p21"/>
          <p:cNvSpPr txBox="1"/>
          <p:nvPr>
            <p:ph idx="2" type="body"/>
          </p:nvPr>
        </p:nvSpPr>
        <p:spPr>
          <a:xfrm>
            <a:off x="4112046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  <p:sp>
        <p:nvSpPr>
          <p:cNvPr id="408" name="Google Shape;408;p2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mas 2018 special template">
  <a:themeElements>
    <a:clrScheme name="Custom 347">
      <a:dk1>
        <a:srgbClr val="00081B"/>
      </a:dk1>
      <a:lt1>
        <a:srgbClr val="FFFFFF"/>
      </a:lt1>
      <a:dk2>
        <a:srgbClr val="797F8F"/>
      </a:dk2>
      <a:lt2>
        <a:srgbClr val="EAECF0"/>
      </a:lt2>
      <a:accent1>
        <a:srgbClr val="10A9D8"/>
      </a:accent1>
      <a:accent2>
        <a:srgbClr val="00267B"/>
      </a:accent2>
      <a:accent3>
        <a:srgbClr val="9DC5EC"/>
      </a:accent3>
      <a:accent4>
        <a:srgbClr val="E06666"/>
      </a:accent4>
      <a:accent5>
        <a:srgbClr val="FFAA36"/>
      </a:accent5>
      <a:accent6>
        <a:srgbClr val="FFD966"/>
      </a:accent6>
      <a:hlink>
        <a:srgbClr val="10A9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