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Pacifico"/>
      <p:regular r:id="rId39"/>
    </p:embeddedFont>
    <p:embeddedFont>
      <p:font typeface="Roboto Slab Regular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5190B08-165D-48C7-A134-D90A494F32B0}">
  <a:tblStyle styleId="{C5190B08-165D-48C7-A134-D90A494F32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labRegular-regular.fntdata"/><Relationship Id="rId20" Type="http://schemas.openxmlformats.org/officeDocument/2006/relationships/slide" Target="slides/slide15.xml"/><Relationship Id="rId41" Type="http://schemas.openxmlformats.org/officeDocument/2006/relationships/font" Target="fonts/RobotoSlabRegular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Pacifico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77a4662ad4_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77a4662ad4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478962421d_114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478962421d_11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819049" y="4279674"/>
            <a:ext cx="237368" cy="234950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932025" y="4174163"/>
            <a:ext cx="429171" cy="390819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979966" y="3584453"/>
            <a:ext cx="733614" cy="7168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424315" y="4038224"/>
            <a:ext cx="460312" cy="354843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978090" y="3704975"/>
            <a:ext cx="424377" cy="908618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 rot="1827790">
            <a:off x="1588718" y="535572"/>
            <a:ext cx="352422" cy="299688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 rot="1827790">
            <a:off x="1185425" y="1261974"/>
            <a:ext cx="208602" cy="46272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 rot="1827790">
            <a:off x="848951" y="1332927"/>
            <a:ext cx="148698" cy="115098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 rot="1827790">
            <a:off x="943946" y="779694"/>
            <a:ext cx="855835" cy="608923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 rot="1827790">
            <a:off x="1641304" y="1211644"/>
            <a:ext cx="177420" cy="177462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2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 rot="-1238203">
            <a:off x="7575209" y="1241479"/>
            <a:ext cx="632901" cy="41958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2"/>
          <p:cNvSpPr/>
          <p:nvPr/>
        </p:nvSpPr>
        <p:spPr>
          <a:xfrm rot="-1238203">
            <a:off x="6995489" y="1429804"/>
            <a:ext cx="381191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 rot="-1238203">
            <a:off x="6702849" y="675420"/>
            <a:ext cx="453144" cy="611348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 rot="-1238203">
            <a:off x="7075758" y="876308"/>
            <a:ext cx="769553" cy="350051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"/>
          <p:cNvSpPr/>
          <p:nvPr/>
        </p:nvSpPr>
        <p:spPr>
          <a:xfrm rot="-1238203">
            <a:off x="6410985" y="1078470"/>
            <a:ext cx="287728" cy="407621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"/>
          <p:cNvSpPr/>
          <p:nvPr/>
        </p:nvSpPr>
        <p:spPr>
          <a:xfrm rot="-1238203">
            <a:off x="6420955" y="816647"/>
            <a:ext cx="213399" cy="16787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 background">
  <p:cSld name="BLANK_1">
    <p:bg>
      <p:bgPr>
        <a:solidFill>
          <a:schemeClr val="accent2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6" name="Google Shape;316;p11"/>
          <p:cNvSpPr/>
          <p:nvPr/>
        </p:nvSpPr>
        <p:spPr>
          <a:xfrm>
            <a:off x="8879183" y="4878827"/>
            <a:ext cx="156799" cy="15520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1"/>
          <p:cNvSpPr/>
          <p:nvPr/>
        </p:nvSpPr>
        <p:spPr>
          <a:xfrm>
            <a:off x="8714628" y="82976"/>
            <a:ext cx="267665" cy="15520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"/>
          <p:cNvSpPr/>
          <p:nvPr/>
        </p:nvSpPr>
        <p:spPr>
          <a:xfrm>
            <a:off x="337680" y="4286565"/>
            <a:ext cx="483008" cy="359502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1"/>
          <p:cNvSpPr/>
          <p:nvPr/>
        </p:nvSpPr>
        <p:spPr>
          <a:xfrm>
            <a:off x="332748" y="202010"/>
            <a:ext cx="232802" cy="19796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1"/>
          <p:cNvSpPr/>
          <p:nvPr/>
        </p:nvSpPr>
        <p:spPr>
          <a:xfrm>
            <a:off x="681138" y="57901"/>
            <a:ext cx="213801" cy="133034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1"/>
          <p:cNvSpPr/>
          <p:nvPr/>
        </p:nvSpPr>
        <p:spPr>
          <a:xfrm>
            <a:off x="332916" y="4687223"/>
            <a:ext cx="304069" cy="234399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1"/>
          <p:cNvSpPr/>
          <p:nvPr/>
        </p:nvSpPr>
        <p:spPr>
          <a:xfrm>
            <a:off x="380252" y="767349"/>
            <a:ext cx="137798" cy="305666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1"/>
          <p:cNvSpPr/>
          <p:nvPr/>
        </p:nvSpPr>
        <p:spPr>
          <a:xfrm>
            <a:off x="8678042" y="4055315"/>
            <a:ext cx="262901" cy="210662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1"/>
          <p:cNvSpPr/>
          <p:nvPr/>
        </p:nvSpPr>
        <p:spPr>
          <a:xfrm>
            <a:off x="698737" y="4467080"/>
            <a:ext cx="280332" cy="600207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"/>
          <p:cNvSpPr/>
          <p:nvPr/>
        </p:nvSpPr>
        <p:spPr>
          <a:xfrm>
            <a:off x="1107326" y="4517779"/>
            <a:ext cx="250233" cy="337334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8293219" y="4809127"/>
            <a:ext cx="283499" cy="258164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1"/>
          <p:cNvSpPr/>
          <p:nvPr/>
        </p:nvSpPr>
        <p:spPr>
          <a:xfrm>
            <a:off x="8049338" y="4737885"/>
            <a:ext cx="142562" cy="21063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1"/>
          <p:cNvSpPr/>
          <p:nvPr/>
        </p:nvSpPr>
        <p:spPr>
          <a:xfrm>
            <a:off x="8526030" y="4302363"/>
            <a:ext cx="568512" cy="234399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1"/>
          <p:cNvSpPr/>
          <p:nvPr/>
        </p:nvSpPr>
        <p:spPr>
          <a:xfrm>
            <a:off x="8324889" y="4419567"/>
            <a:ext cx="484605" cy="47350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"/>
          <p:cNvSpPr/>
          <p:nvPr/>
        </p:nvSpPr>
        <p:spPr>
          <a:xfrm>
            <a:off x="8117441" y="4546244"/>
            <a:ext cx="140964" cy="110894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1"/>
          <p:cNvSpPr/>
          <p:nvPr/>
        </p:nvSpPr>
        <p:spPr>
          <a:xfrm>
            <a:off x="1055058" y="4866169"/>
            <a:ext cx="98226" cy="77628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1"/>
          <p:cNvSpPr/>
          <p:nvPr/>
        </p:nvSpPr>
        <p:spPr>
          <a:xfrm>
            <a:off x="156942" y="946322"/>
            <a:ext cx="98226" cy="76031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1"/>
          <p:cNvSpPr/>
          <p:nvPr/>
        </p:nvSpPr>
        <p:spPr>
          <a:xfrm>
            <a:off x="128635" y="4414840"/>
            <a:ext cx="140964" cy="110866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1"/>
          <p:cNvSpPr/>
          <p:nvPr/>
        </p:nvSpPr>
        <p:spPr>
          <a:xfrm>
            <a:off x="65297" y="4585854"/>
            <a:ext cx="291402" cy="139395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1"/>
          <p:cNvSpPr/>
          <p:nvPr/>
        </p:nvSpPr>
        <p:spPr>
          <a:xfrm>
            <a:off x="8649720" y="659413"/>
            <a:ext cx="418074" cy="277165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1"/>
          <p:cNvSpPr/>
          <p:nvPr/>
        </p:nvSpPr>
        <p:spPr>
          <a:xfrm>
            <a:off x="8280731" y="616645"/>
            <a:ext cx="251803" cy="118797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1"/>
          <p:cNvSpPr/>
          <p:nvPr/>
        </p:nvSpPr>
        <p:spPr>
          <a:xfrm>
            <a:off x="8223699" y="81379"/>
            <a:ext cx="299333" cy="40383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1"/>
          <p:cNvSpPr/>
          <p:nvPr/>
        </p:nvSpPr>
        <p:spPr>
          <a:xfrm>
            <a:off x="988357" y="62638"/>
            <a:ext cx="188494" cy="253400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1"/>
          <p:cNvSpPr/>
          <p:nvPr/>
        </p:nvSpPr>
        <p:spPr>
          <a:xfrm>
            <a:off x="8431174" y="334761"/>
            <a:ext cx="508342" cy="231232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"/>
          <p:cNvSpPr/>
          <p:nvPr/>
        </p:nvSpPr>
        <p:spPr>
          <a:xfrm>
            <a:off x="76199" y="458559"/>
            <a:ext cx="565345" cy="402240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1"/>
          <p:cNvSpPr/>
          <p:nvPr/>
        </p:nvSpPr>
        <p:spPr>
          <a:xfrm>
            <a:off x="628870" y="216248"/>
            <a:ext cx="419699" cy="281901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1"/>
          <p:cNvSpPr/>
          <p:nvPr/>
        </p:nvSpPr>
        <p:spPr>
          <a:xfrm>
            <a:off x="8592688" y="748087"/>
            <a:ext cx="110894" cy="95059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1"/>
          <p:cNvSpPr/>
          <p:nvPr/>
        </p:nvSpPr>
        <p:spPr>
          <a:xfrm>
            <a:off x="576629" y="604238"/>
            <a:ext cx="117200" cy="117227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1"/>
          <p:cNvSpPr/>
          <p:nvPr/>
        </p:nvSpPr>
        <p:spPr>
          <a:xfrm>
            <a:off x="7976651" y="247657"/>
            <a:ext cx="190064" cy="26926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1"/>
          <p:cNvSpPr/>
          <p:nvPr/>
        </p:nvSpPr>
        <p:spPr>
          <a:xfrm>
            <a:off x="8073256" y="84546"/>
            <a:ext cx="140964" cy="110894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/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Google Shape;45;p3"/>
          <p:cNvSpPr/>
          <p:nvPr/>
        </p:nvSpPr>
        <p:spPr>
          <a:xfrm>
            <a:off x="7819049" y="4279674"/>
            <a:ext cx="237369" cy="234951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 flipH="1" rot="10800000">
            <a:off x="8209639" y="2765967"/>
            <a:ext cx="397991" cy="318909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6932025" y="4174163"/>
            <a:ext cx="429173" cy="390820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 rot="2325191">
            <a:off x="4300414" y="3864280"/>
            <a:ext cx="215816" cy="318868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 flipH="1" rot="10800000">
            <a:off x="7979525" y="2356054"/>
            <a:ext cx="860638" cy="354844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6979966" y="3584453"/>
            <a:ext cx="733617" cy="71681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 rot="-1227644">
            <a:off x="4988560" y="4283914"/>
            <a:ext cx="213398" cy="167875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 rot="1302955">
            <a:off x="494865" y="2402127"/>
            <a:ext cx="731219" cy="544245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424315" y="4038224"/>
            <a:ext cx="460313" cy="354844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978090" y="3704975"/>
            <a:ext cx="424379" cy="9086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4609731" y="3768371"/>
            <a:ext cx="378814" cy="5106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2517483" y="4309108"/>
            <a:ext cx="148699" cy="117517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"/>
          <p:cNvSpPr/>
          <p:nvPr/>
        </p:nvSpPr>
        <p:spPr>
          <a:xfrm rot="1302955">
            <a:off x="709863" y="3063411"/>
            <a:ext cx="213404" cy="167839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"/>
          <p:cNvSpPr/>
          <p:nvPr/>
        </p:nvSpPr>
        <p:spPr>
          <a:xfrm rot="-3814210">
            <a:off x="918830" y="2734888"/>
            <a:ext cx="441133" cy="211020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 rot="1827807">
            <a:off x="1588716" y="535573"/>
            <a:ext cx="352425" cy="299690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 rot="1827807">
            <a:off x="3501985" y="452707"/>
            <a:ext cx="323660" cy="201391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 rot="1827807">
            <a:off x="1185423" y="1261974"/>
            <a:ext cx="208603" cy="462729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 rot="1827807">
            <a:off x="848950" y="1332927"/>
            <a:ext cx="148699" cy="115099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 rot="1827807">
            <a:off x="3855665" y="672377"/>
            <a:ext cx="285350" cy="383607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 rot="1827807">
            <a:off x="943942" y="779697"/>
            <a:ext cx="855841" cy="608927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 rot="1827807">
            <a:off x="3233619" y="682663"/>
            <a:ext cx="635356" cy="426753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 rot="1827807">
            <a:off x="1641303" y="1211644"/>
            <a:ext cx="177421" cy="177463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"/>
          <p:cNvSpPr/>
          <p:nvPr/>
        </p:nvSpPr>
        <p:spPr>
          <a:xfrm rot="-1238213">
            <a:off x="7575209" y="1241478"/>
            <a:ext cx="632899" cy="419584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3"/>
          <p:cNvSpPr/>
          <p:nvPr/>
        </p:nvSpPr>
        <p:spPr>
          <a:xfrm rot="-1238213">
            <a:off x="6995489" y="1429804"/>
            <a:ext cx="381190" cy="179840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 rot="-1238213">
            <a:off x="6702849" y="675419"/>
            <a:ext cx="453143" cy="611347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"/>
          <p:cNvSpPr/>
          <p:nvPr/>
        </p:nvSpPr>
        <p:spPr>
          <a:xfrm rot="-1238213">
            <a:off x="7075758" y="876307"/>
            <a:ext cx="769551" cy="3500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"/>
          <p:cNvSpPr/>
          <p:nvPr/>
        </p:nvSpPr>
        <p:spPr>
          <a:xfrm rot="-1238213">
            <a:off x="6410986" y="1078469"/>
            <a:ext cx="287727" cy="40762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"/>
          <p:cNvSpPr/>
          <p:nvPr/>
        </p:nvSpPr>
        <p:spPr>
          <a:xfrm rot="-1238213">
            <a:off x="6420955" y="816647"/>
            <a:ext cx="213398" cy="167875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2564727" y="3768374"/>
            <a:ext cx="258866" cy="348972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3"/>
          <p:cNvSpPr/>
          <p:nvPr/>
        </p:nvSpPr>
        <p:spPr>
          <a:xfrm rot="-1238213">
            <a:off x="5331439" y="1035509"/>
            <a:ext cx="405202" cy="234951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3"/>
          <p:cNvSpPr/>
          <p:nvPr/>
        </p:nvSpPr>
        <p:spPr>
          <a:xfrm rot="-1238213">
            <a:off x="5199525" y="1012194"/>
            <a:ext cx="167875" cy="14390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chemeClr val="accent5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idx="1" type="body"/>
          </p:nvPr>
        </p:nvSpPr>
        <p:spPr>
          <a:xfrm>
            <a:off x="2201675" y="2161800"/>
            <a:ext cx="474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7B77C8"/>
              </a:buClr>
              <a:buSzPts val="2400"/>
              <a:buChar char="﹡"/>
              <a:defRPr>
                <a:solidFill>
                  <a:srgbClr val="7B77C8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rgbClr val="7B77C8"/>
                </a:solidFill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●"/>
              <a:defRPr>
                <a:solidFill>
                  <a:srgbClr val="7B77C8"/>
                </a:solidFill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○"/>
              <a:defRPr>
                <a:solidFill>
                  <a:srgbClr val="7B77C8"/>
                </a:solidFill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7B77C8"/>
              </a:buClr>
              <a:buSzPts val="2400"/>
              <a:buChar char="■"/>
              <a:defRPr>
                <a:solidFill>
                  <a:srgbClr val="7B77C8"/>
                </a:solidFill>
              </a:defRPr>
            </a:lvl9pPr>
          </a:lstStyle>
          <a:p/>
        </p:txBody>
      </p:sp>
      <p:sp>
        <p:nvSpPr>
          <p:cNvPr id="78" name="Google Shape;78;p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rgbClr val="7B77C8"/>
                </a:solidFill>
              </a:defRPr>
            </a:lvl1pPr>
            <a:lvl2pPr lvl="1">
              <a:buNone/>
              <a:defRPr>
                <a:solidFill>
                  <a:srgbClr val="7B77C8"/>
                </a:solidFill>
              </a:defRPr>
            </a:lvl2pPr>
            <a:lvl3pPr lvl="2">
              <a:buNone/>
              <a:defRPr>
                <a:solidFill>
                  <a:srgbClr val="7B77C8"/>
                </a:solidFill>
              </a:defRPr>
            </a:lvl3pPr>
            <a:lvl4pPr lvl="3">
              <a:buNone/>
              <a:defRPr>
                <a:solidFill>
                  <a:srgbClr val="7B77C8"/>
                </a:solidFill>
              </a:defRPr>
            </a:lvl4pPr>
            <a:lvl5pPr lvl="4">
              <a:buNone/>
              <a:defRPr>
                <a:solidFill>
                  <a:srgbClr val="7B77C8"/>
                </a:solidFill>
              </a:defRPr>
            </a:lvl5pPr>
            <a:lvl6pPr lvl="5">
              <a:buNone/>
              <a:defRPr>
                <a:solidFill>
                  <a:srgbClr val="7B77C8"/>
                </a:solidFill>
              </a:defRPr>
            </a:lvl6pPr>
            <a:lvl7pPr lvl="6">
              <a:buNone/>
              <a:defRPr>
                <a:solidFill>
                  <a:srgbClr val="7B77C8"/>
                </a:solidFill>
              </a:defRPr>
            </a:lvl7pPr>
            <a:lvl8pPr lvl="7">
              <a:buNone/>
              <a:defRPr>
                <a:solidFill>
                  <a:srgbClr val="7B77C8"/>
                </a:solidFill>
              </a:defRPr>
            </a:lvl8pPr>
            <a:lvl9pPr lvl="8">
              <a:buNone/>
              <a:defRPr>
                <a:solidFill>
                  <a:srgbClr val="7B77C8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4"/>
          <p:cNvSpPr/>
          <p:nvPr/>
        </p:nvSpPr>
        <p:spPr>
          <a:xfrm>
            <a:off x="7411466" y="4537569"/>
            <a:ext cx="191219" cy="195569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/>
          <p:nvPr/>
        </p:nvSpPr>
        <p:spPr>
          <a:xfrm flipH="1" rot="10800000">
            <a:off x="7513606" y="2721238"/>
            <a:ext cx="320612" cy="26545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"/>
          <p:cNvSpPr/>
          <p:nvPr/>
        </p:nvSpPr>
        <p:spPr>
          <a:xfrm>
            <a:off x="6696926" y="4449742"/>
            <a:ext cx="345732" cy="325313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4"/>
          <p:cNvSpPr/>
          <p:nvPr/>
        </p:nvSpPr>
        <p:spPr>
          <a:xfrm rot="2380540">
            <a:off x="4232665" y="4396136"/>
            <a:ext cx="176144" cy="262107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/>
          <p:nvPr/>
        </p:nvSpPr>
        <p:spPr>
          <a:xfrm flipH="1" rot="10800000">
            <a:off x="7328238" y="2380028"/>
            <a:ext cx="693311" cy="295366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6735544" y="3958867"/>
            <a:ext cx="590985" cy="596667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/>
          <p:nvPr/>
        </p:nvSpPr>
        <p:spPr>
          <a:xfrm rot="-1265014">
            <a:off x="4787792" y="4744045"/>
            <a:ext cx="172612" cy="139202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"/>
          <p:cNvSpPr/>
          <p:nvPr/>
        </p:nvSpPr>
        <p:spPr>
          <a:xfrm rot="1342143">
            <a:off x="1297621" y="2419363"/>
            <a:ext cx="591778" cy="451068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1948248" y="4203161"/>
            <a:ext cx="370818" cy="295366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2394340" y="3925764"/>
            <a:ext cx="341870" cy="756321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4482980" y="4314635"/>
            <a:ext cx="305164" cy="425075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2828848" y="4428645"/>
            <a:ext cx="119789" cy="9781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 rot="1342143">
            <a:off x="1471775" y="2969131"/>
            <a:ext cx="172709" cy="139104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4"/>
          <p:cNvSpPr/>
          <p:nvPr/>
        </p:nvSpPr>
        <p:spPr>
          <a:xfrm rot="-3858601">
            <a:off x="1635743" y="2697635"/>
            <a:ext cx="364876" cy="171119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4"/>
          <p:cNvSpPr/>
          <p:nvPr/>
        </p:nvSpPr>
        <p:spPr>
          <a:xfrm rot="3360721">
            <a:off x="2243738" y="540277"/>
            <a:ext cx="286353" cy="247417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"/>
          <p:cNvSpPr/>
          <p:nvPr/>
        </p:nvSpPr>
        <p:spPr>
          <a:xfrm rot="8704698">
            <a:off x="7218899" y="4030141"/>
            <a:ext cx="262979" cy="1662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 rot="3360721">
            <a:off x="1673204" y="923771"/>
            <a:ext cx="169495" cy="38201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/>
          <p:nvPr/>
        </p:nvSpPr>
        <p:spPr>
          <a:xfrm rot="3360721">
            <a:off x="1465224" y="866047"/>
            <a:ext cx="120821" cy="95023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"/>
          <p:cNvSpPr/>
          <p:nvPr/>
        </p:nvSpPr>
        <p:spPr>
          <a:xfrm rot="3360721">
            <a:off x="1612800" y="581705"/>
            <a:ext cx="695389" cy="502715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4235661" y="408065"/>
            <a:ext cx="679518" cy="413378"/>
            <a:chOff x="4057027" y="451024"/>
            <a:chExt cx="788852" cy="479891"/>
          </a:xfrm>
        </p:grpSpPr>
        <p:sp>
          <p:nvSpPr>
            <p:cNvPr id="99" name="Google Shape;99;p4"/>
            <p:cNvSpPr/>
            <p:nvPr/>
          </p:nvSpPr>
          <p:spPr>
            <a:xfrm rot="1877252">
              <a:off x="4498961" y="503709"/>
              <a:ext cx="274218" cy="374537"/>
            </a:xfrm>
            <a:custGeom>
              <a:rect b="b" l="l" r="r" t="t"/>
              <a:pathLst>
                <a:path extrusionOk="0" h="9202" w="6845">
                  <a:moveTo>
                    <a:pt x="2129" y="1"/>
                  </a:moveTo>
                  <a:lnTo>
                    <a:pt x="1726" y="58"/>
                  </a:lnTo>
                  <a:lnTo>
                    <a:pt x="1323" y="173"/>
                  </a:lnTo>
                  <a:lnTo>
                    <a:pt x="978" y="346"/>
                  </a:lnTo>
                  <a:lnTo>
                    <a:pt x="633" y="633"/>
                  </a:lnTo>
                  <a:lnTo>
                    <a:pt x="346" y="978"/>
                  </a:lnTo>
                  <a:lnTo>
                    <a:pt x="173" y="1323"/>
                  </a:lnTo>
                  <a:lnTo>
                    <a:pt x="1" y="1726"/>
                  </a:lnTo>
                  <a:lnTo>
                    <a:pt x="1" y="2128"/>
                  </a:lnTo>
                  <a:lnTo>
                    <a:pt x="1" y="2473"/>
                  </a:lnTo>
                  <a:lnTo>
                    <a:pt x="116" y="2876"/>
                  </a:lnTo>
                  <a:lnTo>
                    <a:pt x="231" y="3278"/>
                  </a:lnTo>
                  <a:lnTo>
                    <a:pt x="461" y="3623"/>
                  </a:lnTo>
                  <a:lnTo>
                    <a:pt x="921" y="4256"/>
                  </a:lnTo>
                  <a:lnTo>
                    <a:pt x="1438" y="4831"/>
                  </a:lnTo>
                  <a:lnTo>
                    <a:pt x="2071" y="5291"/>
                  </a:lnTo>
                  <a:lnTo>
                    <a:pt x="2704" y="5751"/>
                  </a:lnTo>
                  <a:lnTo>
                    <a:pt x="4429" y="6844"/>
                  </a:lnTo>
                  <a:lnTo>
                    <a:pt x="5234" y="7476"/>
                  </a:lnTo>
                  <a:lnTo>
                    <a:pt x="5636" y="7821"/>
                  </a:lnTo>
                  <a:lnTo>
                    <a:pt x="5981" y="8166"/>
                  </a:lnTo>
                  <a:lnTo>
                    <a:pt x="6326" y="8684"/>
                  </a:lnTo>
                  <a:lnTo>
                    <a:pt x="6557" y="9202"/>
                  </a:lnTo>
                  <a:lnTo>
                    <a:pt x="6614" y="9202"/>
                  </a:lnTo>
                  <a:lnTo>
                    <a:pt x="6672" y="8972"/>
                  </a:lnTo>
                  <a:lnTo>
                    <a:pt x="6787" y="8569"/>
                  </a:lnTo>
                  <a:lnTo>
                    <a:pt x="6787" y="7936"/>
                  </a:lnTo>
                  <a:lnTo>
                    <a:pt x="6844" y="7304"/>
                  </a:lnTo>
                  <a:lnTo>
                    <a:pt x="6787" y="6729"/>
                  </a:lnTo>
                  <a:lnTo>
                    <a:pt x="6729" y="6096"/>
                  </a:lnTo>
                  <a:lnTo>
                    <a:pt x="6614" y="5464"/>
                  </a:lnTo>
                  <a:lnTo>
                    <a:pt x="6442" y="4831"/>
                  </a:lnTo>
                  <a:lnTo>
                    <a:pt x="6039" y="3681"/>
                  </a:lnTo>
                  <a:lnTo>
                    <a:pt x="5636" y="2761"/>
                  </a:lnTo>
                  <a:lnTo>
                    <a:pt x="5406" y="2358"/>
                  </a:lnTo>
                  <a:lnTo>
                    <a:pt x="5119" y="1956"/>
                  </a:lnTo>
                  <a:lnTo>
                    <a:pt x="4831" y="1553"/>
                  </a:lnTo>
                  <a:lnTo>
                    <a:pt x="4486" y="1208"/>
                  </a:lnTo>
                  <a:lnTo>
                    <a:pt x="4084" y="863"/>
                  </a:lnTo>
                  <a:lnTo>
                    <a:pt x="3681" y="576"/>
                  </a:lnTo>
                  <a:lnTo>
                    <a:pt x="3336" y="346"/>
                  </a:lnTo>
                  <a:lnTo>
                    <a:pt x="2934" y="173"/>
                  </a:lnTo>
                  <a:lnTo>
                    <a:pt x="2531" y="58"/>
                  </a:lnTo>
                  <a:lnTo>
                    <a:pt x="21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1877511">
              <a:off x="4098464" y="543776"/>
              <a:ext cx="431351" cy="294387"/>
            </a:xfrm>
            <a:custGeom>
              <a:rect b="b" l="l" r="r" t="t"/>
              <a:pathLst>
                <a:path extrusionOk="0" h="10237" w="15241">
                  <a:moveTo>
                    <a:pt x="3796" y="1"/>
                  </a:moveTo>
                  <a:lnTo>
                    <a:pt x="3106" y="58"/>
                  </a:lnTo>
                  <a:lnTo>
                    <a:pt x="2474" y="231"/>
                  </a:lnTo>
                  <a:lnTo>
                    <a:pt x="1841" y="461"/>
                  </a:lnTo>
                  <a:lnTo>
                    <a:pt x="1323" y="806"/>
                  </a:lnTo>
                  <a:lnTo>
                    <a:pt x="863" y="1266"/>
                  </a:lnTo>
                  <a:lnTo>
                    <a:pt x="633" y="1553"/>
                  </a:lnTo>
                  <a:lnTo>
                    <a:pt x="461" y="1841"/>
                  </a:lnTo>
                  <a:lnTo>
                    <a:pt x="288" y="2128"/>
                  </a:lnTo>
                  <a:lnTo>
                    <a:pt x="173" y="2473"/>
                  </a:lnTo>
                  <a:lnTo>
                    <a:pt x="58" y="3221"/>
                  </a:lnTo>
                  <a:lnTo>
                    <a:pt x="1" y="3854"/>
                  </a:lnTo>
                  <a:lnTo>
                    <a:pt x="116" y="4486"/>
                  </a:lnTo>
                  <a:lnTo>
                    <a:pt x="346" y="5061"/>
                  </a:lnTo>
                  <a:lnTo>
                    <a:pt x="691" y="5579"/>
                  </a:lnTo>
                  <a:lnTo>
                    <a:pt x="1093" y="6096"/>
                  </a:lnTo>
                  <a:lnTo>
                    <a:pt x="1611" y="6499"/>
                  </a:lnTo>
                  <a:lnTo>
                    <a:pt x="2186" y="6901"/>
                  </a:lnTo>
                  <a:lnTo>
                    <a:pt x="2761" y="7189"/>
                  </a:lnTo>
                  <a:lnTo>
                    <a:pt x="3336" y="7419"/>
                  </a:lnTo>
                  <a:lnTo>
                    <a:pt x="3911" y="7649"/>
                  </a:lnTo>
                  <a:lnTo>
                    <a:pt x="4486" y="7822"/>
                  </a:lnTo>
                  <a:lnTo>
                    <a:pt x="5751" y="8109"/>
                  </a:lnTo>
                  <a:lnTo>
                    <a:pt x="7017" y="8224"/>
                  </a:lnTo>
                  <a:lnTo>
                    <a:pt x="8627" y="8339"/>
                  </a:lnTo>
                  <a:lnTo>
                    <a:pt x="10294" y="8512"/>
                  </a:lnTo>
                  <a:lnTo>
                    <a:pt x="11157" y="8627"/>
                  </a:lnTo>
                  <a:lnTo>
                    <a:pt x="11962" y="8742"/>
                  </a:lnTo>
                  <a:lnTo>
                    <a:pt x="12767" y="8972"/>
                  </a:lnTo>
                  <a:lnTo>
                    <a:pt x="13515" y="9259"/>
                  </a:lnTo>
                  <a:lnTo>
                    <a:pt x="14377" y="9662"/>
                  </a:lnTo>
                  <a:lnTo>
                    <a:pt x="14780" y="9892"/>
                  </a:lnTo>
                  <a:lnTo>
                    <a:pt x="15183" y="10179"/>
                  </a:lnTo>
                  <a:lnTo>
                    <a:pt x="15240" y="10237"/>
                  </a:lnTo>
                  <a:lnTo>
                    <a:pt x="15240" y="10122"/>
                  </a:lnTo>
                  <a:lnTo>
                    <a:pt x="15183" y="9834"/>
                  </a:lnTo>
                  <a:lnTo>
                    <a:pt x="14952" y="9144"/>
                  </a:lnTo>
                  <a:lnTo>
                    <a:pt x="14550" y="8224"/>
                  </a:lnTo>
                  <a:lnTo>
                    <a:pt x="14090" y="7361"/>
                  </a:lnTo>
                  <a:lnTo>
                    <a:pt x="13572" y="6499"/>
                  </a:lnTo>
                  <a:lnTo>
                    <a:pt x="12997" y="5636"/>
                  </a:lnTo>
                  <a:lnTo>
                    <a:pt x="12365" y="4831"/>
                  </a:lnTo>
                  <a:lnTo>
                    <a:pt x="11675" y="4084"/>
                  </a:lnTo>
                  <a:lnTo>
                    <a:pt x="10985" y="3394"/>
                  </a:lnTo>
                  <a:lnTo>
                    <a:pt x="10237" y="2703"/>
                  </a:lnTo>
                  <a:lnTo>
                    <a:pt x="9604" y="2186"/>
                  </a:lnTo>
                  <a:lnTo>
                    <a:pt x="8972" y="1726"/>
                  </a:lnTo>
                  <a:lnTo>
                    <a:pt x="8282" y="1323"/>
                  </a:lnTo>
                  <a:lnTo>
                    <a:pt x="7592" y="921"/>
                  </a:lnTo>
                  <a:lnTo>
                    <a:pt x="6844" y="576"/>
                  </a:lnTo>
                  <a:lnTo>
                    <a:pt x="6096" y="346"/>
                  </a:lnTo>
                  <a:lnTo>
                    <a:pt x="5291" y="173"/>
                  </a:lnTo>
                  <a:lnTo>
                    <a:pt x="44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" name="Google Shape;101;p4"/>
          <p:cNvSpPr/>
          <p:nvPr/>
        </p:nvSpPr>
        <p:spPr>
          <a:xfrm rot="3360721">
            <a:off x="2075212" y="1043947"/>
            <a:ext cx="144159" cy="146509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"/>
          <p:cNvSpPr/>
          <p:nvPr/>
        </p:nvSpPr>
        <p:spPr>
          <a:xfrm rot="-1994755">
            <a:off x="7343189" y="2110169"/>
            <a:ext cx="327777" cy="194810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"/>
          <p:cNvSpPr/>
          <p:nvPr/>
        </p:nvSpPr>
        <p:spPr>
          <a:xfrm rot="-1275809">
            <a:off x="7632394" y="1006289"/>
            <a:ext cx="511987" cy="347890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"/>
          <p:cNvSpPr/>
          <p:nvPr/>
        </p:nvSpPr>
        <p:spPr>
          <a:xfrm rot="-1275809">
            <a:off x="7165828" y="1162657"/>
            <a:ext cx="308366" cy="14911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"/>
          <p:cNvSpPr/>
          <p:nvPr/>
        </p:nvSpPr>
        <p:spPr>
          <a:xfrm rot="-1275809">
            <a:off x="6929968" y="535417"/>
            <a:ext cx="366572" cy="506886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"/>
          <p:cNvSpPr/>
          <p:nvPr/>
        </p:nvSpPr>
        <p:spPr>
          <a:xfrm rot="-1275809">
            <a:off x="7229831" y="702206"/>
            <a:ext cx="622532" cy="290237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"/>
          <p:cNvSpPr/>
          <p:nvPr/>
        </p:nvSpPr>
        <p:spPr>
          <a:xfrm rot="-1275809">
            <a:off x="1721366" y="4467501"/>
            <a:ext cx="135804" cy="119316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"/>
          <p:cNvSpPr/>
          <p:nvPr/>
        </p:nvSpPr>
        <p:spPr>
          <a:xfrm rot="-1275809">
            <a:off x="6695139" y="870581"/>
            <a:ext cx="232758" cy="337970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/>
          <p:nvPr/>
        </p:nvSpPr>
        <p:spPr>
          <a:xfrm rot="-1275809">
            <a:off x="6703297" y="652245"/>
            <a:ext cx="172630" cy="139191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2866905" y="3978538"/>
            <a:ext cx="208524" cy="290478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﹡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14" name="Google Shape;114;p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5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6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7" name="Google Shape;177;p6"/>
          <p:cNvSpPr txBox="1"/>
          <p:nvPr>
            <p:ph idx="1" type="body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8" name="Google Shape;178;p6"/>
          <p:cNvSpPr txBox="1"/>
          <p:nvPr>
            <p:ph idx="2" type="body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79" name="Google Shape;179;p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7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7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7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7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7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7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7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7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7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2" name="Google Shape;212;p7"/>
          <p:cNvSpPr txBox="1"/>
          <p:nvPr>
            <p:ph idx="1" type="body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3" name="Google Shape;213;p7"/>
          <p:cNvSpPr txBox="1"/>
          <p:nvPr>
            <p:ph idx="2" type="body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4" name="Google Shape;214;p7"/>
          <p:cNvSpPr txBox="1"/>
          <p:nvPr>
            <p:ph idx="3" type="body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﹡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5" name="Google Shape;215;p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8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8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8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8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8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8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8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8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8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8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8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8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8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8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8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8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8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8" name="Google Shape;248;p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9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9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9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9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9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9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9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9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9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9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9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9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9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9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9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9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9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7B77C8"/>
              </a:buClr>
              <a:buSzPts val="1800"/>
              <a:buNone/>
              <a:defRPr sz="1800">
                <a:solidFill>
                  <a:srgbClr val="7B77C8"/>
                </a:solidFill>
              </a:defRPr>
            </a:lvl1pPr>
          </a:lstStyle>
          <a:p/>
        </p:txBody>
      </p:sp>
      <p:sp>
        <p:nvSpPr>
          <p:cNvPr id="281" name="Google Shape;281;p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10"/>
          <p:cNvSpPr/>
          <p:nvPr/>
        </p:nvSpPr>
        <p:spPr>
          <a:xfrm>
            <a:off x="8756382" y="4814861"/>
            <a:ext cx="176272" cy="174476"/>
          </a:xfrm>
          <a:custGeom>
            <a:rect b="b" l="l" r="r" t="t"/>
            <a:pathLst>
              <a:path extrusionOk="0" h="5636" w="5694">
                <a:moveTo>
                  <a:pt x="2703" y="0"/>
                </a:moveTo>
                <a:lnTo>
                  <a:pt x="2185" y="58"/>
                </a:lnTo>
                <a:lnTo>
                  <a:pt x="1725" y="230"/>
                </a:lnTo>
                <a:lnTo>
                  <a:pt x="1323" y="460"/>
                </a:lnTo>
                <a:lnTo>
                  <a:pt x="978" y="690"/>
                </a:lnTo>
                <a:lnTo>
                  <a:pt x="690" y="1035"/>
                </a:lnTo>
                <a:lnTo>
                  <a:pt x="460" y="1380"/>
                </a:lnTo>
                <a:lnTo>
                  <a:pt x="230" y="1725"/>
                </a:lnTo>
                <a:lnTo>
                  <a:pt x="115" y="2128"/>
                </a:lnTo>
                <a:lnTo>
                  <a:pt x="58" y="2588"/>
                </a:lnTo>
                <a:lnTo>
                  <a:pt x="0" y="2991"/>
                </a:lnTo>
                <a:lnTo>
                  <a:pt x="58" y="3451"/>
                </a:lnTo>
                <a:lnTo>
                  <a:pt x="173" y="3853"/>
                </a:lnTo>
                <a:lnTo>
                  <a:pt x="403" y="4256"/>
                </a:lnTo>
                <a:lnTo>
                  <a:pt x="633" y="4601"/>
                </a:lnTo>
                <a:lnTo>
                  <a:pt x="920" y="4888"/>
                </a:lnTo>
                <a:lnTo>
                  <a:pt x="1265" y="5176"/>
                </a:lnTo>
                <a:lnTo>
                  <a:pt x="1610" y="5406"/>
                </a:lnTo>
                <a:lnTo>
                  <a:pt x="2013" y="5521"/>
                </a:lnTo>
                <a:lnTo>
                  <a:pt x="2415" y="5636"/>
                </a:lnTo>
                <a:lnTo>
                  <a:pt x="3278" y="5636"/>
                </a:lnTo>
                <a:lnTo>
                  <a:pt x="3738" y="5521"/>
                </a:lnTo>
                <a:lnTo>
                  <a:pt x="4141" y="5348"/>
                </a:lnTo>
                <a:lnTo>
                  <a:pt x="4486" y="5176"/>
                </a:lnTo>
                <a:lnTo>
                  <a:pt x="4831" y="4888"/>
                </a:lnTo>
                <a:lnTo>
                  <a:pt x="5118" y="4543"/>
                </a:lnTo>
                <a:lnTo>
                  <a:pt x="5348" y="4198"/>
                </a:lnTo>
                <a:lnTo>
                  <a:pt x="5521" y="3796"/>
                </a:lnTo>
                <a:lnTo>
                  <a:pt x="5636" y="3393"/>
                </a:lnTo>
                <a:lnTo>
                  <a:pt x="5693" y="2933"/>
                </a:lnTo>
                <a:lnTo>
                  <a:pt x="5693" y="2531"/>
                </a:lnTo>
                <a:lnTo>
                  <a:pt x="5578" y="2128"/>
                </a:lnTo>
                <a:lnTo>
                  <a:pt x="5463" y="1668"/>
                </a:lnTo>
                <a:lnTo>
                  <a:pt x="5233" y="1323"/>
                </a:lnTo>
                <a:lnTo>
                  <a:pt x="4946" y="920"/>
                </a:lnTo>
                <a:lnTo>
                  <a:pt x="4543" y="575"/>
                </a:lnTo>
                <a:lnTo>
                  <a:pt x="4141" y="345"/>
                </a:lnTo>
                <a:lnTo>
                  <a:pt x="3681" y="115"/>
                </a:lnTo>
                <a:lnTo>
                  <a:pt x="322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0"/>
          <p:cNvSpPr/>
          <p:nvPr/>
        </p:nvSpPr>
        <p:spPr>
          <a:xfrm>
            <a:off x="8591870" y="158066"/>
            <a:ext cx="300907" cy="174476"/>
          </a:xfrm>
          <a:custGeom>
            <a:rect b="b" l="l" r="r" t="t"/>
            <a:pathLst>
              <a:path extrusionOk="0" h="5636" w="9720">
                <a:moveTo>
                  <a:pt x="7477" y="0"/>
                </a:moveTo>
                <a:lnTo>
                  <a:pt x="7074" y="58"/>
                </a:lnTo>
                <a:lnTo>
                  <a:pt x="6614" y="230"/>
                </a:lnTo>
                <a:lnTo>
                  <a:pt x="6154" y="460"/>
                </a:lnTo>
                <a:lnTo>
                  <a:pt x="5752" y="690"/>
                </a:lnTo>
                <a:lnTo>
                  <a:pt x="5349" y="978"/>
                </a:lnTo>
                <a:lnTo>
                  <a:pt x="4601" y="1668"/>
                </a:lnTo>
                <a:lnTo>
                  <a:pt x="3969" y="2358"/>
                </a:lnTo>
                <a:lnTo>
                  <a:pt x="3106" y="3221"/>
                </a:lnTo>
                <a:lnTo>
                  <a:pt x="2646" y="3681"/>
                </a:lnTo>
                <a:lnTo>
                  <a:pt x="2186" y="4083"/>
                </a:lnTo>
                <a:lnTo>
                  <a:pt x="1726" y="4486"/>
                </a:lnTo>
                <a:lnTo>
                  <a:pt x="1209" y="4773"/>
                </a:lnTo>
                <a:lnTo>
                  <a:pt x="634" y="5003"/>
                </a:lnTo>
                <a:lnTo>
                  <a:pt x="1" y="5118"/>
                </a:lnTo>
                <a:lnTo>
                  <a:pt x="1" y="5176"/>
                </a:lnTo>
                <a:lnTo>
                  <a:pt x="173" y="5291"/>
                </a:lnTo>
                <a:lnTo>
                  <a:pt x="576" y="5406"/>
                </a:lnTo>
                <a:lnTo>
                  <a:pt x="1554" y="5578"/>
                </a:lnTo>
                <a:lnTo>
                  <a:pt x="2531" y="5636"/>
                </a:lnTo>
                <a:lnTo>
                  <a:pt x="3566" y="5578"/>
                </a:lnTo>
                <a:lnTo>
                  <a:pt x="4486" y="5463"/>
                </a:lnTo>
                <a:lnTo>
                  <a:pt x="5407" y="5233"/>
                </a:lnTo>
                <a:lnTo>
                  <a:pt x="6327" y="4946"/>
                </a:lnTo>
                <a:lnTo>
                  <a:pt x="7247" y="4601"/>
                </a:lnTo>
                <a:lnTo>
                  <a:pt x="7649" y="4371"/>
                </a:lnTo>
                <a:lnTo>
                  <a:pt x="8052" y="4083"/>
                </a:lnTo>
                <a:lnTo>
                  <a:pt x="8627" y="3623"/>
                </a:lnTo>
                <a:lnTo>
                  <a:pt x="8914" y="3336"/>
                </a:lnTo>
                <a:lnTo>
                  <a:pt x="9202" y="2991"/>
                </a:lnTo>
                <a:lnTo>
                  <a:pt x="9432" y="2703"/>
                </a:lnTo>
                <a:lnTo>
                  <a:pt x="9605" y="2301"/>
                </a:lnTo>
                <a:lnTo>
                  <a:pt x="9720" y="1956"/>
                </a:lnTo>
                <a:lnTo>
                  <a:pt x="9720" y="1553"/>
                </a:lnTo>
                <a:lnTo>
                  <a:pt x="9605" y="1150"/>
                </a:lnTo>
                <a:lnTo>
                  <a:pt x="9375" y="805"/>
                </a:lnTo>
                <a:lnTo>
                  <a:pt x="9087" y="518"/>
                </a:lnTo>
                <a:lnTo>
                  <a:pt x="8742" y="288"/>
                </a:lnTo>
                <a:lnTo>
                  <a:pt x="8282" y="115"/>
                </a:lnTo>
                <a:lnTo>
                  <a:pt x="7879" y="58"/>
                </a:lnTo>
                <a:lnTo>
                  <a:pt x="74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0"/>
          <p:cNvSpPr/>
          <p:nvPr/>
        </p:nvSpPr>
        <p:spPr>
          <a:xfrm>
            <a:off x="476396" y="4122342"/>
            <a:ext cx="542995" cy="404150"/>
          </a:xfrm>
          <a:custGeom>
            <a:rect b="b" l="l" r="r" t="t"/>
            <a:pathLst>
              <a:path extrusionOk="0" h="13055" w="17540">
                <a:moveTo>
                  <a:pt x="17540" y="0"/>
                </a:moveTo>
                <a:lnTo>
                  <a:pt x="17482" y="58"/>
                </a:lnTo>
                <a:lnTo>
                  <a:pt x="17080" y="518"/>
                </a:lnTo>
                <a:lnTo>
                  <a:pt x="16620" y="978"/>
                </a:lnTo>
                <a:lnTo>
                  <a:pt x="16160" y="1323"/>
                </a:lnTo>
                <a:lnTo>
                  <a:pt x="15642" y="1610"/>
                </a:lnTo>
                <a:lnTo>
                  <a:pt x="15124" y="1898"/>
                </a:lnTo>
                <a:lnTo>
                  <a:pt x="14549" y="2185"/>
                </a:lnTo>
                <a:lnTo>
                  <a:pt x="13399" y="2531"/>
                </a:lnTo>
                <a:lnTo>
                  <a:pt x="12192" y="2876"/>
                </a:lnTo>
                <a:lnTo>
                  <a:pt x="10984" y="3106"/>
                </a:lnTo>
                <a:lnTo>
                  <a:pt x="9776" y="3336"/>
                </a:lnTo>
                <a:lnTo>
                  <a:pt x="8569" y="3566"/>
                </a:lnTo>
                <a:lnTo>
                  <a:pt x="6728" y="3968"/>
                </a:lnTo>
                <a:lnTo>
                  <a:pt x="5751" y="4198"/>
                </a:lnTo>
                <a:lnTo>
                  <a:pt x="4831" y="4428"/>
                </a:lnTo>
                <a:lnTo>
                  <a:pt x="3911" y="4773"/>
                </a:lnTo>
                <a:lnTo>
                  <a:pt x="3048" y="5176"/>
                </a:lnTo>
                <a:lnTo>
                  <a:pt x="2243" y="5693"/>
                </a:lnTo>
                <a:lnTo>
                  <a:pt x="1495" y="6268"/>
                </a:lnTo>
                <a:lnTo>
                  <a:pt x="1208" y="6556"/>
                </a:lnTo>
                <a:lnTo>
                  <a:pt x="978" y="6901"/>
                </a:lnTo>
                <a:lnTo>
                  <a:pt x="748" y="7246"/>
                </a:lnTo>
                <a:lnTo>
                  <a:pt x="518" y="7591"/>
                </a:lnTo>
                <a:lnTo>
                  <a:pt x="345" y="7994"/>
                </a:lnTo>
                <a:lnTo>
                  <a:pt x="173" y="8396"/>
                </a:lnTo>
                <a:lnTo>
                  <a:pt x="115" y="8856"/>
                </a:lnTo>
                <a:lnTo>
                  <a:pt x="0" y="9259"/>
                </a:lnTo>
                <a:lnTo>
                  <a:pt x="0" y="9719"/>
                </a:lnTo>
                <a:lnTo>
                  <a:pt x="0" y="10121"/>
                </a:lnTo>
                <a:lnTo>
                  <a:pt x="58" y="10524"/>
                </a:lnTo>
                <a:lnTo>
                  <a:pt x="173" y="10926"/>
                </a:lnTo>
                <a:lnTo>
                  <a:pt x="288" y="11329"/>
                </a:lnTo>
                <a:lnTo>
                  <a:pt x="518" y="11674"/>
                </a:lnTo>
                <a:lnTo>
                  <a:pt x="748" y="12019"/>
                </a:lnTo>
                <a:lnTo>
                  <a:pt x="1035" y="12307"/>
                </a:lnTo>
                <a:lnTo>
                  <a:pt x="1380" y="12537"/>
                </a:lnTo>
                <a:lnTo>
                  <a:pt x="1725" y="12709"/>
                </a:lnTo>
                <a:lnTo>
                  <a:pt x="2070" y="12882"/>
                </a:lnTo>
                <a:lnTo>
                  <a:pt x="2415" y="12997"/>
                </a:lnTo>
                <a:lnTo>
                  <a:pt x="2818" y="13054"/>
                </a:lnTo>
                <a:lnTo>
                  <a:pt x="4026" y="13054"/>
                </a:lnTo>
                <a:lnTo>
                  <a:pt x="4831" y="12939"/>
                </a:lnTo>
                <a:lnTo>
                  <a:pt x="5636" y="12767"/>
                </a:lnTo>
                <a:lnTo>
                  <a:pt x="6383" y="12537"/>
                </a:lnTo>
                <a:lnTo>
                  <a:pt x="7073" y="12307"/>
                </a:lnTo>
                <a:lnTo>
                  <a:pt x="7936" y="11904"/>
                </a:lnTo>
                <a:lnTo>
                  <a:pt x="8799" y="11444"/>
                </a:lnTo>
                <a:lnTo>
                  <a:pt x="9604" y="10984"/>
                </a:lnTo>
                <a:lnTo>
                  <a:pt x="10351" y="10409"/>
                </a:lnTo>
                <a:lnTo>
                  <a:pt x="11099" y="9834"/>
                </a:lnTo>
                <a:lnTo>
                  <a:pt x="11847" y="9201"/>
                </a:lnTo>
                <a:lnTo>
                  <a:pt x="12537" y="8511"/>
                </a:lnTo>
                <a:lnTo>
                  <a:pt x="13169" y="7879"/>
                </a:lnTo>
                <a:lnTo>
                  <a:pt x="13802" y="7131"/>
                </a:lnTo>
                <a:lnTo>
                  <a:pt x="14434" y="6383"/>
                </a:lnTo>
                <a:lnTo>
                  <a:pt x="15009" y="5578"/>
                </a:lnTo>
                <a:lnTo>
                  <a:pt x="15584" y="4773"/>
                </a:lnTo>
                <a:lnTo>
                  <a:pt x="16045" y="3968"/>
                </a:lnTo>
                <a:lnTo>
                  <a:pt x="16562" y="3106"/>
                </a:lnTo>
                <a:lnTo>
                  <a:pt x="16965" y="2185"/>
                </a:lnTo>
                <a:lnTo>
                  <a:pt x="17310" y="1323"/>
                </a:lnTo>
                <a:lnTo>
                  <a:pt x="17540" y="518"/>
                </a:lnTo>
                <a:lnTo>
                  <a:pt x="17540" y="115"/>
                </a:lnTo>
                <a:lnTo>
                  <a:pt x="175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0"/>
          <p:cNvSpPr/>
          <p:nvPr/>
        </p:nvSpPr>
        <p:spPr>
          <a:xfrm>
            <a:off x="440795" y="314384"/>
            <a:ext cx="261715" cy="222553"/>
          </a:xfrm>
          <a:custGeom>
            <a:rect b="b" l="l" r="r" t="t"/>
            <a:pathLst>
              <a:path extrusionOk="0" h="7189" w="8454">
                <a:moveTo>
                  <a:pt x="1840" y="0"/>
                </a:moveTo>
                <a:lnTo>
                  <a:pt x="1380" y="58"/>
                </a:lnTo>
                <a:lnTo>
                  <a:pt x="978" y="173"/>
                </a:lnTo>
                <a:lnTo>
                  <a:pt x="633" y="345"/>
                </a:lnTo>
                <a:lnTo>
                  <a:pt x="288" y="633"/>
                </a:lnTo>
                <a:lnTo>
                  <a:pt x="58" y="978"/>
                </a:lnTo>
                <a:lnTo>
                  <a:pt x="0" y="1380"/>
                </a:lnTo>
                <a:lnTo>
                  <a:pt x="0" y="1725"/>
                </a:lnTo>
                <a:lnTo>
                  <a:pt x="58" y="2128"/>
                </a:lnTo>
                <a:lnTo>
                  <a:pt x="173" y="2530"/>
                </a:lnTo>
                <a:lnTo>
                  <a:pt x="345" y="2875"/>
                </a:lnTo>
                <a:lnTo>
                  <a:pt x="575" y="3278"/>
                </a:lnTo>
                <a:lnTo>
                  <a:pt x="978" y="3853"/>
                </a:lnTo>
                <a:lnTo>
                  <a:pt x="1323" y="4256"/>
                </a:lnTo>
                <a:lnTo>
                  <a:pt x="1668" y="4601"/>
                </a:lnTo>
                <a:lnTo>
                  <a:pt x="2358" y="5176"/>
                </a:lnTo>
                <a:lnTo>
                  <a:pt x="3220" y="5693"/>
                </a:lnTo>
                <a:lnTo>
                  <a:pt x="4026" y="6153"/>
                </a:lnTo>
                <a:lnTo>
                  <a:pt x="4946" y="6556"/>
                </a:lnTo>
                <a:lnTo>
                  <a:pt x="5866" y="6843"/>
                </a:lnTo>
                <a:lnTo>
                  <a:pt x="6843" y="7073"/>
                </a:lnTo>
                <a:lnTo>
                  <a:pt x="7821" y="7188"/>
                </a:lnTo>
                <a:lnTo>
                  <a:pt x="8223" y="7188"/>
                </a:lnTo>
                <a:lnTo>
                  <a:pt x="8396" y="7131"/>
                </a:lnTo>
                <a:lnTo>
                  <a:pt x="8454" y="7131"/>
                </a:lnTo>
                <a:lnTo>
                  <a:pt x="8454" y="7073"/>
                </a:lnTo>
                <a:lnTo>
                  <a:pt x="7878" y="6786"/>
                </a:lnTo>
                <a:lnTo>
                  <a:pt x="7418" y="6441"/>
                </a:lnTo>
                <a:lnTo>
                  <a:pt x="6958" y="5981"/>
                </a:lnTo>
                <a:lnTo>
                  <a:pt x="6613" y="5463"/>
                </a:lnTo>
                <a:lnTo>
                  <a:pt x="6326" y="4946"/>
                </a:lnTo>
                <a:lnTo>
                  <a:pt x="5981" y="4371"/>
                </a:lnTo>
                <a:lnTo>
                  <a:pt x="5406" y="3335"/>
                </a:lnTo>
                <a:lnTo>
                  <a:pt x="4946" y="2473"/>
                </a:lnTo>
                <a:lnTo>
                  <a:pt x="4428" y="1668"/>
                </a:lnTo>
                <a:lnTo>
                  <a:pt x="4141" y="1265"/>
                </a:lnTo>
                <a:lnTo>
                  <a:pt x="3853" y="920"/>
                </a:lnTo>
                <a:lnTo>
                  <a:pt x="3450" y="575"/>
                </a:lnTo>
                <a:lnTo>
                  <a:pt x="3048" y="288"/>
                </a:lnTo>
                <a:lnTo>
                  <a:pt x="2703" y="115"/>
                </a:lnTo>
                <a:lnTo>
                  <a:pt x="23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0"/>
          <p:cNvSpPr/>
          <p:nvPr/>
        </p:nvSpPr>
        <p:spPr>
          <a:xfrm>
            <a:off x="832438" y="152383"/>
            <a:ext cx="240354" cy="149556"/>
          </a:xfrm>
          <a:custGeom>
            <a:rect b="b" l="l" r="r" t="t"/>
            <a:pathLst>
              <a:path extrusionOk="0" h="4831" w="7764">
                <a:moveTo>
                  <a:pt x="1208" y="0"/>
                </a:moveTo>
                <a:lnTo>
                  <a:pt x="863" y="115"/>
                </a:lnTo>
                <a:lnTo>
                  <a:pt x="576" y="230"/>
                </a:lnTo>
                <a:lnTo>
                  <a:pt x="346" y="460"/>
                </a:lnTo>
                <a:lnTo>
                  <a:pt x="116" y="748"/>
                </a:lnTo>
                <a:lnTo>
                  <a:pt x="0" y="1035"/>
                </a:lnTo>
                <a:lnTo>
                  <a:pt x="0" y="1380"/>
                </a:lnTo>
                <a:lnTo>
                  <a:pt x="58" y="1725"/>
                </a:lnTo>
                <a:lnTo>
                  <a:pt x="173" y="2128"/>
                </a:lnTo>
                <a:lnTo>
                  <a:pt x="346" y="2415"/>
                </a:lnTo>
                <a:lnTo>
                  <a:pt x="518" y="2703"/>
                </a:lnTo>
                <a:lnTo>
                  <a:pt x="806" y="2933"/>
                </a:lnTo>
                <a:lnTo>
                  <a:pt x="1151" y="3163"/>
                </a:lnTo>
                <a:lnTo>
                  <a:pt x="1496" y="3335"/>
                </a:lnTo>
                <a:lnTo>
                  <a:pt x="1898" y="3450"/>
                </a:lnTo>
                <a:lnTo>
                  <a:pt x="2243" y="3565"/>
                </a:lnTo>
                <a:lnTo>
                  <a:pt x="3048" y="3680"/>
                </a:lnTo>
                <a:lnTo>
                  <a:pt x="3853" y="3738"/>
                </a:lnTo>
                <a:lnTo>
                  <a:pt x="4889" y="3853"/>
                </a:lnTo>
                <a:lnTo>
                  <a:pt x="5924" y="3968"/>
                </a:lnTo>
                <a:lnTo>
                  <a:pt x="6441" y="4083"/>
                </a:lnTo>
                <a:lnTo>
                  <a:pt x="6901" y="4255"/>
                </a:lnTo>
                <a:lnTo>
                  <a:pt x="7361" y="4486"/>
                </a:lnTo>
                <a:lnTo>
                  <a:pt x="7706" y="4831"/>
                </a:lnTo>
                <a:lnTo>
                  <a:pt x="7764" y="4831"/>
                </a:lnTo>
                <a:lnTo>
                  <a:pt x="7764" y="4773"/>
                </a:lnTo>
                <a:lnTo>
                  <a:pt x="7706" y="4658"/>
                </a:lnTo>
                <a:lnTo>
                  <a:pt x="7591" y="4313"/>
                </a:lnTo>
                <a:lnTo>
                  <a:pt x="7189" y="3623"/>
                </a:lnTo>
                <a:lnTo>
                  <a:pt x="6729" y="2933"/>
                </a:lnTo>
                <a:lnTo>
                  <a:pt x="6154" y="2300"/>
                </a:lnTo>
                <a:lnTo>
                  <a:pt x="5579" y="1783"/>
                </a:lnTo>
                <a:lnTo>
                  <a:pt x="4946" y="1265"/>
                </a:lnTo>
                <a:lnTo>
                  <a:pt x="4313" y="805"/>
                </a:lnTo>
                <a:lnTo>
                  <a:pt x="3623" y="460"/>
                </a:lnTo>
                <a:lnTo>
                  <a:pt x="2876" y="173"/>
                </a:lnTo>
                <a:lnTo>
                  <a:pt x="2243" y="58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0"/>
          <p:cNvSpPr/>
          <p:nvPr/>
        </p:nvSpPr>
        <p:spPr>
          <a:xfrm>
            <a:off x="471041" y="4572743"/>
            <a:ext cx="341833" cy="263510"/>
          </a:xfrm>
          <a:custGeom>
            <a:rect b="b" l="l" r="r" t="t"/>
            <a:pathLst>
              <a:path extrusionOk="0" h="8512" w="11042">
                <a:moveTo>
                  <a:pt x="10984" y="0"/>
                </a:moveTo>
                <a:lnTo>
                  <a:pt x="10984" y="58"/>
                </a:lnTo>
                <a:lnTo>
                  <a:pt x="10697" y="288"/>
                </a:lnTo>
                <a:lnTo>
                  <a:pt x="10467" y="575"/>
                </a:lnTo>
                <a:lnTo>
                  <a:pt x="9834" y="978"/>
                </a:lnTo>
                <a:lnTo>
                  <a:pt x="9202" y="1266"/>
                </a:lnTo>
                <a:lnTo>
                  <a:pt x="8512" y="1496"/>
                </a:lnTo>
                <a:lnTo>
                  <a:pt x="7822" y="1668"/>
                </a:lnTo>
                <a:lnTo>
                  <a:pt x="7074" y="1841"/>
                </a:lnTo>
                <a:lnTo>
                  <a:pt x="5636" y="2013"/>
                </a:lnTo>
                <a:lnTo>
                  <a:pt x="4716" y="2128"/>
                </a:lnTo>
                <a:lnTo>
                  <a:pt x="3854" y="2301"/>
                </a:lnTo>
                <a:lnTo>
                  <a:pt x="2991" y="2473"/>
                </a:lnTo>
                <a:lnTo>
                  <a:pt x="2128" y="2761"/>
                </a:lnTo>
                <a:lnTo>
                  <a:pt x="1783" y="2933"/>
                </a:lnTo>
                <a:lnTo>
                  <a:pt x="1438" y="3163"/>
                </a:lnTo>
                <a:lnTo>
                  <a:pt x="1151" y="3393"/>
                </a:lnTo>
                <a:lnTo>
                  <a:pt x="863" y="3623"/>
                </a:lnTo>
                <a:lnTo>
                  <a:pt x="633" y="3968"/>
                </a:lnTo>
                <a:lnTo>
                  <a:pt x="403" y="4256"/>
                </a:lnTo>
                <a:lnTo>
                  <a:pt x="231" y="4601"/>
                </a:lnTo>
                <a:lnTo>
                  <a:pt x="116" y="5003"/>
                </a:lnTo>
                <a:lnTo>
                  <a:pt x="58" y="5348"/>
                </a:lnTo>
                <a:lnTo>
                  <a:pt x="1" y="5751"/>
                </a:lnTo>
                <a:lnTo>
                  <a:pt x="58" y="6096"/>
                </a:lnTo>
                <a:lnTo>
                  <a:pt x="116" y="6499"/>
                </a:lnTo>
                <a:lnTo>
                  <a:pt x="173" y="6901"/>
                </a:lnTo>
                <a:lnTo>
                  <a:pt x="346" y="7246"/>
                </a:lnTo>
                <a:lnTo>
                  <a:pt x="518" y="7534"/>
                </a:lnTo>
                <a:lnTo>
                  <a:pt x="748" y="7821"/>
                </a:lnTo>
                <a:lnTo>
                  <a:pt x="1036" y="8051"/>
                </a:lnTo>
                <a:lnTo>
                  <a:pt x="1266" y="8224"/>
                </a:lnTo>
                <a:lnTo>
                  <a:pt x="1611" y="8396"/>
                </a:lnTo>
                <a:lnTo>
                  <a:pt x="1898" y="8454"/>
                </a:lnTo>
                <a:lnTo>
                  <a:pt x="2243" y="8511"/>
                </a:lnTo>
                <a:lnTo>
                  <a:pt x="2588" y="8511"/>
                </a:lnTo>
                <a:lnTo>
                  <a:pt x="3279" y="8396"/>
                </a:lnTo>
                <a:lnTo>
                  <a:pt x="3969" y="8224"/>
                </a:lnTo>
                <a:lnTo>
                  <a:pt x="4659" y="7936"/>
                </a:lnTo>
                <a:lnTo>
                  <a:pt x="5291" y="7649"/>
                </a:lnTo>
                <a:lnTo>
                  <a:pt x="5809" y="7361"/>
                </a:lnTo>
                <a:lnTo>
                  <a:pt x="6671" y="6844"/>
                </a:lnTo>
                <a:lnTo>
                  <a:pt x="7477" y="6211"/>
                </a:lnTo>
                <a:lnTo>
                  <a:pt x="8282" y="5521"/>
                </a:lnTo>
                <a:lnTo>
                  <a:pt x="8972" y="4716"/>
                </a:lnTo>
                <a:lnTo>
                  <a:pt x="9604" y="3911"/>
                </a:lnTo>
                <a:lnTo>
                  <a:pt x="10122" y="2991"/>
                </a:lnTo>
                <a:lnTo>
                  <a:pt x="10524" y="2071"/>
                </a:lnTo>
                <a:lnTo>
                  <a:pt x="10869" y="1150"/>
                </a:lnTo>
                <a:lnTo>
                  <a:pt x="10984" y="460"/>
                </a:lnTo>
                <a:lnTo>
                  <a:pt x="11042" y="115"/>
                </a:lnTo>
                <a:lnTo>
                  <a:pt x="1098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"/>
          <p:cNvSpPr/>
          <p:nvPr/>
        </p:nvSpPr>
        <p:spPr>
          <a:xfrm>
            <a:off x="494197" y="949910"/>
            <a:ext cx="154911" cy="343628"/>
          </a:xfrm>
          <a:custGeom>
            <a:rect b="b" l="l" r="r" t="t"/>
            <a:pathLst>
              <a:path extrusionOk="0" h="11100" w="5004">
                <a:moveTo>
                  <a:pt x="3336" y="1"/>
                </a:moveTo>
                <a:lnTo>
                  <a:pt x="3106" y="173"/>
                </a:lnTo>
                <a:lnTo>
                  <a:pt x="2646" y="576"/>
                </a:lnTo>
                <a:lnTo>
                  <a:pt x="2070" y="1208"/>
                </a:lnTo>
                <a:lnTo>
                  <a:pt x="1553" y="1899"/>
                </a:lnTo>
                <a:lnTo>
                  <a:pt x="1093" y="2704"/>
                </a:lnTo>
                <a:lnTo>
                  <a:pt x="690" y="3509"/>
                </a:lnTo>
                <a:lnTo>
                  <a:pt x="403" y="4371"/>
                </a:lnTo>
                <a:lnTo>
                  <a:pt x="173" y="5234"/>
                </a:lnTo>
                <a:lnTo>
                  <a:pt x="58" y="6097"/>
                </a:lnTo>
                <a:lnTo>
                  <a:pt x="0" y="6959"/>
                </a:lnTo>
                <a:lnTo>
                  <a:pt x="0" y="7477"/>
                </a:lnTo>
                <a:lnTo>
                  <a:pt x="58" y="8109"/>
                </a:lnTo>
                <a:lnTo>
                  <a:pt x="115" y="8742"/>
                </a:lnTo>
                <a:lnTo>
                  <a:pt x="288" y="9317"/>
                </a:lnTo>
                <a:lnTo>
                  <a:pt x="518" y="9892"/>
                </a:lnTo>
                <a:lnTo>
                  <a:pt x="805" y="10410"/>
                </a:lnTo>
                <a:lnTo>
                  <a:pt x="1035" y="10582"/>
                </a:lnTo>
                <a:lnTo>
                  <a:pt x="1208" y="10755"/>
                </a:lnTo>
                <a:lnTo>
                  <a:pt x="1495" y="10927"/>
                </a:lnTo>
                <a:lnTo>
                  <a:pt x="1725" y="10985"/>
                </a:lnTo>
                <a:lnTo>
                  <a:pt x="2070" y="11042"/>
                </a:lnTo>
                <a:lnTo>
                  <a:pt x="2416" y="11100"/>
                </a:lnTo>
                <a:lnTo>
                  <a:pt x="2703" y="11042"/>
                </a:lnTo>
                <a:lnTo>
                  <a:pt x="3048" y="10985"/>
                </a:lnTo>
                <a:lnTo>
                  <a:pt x="3336" y="10812"/>
                </a:lnTo>
                <a:lnTo>
                  <a:pt x="3681" y="10697"/>
                </a:lnTo>
                <a:lnTo>
                  <a:pt x="3911" y="10525"/>
                </a:lnTo>
                <a:lnTo>
                  <a:pt x="4198" y="10295"/>
                </a:lnTo>
                <a:lnTo>
                  <a:pt x="4428" y="10064"/>
                </a:lnTo>
                <a:lnTo>
                  <a:pt x="4601" y="9777"/>
                </a:lnTo>
                <a:lnTo>
                  <a:pt x="4773" y="9489"/>
                </a:lnTo>
                <a:lnTo>
                  <a:pt x="4888" y="9202"/>
                </a:lnTo>
                <a:lnTo>
                  <a:pt x="4946" y="8857"/>
                </a:lnTo>
                <a:lnTo>
                  <a:pt x="5003" y="8569"/>
                </a:lnTo>
                <a:lnTo>
                  <a:pt x="5003" y="7879"/>
                </a:lnTo>
                <a:lnTo>
                  <a:pt x="4888" y="7132"/>
                </a:lnTo>
                <a:lnTo>
                  <a:pt x="4716" y="6384"/>
                </a:lnTo>
                <a:lnTo>
                  <a:pt x="4428" y="5636"/>
                </a:lnTo>
                <a:lnTo>
                  <a:pt x="4141" y="4889"/>
                </a:lnTo>
                <a:lnTo>
                  <a:pt x="3681" y="3739"/>
                </a:lnTo>
                <a:lnTo>
                  <a:pt x="3508" y="3106"/>
                </a:lnTo>
                <a:lnTo>
                  <a:pt x="3336" y="2531"/>
                </a:lnTo>
                <a:lnTo>
                  <a:pt x="3221" y="1899"/>
                </a:lnTo>
                <a:lnTo>
                  <a:pt x="3163" y="1266"/>
                </a:lnTo>
                <a:lnTo>
                  <a:pt x="3278" y="633"/>
                </a:lnTo>
                <a:lnTo>
                  <a:pt x="3451" y="58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0"/>
          <p:cNvSpPr/>
          <p:nvPr/>
        </p:nvSpPr>
        <p:spPr>
          <a:xfrm>
            <a:off x="8530268" y="3889108"/>
            <a:ext cx="295551" cy="236825"/>
          </a:xfrm>
          <a:custGeom>
            <a:rect b="b" l="l" r="r" t="t"/>
            <a:pathLst>
              <a:path extrusionOk="0" h="7650" w="9547">
                <a:moveTo>
                  <a:pt x="6902" y="1"/>
                </a:moveTo>
                <a:lnTo>
                  <a:pt x="6557" y="58"/>
                </a:lnTo>
                <a:lnTo>
                  <a:pt x="6212" y="116"/>
                </a:lnTo>
                <a:lnTo>
                  <a:pt x="5924" y="231"/>
                </a:lnTo>
                <a:lnTo>
                  <a:pt x="5636" y="346"/>
                </a:lnTo>
                <a:lnTo>
                  <a:pt x="5349" y="576"/>
                </a:lnTo>
                <a:lnTo>
                  <a:pt x="4831" y="979"/>
                </a:lnTo>
                <a:lnTo>
                  <a:pt x="4371" y="1611"/>
                </a:lnTo>
                <a:lnTo>
                  <a:pt x="3911" y="2244"/>
                </a:lnTo>
                <a:lnTo>
                  <a:pt x="3566" y="2934"/>
                </a:lnTo>
                <a:lnTo>
                  <a:pt x="3221" y="3624"/>
                </a:lnTo>
                <a:lnTo>
                  <a:pt x="2646" y="4716"/>
                </a:lnTo>
                <a:lnTo>
                  <a:pt x="2301" y="5292"/>
                </a:lnTo>
                <a:lnTo>
                  <a:pt x="1956" y="5809"/>
                </a:lnTo>
                <a:lnTo>
                  <a:pt x="1553" y="6327"/>
                </a:lnTo>
                <a:lnTo>
                  <a:pt x="1151" y="6787"/>
                </a:lnTo>
                <a:lnTo>
                  <a:pt x="633" y="7132"/>
                </a:lnTo>
                <a:lnTo>
                  <a:pt x="58" y="7419"/>
                </a:lnTo>
                <a:lnTo>
                  <a:pt x="1" y="7419"/>
                </a:lnTo>
                <a:lnTo>
                  <a:pt x="58" y="7477"/>
                </a:lnTo>
                <a:lnTo>
                  <a:pt x="403" y="7534"/>
                </a:lnTo>
                <a:lnTo>
                  <a:pt x="978" y="7649"/>
                </a:lnTo>
                <a:lnTo>
                  <a:pt x="1841" y="7649"/>
                </a:lnTo>
                <a:lnTo>
                  <a:pt x="2704" y="7592"/>
                </a:lnTo>
                <a:lnTo>
                  <a:pt x="3566" y="7362"/>
                </a:lnTo>
                <a:lnTo>
                  <a:pt x="4429" y="7132"/>
                </a:lnTo>
                <a:lnTo>
                  <a:pt x="5291" y="6787"/>
                </a:lnTo>
                <a:lnTo>
                  <a:pt x="6096" y="6384"/>
                </a:lnTo>
                <a:lnTo>
                  <a:pt x="6844" y="5867"/>
                </a:lnTo>
                <a:lnTo>
                  <a:pt x="7534" y="5349"/>
                </a:lnTo>
                <a:lnTo>
                  <a:pt x="7879" y="5004"/>
                </a:lnTo>
                <a:lnTo>
                  <a:pt x="8339" y="4544"/>
                </a:lnTo>
                <a:lnTo>
                  <a:pt x="8742" y="4084"/>
                </a:lnTo>
                <a:lnTo>
                  <a:pt x="9087" y="3566"/>
                </a:lnTo>
                <a:lnTo>
                  <a:pt x="9374" y="3049"/>
                </a:lnTo>
                <a:lnTo>
                  <a:pt x="9489" y="2474"/>
                </a:lnTo>
                <a:lnTo>
                  <a:pt x="9547" y="2186"/>
                </a:lnTo>
                <a:lnTo>
                  <a:pt x="9547" y="1899"/>
                </a:lnTo>
                <a:lnTo>
                  <a:pt x="9489" y="1611"/>
                </a:lnTo>
                <a:lnTo>
                  <a:pt x="9374" y="1381"/>
                </a:lnTo>
                <a:lnTo>
                  <a:pt x="9202" y="1094"/>
                </a:lnTo>
                <a:lnTo>
                  <a:pt x="8972" y="806"/>
                </a:lnTo>
                <a:lnTo>
                  <a:pt x="8742" y="633"/>
                </a:lnTo>
                <a:lnTo>
                  <a:pt x="8454" y="403"/>
                </a:lnTo>
                <a:lnTo>
                  <a:pt x="8167" y="288"/>
                </a:lnTo>
                <a:lnTo>
                  <a:pt x="7822" y="173"/>
                </a:lnTo>
                <a:lnTo>
                  <a:pt x="7534" y="58"/>
                </a:lnTo>
                <a:lnTo>
                  <a:pt x="72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"/>
          <p:cNvSpPr/>
          <p:nvPr/>
        </p:nvSpPr>
        <p:spPr>
          <a:xfrm>
            <a:off x="882280" y="4325269"/>
            <a:ext cx="315147" cy="674750"/>
          </a:xfrm>
          <a:custGeom>
            <a:rect b="b" l="l" r="r" t="t"/>
            <a:pathLst>
              <a:path extrusionOk="0" h="21796" w="10180">
                <a:moveTo>
                  <a:pt x="9719" y="1"/>
                </a:moveTo>
                <a:lnTo>
                  <a:pt x="9317" y="174"/>
                </a:lnTo>
                <a:lnTo>
                  <a:pt x="8569" y="691"/>
                </a:lnTo>
                <a:lnTo>
                  <a:pt x="7477" y="1439"/>
                </a:lnTo>
                <a:lnTo>
                  <a:pt x="6499" y="2359"/>
                </a:lnTo>
                <a:lnTo>
                  <a:pt x="5521" y="3279"/>
                </a:lnTo>
                <a:lnTo>
                  <a:pt x="4659" y="4314"/>
                </a:lnTo>
                <a:lnTo>
                  <a:pt x="3854" y="5407"/>
                </a:lnTo>
                <a:lnTo>
                  <a:pt x="3049" y="6499"/>
                </a:lnTo>
                <a:lnTo>
                  <a:pt x="2358" y="7649"/>
                </a:lnTo>
                <a:lnTo>
                  <a:pt x="1726" y="8799"/>
                </a:lnTo>
                <a:lnTo>
                  <a:pt x="1266" y="9777"/>
                </a:lnTo>
                <a:lnTo>
                  <a:pt x="863" y="10755"/>
                </a:lnTo>
                <a:lnTo>
                  <a:pt x="576" y="11790"/>
                </a:lnTo>
                <a:lnTo>
                  <a:pt x="288" y="12825"/>
                </a:lnTo>
                <a:lnTo>
                  <a:pt x="116" y="13860"/>
                </a:lnTo>
                <a:lnTo>
                  <a:pt x="1" y="14895"/>
                </a:lnTo>
                <a:lnTo>
                  <a:pt x="1" y="15988"/>
                </a:lnTo>
                <a:lnTo>
                  <a:pt x="116" y="17023"/>
                </a:lnTo>
                <a:lnTo>
                  <a:pt x="288" y="17943"/>
                </a:lnTo>
                <a:lnTo>
                  <a:pt x="576" y="18806"/>
                </a:lnTo>
                <a:lnTo>
                  <a:pt x="978" y="19611"/>
                </a:lnTo>
                <a:lnTo>
                  <a:pt x="1266" y="19956"/>
                </a:lnTo>
                <a:lnTo>
                  <a:pt x="1496" y="20301"/>
                </a:lnTo>
                <a:lnTo>
                  <a:pt x="1841" y="20646"/>
                </a:lnTo>
                <a:lnTo>
                  <a:pt x="2128" y="20933"/>
                </a:lnTo>
                <a:lnTo>
                  <a:pt x="2473" y="21163"/>
                </a:lnTo>
                <a:lnTo>
                  <a:pt x="2876" y="21393"/>
                </a:lnTo>
                <a:lnTo>
                  <a:pt x="3279" y="21566"/>
                </a:lnTo>
                <a:lnTo>
                  <a:pt x="3739" y="21681"/>
                </a:lnTo>
                <a:lnTo>
                  <a:pt x="4199" y="21796"/>
                </a:lnTo>
                <a:lnTo>
                  <a:pt x="5636" y="21796"/>
                </a:lnTo>
                <a:lnTo>
                  <a:pt x="6039" y="21681"/>
                </a:lnTo>
                <a:lnTo>
                  <a:pt x="6441" y="21566"/>
                </a:lnTo>
                <a:lnTo>
                  <a:pt x="6844" y="21451"/>
                </a:lnTo>
                <a:lnTo>
                  <a:pt x="7247" y="21278"/>
                </a:lnTo>
                <a:lnTo>
                  <a:pt x="7592" y="21048"/>
                </a:lnTo>
                <a:lnTo>
                  <a:pt x="7937" y="20761"/>
                </a:lnTo>
                <a:lnTo>
                  <a:pt x="8224" y="20473"/>
                </a:lnTo>
                <a:lnTo>
                  <a:pt x="8512" y="20186"/>
                </a:lnTo>
                <a:lnTo>
                  <a:pt x="8972" y="19496"/>
                </a:lnTo>
                <a:lnTo>
                  <a:pt x="9374" y="18691"/>
                </a:lnTo>
                <a:lnTo>
                  <a:pt x="9719" y="17828"/>
                </a:lnTo>
                <a:lnTo>
                  <a:pt x="9892" y="17023"/>
                </a:lnTo>
                <a:lnTo>
                  <a:pt x="10064" y="16218"/>
                </a:lnTo>
                <a:lnTo>
                  <a:pt x="10122" y="15413"/>
                </a:lnTo>
                <a:lnTo>
                  <a:pt x="10179" y="14550"/>
                </a:lnTo>
                <a:lnTo>
                  <a:pt x="10122" y="13688"/>
                </a:lnTo>
                <a:lnTo>
                  <a:pt x="10064" y="12882"/>
                </a:lnTo>
                <a:lnTo>
                  <a:pt x="9892" y="11215"/>
                </a:lnTo>
                <a:lnTo>
                  <a:pt x="9547" y="9087"/>
                </a:lnTo>
                <a:lnTo>
                  <a:pt x="9202" y="6902"/>
                </a:lnTo>
                <a:lnTo>
                  <a:pt x="9087" y="5752"/>
                </a:lnTo>
                <a:lnTo>
                  <a:pt x="8972" y="4659"/>
                </a:lnTo>
                <a:lnTo>
                  <a:pt x="8972" y="3566"/>
                </a:lnTo>
                <a:lnTo>
                  <a:pt x="9087" y="2474"/>
                </a:lnTo>
                <a:lnTo>
                  <a:pt x="9202" y="1841"/>
                </a:lnTo>
                <a:lnTo>
                  <a:pt x="9374" y="1266"/>
                </a:lnTo>
                <a:lnTo>
                  <a:pt x="9547" y="634"/>
                </a:lnTo>
                <a:lnTo>
                  <a:pt x="9834" y="58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0"/>
          <p:cNvSpPr/>
          <p:nvPr/>
        </p:nvSpPr>
        <p:spPr>
          <a:xfrm>
            <a:off x="1341596" y="4382261"/>
            <a:ext cx="281311" cy="379229"/>
          </a:xfrm>
          <a:custGeom>
            <a:rect b="b" l="l" r="r" t="t"/>
            <a:pathLst>
              <a:path extrusionOk="0" h="12250" w="9087">
                <a:moveTo>
                  <a:pt x="288" y="0"/>
                </a:moveTo>
                <a:lnTo>
                  <a:pt x="230" y="58"/>
                </a:lnTo>
                <a:lnTo>
                  <a:pt x="173" y="288"/>
                </a:lnTo>
                <a:lnTo>
                  <a:pt x="58" y="863"/>
                </a:lnTo>
                <a:lnTo>
                  <a:pt x="0" y="1668"/>
                </a:lnTo>
                <a:lnTo>
                  <a:pt x="0" y="2530"/>
                </a:lnTo>
                <a:lnTo>
                  <a:pt x="0" y="3336"/>
                </a:lnTo>
                <a:lnTo>
                  <a:pt x="115" y="4198"/>
                </a:lnTo>
                <a:lnTo>
                  <a:pt x="288" y="5003"/>
                </a:lnTo>
                <a:lnTo>
                  <a:pt x="460" y="5808"/>
                </a:lnTo>
                <a:lnTo>
                  <a:pt x="748" y="6613"/>
                </a:lnTo>
                <a:lnTo>
                  <a:pt x="978" y="7361"/>
                </a:lnTo>
                <a:lnTo>
                  <a:pt x="1266" y="7994"/>
                </a:lnTo>
                <a:lnTo>
                  <a:pt x="1553" y="8569"/>
                </a:lnTo>
                <a:lnTo>
                  <a:pt x="1898" y="9144"/>
                </a:lnTo>
                <a:lnTo>
                  <a:pt x="2243" y="9719"/>
                </a:lnTo>
                <a:lnTo>
                  <a:pt x="2646" y="10236"/>
                </a:lnTo>
                <a:lnTo>
                  <a:pt x="3106" y="10696"/>
                </a:lnTo>
                <a:lnTo>
                  <a:pt x="3566" y="11156"/>
                </a:lnTo>
                <a:lnTo>
                  <a:pt x="4141" y="11559"/>
                </a:lnTo>
                <a:lnTo>
                  <a:pt x="4658" y="11847"/>
                </a:lnTo>
                <a:lnTo>
                  <a:pt x="5176" y="12077"/>
                </a:lnTo>
                <a:lnTo>
                  <a:pt x="5694" y="12192"/>
                </a:lnTo>
                <a:lnTo>
                  <a:pt x="6211" y="12249"/>
                </a:lnTo>
                <a:lnTo>
                  <a:pt x="6786" y="12192"/>
                </a:lnTo>
                <a:lnTo>
                  <a:pt x="7304" y="12077"/>
                </a:lnTo>
                <a:lnTo>
                  <a:pt x="7764" y="11789"/>
                </a:lnTo>
                <a:lnTo>
                  <a:pt x="8224" y="11386"/>
                </a:lnTo>
                <a:lnTo>
                  <a:pt x="8626" y="10984"/>
                </a:lnTo>
                <a:lnTo>
                  <a:pt x="8856" y="10466"/>
                </a:lnTo>
                <a:lnTo>
                  <a:pt x="9029" y="10006"/>
                </a:lnTo>
                <a:lnTo>
                  <a:pt x="9086" y="9489"/>
                </a:lnTo>
                <a:lnTo>
                  <a:pt x="9086" y="8971"/>
                </a:lnTo>
                <a:lnTo>
                  <a:pt x="8971" y="8454"/>
                </a:lnTo>
                <a:lnTo>
                  <a:pt x="8741" y="7936"/>
                </a:lnTo>
                <a:lnTo>
                  <a:pt x="8454" y="7419"/>
                </a:lnTo>
                <a:lnTo>
                  <a:pt x="8166" y="7016"/>
                </a:lnTo>
                <a:lnTo>
                  <a:pt x="7879" y="6613"/>
                </a:lnTo>
                <a:lnTo>
                  <a:pt x="7131" y="5866"/>
                </a:lnTo>
                <a:lnTo>
                  <a:pt x="6326" y="5176"/>
                </a:lnTo>
                <a:lnTo>
                  <a:pt x="5521" y="4601"/>
                </a:lnTo>
                <a:lnTo>
                  <a:pt x="4371" y="3911"/>
                </a:lnTo>
                <a:lnTo>
                  <a:pt x="3221" y="3163"/>
                </a:lnTo>
                <a:lnTo>
                  <a:pt x="2646" y="2760"/>
                </a:lnTo>
                <a:lnTo>
                  <a:pt x="2071" y="2300"/>
                </a:lnTo>
                <a:lnTo>
                  <a:pt x="1611" y="1840"/>
                </a:lnTo>
                <a:lnTo>
                  <a:pt x="1151" y="1380"/>
                </a:lnTo>
                <a:lnTo>
                  <a:pt x="690" y="748"/>
                </a:lnTo>
                <a:lnTo>
                  <a:pt x="28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0"/>
          <p:cNvSpPr/>
          <p:nvPr/>
        </p:nvSpPr>
        <p:spPr>
          <a:xfrm>
            <a:off x="8097668" y="4736508"/>
            <a:ext cx="318707" cy="290227"/>
          </a:xfrm>
          <a:custGeom>
            <a:rect b="b" l="l" r="r" t="t"/>
            <a:pathLst>
              <a:path extrusionOk="0" h="9375" w="10295">
                <a:moveTo>
                  <a:pt x="1" y="1"/>
                </a:moveTo>
                <a:lnTo>
                  <a:pt x="1" y="58"/>
                </a:lnTo>
                <a:lnTo>
                  <a:pt x="1" y="288"/>
                </a:lnTo>
                <a:lnTo>
                  <a:pt x="58" y="864"/>
                </a:lnTo>
                <a:lnTo>
                  <a:pt x="173" y="1554"/>
                </a:lnTo>
                <a:lnTo>
                  <a:pt x="403" y="2301"/>
                </a:lnTo>
                <a:lnTo>
                  <a:pt x="633" y="3049"/>
                </a:lnTo>
                <a:lnTo>
                  <a:pt x="978" y="3739"/>
                </a:lnTo>
                <a:lnTo>
                  <a:pt x="1323" y="4429"/>
                </a:lnTo>
                <a:lnTo>
                  <a:pt x="1668" y="5119"/>
                </a:lnTo>
                <a:lnTo>
                  <a:pt x="2128" y="5752"/>
                </a:lnTo>
                <a:lnTo>
                  <a:pt x="2531" y="6327"/>
                </a:lnTo>
                <a:lnTo>
                  <a:pt x="2934" y="6787"/>
                </a:lnTo>
                <a:lnTo>
                  <a:pt x="3336" y="7247"/>
                </a:lnTo>
                <a:lnTo>
                  <a:pt x="3796" y="7707"/>
                </a:lnTo>
                <a:lnTo>
                  <a:pt x="4256" y="8052"/>
                </a:lnTo>
                <a:lnTo>
                  <a:pt x="4716" y="8397"/>
                </a:lnTo>
                <a:lnTo>
                  <a:pt x="5234" y="8742"/>
                </a:lnTo>
                <a:lnTo>
                  <a:pt x="5809" y="8972"/>
                </a:lnTo>
                <a:lnTo>
                  <a:pt x="6384" y="9202"/>
                </a:lnTo>
                <a:lnTo>
                  <a:pt x="6901" y="9317"/>
                </a:lnTo>
                <a:lnTo>
                  <a:pt x="7419" y="9375"/>
                </a:lnTo>
                <a:lnTo>
                  <a:pt x="7937" y="9375"/>
                </a:lnTo>
                <a:lnTo>
                  <a:pt x="8397" y="9317"/>
                </a:lnTo>
                <a:lnTo>
                  <a:pt x="8857" y="9144"/>
                </a:lnTo>
                <a:lnTo>
                  <a:pt x="9259" y="8857"/>
                </a:lnTo>
                <a:lnTo>
                  <a:pt x="9662" y="8512"/>
                </a:lnTo>
                <a:lnTo>
                  <a:pt x="9949" y="8052"/>
                </a:lnTo>
                <a:lnTo>
                  <a:pt x="10179" y="7534"/>
                </a:lnTo>
                <a:lnTo>
                  <a:pt x="10294" y="7074"/>
                </a:lnTo>
                <a:lnTo>
                  <a:pt x="10294" y="6614"/>
                </a:lnTo>
                <a:lnTo>
                  <a:pt x="10237" y="6097"/>
                </a:lnTo>
                <a:lnTo>
                  <a:pt x="10064" y="5694"/>
                </a:lnTo>
                <a:lnTo>
                  <a:pt x="9834" y="5234"/>
                </a:lnTo>
                <a:lnTo>
                  <a:pt x="9547" y="4831"/>
                </a:lnTo>
                <a:lnTo>
                  <a:pt x="9144" y="4486"/>
                </a:lnTo>
                <a:lnTo>
                  <a:pt x="8799" y="4199"/>
                </a:lnTo>
                <a:lnTo>
                  <a:pt x="8397" y="3911"/>
                </a:lnTo>
                <a:lnTo>
                  <a:pt x="7592" y="3451"/>
                </a:lnTo>
                <a:lnTo>
                  <a:pt x="6671" y="3049"/>
                </a:lnTo>
                <a:lnTo>
                  <a:pt x="5809" y="2761"/>
                </a:lnTo>
                <a:lnTo>
                  <a:pt x="4601" y="2416"/>
                </a:lnTo>
                <a:lnTo>
                  <a:pt x="3394" y="2014"/>
                </a:lnTo>
                <a:lnTo>
                  <a:pt x="2819" y="1841"/>
                </a:lnTo>
                <a:lnTo>
                  <a:pt x="2186" y="1611"/>
                </a:lnTo>
                <a:lnTo>
                  <a:pt x="1668" y="1324"/>
                </a:lnTo>
                <a:lnTo>
                  <a:pt x="1093" y="979"/>
                </a:lnTo>
                <a:lnTo>
                  <a:pt x="576" y="576"/>
                </a:lnTo>
                <a:lnTo>
                  <a:pt x="58" y="58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0"/>
          <p:cNvSpPr/>
          <p:nvPr/>
        </p:nvSpPr>
        <p:spPr>
          <a:xfrm>
            <a:off x="7823509" y="4656421"/>
            <a:ext cx="160267" cy="236794"/>
          </a:xfrm>
          <a:custGeom>
            <a:rect b="b" l="l" r="r" t="t"/>
            <a:pathLst>
              <a:path extrusionOk="0" h="7649" w="5177">
                <a:moveTo>
                  <a:pt x="1" y="0"/>
                </a:moveTo>
                <a:lnTo>
                  <a:pt x="1" y="58"/>
                </a:lnTo>
                <a:lnTo>
                  <a:pt x="288" y="403"/>
                </a:lnTo>
                <a:lnTo>
                  <a:pt x="518" y="863"/>
                </a:lnTo>
                <a:lnTo>
                  <a:pt x="633" y="1265"/>
                </a:lnTo>
                <a:lnTo>
                  <a:pt x="748" y="1668"/>
                </a:lnTo>
                <a:lnTo>
                  <a:pt x="863" y="2473"/>
                </a:lnTo>
                <a:lnTo>
                  <a:pt x="1036" y="4141"/>
                </a:lnTo>
                <a:lnTo>
                  <a:pt x="1093" y="4773"/>
                </a:lnTo>
                <a:lnTo>
                  <a:pt x="1266" y="5406"/>
                </a:lnTo>
                <a:lnTo>
                  <a:pt x="1438" y="5981"/>
                </a:lnTo>
                <a:lnTo>
                  <a:pt x="1726" y="6556"/>
                </a:lnTo>
                <a:lnTo>
                  <a:pt x="1898" y="6843"/>
                </a:lnTo>
                <a:lnTo>
                  <a:pt x="2128" y="7131"/>
                </a:lnTo>
                <a:lnTo>
                  <a:pt x="2416" y="7303"/>
                </a:lnTo>
                <a:lnTo>
                  <a:pt x="2646" y="7476"/>
                </a:lnTo>
                <a:lnTo>
                  <a:pt x="2934" y="7591"/>
                </a:lnTo>
                <a:lnTo>
                  <a:pt x="3279" y="7649"/>
                </a:lnTo>
                <a:lnTo>
                  <a:pt x="3624" y="7649"/>
                </a:lnTo>
                <a:lnTo>
                  <a:pt x="3969" y="7534"/>
                </a:lnTo>
                <a:lnTo>
                  <a:pt x="4314" y="7418"/>
                </a:lnTo>
                <a:lnTo>
                  <a:pt x="4601" y="7188"/>
                </a:lnTo>
                <a:lnTo>
                  <a:pt x="4774" y="6958"/>
                </a:lnTo>
                <a:lnTo>
                  <a:pt x="4946" y="6728"/>
                </a:lnTo>
                <a:lnTo>
                  <a:pt x="5119" y="6383"/>
                </a:lnTo>
                <a:lnTo>
                  <a:pt x="5176" y="6096"/>
                </a:lnTo>
                <a:lnTo>
                  <a:pt x="5176" y="5693"/>
                </a:lnTo>
                <a:lnTo>
                  <a:pt x="5176" y="5348"/>
                </a:lnTo>
                <a:lnTo>
                  <a:pt x="5119" y="4946"/>
                </a:lnTo>
                <a:lnTo>
                  <a:pt x="5004" y="4543"/>
                </a:lnTo>
                <a:lnTo>
                  <a:pt x="4889" y="4198"/>
                </a:lnTo>
                <a:lnTo>
                  <a:pt x="4716" y="3796"/>
                </a:lnTo>
                <a:lnTo>
                  <a:pt x="4314" y="3106"/>
                </a:lnTo>
                <a:lnTo>
                  <a:pt x="3796" y="2473"/>
                </a:lnTo>
                <a:lnTo>
                  <a:pt x="3106" y="1783"/>
                </a:lnTo>
                <a:lnTo>
                  <a:pt x="2301" y="1093"/>
                </a:lnTo>
                <a:lnTo>
                  <a:pt x="1438" y="575"/>
                </a:lnTo>
                <a:lnTo>
                  <a:pt x="978" y="345"/>
                </a:lnTo>
                <a:lnTo>
                  <a:pt x="518" y="115"/>
                </a:lnTo>
                <a:lnTo>
                  <a:pt x="231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0"/>
          <p:cNvSpPr/>
          <p:nvPr/>
        </p:nvSpPr>
        <p:spPr>
          <a:xfrm>
            <a:off x="8359383" y="4166828"/>
            <a:ext cx="639118" cy="263510"/>
          </a:xfrm>
          <a:custGeom>
            <a:rect b="b" l="l" r="r" t="t"/>
            <a:pathLst>
              <a:path extrusionOk="0" h="8512" w="20645">
                <a:moveTo>
                  <a:pt x="15699" y="1"/>
                </a:moveTo>
                <a:lnTo>
                  <a:pt x="14779" y="58"/>
                </a:lnTo>
                <a:lnTo>
                  <a:pt x="13802" y="231"/>
                </a:lnTo>
                <a:lnTo>
                  <a:pt x="12882" y="461"/>
                </a:lnTo>
                <a:lnTo>
                  <a:pt x="11962" y="806"/>
                </a:lnTo>
                <a:lnTo>
                  <a:pt x="11099" y="1151"/>
                </a:lnTo>
                <a:lnTo>
                  <a:pt x="9316" y="1899"/>
                </a:lnTo>
                <a:lnTo>
                  <a:pt x="8224" y="2416"/>
                </a:lnTo>
                <a:lnTo>
                  <a:pt x="7131" y="2934"/>
                </a:lnTo>
                <a:lnTo>
                  <a:pt x="5981" y="3451"/>
                </a:lnTo>
                <a:lnTo>
                  <a:pt x="4831" y="3854"/>
                </a:lnTo>
                <a:lnTo>
                  <a:pt x="3623" y="4256"/>
                </a:lnTo>
                <a:lnTo>
                  <a:pt x="3048" y="4371"/>
                </a:lnTo>
                <a:lnTo>
                  <a:pt x="2473" y="4429"/>
                </a:lnTo>
                <a:lnTo>
                  <a:pt x="1840" y="4486"/>
                </a:lnTo>
                <a:lnTo>
                  <a:pt x="1265" y="4429"/>
                </a:lnTo>
                <a:lnTo>
                  <a:pt x="633" y="4371"/>
                </a:lnTo>
                <a:lnTo>
                  <a:pt x="58" y="4199"/>
                </a:lnTo>
                <a:lnTo>
                  <a:pt x="0" y="4199"/>
                </a:lnTo>
                <a:lnTo>
                  <a:pt x="0" y="4314"/>
                </a:lnTo>
                <a:lnTo>
                  <a:pt x="288" y="4601"/>
                </a:lnTo>
                <a:lnTo>
                  <a:pt x="863" y="5119"/>
                </a:lnTo>
                <a:lnTo>
                  <a:pt x="1725" y="5637"/>
                </a:lnTo>
                <a:lnTo>
                  <a:pt x="2530" y="6154"/>
                </a:lnTo>
                <a:lnTo>
                  <a:pt x="3451" y="6557"/>
                </a:lnTo>
                <a:lnTo>
                  <a:pt x="4371" y="6959"/>
                </a:lnTo>
                <a:lnTo>
                  <a:pt x="5291" y="7304"/>
                </a:lnTo>
                <a:lnTo>
                  <a:pt x="6211" y="7592"/>
                </a:lnTo>
                <a:lnTo>
                  <a:pt x="7131" y="7879"/>
                </a:lnTo>
                <a:lnTo>
                  <a:pt x="8051" y="8052"/>
                </a:lnTo>
                <a:lnTo>
                  <a:pt x="8971" y="8224"/>
                </a:lnTo>
                <a:lnTo>
                  <a:pt x="9949" y="8397"/>
                </a:lnTo>
                <a:lnTo>
                  <a:pt x="10869" y="8454"/>
                </a:lnTo>
                <a:lnTo>
                  <a:pt x="11847" y="8512"/>
                </a:lnTo>
                <a:lnTo>
                  <a:pt x="12767" y="8512"/>
                </a:lnTo>
                <a:lnTo>
                  <a:pt x="13744" y="8454"/>
                </a:lnTo>
                <a:lnTo>
                  <a:pt x="14664" y="8339"/>
                </a:lnTo>
                <a:lnTo>
                  <a:pt x="15584" y="8167"/>
                </a:lnTo>
                <a:lnTo>
                  <a:pt x="16275" y="7994"/>
                </a:lnTo>
                <a:lnTo>
                  <a:pt x="17022" y="7707"/>
                </a:lnTo>
                <a:lnTo>
                  <a:pt x="17827" y="7419"/>
                </a:lnTo>
                <a:lnTo>
                  <a:pt x="18517" y="7017"/>
                </a:lnTo>
                <a:lnTo>
                  <a:pt x="19207" y="6557"/>
                </a:lnTo>
                <a:lnTo>
                  <a:pt x="19495" y="6327"/>
                </a:lnTo>
                <a:lnTo>
                  <a:pt x="19782" y="6039"/>
                </a:lnTo>
                <a:lnTo>
                  <a:pt x="20012" y="5752"/>
                </a:lnTo>
                <a:lnTo>
                  <a:pt x="20242" y="5407"/>
                </a:lnTo>
                <a:lnTo>
                  <a:pt x="20415" y="5061"/>
                </a:lnTo>
                <a:lnTo>
                  <a:pt x="20530" y="4716"/>
                </a:lnTo>
                <a:lnTo>
                  <a:pt x="20588" y="4314"/>
                </a:lnTo>
                <a:lnTo>
                  <a:pt x="20645" y="3854"/>
                </a:lnTo>
                <a:lnTo>
                  <a:pt x="20588" y="3451"/>
                </a:lnTo>
                <a:lnTo>
                  <a:pt x="20472" y="3049"/>
                </a:lnTo>
                <a:lnTo>
                  <a:pt x="20300" y="2704"/>
                </a:lnTo>
                <a:lnTo>
                  <a:pt x="20127" y="2301"/>
                </a:lnTo>
                <a:lnTo>
                  <a:pt x="19897" y="1956"/>
                </a:lnTo>
                <a:lnTo>
                  <a:pt x="19610" y="1611"/>
                </a:lnTo>
                <a:lnTo>
                  <a:pt x="19322" y="1324"/>
                </a:lnTo>
                <a:lnTo>
                  <a:pt x="18977" y="1036"/>
                </a:lnTo>
                <a:lnTo>
                  <a:pt x="18632" y="748"/>
                </a:lnTo>
                <a:lnTo>
                  <a:pt x="18230" y="576"/>
                </a:lnTo>
                <a:lnTo>
                  <a:pt x="17885" y="346"/>
                </a:lnTo>
                <a:lnTo>
                  <a:pt x="17482" y="231"/>
                </a:lnTo>
                <a:lnTo>
                  <a:pt x="17080" y="116"/>
                </a:lnTo>
                <a:lnTo>
                  <a:pt x="16677" y="58"/>
                </a:lnTo>
                <a:lnTo>
                  <a:pt x="156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"/>
          <p:cNvSpPr/>
          <p:nvPr/>
        </p:nvSpPr>
        <p:spPr>
          <a:xfrm>
            <a:off x="8133270" y="4298583"/>
            <a:ext cx="544790" cy="532314"/>
          </a:xfrm>
          <a:custGeom>
            <a:rect b="b" l="l" r="r" t="t"/>
            <a:pathLst>
              <a:path extrusionOk="0" h="17195" w="17598">
                <a:moveTo>
                  <a:pt x="58" y="0"/>
                </a:moveTo>
                <a:lnTo>
                  <a:pt x="58" y="115"/>
                </a:lnTo>
                <a:lnTo>
                  <a:pt x="1" y="518"/>
                </a:lnTo>
                <a:lnTo>
                  <a:pt x="58" y="1438"/>
                </a:lnTo>
                <a:lnTo>
                  <a:pt x="231" y="2761"/>
                </a:lnTo>
                <a:lnTo>
                  <a:pt x="576" y="4083"/>
                </a:lnTo>
                <a:lnTo>
                  <a:pt x="921" y="5348"/>
                </a:lnTo>
                <a:lnTo>
                  <a:pt x="1439" y="6671"/>
                </a:lnTo>
                <a:lnTo>
                  <a:pt x="1956" y="7879"/>
                </a:lnTo>
                <a:lnTo>
                  <a:pt x="2589" y="9086"/>
                </a:lnTo>
                <a:lnTo>
                  <a:pt x="3279" y="10237"/>
                </a:lnTo>
                <a:lnTo>
                  <a:pt x="3969" y="11329"/>
                </a:lnTo>
                <a:lnTo>
                  <a:pt x="4601" y="12249"/>
                </a:lnTo>
                <a:lnTo>
                  <a:pt x="5291" y="13054"/>
                </a:lnTo>
                <a:lnTo>
                  <a:pt x="6039" y="13859"/>
                </a:lnTo>
                <a:lnTo>
                  <a:pt x="6787" y="14550"/>
                </a:lnTo>
                <a:lnTo>
                  <a:pt x="7649" y="15240"/>
                </a:lnTo>
                <a:lnTo>
                  <a:pt x="8512" y="15815"/>
                </a:lnTo>
                <a:lnTo>
                  <a:pt x="9489" y="16332"/>
                </a:lnTo>
                <a:lnTo>
                  <a:pt x="10467" y="16735"/>
                </a:lnTo>
                <a:lnTo>
                  <a:pt x="11387" y="17022"/>
                </a:lnTo>
                <a:lnTo>
                  <a:pt x="12250" y="17195"/>
                </a:lnTo>
                <a:lnTo>
                  <a:pt x="13630" y="17195"/>
                </a:lnTo>
                <a:lnTo>
                  <a:pt x="14032" y="17080"/>
                </a:lnTo>
                <a:lnTo>
                  <a:pt x="14435" y="16965"/>
                </a:lnTo>
                <a:lnTo>
                  <a:pt x="14838" y="16850"/>
                </a:lnTo>
                <a:lnTo>
                  <a:pt x="15240" y="16620"/>
                </a:lnTo>
                <a:lnTo>
                  <a:pt x="15585" y="16390"/>
                </a:lnTo>
                <a:lnTo>
                  <a:pt x="15988" y="16102"/>
                </a:lnTo>
                <a:lnTo>
                  <a:pt x="16275" y="15815"/>
                </a:lnTo>
                <a:lnTo>
                  <a:pt x="16620" y="15412"/>
                </a:lnTo>
                <a:lnTo>
                  <a:pt x="16850" y="15010"/>
                </a:lnTo>
                <a:lnTo>
                  <a:pt x="17080" y="14607"/>
                </a:lnTo>
                <a:lnTo>
                  <a:pt x="17310" y="14204"/>
                </a:lnTo>
                <a:lnTo>
                  <a:pt x="17425" y="13744"/>
                </a:lnTo>
                <a:lnTo>
                  <a:pt x="17540" y="13342"/>
                </a:lnTo>
                <a:lnTo>
                  <a:pt x="17598" y="12939"/>
                </a:lnTo>
                <a:lnTo>
                  <a:pt x="17598" y="12479"/>
                </a:lnTo>
                <a:lnTo>
                  <a:pt x="17598" y="12077"/>
                </a:lnTo>
                <a:lnTo>
                  <a:pt x="17540" y="11674"/>
                </a:lnTo>
                <a:lnTo>
                  <a:pt x="17425" y="11272"/>
                </a:lnTo>
                <a:lnTo>
                  <a:pt x="17253" y="10869"/>
                </a:lnTo>
                <a:lnTo>
                  <a:pt x="16908" y="10122"/>
                </a:lnTo>
                <a:lnTo>
                  <a:pt x="16390" y="9374"/>
                </a:lnTo>
                <a:lnTo>
                  <a:pt x="15758" y="8684"/>
                </a:lnTo>
                <a:lnTo>
                  <a:pt x="15183" y="8109"/>
                </a:lnTo>
                <a:lnTo>
                  <a:pt x="14492" y="7591"/>
                </a:lnTo>
                <a:lnTo>
                  <a:pt x="13802" y="7131"/>
                </a:lnTo>
                <a:lnTo>
                  <a:pt x="13112" y="6671"/>
                </a:lnTo>
                <a:lnTo>
                  <a:pt x="12365" y="6326"/>
                </a:lnTo>
                <a:lnTo>
                  <a:pt x="11560" y="5924"/>
                </a:lnTo>
                <a:lnTo>
                  <a:pt x="10007" y="5348"/>
                </a:lnTo>
                <a:lnTo>
                  <a:pt x="7994" y="4601"/>
                </a:lnTo>
                <a:lnTo>
                  <a:pt x="5867" y="3853"/>
                </a:lnTo>
                <a:lnTo>
                  <a:pt x="4831" y="3451"/>
                </a:lnTo>
                <a:lnTo>
                  <a:pt x="3796" y="2991"/>
                </a:lnTo>
                <a:lnTo>
                  <a:pt x="2819" y="2473"/>
                </a:lnTo>
                <a:lnTo>
                  <a:pt x="1956" y="1841"/>
                </a:lnTo>
                <a:lnTo>
                  <a:pt x="1439" y="1438"/>
                </a:lnTo>
                <a:lnTo>
                  <a:pt x="978" y="1036"/>
                </a:lnTo>
                <a:lnTo>
                  <a:pt x="518" y="518"/>
                </a:lnTo>
                <a:lnTo>
                  <a:pt x="116" y="58"/>
                </a:lnTo>
                <a:lnTo>
                  <a:pt x="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7900067" y="4440988"/>
            <a:ext cx="158471" cy="124666"/>
          </a:xfrm>
          <a:custGeom>
            <a:rect b="b" l="l" r="r" t="t"/>
            <a:pathLst>
              <a:path extrusionOk="0" h="4027" w="5119">
                <a:moveTo>
                  <a:pt x="2071" y="1"/>
                </a:moveTo>
                <a:lnTo>
                  <a:pt x="1553" y="116"/>
                </a:lnTo>
                <a:lnTo>
                  <a:pt x="1208" y="231"/>
                </a:lnTo>
                <a:lnTo>
                  <a:pt x="806" y="461"/>
                </a:lnTo>
                <a:lnTo>
                  <a:pt x="518" y="748"/>
                </a:lnTo>
                <a:lnTo>
                  <a:pt x="288" y="1094"/>
                </a:lnTo>
                <a:lnTo>
                  <a:pt x="115" y="1439"/>
                </a:lnTo>
                <a:lnTo>
                  <a:pt x="0" y="1841"/>
                </a:lnTo>
                <a:lnTo>
                  <a:pt x="58" y="2244"/>
                </a:lnTo>
                <a:lnTo>
                  <a:pt x="230" y="2646"/>
                </a:lnTo>
                <a:lnTo>
                  <a:pt x="518" y="3049"/>
                </a:lnTo>
                <a:lnTo>
                  <a:pt x="863" y="3394"/>
                </a:lnTo>
                <a:lnTo>
                  <a:pt x="1266" y="3624"/>
                </a:lnTo>
                <a:lnTo>
                  <a:pt x="1726" y="3796"/>
                </a:lnTo>
                <a:lnTo>
                  <a:pt x="2186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8" y="3739"/>
                </a:lnTo>
                <a:lnTo>
                  <a:pt x="4313" y="3509"/>
                </a:lnTo>
                <a:lnTo>
                  <a:pt x="4659" y="3279"/>
                </a:lnTo>
                <a:lnTo>
                  <a:pt x="4889" y="2934"/>
                </a:lnTo>
                <a:lnTo>
                  <a:pt x="5061" y="2589"/>
                </a:lnTo>
                <a:lnTo>
                  <a:pt x="5119" y="2186"/>
                </a:lnTo>
                <a:lnTo>
                  <a:pt x="5119" y="1784"/>
                </a:lnTo>
                <a:lnTo>
                  <a:pt x="4946" y="1324"/>
                </a:lnTo>
                <a:lnTo>
                  <a:pt x="4659" y="979"/>
                </a:lnTo>
                <a:lnTo>
                  <a:pt x="4313" y="633"/>
                </a:lnTo>
                <a:lnTo>
                  <a:pt x="3911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0"/>
          <p:cNvSpPr/>
          <p:nvPr/>
        </p:nvSpPr>
        <p:spPr>
          <a:xfrm>
            <a:off x="1282839" y="4773905"/>
            <a:ext cx="110425" cy="87269"/>
          </a:xfrm>
          <a:custGeom>
            <a:rect b="b" l="l" r="r" t="t"/>
            <a:pathLst>
              <a:path extrusionOk="0" h="2819" w="3567">
                <a:moveTo>
                  <a:pt x="1381" y="1"/>
                </a:moveTo>
                <a:lnTo>
                  <a:pt x="1093" y="58"/>
                </a:lnTo>
                <a:lnTo>
                  <a:pt x="806" y="173"/>
                </a:lnTo>
                <a:lnTo>
                  <a:pt x="576" y="346"/>
                </a:lnTo>
                <a:lnTo>
                  <a:pt x="346" y="518"/>
                </a:lnTo>
                <a:lnTo>
                  <a:pt x="173" y="748"/>
                </a:lnTo>
                <a:lnTo>
                  <a:pt x="58" y="1036"/>
                </a:lnTo>
                <a:lnTo>
                  <a:pt x="1" y="1266"/>
                </a:lnTo>
                <a:lnTo>
                  <a:pt x="1" y="1553"/>
                </a:lnTo>
                <a:lnTo>
                  <a:pt x="173" y="1841"/>
                </a:lnTo>
                <a:lnTo>
                  <a:pt x="346" y="2128"/>
                </a:lnTo>
                <a:lnTo>
                  <a:pt x="576" y="2358"/>
                </a:lnTo>
                <a:lnTo>
                  <a:pt x="863" y="2531"/>
                </a:lnTo>
                <a:lnTo>
                  <a:pt x="1151" y="2646"/>
                </a:lnTo>
                <a:lnTo>
                  <a:pt x="1496" y="2761"/>
                </a:lnTo>
                <a:lnTo>
                  <a:pt x="1841" y="2818"/>
                </a:lnTo>
                <a:lnTo>
                  <a:pt x="2128" y="2818"/>
                </a:lnTo>
                <a:lnTo>
                  <a:pt x="2473" y="2703"/>
                </a:lnTo>
                <a:lnTo>
                  <a:pt x="2761" y="2646"/>
                </a:lnTo>
                <a:lnTo>
                  <a:pt x="2991" y="2473"/>
                </a:lnTo>
                <a:lnTo>
                  <a:pt x="3221" y="2301"/>
                </a:lnTo>
                <a:lnTo>
                  <a:pt x="3394" y="2071"/>
                </a:lnTo>
                <a:lnTo>
                  <a:pt x="3509" y="1783"/>
                </a:lnTo>
                <a:lnTo>
                  <a:pt x="3566" y="1496"/>
                </a:lnTo>
                <a:lnTo>
                  <a:pt x="3509" y="1208"/>
                </a:lnTo>
                <a:lnTo>
                  <a:pt x="3394" y="921"/>
                </a:lnTo>
                <a:lnTo>
                  <a:pt x="3221" y="691"/>
                </a:lnTo>
                <a:lnTo>
                  <a:pt x="2991" y="461"/>
                </a:lnTo>
                <a:lnTo>
                  <a:pt x="2703" y="288"/>
                </a:lnTo>
                <a:lnTo>
                  <a:pt x="2416" y="116"/>
                </a:lnTo>
                <a:lnTo>
                  <a:pt x="2071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0"/>
          <p:cNvSpPr/>
          <p:nvPr/>
        </p:nvSpPr>
        <p:spPr>
          <a:xfrm>
            <a:off x="243162" y="1151103"/>
            <a:ext cx="110425" cy="85474"/>
          </a:xfrm>
          <a:custGeom>
            <a:rect b="b" l="l" r="r" t="t"/>
            <a:pathLst>
              <a:path extrusionOk="0" h="2761" w="3567">
                <a:moveTo>
                  <a:pt x="1726" y="0"/>
                </a:moveTo>
                <a:lnTo>
                  <a:pt x="1381" y="58"/>
                </a:lnTo>
                <a:lnTo>
                  <a:pt x="1093" y="115"/>
                </a:lnTo>
                <a:lnTo>
                  <a:pt x="748" y="288"/>
                </a:lnTo>
                <a:lnTo>
                  <a:pt x="518" y="460"/>
                </a:lnTo>
                <a:lnTo>
                  <a:pt x="346" y="690"/>
                </a:lnTo>
                <a:lnTo>
                  <a:pt x="173" y="920"/>
                </a:lnTo>
                <a:lnTo>
                  <a:pt x="58" y="1150"/>
                </a:lnTo>
                <a:lnTo>
                  <a:pt x="1" y="1438"/>
                </a:lnTo>
                <a:lnTo>
                  <a:pt x="1" y="1725"/>
                </a:lnTo>
                <a:lnTo>
                  <a:pt x="116" y="2013"/>
                </a:lnTo>
                <a:lnTo>
                  <a:pt x="288" y="2243"/>
                </a:lnTo>
                <a:lnTo>
                  <a:pt x="576" y="2473"/>
                </a:lnTo>
                <a:lnTo>
                  <a:pt x="863" y="2588"/>
                </a:lnTo>
                <a:lnTo>
                  <a:pt x="1208" y="2703"/>
                </a:lnTo>
                <a:lnTo>
                  <a:pt x="1496" y="2760"/>
                </a:lnTo>
                <a:lnTo>
                  <a:pt x="2186" y="2760"/>
                </a:lnTo>
                <a:lnTo>
                  <a:pt x="2474" y="2645"/>
                </a:lnTo>
                <a:lnTo>
                  <a:pt x="2819" y="2473"/>
                </a:lnTo>
                <a:lnTo>
                  <a:pt x="3049" y="2300"/>
                </a:lnTo>
                <a:lnTo>
                  <a:pt x="3221" y="2128"/>
                </a:lnTo>
                <a:lnTo>
                  <a:pt x="3394" y="1898"/>
                </a:lnTo>
                <a:lnTo>
                  <a:pt x="3509" y="1610"/>
                </a:lnTo>
                <a:lnTo>
                  <a:pt x="3566" y="1323"/>
                </a:lnTo>
                <a:lnTo>
                  <a:pt x="3509" y="1035"/>
                </a:lnTo>
                <a:lnTo>
                  <a:pt x="3451" y="805"/>
                </a:lnTo>
                <a:lnTo>
                  <a:pt x="3221" y="518"/>
                </a:lnTo>
                <a:lnTo>
                  <a:pt x="2991" y="345"/>
                </a:lnTo>
                <a:lnTo>
                  <a:pt x="2704" y="173"/>
                </a:lnTo>
                <a:lnTo>
                  <a:pt x="2359" y="58"/>
                </a:lnTo>
                <a:lnTo>
                  <a:pt x="2071" y="0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0"/>
          <p:cNvSpPr/>
          <p:nvPr/>
        </p:nvSpPr>
        <p:spPr>
          <a:xfrm>
            <a:off x="241398" y="4266542"/>
            <a:ext cx="158471" cy="124635"/>
          </a:xfrm>
          <a:custGeom>
            <a:rect b="b" l="l" r="r" t="t"/>
            <a:pathLst>
              <a:path extrusionOk="0" h="4026" w="5119">
                <a:moveTo>
                  <a:pt x="2013" y="0"/>
                </a:moveTo>
                <a:lnTo>
                  <a:pt x="1553" y="115"/>
                </a:lnTo>
                <a:lnTo>
                  <a:pt x="1150" y="230"/>
                </a:lnTo>
                <a:lnTo>
                  <a:pt x="805" y="460"/>
                </a:lnTo>
                <a:lnTo>
                  <a:pt x="518" y="748"/>
                </a:lnTo>
                <a:lnTo>
                  <a:pt x="230" y="1093"/>
                </a:lnTo>
                <a:lnTo>
                  <a:pt x="58" y="1438"/>
                </a:lnTo>
                <a:lnTo>
                  <a:pt x="0" y="1840"/>
                </a:lnTo>
                <a:lnTo>
                  <a:pt x="58" y="2243"/>
                </a:lnTo>
                <a:lnTo>
                  <a:pt x="230" y="2646"/>
                </a:lnTo>
                <a:lnTo>
                  <a:pt x="518" y="3048"/>
                </a:lnTo>
                <a:lnTo>
                  <a:pt x="863" y="3336"/>
                </a:lnTo>
                <a:lnTo>
                  <a:pt x="1265" y="3623"/>
                </a:lnTo>
                <a:lnTo>
                  <a:pt x="1668" y="3796"/>
                </a:lnTo>
                <a:lnTo>
                  <a:pt x="2128" y="3968"/>
                </a:lnTo>
                <a:lnTo>
                  <a:pt x="2646" y="4026"/>
                </a:lnTo>
                <a:lnTo>
                  <a:pt x="3106" y="3968"/>
                </a:lnTo>
                <a:lnTo>
                  <a:pt x="3566" y="3911"/>
                </a:lnTo>
                <a:lnTo>
                  <a:pt x="3968" y="3738"/>
                </a:lnTo>
                <a:lnTo>
                  <a:pt x="4313" y="3508"/>
                </a:lnTo>
                <a:lnTo>
                  <a:pt x="4658" y="3221"/>
                </a:lnTo>
                <a:lnTo>
                  <a:pt x="4888" y="2933"/>
                </a:lnTo>
                <a:lnTo>
                  <a:pt x="5061" y="2531"/>
                </a:lnTo>
                <a:lnTo>
                  <a:pt x="5118" y="2186"/>
                </a:lnTo>
                <a:lnTo>
                  <a:pt x="5061" y="1725"/>
                </a:lnTo>
                <a:lnTo>
                  <a:pt x="4888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3" y="345"/>
                </a:lnTo>
                <a:lnTo>
                  <a:pt x="3451" y="173"/>
                </a:lnTo>
                <a:lnTo>
                  <a:pt x="2991" y="58"/>
                </a:lnTo>
                <a:lnTo>
                  <a:pt x="25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0"/>
          <p:cNvSpPr/>
          <p:nvPr/>
        </p:nvSpPr>
        <p:spPr>
          <a:xfrm>
            <a:off x="170196" y="4458788"/>
            <a:ext cx="327592" cy="156707"/>
          </a:xfrm>
          <a:custGeom>
            <a:rect b="b" l="l" r="r" t="t"/>
            <a:pathLst>
              <a:path extrusionOk="0" h="5062" w="10582">
                <a:moveTo>
                  <a:pt x="2013" y="1"/>
                </a:moveTo>
                <a:lnTo>
                  <a:pt x="1610" y="116"/>
                </a:lnTo>
                <a:lnTo>
                  <a:pt x="1150" y="288"/>
                </a:lnTo>
                <a:lnTo>
                  <a:pt x="748" y="519"/>
                </a:lnTo>
                <a:lnTo>
                  <a:pt x="460" y="806"/>
                </a:lnTo>
                <a:lnTo>
                  <a:pt x="173" y="1209"/>
                </a:lnTo>
                <a:lnTo>
                  <a:pt x="0" y="1554"/>
                </a:lnTo>
                <a:lnTo>
                  <a:pt x="0" y="1784"/>
                </a:lnTo>
                <a:lnTo>
                  <a:pt x="0" y="2014"/>
                </a:lnTo>
                <a:lnTo>
                  <a:pt x="58" y="2416"/>
                </a:lnTo>
                <a:lnTo>
                  <a:pt x="230" y="2761"/>
                </a:lnTo>
                <a:lnTo>
                  <a:pt x="460" y="3106"/>
                </a:lnTo>
                <a:lnTo>
                  <a:pt x="748" y="3394"/>
                </a:lnTo>
                <a:lnTo>
                  <a:pt x="1093" y="3681"/>
                </a:lnTo>
                <a:lnTo>
                  <a:pt x="1438" y="3911"/>
                </a:lnTo>
                <a:lnTo>
                  <a:pt x="2185" y="4314"/>
                </a:lnTo>
                <a:lnTo>
                  <a:pt x="2645" y="4486"/>
                </a:lnTo>
                <a:lnTo>
                  <a:pt x="3105" y="4659"/>
                </a:lnTo>
                <a:lnTo>
                  <a:pt x="4083" y="4889"/>
                </a:lnTo>
                <a:lnTo>
                  <a:pt x="5061" y="5004"/>
                </a:lnTo>
                <a:lnTo>
                  <a:pt x="6038" y="5062"/>
                </a:lnTo>
                <a:lnTo>
                  <a:pt x="7073" y="5004"/>
                </a:lnTo>
                <a:lnTo>
                  <a:pt x="8108" y="4831"/>
                </a:lnTo>
                <a:lnTo>
                  <a:pt x="9086" y="4601"/>
                </a:lnTo>
                <a:lnTo>
                  <a:pt x="10064" y="4256"/>
                </a:lnTo>
                <a:lnTo>
                  <a:pt x="10409" y="4026"/>
                </a:lnTo>
                <a:lnTo>
                  <a:pt x="10581" y="3911"/>
                </a:lnTo>
                <a:lnTo>
                  <a:pt x="10236" y="3911"/>
                </a:lnTo>
                <a:lnTo>
                  <a:pt x="9949" y="3854"/>
                </a:lnTo>
                <a:lnTo>
                  <a:pt x="9316" y="3739"/>
                </a:lnTo>
                <a:lnTo>
                  <a:pt x="8741" y="3509"/>
                </a:lnTo>
                <a:lnTo>
                  <a:pt x="8166" y="3221"/>
                </a:lnTo>
                <a:lnTo>
                  <a:pt x="7591" y="2876"/>
                </a:lnTo>
                <a:lnTo>
                  <a:pt x="7073" y="2474"/>
                </a:lnTo>
                <a:lnTo>
                  <a:pt x="6038" y="1726"/>
                </a:lnTo>
                <a:lnTo>
                  <a:pt x="5233" y="1151"/>
                </a:lnTo>
                <a:lnTo>
                  <a:pt x="4371" y="634"/>
                </a:lnTo>
                <a:lnTo>
                  <a:pt x="3911" y="404"/>
                </a:lnTo>
                <a:lnTo>
                  <a:pt x="3450" y="231"/>
                </a:lnTo>
                <a:lnTo>
                  <a:pt x="2933" y="58"/>
                </a:lnTo>
                <a:lnTo>
                  <a:pt x="241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0"/>
          <p:cNvSpPr/>
          <p:nvPr/>
        </p:nvSpPr>
        <p:spPr>
          <a:xfrm>
            <a:off x="8518903" y="806068"/>
            <a:ext cx="469997" cy="311587"/>
          </a:xfrm>
          <a:custGeom>
            <a:rect b="b" l="l" r="r" t="t"/>
            <a:pathLst>
              <a:path extrusionOk="0" h="10065" w="15182">
                <a:moveTo>
                  <a:pt x="1840" y="1"/>
                </a:moveTo>
                <a:lnTo>
                  <a:pt x="1035" y="58"/>
                </a:lnTo>
                <a:lnTo>
                  <a:pt x="403" y="231"/>
                </a:lnTo>
                <a:lnTo>
                  <a:pt x="58" y="346"/>
                </a:lnTo>
                <a:lnTo>
                  <a:pt x="0" y="403"/>
                </a:lnTo>
                <a:lnTo>
                  <a:pt x="58" y="403"/>
                </a:lnTo>
                <a:lnTo>
                  <a:pt x="575" y="576"/>
                </a:lnTo>
                <a:lnTo>
                  <a:pt x="1035" y="748"/>
                </a:lnTo>
                <a:lnTo>
                  <a:pt x="1495" y="921"/>
                </a:lnTo>
                <a:lnTo>
                  <a:pt x="1898" y="1208"/>
                </a:lnTo>
                <a:lnTo>
                  <a:pt x="2300" y="1496"/>
                </a:lnTo>
                <a:lnTo>
                  <a:pt x="2703" y="1783"/>
                </a:lnTo>
                <a:lnTo>
                  <a:pt x="3393" y="2473"/>
                </a:lnTo>
                <a:lnTo>
                  <a:pt x="4083" y="3278"/>
                </a:lnTo>
                <a:lnTo>
                  <a:pt x="4716" y="4084"/>
                </a:lnTo>
                <a:lnTo>
                  <a:pt x="5923" y="5636"/>
                </a:lnTo>
                <a:lnTo>
                  <a:pt x="6901" y="6901"/>
                </a:lnTo>
                <a:lnTo>
                  <a:pt x="7419" y="7476"/>
                </a:lnTo>
                <a:lnTo>
                  <a:pt x="7936" y="8052"/>
                </a:lnTo>
                <a:lnTo>
                  <a:pt x="8511" y="8627"/>
                </a:lnTo>
                <a:lnTo>
                  <a:pt x="9144" y="9087"/>
                </a:lnTo>
                <a:lnTo>
                  <a:pt x="9776" y="9547"/>
                </a:lnTo>
                <a:lnTo>
                  <a:pt x="10524" y="9834"/>
                </a:lnTo>
                <a:lnTo>
                  <a:pt x="11156" y="10007"/>
                </a:lnTo>
                <a:lnTo>
                  <a:pt x="11847" y="10064"/>
                </a:lnTo>
                <a:lnTo>
                  <a:pt x="12537" y="10007"/>
                </a:lnTo>
                <a:lnTo>
                  <a:pt x="13227" y="9834"/>
                </a:lnTo>
                <a:lnTo>
                  <a:pt x="13917" y="9547"/>
                </a:lnTo>
                <a:lnTo>
                  <a:pt x="14204" y="9317"/>
                </a:lnTo>
                <a:lnTo>
                  <a:pt x="14434" y="9144"/>
                </a:lnTo>
                <a:lnTo>
                  <a:pt x="14664" y="8857"/>
                </a:lnTo>
                <a:lnTo>
                  <a:pt x="14837" y="8569"/>
                </a:lnTo>
                <a:lnTo>
                  <a:pt x="15009" y="8282"/>
                </a:lnTo>
                <a:lnTo>
                  <a:pt x="15124" y="7937"/>
                </a:lnTo>
                <a:lnTo>
                  <a:pt x="15182" y="7649"/>
                </a:lnTo>
                <a:lnTo>
                  <a:pt x="15182" y="7304"/>
                </a:lnTo>
                <a:lnTo>
                  <a:pt x="15124" y="7016"/>
                </a:lnTo>
                <a:lnTo>
                  <a:pt x="15067" y="6729"/>
                </a:lnTo>
                <a:lnTo>
                  <a:pt x="14837" y="6096"/>
                </a:lnTo>
                <a:lnTo>
                  <a:pt x="14549" y="5521"/>
                </a:lnTo>
                <a:lnTo>
                  <a:pt x="14147" y="4946"/>
                </a:lnTo>
                <a:lnTo>
                  <a:pt x="13744" y="4429"/>
                </a:lnTo>
                <a:lnTo>
                  <a:pt x="13284" y="3969"/>
                </a:lnTo>
                <a:lnTo>
                  <a:pt x="12882" y="3566"/>
                </a:lnTo>
                <a:lnTo>
                  <a:pt x="12249" y="3048"/>
                </a:lnTo>
                <a:lnTo>
                  <a:pt x="11617" y="2588"/>
                </a:lnTo>
                <a:lnTo>
                  <a:pt x="10984" y="2186"/>
                </a:lnTo>
                <a:lnTo>
                  <a:pt x="10294" y="1841"/>
                </a:lnTo>
                <a:lnTo>
                  <a:pt x="9546" y="1496"/>
                </a:lnTo>
                <a:lnTo>
                  <a:pt x="8856" y="1208"/>
                </a:lnTo>
                <a:lnTo>
                  <a:pt x="7361" y="748"/>
                </a:lnTo>
                <a:lnTo>
                  <a:pt x="6613" y="518"/>
                </a:lnTo>
                <a:lnTo>
                  <a:pt x="5866" y="346"/>
                </a:lnTo>
                <a:lnTo>
                  <a:pt x="5061" y="173"/>
                </a:lnTo>
                <a:lnTo>
                  <a:pt x="4256" y="116"/>
                </a:lnTo>
                <a:lnTo>
                  <a:pt x="34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0"/>
          <p:cNvSpPr/>
          <p:nvPr/>
        </p:nvSpPr>
        <p:spPr>
          <a:xfrm>
            <a:off x="8104104" y="757991"/>
            <a:ext cx="283075" cy="133551"/>
          </a:xfrm>
          <a:custGeom>
            <a:rect b="b" l="l" r="r" t="t"/>
            <a:pathLst>
              <a:path extrusionOk="0" h="4314" w="9144">
                <a:moveTo>
                  <a:pt x="4601" y="1"/>
                </a:moveTo>
                <a:lnTo>
                  <a:pt x="3853" y="116"/>
                </a:lnTo>
                <a:lnTo>
                  <a:pt x="3163" y="231"/>
                </a:lnTo>
                <a:lnTo>
                  <a:pt x="2415" y="461"/>
                </a:lnTo>
                <a:lnTo>
                  <a:pt x="1783" y="749"/>
                </a:lnTo>
                <a:lnTo>
                  <a:pt x="1150" y="1094"/>
                </a:lnTo>
                <a:lnTo>
                  <a:pt x="575" y="1496"/>
                </a:lnTo>
                <a:lnTo>
                  <a:pt x="173" y="1841"/>
                </a:lnTo>
                <a:lnTo>
                  <a:pt x="0" y="2014"/>
                </a:lnTo>
                <a:lnTo>
                  <a:pt x="0" y="2071"/>
                </a:lnTo>
                <a:lnTo>
                  <a:pt x="58" y="2071"/>
                </a:lnTo>
                <a:lnTo>
                  <a:pt x="575" y="2014"/>
                </a:lnTo>
                <a:lnTo>
                  <a:pt x="1035" y="2014"/>
                </a:lnTo>
                <a:lnTo>
                  <a:pt x="1553" y="2129"/>
                </a:lnTo>
                <a:lnTo>
                  <a:pt x="2070" y="2244"/>
                </a:lnTo>
                <a:lnTo>
                  <a:pt x="2530" y="2474"/>
                </a:lnTo>
                <a:lnTo>
                  <a:pt x="2991" y="2704"/>
                </a:lnTo>
                <a:lnTo>
                  <a:pt x="3911" y="3221"/>
                </a:lnTo>
                <a:lnTo>
                  <a:pt x="5061" y="3796"/>
                </a:lnTo>
                <a:lnTo>
                  <a:pt x="5636" y="4026"/>
                </a:lnTo>
                <a:lnTo>
                  <a:pt x="6211" y="4199"/>
                </a:lnTo>
                <a:lnTo>
                  <a:pt x="6786" y="4314"/>
                </a:lnTo>
                <a:lnTo>
                  <a:pt x="7304" y="4256"/>
                </a:lnTo>
                <a:lnTo>
                  <a:pt x="7821" y="4084"/>
                </a:lnTo>
                <a:lnTo>
                  <a:pt x="8109" y="3969"/>
                </a:lnTo>
                <a:lnTo>
                  <a:pt x="8281" y="3796"/>
                </a:lnTo>
                <a:lnTo>
                  <a:pt x="8684" y="3394"/>
                </a:lnTo>
                <a:lnTo>
                  <a:pt x="8971" y="2934"/>
                </a:lnTo>
                <a:lnTo>
                  <a:pt x="9029" y="2646"/>
                </a:lnTo>
                <a:lnTo>
                  <a:pt x="9144" y="2416"/>
                </a:lnTo>
                <a:lnTo>
                  <a:pt x="9144" y="2129"/>
                </a:lnTo>
                <a:lnTo>
                  <a:pt x="9144" y="1899"/>
                </a:lnTo>
                <a:lnTo>
                  <a:pt x="9086" y="1669"/>
                </a:lnTo>
                <a:lnTo>
                  <a:pt x="8971" y="1439"/>
                </a:lnTo>
                <a:lnTo>
                  <a:pt x="8856" y="1209"/>
                </a:lnTo>
                <a:lnTo>
                  <a:pt x="8741" y="1036"/>
                </a:lnTo>
                <a:lnTo>
                  <a:pt x="8339" y="749"/>
                </a:lnTo>
                <a:lnTo>
                  <a:pt x="7936" y="519"/>
                </a:lnTo>
                <a:lnTo>
                  <a:pt x="7419" y="346"/>
                </a:lnTo>
                <a:lnTo>
                  <a:pt x="6958" y="173"/>
                </a:lnTo>
                <a:lnTo>
                  <a:pt x="6038" y="58"/>
                </a:lnTo>
                <a:lnTo>
                  <a:pt x="53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0"/>
          <p:cNvSpPr/>
          <p:nvPr/>
        </p:nvSpPr>
        <p:spPr>
          <a:xfrm>
            <a:off x="8039991" y="156270"/>
            <a:ext cx="336508" cy="453992"/>
          </a:xfrm>
          <a:custGeom>
            <a:rect b="b" l="l" r="r" t="t"/>
            <a:pathLst>
              <a:path extrusionOk="0" h="14665" w="10870">
                <a:moveTo>
                  <a:pt x="7304" y="1"/>
                </a:moveTo>
                <a:lnTo>
                  <a:pt x="6672" y="58"/>
                </a:lnTo>
                <a:lnTo>
                  <a:pt x="6097" y="231"/>
                </a:lnTo>
                <a:lnTo>
                  <a:pt x="5522" y="518"/>
                </a:lnTo>
                <a:lnTo>
                  <a:pt x="5004" y="921"/>
                </a:lnTo>
                <a:lnTo>
                  <a:pt x="4544" y="1381"/>
                </a:lnTo>
                <a:lnTo>
                  <a:pt x="4141" y="1956"/>
                </a:lnTo>
                <a:lnTo>
                  <a:pt x="3796" y="2474"/>
                </a:lnTo>
                <a:lnTo>
                  <a:pt x="3509" y="2991"/>
                </a:lnTo>
                <a:lnTo>
                  <a:pt x="3279" y="3566"/>
                </a:lnTo>
                <a:lnTo>
                  <a:pt x="3049" y="4199"/>
                </a:lnTo>
                <a:lnTo>
                  <a:pt x="2704" y="5406"/>
                </a:lnTo>
                <a:lnTo>
                  <a:pt x="2474" y="6614"/>
                </a:lnTo>
                <a:lnTo>
                  <a:pt x="2244" y="8224"/>
                </a:lnTo>
                <a:lnTo>
                  <a:pt x="2014" y="9892"/>
                </a:lnTo>
                <a:lnTo>
                  <a:pt x="1841" y="10697"/>
                </a:lnTo>
                <a:lnTo>
                  <a:pt x="1611" y="11502"/>
                </a:lnTo>
                <a:lnTo>
                  <a:pt x="1381" y="12307"/>
                </a:lnTo>
                <a:lnTo>
                  <a:pt x="1036" y="13055"/>
                </a:lnTo>
                <a:lnTo>
                  <a:pt x="576" y="13860"/>
                </a:lnTo>
                <a:lnTo>
                  <a:pt x="288" y="14262"/>
                </a:lnTo>
                <a:lnTo>
                  <a:pt x="1" y="14607"/>
                </a:lnTo>
                <a:lnTo>
                  <a:pt x="1" y="14665"/>
                </a:lnTo>
                <a:lnTo>
                  <a:pt x="58" y="14665"/>
                </a:lnTo>
                <a:lnTo>
                  <a:pt x="346" y="14607"/>
                </a:lnTo>
                <a:lnTo>
                  <a:pt x="1036" y="14492"/>
                </a:lnTo>
                <a:lnTo>
                  <a:pt x="1956" y="14147"/>
                </a:lnTo>
                <a:lnTo>
                  <a:pt x="2876" y="13745"/>
                </a:lnTo>
                <a:lnTo>
                  <a:pt x="3796" y="13285"/>
                </a:lnTo>
                <a:lnTo>
                  <a:pt x="4659" y="12767"/>
                </a:lnTo>
                <a:lnTo>
                  <a:pt x="5464" y="12192"/>
                </a:lnTo>
                <a:lnTo>
                  <a:pt x="6269" y="11560"/>
                </a:lnTo>
                <a:lnTo>
                  <a:pt x="7017" y="10869"/>
                </a:lnTo>
                <a:lnTo>
                  <a:pt x="7764" y="10237"/>
                </a:lnTo>
                <a:lnTo>
                  <a:pt x="8282" y="9604"/>
                </a:lnTo>
                <a:lnTo>
                  <a:pt x="8799" y="8972"/>
                </a:lnTo>
                <a:lnTo>
                  <a:pt x="9259" y="8339"/>
                </a:lnTo>
                <a:lnTo>
                  <a:pt x="9720" y="7707"/>
                </a:lnTo>
                <a:lnTo>
                  <a:pt x="10065" y="6959"/>
                </a:lnTo>
                <a:lnTo>
                  <a:pt x="10352" y="6269"/>
                </a:lnTo>
                <a:lnTo>
                  <a:pt x="10640" y="5464"/>
                </a:lnTo>
                <a:lnTo>
                  <a:pt x="10812" y="4659"/>
                </a:lnTo>
                <a:lnTo>
                  <a:pt x="10870" y="3969"/>
                </a:lnTo>
                <a:lnTo>
                  <a:pt x="10870" y="3279"/>
                </a:lnTo>
                <a:lnTo>
                  <a:pt x="10755" y="2646"/>
                </a:lnTo>
                <a:lnTo>
                  <a:pt x="10525" y="2014"/>
                </a:lnTo>
                <a:lnTo>
                  <a:pt x="10237" y="1438"/>
                </a:lnTo>
                <a:lnTo>
                  <a:pt x="9777" y="978"/>
                </a:lnTo>
                <a:lnTo>
                  <a:pt x="9547" y="748"/>
                </a:lnTo>
                <a:lnTo>
                  <a:pt x="9259" y="576"/>
                </a:lnTo>
                <a:lnTo>
                  <a:pt x="8972" y="403"/>
                </a:lnTo>
                <a:lnTo>
                  <a:pt x="8627" y="231"/>
                </a:lnTo>
                <a:lnTo>
                  <a:pt x="7937" y="58"/>
                </a:lnTo>
                <a:lnTo>
                  <a:pt x="730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0"/>
          <p:cNvSpPr/>
          <p:nvPr/>
        </p:nvSpPr>
        <p:spPr>
          <a:xfrm>
            <a:off x="1177800" y="157708"/>
            <a:ext cx="211904" cy="284871"/>
          </a:xfrm>
          <a:custGeom>
            <a:rect b="b" l="l" r="r" t="t"/>
            <a:pathLst>
              <a:path extrusionOk="0" h="9202" w="6845">
                <a:moveTo>
                  <a:pt x="2129" y="1"/>
                </a:moveTo>
                <a:lnTo>
                  <a:pt x="1726" y="58"/>
                </a:lnTo>
                <a:lnTo>
                  <a:pt x="1323" y="173"/>
                </a:lnTo>
                <a:lnTo>
                  <a:pt x="978" y="346"/>
                </a:lnTo>
                <a:lnTo>
                  <a:pt x="633" y="633"/>
                </a:lnTo>
                <a:lnTo>
                  <a:pt x="346" y="978"/>
                </a:lnTo>
                <a:lnTo>
                  <a:pt x="173" y="1323"/>
                </a:lnTo>
                <a:lnTo>
                  <a:pt x="1" y="1726"/>
                </a:lnTo>
                <a:lnTo>
                  <a:pt x="1" y="2128"/>
                </a:lnTo>
                <a:lnTo>
                  <a:pt x="1" y="2473"/>
                </a:lnTo>
                <a:lnTo>
                  <a:pt x="116" y="2876"/>
                </a:lnTo>
                <a:lnTo>
                  <a:pt x="231" y="3278"/>
                </a:lnTo>
                <a:lnTo>
                  <a:pt x="461" y="3623"/>
                </a:lnTo>
                <a:lnTo>
                  <a:pt x="921" y="4256"/>
                </a:lnTo>
                <a:lnTo>
                  <a:pt x="1438" y="4831"/>
                </a:lnTo>
                <a:lnTo>
                  <a:pt x="2071" y="5291"/>
                </a:lnTo>
                <a:lnTo>
                  <a:pt x="2704" y="5751"/>
                </a:lnTo>
                <a:lnTo>
                  <a:pt x="4429" y="6844"/>
                </a:lnTo>
                <a:lnTo>
                  <a:pt x="5234" y="7476"/>
                </a:lnTo>
                <a:lnTo>
                  <a:pt x="5636" y="7821"/>
                </a:lnTo>
                <a:lnTo>
                  <a:pt x="5981" y="8166"/>
                </a:lnTo>
                <a:lnTo>
                  <a:pt x="6326" y="8684"/>
                </a:lnTo>
                <a:lnTo>
                  <a:pt x="6557" y="9202"/>
                </a:lnTo>
                <a:lnTo>
                  <a:pt x="6614" y="9202"/>
                </a:lnTo>
                <a:lnTo>
                  <a:pt x="6672" y="8972"/>
                </a:lnTo>
                <a:lnTo>
                  <a:pt x="6787" y="8569"/>
                </a:lnTo>
                <a:lnTo>
                  <a:pt x="6787" y="7936"/>
                </a:lnTo>
                <a:lnTo>
                  <a:pt x="6844" y="7304"/>
                </a:lnTo>
                <a:lnTo>
                  <a:pt x="6787" y="6729"/>
                </a:lnTo>
                <a:lnTo>
                  <a:pt x="6729" y="6096"/>
                </a:lnTo>
                <a:lnTo>
                  <a:pt x="6614" y="5464"/>
                </a:lnTo>
                <a:lnTo>
                  <a:pt x="6442" y="4831"/>
                </a:lnTo>
                <a:lnTo>
                  <a:pt x="6039" y="3681"/>
                </a:lnTo>
                <a:lnTo>
                  <a:pt x="5636" y="2761"/>
                </a:lnTo>
                <a:lnTo>
                  <a:pt x="5406" y="2358"/>
                </a:lnTo>
                <a:lnTo>
                  <a:pt x="5119" y="1956"/>
                </a:lnTo>
                <a:lnTo>
                  <a:pt x="4831" y="1553"/>
                </a:lnTo>
                <a:lnTo>
                  <a:pt x="4486" y="1208"/>
                </a:lnTo>
                <a:lnTo>
                  <a:pt x="4084" y="863"/>
                </a:lnTo>
                <a:lnTo>
                  <a:pt x="3681" y="576"/>
                </a:lnTo>
                <a:lnTo>
                  <a:pt x="3336" y="346"/>
                </a:lnTo>
                <a:lnTo>
                  <a:pt x="2934" y="173"/>
                </a:lnTo>
                <a:lnTo>
                  <a:pt x="2531" y="58"/>
                </a:lnTo>
                <a:lnTo>
                  <a:pt x="21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0"/>
          <p:cNvSpPr/>
          <p:nvPr/>
        </p:nvSpPr>
        <p:spPr>
          <a:xfrm>
            <a:off x="8273225" y="441110"/>
            <a:ext cx="571475" cy="259950"/>
          </a:xfrm>
          <a:custGeom>
            <a:rect b="b" l="l" r="r" t="t"/>
            <a:pathLst>
              <a:path extrusionOk="0" h="8397" w="18460">
                <a:moveTo>
                  <a:pt x="11674" y="1"/>
                </a:moveTo>
                <a:lnTo>
                  <a:pt x="10812" y="116"/>
                </a:lnTo>
                <a:lnTo>
                  <a:pt x="9949" y="231"/>
                </a:lnTo>
                <a:lnTo>
                  <a:pt x="9086" y="461"/>
                </a:lnTo>
                <a:lnTo>
                  <a:pt x="8224" y="691"/>
                </a:lnTo>
                <a:lnTo>
                  <a:pt x="7246" y="1036"/>
                </a:lnTo>
                <a:lnTo>
                  <a:pt x="6211" y="1438"/>
                </a:lnTo>
                <a:lnTo>
                  <a:pt x="5176" y="1956"/>
                </a:lnTo>
                <a:lnTo>
                  <a:pt x="4198" y="2474"/>
                </a:lnTo>
                <a:lnTo>
                  <a:pt x="3278" y="3049"/>
                </a:lnTo>
                <a:lnTo>
                  <a:pt x="2358" y="3681"/>
                </a:lnTo>
                <a:lnTo>
                  <a:pt x="1553" y="4371"/>
                </a:lnTo>
                <a:lnTo>
                  <a:pt x="748" y="5176"/>
                </a:lnTo>
                <a:lnTo>
                  <a:pt x="230" y="5751"/>
                </a:lnTo>
                <a:lnTo>
                  <a:pt x="58" y="6039"/>
                </a:lnTo>
                <a:lnTo>
                  <a:pt x="0" y="6096"/>
                </a:lnTo>
                <a:lnTo>
                  <a:pt x="58" y="6096"/>
                </a:lnTo>
                <a:lnTo>
                  <a:pt x="575" y="5981"/>
                </a:lnTo>
                <a:lnTo>
                  <a:pt x="1093" y="5866"/>
                </a:lnTo>
                <a:lnTo>
                  <a:pt x="2128" y="5866"/>
                </a:lnTo>
                <a:lnTo>
                  <a:pt x="3048" y="5924"/>
                </a:lnTo>
                <a:lnTo>
                  <a:pt x="3968" y="6039"/>
                </a:lnTo>
                <a:lnTo>
                  <a:pt x="4831" y="6212"/>
                </a:lnTo>
                <a:lnTo>
                  <a:pt x="5693" y="6499"/>
                </a:lnTo>
                <a:lnTo>
                  <a:pt x="7476" y="7074"/>
                </a:lnTo>
                <a:lnTo>
                  <a:pt x="9144" y="7649"/>
                </a:lnTo>
                <a:lnTo>
                  <a:pt x="10466" y="7994"/>
                </a:lnTo>
                <a:lnTo>
                  <a:pt x="11847" y="8282"/>
                </a:lnTo>
                <a:lnTo>
                  <a:pt x="12537" y="8339"/>
                </a:lnTo>
                <a:lnTo>
                  <a:pt x="13227" y="8397"/>
                </a:lnTo>
                <a:lnTo>
                  <a:pt x="13917" y="8397"/>
                </a:lnTo>
                <a:lnTo>
                  <a:pt x="14549" y="8339"/>
                </a:lnTo>
                <a:lnTo>
                  <a:pt x="15297" y="8224"/>
                </a:lnTo>
                <a:lnTo>
                  <a:pt x="15987" y="7994"/>
                </a:lnTo>
                <a:lnTo>
                  <a:pt x="16620" y="7649"/>
                </a:lnTo>
                <a:lnTo>
                  <a:pt x="17195" y="7247"/>
                </a:lnTo>
                <a:lnTo>
                  <a:pt x="17655" y="6787"/>
                </a:lnTo>
                <a:lnTo>
                  <a:pt x="18057" y="6212"/>
                </a:lnTo>
                <a:lnTo>
                  <a:pt x="18172" y="5866"/>
                </a:lnTo>
                <a:lnTo>
                  <a:pt x="18287" y="5521"/>
                </a:lnTo>
                <a:lnTo>
                  <a:pt x="18402" y="5176"/>
                </a:lnTo>
                <a:lnTo>
                  <a:pt x="18460" y="4774"/>
                </a:lnTo>
                <a:lnTo>
                  <a:pt x="18460" y="4371"/>
                </a:lnTo>
                <a:lnTo>
                  <a:pt x="18460" y="3969"/>
                </a:lnTo>
                <a:lnTo>
                  <a:pt x="18402" y="3566"/>
                </a:lnTo>
                <a:lnTo>
                  <a:pt x="18345" y="3221"/>
                </a:lnTo>
                <a:lnTo>
                  <a:pt x="18230" y="2876"/>
                </a:lnTo>
                <a:lnTo>
                  <a:pt x="18057" y="2589"/>
                </a:lnTo>
                <a:lnTo>
                  <a:pt x="17655" y="2014"/>
                </a:lnTo>
                <a:lnTo>
                  <a:pt x="17137" y="1496"/>
                </a:lnTo>
                <a:lnTo>
                  <a:pt x="16562" y="1036"/>
                </a:lnTo>
                <a:lnTo>
                  <a:pt x="15872" y="691"/>
                </a:lnTo>
                <a:lnTo>
                  <a:pt x="15182" y="403"/>
                </a:lnTo>
                <a:lnTo>
                  <a:pt x="14319" y="173"/>
                </a:lnTo>
                <a:lnTo>
                  <a:pt x="13457" y="58"/>
                </a:lnTo>
                <a:lnTo>
                  <a:pt x="1259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"/>
          <p:cNvSpPr/>
          <p:nvPr/>
        </p:nvSpPr>
        <p:spPr>
          <a:xfrm>
            <a:off x="152395" y="602784"/>
            <a:ext cx="635557" cy="452196"/>
          </a:xfrm>
          <a:custGeom>
            <a:rect b="b" l="l" r="r" t="t"/>
            <a:pathLst>
              <a:path extrusionOk="0" h="14607" w="20530">
                <a:moveTo>
                  <a:pt x="18000" y="0"/>
                </a:moveTo>
                <a:lnTo>
                  <a:pt x="16907" y="58"/>
                </a:lnTo>
                <a:lnTo>
                  <a:pt x="15814" y="115"/>
                </a:lnTo>
                <a:lnTo>
                  <a:pt x="14664" y="288"/>
                </a:lnTo>
                <a:lnTo>
                  <a:pt x="13572" y="460"/>
                </a:lnTo>
                <a:lnTo>
                  <a:pt x="12479" y="748"/>
                </a:lnTo>
                <a:lnTo>
                  <a:pt x="11444" y="1035"/>
                </a:lnTo>
                <a:lnTo>
                  <a:pt x="10409" y="1380"/>
                </a:lnTo>
                <a:lnTo>
                  <a:pt x="9374" y="1725"/>
                </a:lnTo>
                <a:lnTo>
                  <a:pt x="8396" y="2128"/>
                </a:lnTo>
                <a:lnTo>
                  <a:pt x="7418" y="2588"/>
                </a:lnTo>
                <a:lnTo>
                  <a:pt x="6441" y="3048"/>
                </a:lnTo>
                <a:lnTo>
                  <a:pt x="5521" y="3623"/>
                </a:lnTo>
                <a:lnTo>
                  <a:pt x="4601" y="4256"/>
                </a:lnTo>
                <a:lnTo>
                  <a:pt x="3795" y="4888"/>
                </a:lnTo>
                <a:lnTo>
                  <a:pt x="2990" y="5636"/>
                </a:lnTo>
                <a:lnTo>
                  <a:pt x="2415" y="6211"/>
                </a:lnTo>
                <a:lnTo>
                  <a:pt x="1840" y="6901"/>
                </a:lnTo>
                <a:lnTo>
                  <a:pt x="1265" y="7648"/>
                </a:lnTo>
                <a:lnTo>
                  <a:pt x="748" y="8454"/>
                </a:lnTo>
                <a:lnTo>
                  <a:pt x="345" y="9259"/>
                </a:lnTo>
                <a:lnTo>
                  <a:pt x="230" y="9719"/>
                </a:lnTo>
                <a:lnTo>
                  <a:pt x="115" y="10121"/>
                </a:lnTo>
                <a:lnTo>
                  <a:pt x="58" y="10581"/>
                </a:lnTo>
                <a:lnTo>
                  <a:pt x="0" y="10984"/>
                </a:lnTo>
                <a:lnTo>
                  <a:pt x="58" y="11444"/>
                </a:lnTo>
                <a:lnTo>
                  <a:pt x="173" y="11846"/>
                </a:lnTo>
                <a:lnTo>
                  <a:pt x="345" y="12306"/>
                </a:lnTo>
                <a:lnTo>
                  <a:pt x="518" y="12709"/>
                </a:lnTo>
                <a:lnTo>
                  <a:pt x="805" y="13112"/>
                </a:lnTo>
                <a:lnTo>
                  <a:pt x="1150" y="13457"/>
                </a:lnTo>
                <a:lnTo>
                  <a:pt x="1553" y="13744"/>
                </a:lnTo>
                <a:lnTo>
                  <a:pt x="1955" y="13974"/>
                </a:lnTo>
                <a:lnTo>
                  <a:pt x="2358" y="14204"/>
                </a:lnTo>
                <a:lnTo>
                  <a:pt x="2818" y="14319"/>
                </a:lnTo>
                <a:lnTo>
                  <a:pt x="3335" y="14492"/>
                </a:lnTo>
                <a:lnTo>
                  <a:pt x="3795" y="14549"/>
                </a:lnTo>
                <a:lnTo>
                  <a:pt x="4313" y="14607"/>
                </a:lnTo>
                <a:lnTo>
                  <a:pt x="4831" y="14607"/>
                </a:lnTo>
                <a:lnTo>
                  <a:pt x="5291" y="14549"/>
                </a:lnTo>
                <a:lnTo>
                  <a:pt x="5751" y="14492"/>
                </a:lnTo>
                <a:lnTo>
                  <a:pt x="6211" y="14377"/>
                </a:lnTo>
                <a:lnTo>
                  <a:pt x="6613" y="14204"/>
                </a:lnTo>
                <a:lnTo>
                  <a:pt x="7131" y="13974"/>
                </a:lnTo>
                <a:lnTo>
                  <a:pt x="7591" y="13687"/>
                </a:lnTo>
                <a:lnTo>
                  <a:pt x="8511" y="13054"/>
                </a:lnTo>
                <a:lnTo>
                  <a:pt x="9316" y="12364"/>
                </a:lnTo>
                <a:lnTo>
                  <a:pt x="10064" y="11559"/>
                </a:lnTo>
                <a:lnTo>
                  <a:pt x="10811" y="10696"/>
                </a:lnTo>
                <a:lnTo>
                  <a:pt x="11444" y="9834"/>
                </a:lnTo>
                <a:lnTo>
                  <a:pt x="12766" y="8109"/>
                </a:lnTo>
                <a:lnTo>
                  <a:pt x="13514" y="6958"/>
                </a:lnTo>
                <a:lnTo>
                  <a:pt x="14319" y="5808"/>
                </a:lnTo>
                <a:lnTo>
                  <a:pt x="15124" y="4658"/>
                </a:lnTo>
                <a:lnTo>
                  <a:pt x="15987" y="3566"/>
                </a:lnTo>
                <a:lnTo>
                  <a:pt x="16447" y="3048"/>
                </a:lnTo>
                <a:lnTo>
                  <a:pt x="16964" y="2530"/>
                </a:lnTo>
                <a:lnTo>
                  <a:pt x="17482" y="2070"/>
                </a:lnTo>
                <a:lnTo>
                  <a:pt x="18000" y="1668"/>
                </a:lnTo>
                <a:lnTo>
                  <a:pt x="18575" y="1265"/>
                </a:lnTo>
                <a:lnTo>
                  <a:pt x="19150" y="920"/>
                </a:lnTo>
                <a:lnTo>
                  <a:pt x="19840" y="690"/>
                </a:lnTo>
                <a:lnTo>
                  <a:pt x="20472" y="460"/>
                </a:lnTo>
                <a:lnTo>
                  <a:pt x="20530" y="403"/>
                </a:lnTo>
                <a:lnTo>
                  <a:pt x="20472" y="345"/>
                </a:lnTo>
                <a:lnTo>
                  <a:pt x="20070" y="230"/>
                </a:lnTo>
                <a:lnTo>
                  <a:pt x="19150" y="58"/>
                </a:lnTo>
                <a:lnTo>
                  <a:pt x="180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0"/>
          <p:cNvSpPr/>
          <p:nvPr/>
        </p:nvSpPr>
        <p:spPr>
          <a:xfrm>
            <a:off x="773681" y="330389"/>
            <a:ext cx="471823" cy="316912"/>
          </a:xfrm>
          <a:custGeom>
            <a:rect b="b" l="l" r="r" t="t"/>
            <a:pathLst>
              <a:path extrusionOk="0" h="10237" w="15241">
                <a:moveTo>
                  <a:pt x="3796" y="1"/>
                </a:moveTo>
                <a:lnTo>
                  <a:pt x="3106" y="58"/>
                </a:lnTo>
                <a:lnTo>
                  <a:pt x="2474" y="231"/>
                </a:lnTo>
                <a:lnTo>
                  <a:pt x="1841" y="461"/>
                </a:lnTo>
                <a:lnTo>
                  <a:pt x="1323" y="806"/>
                </a:lnTo>
                <a:lnTo>
                  <a:pt x="863" y="1266"/>
                </a:lnTo>
                <a:lnTo>
                  <a:pt x="633" y="1553"/>
                </a:lnTo>
                <a:lnTo>
                  <a:pt x="461" y="1841"/>
                </a:lnTo>
                <a:lnTo>
                  <a:pt x="288" y="2128"/>
                </a:lnTo>
                <a:lnTo>
                  <a:pt x="173" y="2473"/>
                </a:lnTo>
                <a:lnTo>
                  <a:pt x="58" y="3221"/>
                </a:lnTo>
                <a:lnTo>
                  <a:pt x="1" y="3854"/>
                </a:lnTo>
                <a:lnTo>
                  <a:pt x="116" y="4486"/>
                </a:lnTo>
                <a:lnTo>
                  <a:pt x="346" y="5061"/>
                </a:lnTo>
                <a:lnTo>
                  <a:pt x="691" y="5579"/>
                </a:lnTo>
                <a:lnTo>
                  <a:pt x="1093" y="6096"/>
                </a:lnTo>
                <a:lnTo>
                  <a:pt x="1611" y="6499"/>
                </a:lnTo>
                <a:lnTo>
                  <a:pt x="2186" y="6901"/>
                </a:lnTo>
                <a:lnTo>
                  <a:pt x="2761" y="7189"/>
                </a:lnTo>
                <a:lnTo>
                  <a:pt x="3336" y="7419"/>
                </a:lnTo>
                <a:lnTo>
                  <a:pt x="3911" y="7649"/>
                </a:lnTo>
                <a:lnTo>
                  <a:pt x="4486" y="7822"/>
                </a:lnTo>
                <a:lnTo>
                  <a:pt x="5751" y="8109"/>
                </a:lnTo>
                <a:lnTo>
                  <a:pt x="7017" y="8224"/>
                </a:lnTo>
                <a:lnTo>
                  <a:pt x="8627" y="8339"/>
                </a:lnTo>
                <a:lnTo>
                  <a:pt x="10294" y="8512"/>
                </a:lnTo>
                <a:lnTo>
                  <a:pt x="11157" y="8627"/>
                </a:lnTo>
                <a:lnTo>
                  <a:pt x="11962" y="8742"/>
                </a:lnTo>
                <a:lnTo>
                  <a:pt x="12767" y="8972"/>
                </a:lnTo>
                <a:lnTo>
                  <a:pt x="13515" y="9259"/>
                </a:lnTo>
                <a:lnTo>
                  <a:pt x="14377" y="9662"/>
                </a:lnTo>
                <a:lnTo>
                  <a:pt x="14780" y="9892"/>
                </a:lnTo>
                <a:lnTo>
                  <a:pt x="15183" y="10179"/>
                </a:lnTo>
                <a:lnTo>
                  <a:pt x="15240" y="10237"/>
                </a:lnTo>
                <a:lnTo>
                  <a:pt x="15240" y="10122"/>
                </a:lnTo>
                <a:lnTo>
                  <a:pt x="15183" y="9834"/>
                </a:lnTo>
                <a:lnTo>
                  <a:pt x="14952" y="9144"/>
                </a:lnTo>
                <a:lnTo>
                  <a:pt x="14550" y="8224"/>
                </a:lnTo>
                <a:lnTo>
                  <a:pt x="14090" y="7361"/>
                </a:lnTo>
                <a:lnTo>
                  <a:pt x="13572" y="6499"/>
                </a:lnTo>
                <a:lnTo>
                  <a:pt x="12997" y="5636"/>
                </a:lnTo>
                <a:lnTo>
                  <a:pt x="12365" y="4831"/>
                </a:lnTo>
                <a:lnTo>
                  <a:pt x="11675" y="4084"/>
                </a:lnTo>
                <a:lnTo>
                  <a:pt x="10985" y="3394"/>
                </a:lnTo>
                <a:lnTo>
                  <a:pt x="10237" y="2703"/>
                </a:lnTo>
                <a:lnTo>
                  <a:pt x="9604" y="2186"/>
                </a:lnTo>
                <a:lnTo>
                  <a:pt x="8972" y="1726"/>
                </a:lnTo>
                <a:lnTo>
                  <a:pt x="8282" y="1323"/>
                </a:lnTo>
                <a:lnTo>
                  <a:pt x="7592" y="921"/>
                </a:lnTo>
                <a:lnTo>
                  <a:pt x="6844" y="576"/>
                </a:lnTo>
                <a:lnTo>
                  <a:pt x="6096" y="346"/>
                </a:lnTo>
                <a:lnTo>
                  <a:pt x="5291" y="173"/>
                </a:lnTo>
                <a:lnTo>
                  <a:pt x="448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0"/>
          <p:cNvSpPr/>
          <p:nvPr/>
        </p:nvSpPr>
        <p:spPr>
          <a:xfrm>
            <a:off x="8454790" y="905751"/>
            <a:ext cx="124666" cy="106865"/>
          </a:xfrm>
          <a:custGeom>
            <a:rect b="b" l="l" r="r" t="t"/>
            <a:pathLst>
              <a:path extrusionOk="0" h="3452" w="4027">
                <a:moveTo>
                  <a:pt x="1381" y="1"/>
                </a:moveTo>
                <a:lnTo>
                  <a:pt x="1036" y="116"/>
                </a:lnTo>
                <a:lnTo>
                  <a:pt x="749" y="231"/>
                </a:lnTo>
                <a:lnTo>
                  <a:pt x="461" y="404"/>
                </a:lnTo>
                <a:lnTo>
                  <a:pt x="231" y="691"/>
                </a:lnTo>
                <a:lnTo>
                  <a:pt x="58" y="979"/>
                </a:lnTo>
                <a:lnTo>
                  <a:pt x="1" y="1266"/>
                </a:lnTo>
                <a:lnTo>
                  <a:pt x="58" y="1669"/>
                </a:lnTo>
                <a:lnTo>
                  <a:pt x="173" y="2014"/>
                </a:lnTo>
                <a:lnTo>
                  <a:pt x="346" y="2359"/>
                </a:lnTo>
                <a:lnTo>
                  <a:pt x="576" y="2646"/>
                </a:lnTo>
                <a:lnTo>
                  <a:pt x="864" y="2934"/>
                </a:lnTo>
                <a:lnTo>
                  <a:pt x="1209" y="3164"/>
                </a:lnTo>
                <a:lnTo>
                  <a:pt x="1554" y="3279"/>
                </a:lnTo>
                <a:lnTo>
                  <a:pt x="1956" y="3394"/>
                </a:lnTo>
                <a:lnTo>
                  <a:pt x="2359" y="3451"/>
                </a:lnTo>
                <a:lnTo>
                  <a:pt x="2704" y="3451"/>
                </a:lnTo>
                <a:lnTo>
                  <a:pt x="2991" y="3336"/>
                </a:lnTo>
                <a:lnTo>
                  <a:pt x="3336" y="3221"/>
                </a:lnTo>
                <a:lnTo>
                  <a:pt x="3624" y="3049"/>
                </a:lnTo>
                <a:lnTo>
                  <a:pt x="3854" y="2761"/>
                </a:lnTo>
                <a:lnTo>
                  <a:pt x="3969" y="2474"/>
                </a:lnTo>
                <a:lnTo>
                  <a:pt x="4026" y="2186"/>
                </a:lnTo>
                <a:lnTo>
                  <a:pt x="4026" y="1784"/>
                </a:lnTo>
                <a:lnTo>
                  <a:pt x="3911" y="1439"/>
                </a:lnTo>
                <a:lnTo>
                  <a:pt x="3681" y="1094"/>
                </a:lnTo>
                <a:lnTo>
                  <a:pt x="3451" y="749"/>
                </a:lnTo>
                <a:lnTo>
                  <a:pt x="3164" y="519"/>
                </a:lnTo>
                <a:lnTo>
                  <a:pt x="2819" y="289"/>
                </a:lnTo>
                <a:lnTo>
                  <a:pt x="2474" y="116"/>
                </a:lnTo>
                <a:lnTo>
                  <a:pt x="2129" y="58"/>
                </a:lnTo>
                <a:lnTo>
                  <a:pt x="17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0"/>
          <p:cNvSpPr/>
          <p:nvPr/>
        </p:nvSpPr>
        <p:spPr>
          <a:xfrm>
            <a:off x="714955" y="766549"/>
            <a:ext cx="131755" cy="131786"/>
          </a:xfrm>
          <a:custGeom>
            <a:rect b="b" l="l" r="r" t="t"/>
            <a:pathLst>
              <a:path extrusionOk="0" h="4257" w="4256">
                <a:moveTo>
                  <a:pt x="1840" y="1"/>
                </a:moveTo>
                <a:lnTo>
                  <a:pt x="1495" y="116"/>
                </a:lnTo>
                <a:lnTo>
                  <a:pt x="1150" y="231"/>
                </a:lnTo>
                <a:lnTo>
                  <a:pt x="805" y="461"/>
                </a:lnTo>
                <a:lnTo>
                  <a:pt x="575" y="691"/>
                </a:lnTo>
                <a:lnTo>
                  <a:pt x="403" y="921"/>
                </a:lnTo>
                <a:lnTo>
                  <a:pt x="230" y="1208"/>
                </a:lnTo>
                <a:lnTo>
                  <a:pt x="115" y="1496"/>
                </a:lnTo>
                <a:lnTo>
                  <a:pt x="58" y="1841"/>
                </a:lnTo>
                <a:lnTo>
                  <a:pt x="0" y="2128"/>
                </a:lnTo>
                <a:lnTo>
                  <a:pt x="58" y="2473"/>
                </a:lnTo>
                <a:lnTo>
                  <a:pt x="115" y="2819"/>
                </a:lnTo>
                <a:lnTo>
                  <a:pt x="230" y="3106"/>
                </a:lnTo>
                <a:lnTo>
                  <a:pt x="403" y="3394"/>
                </a:lnTo>
                <a:lnTo>
                  <a:pt x="633" y="3624"/>
                </a:lnTo>
                <a:lnTo>
                  <a:pt x="863" y="3854"/>
                </a:lnTo>
                <a:lnTo>
                  <a:pt x="1093" y="4026"/>
                </a:lnTo>
                <a:lnTo>
                  <a:pt x="1380" y="4141"/>
                </a:lnTo>
                <a:lnTo>
                  <a:pt x="1725" y="4199"/>
                </a:lnTo>
                <a:lnTo>
                  <a:pt x="2070" y="4256"/>
                </a:lnTo>
                <a:lnTo>
                  <a:pt x="2358" y="4256"/>
                </a:lnTo>
                <a:lnTo>
                  <a:pt x="2703" y="4199"/>
                </a:lnTo>
                <a:lnTo>
                  <a:pt x="2990" y="4084"/>
                </a:lnTo>
                <a:lnTo>
                  <a:pt x="3278" y="3911"/>
                </a:lnTo>
                <a:lnTo>
                  <a:pt x="3508" y="3739"/>
                </a:lnTo>
                <a:lnTo>
                  <a:pt x="3738" y="3509"/>
                </a:lnTo>
                <a:lnTo>
                  <a:pt x="3968" y="3221"/>
                </a:lnTo>
                <a:lnTo>
                  <a:pt x="4083" y="2934"/>
                </a:lnTo>
                <a:lnTo>
                  <a:pt x="4198" y="2646"/>
                </a:lnTo>
                <a:lnTo>
                  <a:pt x="4256" y="2301"/>
                </a:lnTo>
                <a:lnTo>
                  <a:pt x="4256" y="2013"/>
                </a:lnTo>
                <a:lnTo>
                  <a:pt x="4198" y="1668"/>
                </a:lnTo>
                <a:lnTo>
                  <a:pt x="4141" y="1381"/>
                </a:lnTo>
                <a:lnTo>
                  <a:pt x="3968" y="1093"/>
                </a:lnTo>
                <a:lnTo>
                  <a:pt x="3795" y="806"/>
                </a:lnTo>
                <a:lnTo>
                  <a:pt x="3565" y="576"/>
                </a:lnTo>
                <a:lnTo>
                  <a:pt x="3278" y="346"/>
                </a:lnTo>
                <a:lnTo>
                  <a:pt x="2933" y="173"/>
                </a:lnTo>
                <a:lnTo>
                  <a:pt x="2588" y="58"/>
                </a:lnTo>
                <a:lnTo>
                  <a:pt x="224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0"/>
          <p:cNvSpPr/>
          <p:nvPr/>
        </p:nvSpPr>
        <p:spPr>
          <a:xfrm>
            <a:off x="7762271" y="343192"/>
            <a:ext cx="213669" cy="302702"/>
          </a:xfrm>
          <a:custGeom>
            <a:rect b="b" l="l" r="r" t="t"/>
            <a:pathLst>
              <a:path extrusionOk="0" h="9778" w="6902">
                <a:moveTo>
                  <a:pt x="4429" y="1"/>
                </a:moveTo>
                <a:lnTo>
                  <a:pt x="4084" y="58"/>
                </a:lnTo>
                <a:lnTo>
                  <a:pt x="3796" y="116"/>
                </a:lnTo>
                <a:lnTo>
                  <a:pt x="3451" y="231"/>
                </a:lnTo>
                <a:lnTo>
                  <a:pt x="3164" y="404"/>
                </a:lnTo>
                <a:lnTo>
                  <a:pt x="2876" y="576"/>
                </a:lnTo>
                <a:lnTo>
                  <a:pt x="2646" y="806"/>
                </a:lnTo>
                <a:lnTo>
                  <a:pt x="2416" y="1036"/>
                </a:lnTo>
                <a:lnTo>
                  <a:pt x="2244" y="1324"/>
                </a:lnTo>
                <a:lnTo>
                  <a:pt x="1956" y="1956"/>
                </a:lnTo>
                <a:lnTo>
                  <a:pt x="1726" y="2704"/>
                </a:lnTo>
                <a:lnTo>
                  <a:pt x="1611" y="3451"/>
                </a:lnTo>
                <a:lnTo>
                  <a:pt x="1496" y="4256"/>
                </a:lnTo>
                <a:lnTo>
                  <a:pt x="1439" y="5004"/>
                </a:lnTo>
                <a:lnTo>
                  <a:pt x="1381" y="6269"/>
                </a:lnTo>
                <a:lnTo>
                  <a:pt x="1266" y="6902"/>
                </a:lnTo>
                <a:lnTo>
                  <a:pt x="1151" y="7534"/>
                </a:lnTo>
                <a:lnTo>
                  <a:pt x="979" y="8109"/>
                </a:lnTo>
                <a:lnTo>
                  <a:pt x="748" y="8684"/>
                </a:lnTo>
                <a:lnTo>
                  <a:pt x="461" y="9202"/>
                </a:lnTo>
                <a:lnTo>
                  <a:pt x="1" y="9662"/>
                </a:lnTo>
                <a:lnTo>
                  <a:pt x="1" y="9720"/>
                </a:lnTo>
                <a:lnTo>
                  <a:pt x="58" y="9777"/>
                </a:lnTo>
                <a:lnTo>
                  <a:pt x="346" y="9720"/>
                </a:lnTo>
                <a:lnTo>
                  <a:pt x="979" y="9547"/>
                </a:lnTo>
                <a:lnTo>
                  <a:pt x="1784" y="9259"/>
                </a:lnTo>
                <a:lnTo>
                  <a:pt x="2531" y="8799"/>
                </a:lnTo>
                <a:lnTo>
                  <a:pt x="3279" y="8339"/>
                </a:lnTo>
                <a:lnTo>
                  <a:pt x="3969" y="7764"/>
                </a:lnTo>
                <a:lnTo>
                  <a:pt x="4601" y="7074"/>
                </a:lnTo>
                <a:lnTo>
                  <a:pt x="5176" y="6384"/>
                </a:lnTo>
                <a:lnTo>
                  <a:pt x="5694" y="5694"/>
                </a:lnTo>
                <a:lnTo>
                  <a:pt x="6097" y="4947"/>
                </a:lnTo>
                <a:lnTo>
                  <a:pt x="6327" y="4429"/>
                </a:lnTo>
                <a:lnTo>
                  <a:pt x="6557" y="3911"/>
                </a:lnTo>
                <a:lnTo>
                  <a:pt x="6729" y="3279"/>
                </a:lnTo>
                <a:lnTo>
                  <a:pt x="6844" y="2704"/>
                </a:lnTo>
                <a:lnTo>
                  <a:pt x="6902" y="2071"/>
                </a:lnTo>
                <a:lnTo>
                  <a:pt x="6844" y="1496"/>
                </a:lnTo>
                <a:lnTo>
                  <a:pt x="6729" y="1209"/>
                </a:lnTo>
                <a:lnTo>
                  <a:pt x="6614" y="979"/>
                </a:lnTo>
                <a:lnTo>
                  <a:pt x="6442" y="749"/>
                </a:lnTo>
                <a:lnTo>
                  <a:pt x="6269" y="519"/>
                </a:lnTo>
                <a:lnTo>
                  <a:pt x="5982" y="346"/>
                </a:lnTo>
                <a:lnTo>
                  <a:pt x="5694" y="173"/>
                </a:lnTo>
                <a:lnTo>
                  <a:pt x="5407" y="116"/>
                </a:lnTo>
                <a:lnTo>
                  <a:pt x="506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0"/>
          <p:cNvSpPr/>
          <p:nvPr/>
        </p:nvSpPr>
        <p:spPr>
          <a:xfrm>
            <a:off x="7870870" y="159831"/>
            <a:ext cx="158471" cy="124666"/>
          </a:xfrm>
          <a:custGeom>
            <a:rect b="b" l="l" r="r" t="t"/>
            <a:pathLst>
              <a:path extrusionOk="0" h="4027" w="5119">
                <a:moveTo>
                  <a:pt x="2014" y="1"/>
                </a:moveTo>
                <a:lnTo>
                  <a:pt x="1553" y="116"/>
                </a:lnTo>
                <a:lnTo>
                  <a:pt x="1151" y="231"/>
                </a:lnTo>
                <a:lnTo>
                  <a:pt x="806" y="461"/>
                </a:lnTo>
                <a:lnTo>
                  <a:pt x="518" y="748"/>
                </a:lnTo>
                <a:lnTo>
                  <a:pt x="231" y="1093"/>
                </a:lnTo>
                <a:lnTo>
                  <a:pt x="58" y="1438"/>
                </a:lnTo>
                <a:lnTo>
                  <a:pt x="1" y="1841"/>
                </a:lnTo>
                <a:lnTo>
                  <a:pt x="58" y="2244"/>
                </a:lnTo>
                <a:lnTo>
                  <a:pt x="231" y="2646"/>
                </a:lnTo>
                <a:lnTo>
                  <a:pt x="518" y="3049"/>
                </a:lnTo>
                <a:lnTo>
                  <a:pt x="863" y="3336"/>
                </a:lnTo>
                <a:lnTo>
                  <a:pt x="1266" y="3624"/>
                </a:lnTo>
                <a:lnTo>
                  <a:pt x="1668" y="3796"/>
                </a:lnTo>
                <a:lnTo>
                  <a:pt x="2129" y="3969"/>
                </a:lnTo>
                <a:lnTo>
                  <a:pt x="2646" y="4026"/>
                </a:lnTo>
                <a:lnTo>
                  <a:pt x="3106" y="3969"/>
                </a:lnTo>
                <a:lnTo>
                  <a:pt x="3566" y="3911"/>
                </a:lnTo>
                <a:lnTo>
                  <a:pt x="3969" y="3739"/>
                </a:lnTo>
                <a:lnTo>
                  <a:pt x="4314" y="3509"/>
                </a:lnTo>
                <a:lnTo>
                  <a:pt x="4659" y="3221"/>
                </a:lnTo>
                <a:lnTo>
                  <a:pt x="4889" y="2934"/>
                </a:lnTo>
                <a:lnTo>
                  <a:pt x="5061" y="2531"/>
                </a:lnTo>
                <a:lnTo>
                  <a:pt x="5119" y="2186"/>
                </a:lnTo>
                <a:lnTo>
                  <a:pt x="5061" y="1726"/>
                </a:lnTo>
                <a:lnTo>
                  <a:pt x="4889" y="1323"/>
                </a:lnTo>
                <a:lnTo>
                  <a:pt x="4601" y="978"/>
                </a:lnTo>
                <a:lnTo>
                  <a:pt x="4256" y="633"/>
                </a:lnTo>
                <a:lnTo>
                  <a:pt x="3854" y="346"/>
                </a:lnTo>
                <a:lnTo>
                  <a:pt x="3451" y="173"/>
                </a:lnTo>
                <a:lnTo>
                  <a:pt x="2991" y="58"/>
                </a:lnTo>
                <a:lnTo>
                  <a:pt x="253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acifico"/>
              <a:buNone/>
              <a:defRPr sz="3000">
                <a:solidFill>
                  <a:schemeClr val="accent2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 Regular"/>
              <a:buChar char="﹡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Roboto Slab Regular"/>
              <a:buChar char="○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lab Regular"/>
              <a:buChar char="■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Slab Regular"/>
              <a:buChar char="●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Roboto Slab Regular"/>
              <a:buChar char="○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 Regular"/>
              <a:buChar char="■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Regular"/>
              <a:buChar char="●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Regular"/>
              <a:buChar char="○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lab Regular"/>
              <a:buChar char="■"/>
              <a:defRPr sz="24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>
              <a:buNone/>
              <a:defRPr sz="130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acifico" TargetMode="External"/><Relationship Id="rId4" Type="http://schemas.openxmlformats.org/officeDocument/2006/relationships/hyperlink" Target="https://www.fontsquirrel.com/fonts/roboto-slab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2"/>
          <p:cNvSpPr txBox="1"/>
          <p:nvPr>
            <p:ph type="ctrTitle"/>
          </p:nvPr>
        </p:nvSpPr>
        <p:spPr>
          <a:xfrm>
            <a:off x="1332050" y="1991825"/>
            <a:ext cx="64800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420" name="Google Shape;420;p21"/>
          <p:cNvSpPr txBox="1"/>
          <p:nvPr>
            <p:ph idx="1" type="body"/>
          </p:nvPr>
        </p:nvSpPr>
        <p:spPr>
          <a:xfrm>
            <a:off x="1408675" y="1559250"/>
            <a:ext cx="2733900" cy="2025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421" name="Google Shape;4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8150" y="1191499"/>
            <a:ext cx="3203700" cy="320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22" name="Google Shape;422;p2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"/>
          <p:cNvSpPr txBox="1"/>
          <p:nvPr>
            <p:ph idx="4294967295" type="title"/>
          </p:nvPr>
        </p:nvSpPr>
        <p:spPr>
          <a:xfrm>
            <a:off x="324375" y="1881750"/>
            <a:ext cx="3474300" cy="1380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428" name="Google Shape;428;p2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3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434" name="Google Shape;434;p2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3007704" y="1536455"/>
            <a:ext cx="3091500" cy="30915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6" name="Google Shape;436;p23"/>
          <p:cNvGrpSpPr/>
          <p:nvPr/>
        </p:nvGrpSpPr>
        <p:grpSpPr>
          <a:xfrm>
            <a:off x="3597358" y="1185287"/>
            <a:ext cx="1912578" cy="1912578"/>
            <a:chOff x="3611776" y="414352"/>
            <a:chExt cx="2166000" cy="2166000"/>
          </a:xfrm>
        </p:grpSpPr>
        <p:sp>
          <p:nvSpPr>
            <p:cNvPr id="437" name="Google Shape;437;p23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FE65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  <p:sp>
          <p:nvSpPr>
            <p:cNvPr id="438" name="Google Shape;438;p23"/>
            <p:cNvSpPr txBox="1"/>
            <p:nvPr/>
          </p:nvSpPr>
          <p:spPr>
            <a:xfrm>
              <a:off x="3967546" y="1027503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Vestibulum congue </a:t>
              </a:r>
              <a:endParaRPr sz="1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</p:grpSp>
      <p:grpSp>
        <p:nvGrpSpPr>
          <p:cNvPr id="439" name="Google Shape;439;p23"/>
          <p:cNvGrpSpPr/>
          <p:nvPr/>
        </p:nvGrpSpPr>
        <p:grpSpPr>
          <a:xfrm>
            <a:off x="4436634" y="2614434"/>
            <a:ext cx="1912578" cy="1912578"/>
            <a:chOff x="4562258" y="2032864"/>
            <a:chExt cx="2166000" cy="2166000"/>
          </a:xfrm>
        </p:grpSpPr>
        <p:sp>
          <p:nvSpPr>
            <p:cNvPr id="440" name="Google Shape;440;p23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4CC3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  <p:sp>
          <p:nvSpPr>
            <p:cNvPr id="441" name="Google Shape;441;p23"/>
            <p:cNvSpPr txBox="1"/>
            <p:nvPr/>
          </p:nvSpPr>
          <p:spPr>
            <a:xfrm>
              <a:off x="5079846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Vestibulum congue </a:t>
              </a:r>
              <a:endParaRPr sz="1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</p:grpSp>
      <p:grpSp>
        <p:nvGrpSpPr>
          <p:cNvPr id="442" name="Google Shape;442;p23"/>
          <p:cNvGrpSpPr/>
          <p:nvPr/>
        </p:nvGrpSpPr>
        <p:grpSpPr>
          <a:xfrm>
            <a:off x="2794800" y="2614434"/>
            <a:ext cx="1912578" cy="1912578"/>
            <a:chOff x="2702876" y="2032864"/>
            <a:chExt cx="2166000" cy="2166000"/>
          </a:xfrm>
        </p:grpSpPr>
        <p:sp>
          <p:nvSpPr>
            <p:cNvPr id="443" name="Google Shape;443;p23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FFDB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  <p:sp>
          <p:nvSpPr>
            <p:cNvPr id="444" name="Google Shape;444;p23"/>
            <p:cNvSpPr txBox="1"/>
            <p:nvPr/>
          </p:nvSpPr>
          <p:spPr>
            <a:xfrm>
              <a:off x="2855281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Vestibulum congue </a:t>
              </a:r>
              <a:endParaRPr sz="1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</p:grpSp>
      <p:sp>
        <p:nvSpPr>
          <p:cNvPr id="445" name="Google Shape;445;p23"/>
          <p:cNvSpPr/>
          <p:nvPr/>
        </p:nvSpPr>
        <p:spPr>
          <a:xfrm>
            <a:off x="4014818" y="2537888"/>
            <a:ext cx="1082400" cy="1082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4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451" name="Google Shape;451;p24"/>
          <p:cNvGraphicFramePr/>
          <p:nvPr/>
        </p:nvGraphicFramePr>
        <p:xfrm>
          <a:off x="1774250" y="123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{C5190B08-165D-48C7-A134-D90A494F32B0}</a:tableStyleId>
              </a:tblPr>
              <a:tblGrid>
                <a:gridCol w="1398875"/>
                <a:gridCol w="1398875"/>
                <a:gridCol w="1398875"/>
                <a:gridCol w="1398875"/>
              </a:tblGrid>
              <a:tr h="66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A</a:t>
                      </a:r>
                      <a:endParaRPr sz="11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B</a:t>
                      </a:r>
                      <a:endParaRPr sz="11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C</a:t>
                      </a:r>
                      <a:endParaRPr sz="11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</a:tr>
              <a:tr h="669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Yellow</a:t>
                      </a:r>
                      <a:endParaRPr sz="11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10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20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7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</a:tr>
              <a:tr h="669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Blue</a:t>
                      </a:r>
                      <a:endParaRPr sz="11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30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15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10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</a:tr>
              <a:tr h="6698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Orange</a:t>
                      </a:r>
                      <a:endParaRPr sz="11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5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24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627281"/>
                          </a:solidFill>
                          <a:latin typeface="Roboto Slab Regular"/>
                          <a:ea typeface="Roboto Slab Regular"/>
                          <a:cs typeface="Roboto Slab Regular"/>
                          <a:sym typeface="Roboto Slab Regular"/>
                        </a:rPr>
                        <a:t>16</a:t>
                      </a:r>
                      <a:endParaRPr sz="1800">
                        <a:solidFill>
                          <a:srgbClr val="627281"/>
                        </a:solidFill>
                        <a:latin typeface="Roboto Slab Regular"/>
                        <a:ea typeface="Roboto Slab Regular"/>
                        <a:cs typeface="Roboto Slab Regular"/>
                        <a:sym typeface="Roboto Slab Regular"/>
                      </a:endParaRPr>
                    </a:p>
                  </a:txBody>
                  <a:tcPr marT="68575" marB="6857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CC3F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FF1ED"/>
                    </a:solidFill>
                  </a:tcPr>
                </a:tc>
              </a:tr>
            </a:tbl>
          </a:graphicData>
        </a:graphic>
      </p:graphicFrame>
      <p:sp>
        <p:nvSpPr>
          <p:cNvPr id="452" name="Google Shape;452;p2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6"/>
        </a:solidFill>
      </p:bgPr>
    </p:bg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5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2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B5C"/>
                </a:solidFill>
              </a:rPr>
              <a:t>Maps</a:t>
            </a:r>
            <a:endParaRPr>
              <a:solidFill>
                <a:srgbClr val="FFDB5C"/>
              </a:solidFill>
            </a:endParaRPr>
          </a:p>
        </p:txBody>
      </p:sp>
      <p:sp>
        <p:nvSpPr>
          <p:cNvPr id="459" name="Google Shape;459;p25"/>
          <p:cNvSpPr/>
          <p:nvPr/>
        </p:nvSpPr>
        <p:spPr>
          <a:xfrm>
            <a:off x="1991725" y="1815300"/>
            <a:ext cx="7644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E65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our office</a:t>
            </a:r>
            <a:endParaRPr sz="10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460" name="Google Shape;460;p2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1" name="Google Shape;461;p25"/>
          <p:cNvSpPr/>
          <p:nvPr/>
        </p:nvSpPr>
        <p:spPr>
          <a:xfrm>
            <a:off x="1182575" y="2234775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5"/>
          <p:cNvSpPr/>
          <p:nvPr/>
        </p:nvSpPr>
        <p:spPr>
          <a:xfrm>
            <a:off x="2955175" y="373735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5"/>
          <p:cNvSpPr/>
          <p:nvPr/>
        </p:nvSpPr>
        <p:spPr>
          <a:xfrm>
            <a:off x="3908375" y="201780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5"/>
          <p:cNvSpPr/>
          <p:nvPr/>
        </p:nvSpPr>
        <p:spPr>
          <a:xfrm>
            <a:off x="6789100" y="251130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5"/>
          <p:cNvSpPr/>
          <p:nvPr/>
        </p:nvSpPr>
        <p:spPr>
          <a:xfrm>
            <a:off x="4622900" y="414800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5"/>
          <p:cNvSpPr/>
          <p:nvPr/>
        </p:nvSpPr>
        <p:spPr>
          <a:xfrm>
            <a:off x="7391850" y="4207300"/>
            <a:ext cx="120900" cy="120900"/>
          </a:xfrm>
          <a:prstGeom prst="ellipse">
            <a:avLst/>
          </a:prstGeom>
          <a:solidFill>
            <a:srgbClr val="7B77C8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4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6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7B77C8"/>
                </a:solidFill>
              </a:rPr>
              <a:t>89,526,124</a:t>
            </a:r>
            <a:endParaRPr sz="9600">
              <a:solidFill>
                <a:srgbClr val="7B77C8"/>
              </a:solidFill>
            </a:endParaRPr>
          </a:p>
        </p:txBody>
      </p:sp>
      <p:sp>
        <p:nvSpPr>
          <p:cNvPr id="472" name="Google Shape;472;p26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E6594"/>
                </a:solidFill>
              </a:rPr>
              <a:t>Whoa! That’s a big number, aren’t you proud?</a:t>
            </a:r>
            <a:endParaRPr>
              <a:solidFill>
                <a:srgbClr val="FE6594"/>
              </a:solidFill>
            </a:endParaRPr>
          </a:p>
        </p:txBody>
      </p:sp>
      <p:sp>
        <p:nvSpPr>
          <p:cNvPr id="473" name="Google Shape;473;p2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/>
          <p:nvPr>
            <p:ph idx="4294967295" type="ctrTitle"/>
          </p:nvPr>
        </p:nvSpPr>
        <p:spPr>
          <a:xfrm>
            <a:off x="1878225" y="495600"/>
            <a:ext cx="53877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8FF1ED"/>
                </a:solidFill>
              </a:rPr>
              <a:t>89,526,124$</a:t>
            </a:r>
            <a:endParaRPr sz="4800">
              <a:solidFill>
                <a:srgbClr val="8FF1ED"/>
              </a:solidFill>
            </a:endParaRPr>
          </a:p>
        </p:txBody>
      </p:sp>
      <p:sp>
        <p:nvSpPr>
          <p:cNvPr id="479" name="Google Shape;479;p27"/>
          <p:cNvSpPr txBox="1"/>
          <p:nvPr>
            <p:ph idx="4294967295" type="subTitle"/>
          </p:nvPr>
        </p:nvSpPr>
        <p:spPr>
          <a:xfrm>
            <a:off x="1878225" y="1182708"/>
            <a:ext cx="5387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480" name="Google Shape;480;p27"/>
          <p:cNvSpPr txBox="1"/>
          <p:nvPr>
            <p:ph idx="4294967295" type="ctrTitle"/>
          </p:nvPr>
        </p:nvSpPr>
        <p:spPr>
          <a:xfrm>
            <a:off x="1878225" y="3124493"/>
            <a:ext cx="53877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7B77C8"/>
                </a:solidFill>
              </a:rPr>
              <a:t>100%</a:t>
            </a:r>
            <a:endParaRPr sz="4800">
              <a:solidFill>
                <a:srgbClr val="7B77C8"/>
              </a:solidFill>
            </a:endParaRPr>
          </a:p>
        </p:txBody>
      </p:sp>
      <p:sp>
        <p:nvSpPr>
          <p:cNvPr id="481" name="Google Shape;481;p27"/>
          <p:cNvSpPr txBox="1"/>
          <p:nvPr>
            <p:ph idx="4294967295" type="subTitle"/>
          </p:nvPr>
        </p:nvSpPr>
        <p:spPr>
          <a:xfrm>
            <a:off x="1878225" y="3811601"/>
            <a:ext cx="5387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482" name="Google Shape;482;p27"/>
          <p:cNvSpPr txBox="1"/>
          <p:nvPr>
            <p:ph idx="4294967295" type="ctrTitle"/>
          </p:nvPr>
        </p:nvSpPr>
        <p:spPr>
          <a:xfrm>
            <a:off x="1878225" y="1810047"/>
            <a:ext cx="53877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CC3F8"/>
                </a:solidFill>
              </a:rPr>
              <a:t>185,244 users</a:t>
            </a:r>
            <a:endParaRPr sz="4800">
              <a:solidFill>
                <a:srgbClr val="4CC3F8"/>
              </a:solidFill>
            </a:endParaRPr>
          </a:p>
        </p:txBody>
      </p:sp>
      <p:sp>
        <p:nvSpPr>
          <p:cNvPr id="483" name="Google Shape;483;p27"/>
          <p:cNvSpPr txBox="1"/>
          <p:nvPr>
            <p:ph idx="4294967295" type="subTitle"/>
          </p:nvPr>
        </p:nvSpPr>
        <p:spPr>
          <a:xfrm>
            <a:off x="1878225" y="2497155"/>
            <a:ext cx="53877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484" name="Google Shape;484;p2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490" name="Google Shape;490;p2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91" name="Google Shape;491;p28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492" name="Google Shape;492;p2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27281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Vestibulum congue tempus</a:t>
              </a:r>
              <a:endParaRPr sz="12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27281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  <p:cxnSp>
          <p:nvCxnSpPr>
            <p:cNvPr id="493" name="Google Shape;493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FFDB5C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94" name="Google Shape;494;p28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495" name="Google Shape;495;p2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27281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Vestibulum congue tempus</a:t>
              </a:r>
              <a:endParaRPr sz="12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27281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  <p:cxnSp>
          <p:nvCxnSpPr>
            <p:cNvPr id="496" name="Google Shape;496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E659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497" name="Google Shape;497;p28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498" name="Google Shape;498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627281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Vestibulum congue tempus</a:t>
              </a:r>
              <a:endParaRPr sz="12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627281"/>
                  </a:solidFill>
                  <a:latin typeface="Roboto Slab Regular"/>
                  <a:ea typeface="Roboto Slab Regular"/>
                  <a:cs typeface="Roboto Slab Regular"/>
                  <a:sym typeface="Roboto Slab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627281"/>
                </a:solidFill>
                <a:latin typeface="Roboto Slab Regular"/>
                <a:ea typeface="Roboto Slab Regular"/>
                <a:cs typeface="Roboto Slab Regular"/>
                <a:sym typeface="Roboto Slab Regular"/>
              </a:endParaRPr>
            </a:p>
          </p:txBody>
        </p:sp>
        <p:cxnSp>
          <p:nvCxnSpPr>
            <p:cNvPr id="499" name="Google Shape;499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EB794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500" name="Google Shape;500;p28"/>
          <p:cNvGrpSpPr/>
          <p:nvPr/>
        </p:nvGrpSpPr>
        <p:grpSpPr>
          <a:xfrm>
            <a:off x="2662213" y="728463"/>
            <a:ext cx="3814835" cy="3790597"/>
            <a:chOff x="2662213" y="676344"/>
            <a:chExt cx="3814835" cy="3790597"/>
          </a:xfrm>
        </p:grpSpPr>
        <p:sp>
          <p:nvSpPr>
            <p:cNvPr id="501" name="Google Shape;501;p28"/>
            <p:cNvSpPr/>
            <p:nvPr/>
          </p:nvSpPr>
          <p:spPr>
            <a:xfrm rot="3600185">
              <a:off x="3169983" y="1184511"/>
              <a:ext cx="2774659" cy="2774659"/>
            </a:xfrm>
            <a:prstGeom prst="blockArc">
              <a:avLst>
                <a:gd fmla="val 12622480" name="adj1"/>
                <a:gd fmla="val 19781569" name="adj2"/>
                <a:gd fmla="val 20773" name="adj3"/>
              </a:avLst>
            </a:prstGeom>
            <a:solidFill>
              <a:srgbClr val="FE65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 rot="10800000">
              <a:off x="3183490" y="1163229"/>
              <a:ext cx="2774700" cy="2774700"/>
            </a:xfrm>
            <a:prstGeom prst="blockArc">
              <a:avLst>
                <a:gd fmla="val 12622480" name="adj1"/>
                <a:gd fmla="val 19662822" name="adj2"/>
                <a:gd fmla="val 20729" name="adj3"/>
              </a:avLst>
            </a:prstGeom>
            <a:solidFill>
              <a:srgbClr val="FEB7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 rot="-3600185">
              <a:off x="3194618" y="1184114"/>
              <a:ext cx="2774659" cy="2774659"/>
            </a:xfrm>
            <a:prstGeom prst="blockArc">
              <a:avLst>
                <a:gd fmla="val 12622480" name="adj1"/>
                <a:gd fmla="val 19703271" name="adj2"/>
                <a:gd fmla="val 20851" name="adj3"/>
              </a:avLst>
            </a:prstGeom>
            <a:solidFill>
              <a:srgbClr val="FFDB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04" name="Google Shape;504;p28"/>
            <p:cNvGrpSpPr/>
            <p:nvPr/>
          </p:nvGrpSpPr>
          <p:grpSpPr>
            <a:xfrm rot="-7200165">
              <a:off x="3337679" y="2826785"/>
              <a:ext cx="585011" cy="585536"/>
              <a:chOff x="1967628" y="812211"/>
              <a:chExt cx="588000" cy="588000"/>
            </a:xfrm>
          </p:grpSpPr>
          <p:sp>
            <p:nvSpPr>
              <p:cNvPr id="505" name="Google Shape;505;p28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FDB5C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28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FDB5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7" name="Google Shape;507;p28"/>
            <p:cNvGrpSpPr/>
            <p:nvPr/>
          </p:nvGrpSpPr>
          <p:grpSpPr>
            <a:xfrm>
              <a:off x="4264097" y="1180331"/>
              <a:ext cx="585001" cy="585530"/>
              <a:chOff x="1970048" y="811613"/>
              <a:chExt cx="588000" cy="588000"/>
            </a:xfrm>
          </p:grpSpPr>
          <p:sp>
            <p:nvSpPr>
              <p:cNvPr id="508" name="Google Shape;508;p28"/>
              <p:cNvSpPr/>
              <p:nvPr/>
            </p:nvSpPr>
            <p:spPr>
              <a:xfrm rot="39023">
                <a:off x="1973329" y="814894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E659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28"/>
              <p:cNvSpPr/>
              <p:nvPr/>
            </p:nvSpPr>
            <p:spPr>
              <a:xfrm rot="10800000">
                <a:off x="1973295" y="814927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E65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0" name="Google Shape;510;p28"/>
            <p:cNvGrpSpPr/>
            <p:nvPr/>
          </p:nvGrpSpPr>
          <p:grpSpPr>
            <a:xfrm rot="7200165">
              <a:off x="5229930" y="2804716"/>
              <a:ext cx="585011" cy="585536"/>
              <a:chOff x="1977085" y="811649"/>
              <a:chExt cx="588000" cy="588000"/>
            </a:xfrm>
          </p:grpSpPr>
          <p:sp>
            <p:nvSpPr>
              <p:cNvPr id="511" name="Google Shape;511;p28"/>
              <p:cNvSpPr/>
              <p:nvPr/>
            </p:nvSpPr>
            <p:spPr>
              <a:xfrm rot="39023">
                <a:off x="1980366" y="814930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FEB794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28"/>
              <p:cNvSpPr/>
              <p:nvPr/>
            </p:nvSpPr>
            <p:spPr>
              <a:xfrm rot="10800000">
                <a:off x="1980332" y="814963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FEB7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13" name="Google Shape;513;p28"/>
            <p:cNvSpPr txBox="1"/>
            <p:nvPr/>
          </p:nvSpPr>
          <p:spPr>
            <a:xfrm>
              <a:off x="4334550" y="1255312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03 </a:t>
              </a:r>
              <a:endParaRPr b="1"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514" name="Google Shape;514;p28"/>
            <p:cNvSpPr txBox="1"/>
            <p:nvPr/>
          </p:nvSpPr>
          <p:spPr>
            <a:xfrm>
              <a:off x="3375648" y="2887440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01 </a:t>
              </a:r>
              <a:endParaRPr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  <p:sp>
          <p:nvSpPr>
            <p:cNvPr id="515" name="Google Shape;515;p28"/>
            <p:cNvSpPr txBox="1"/>
            <p:nvPr/>
          </p:nvSpPr>
          <p:spPr>
            <a:xfrm>
              <a:off x="5281877" y="2857865"/>
              <a:ext cx="509100" cy="26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Pacifico"/>
                  <a:ea typeface="Pacifico"/>
                  <a:cs typeface="Pacifico"/>
                  <a:sym typeface="Pacifico"/>
                </a:rPr>
                <a:t>02 </a:t>
              </a:r>
              <a:endParaRPr sz="16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9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521" name="Google Shape;521;p29"/>
          <p:cNvSpPr txBox="1"/>
          <p:nvPr>
            <p:ph idx="1" type="body"/>
          </p:nvPr>
        </p:nvSpPr>
        <p:spPr>
          <a:xfrm>
            <a:off x="1507075" y="120015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22" name="Google Shape;522;p29"/>
          <p:cNvSpPr txBox="1"/>
          <p:nvPr>
            <p:ph idx="2" type="body"/>
          </p:nvPr>
        </p:nvSpPr>
        <p:spPr>
          <a:xfrm>
            <a:off x="3562362" y="120015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23" name="Google Shape;523;p29"/>
          <p:cNvSpPr txBox="1"/>
          <p:nvPr>
            <p:ph idx="3" type="body"/>
          </p:nvPr>
        </p:nvSpPr>
        <p:spPr>
          <a:xfrm>
            <a:off x="5617649" y="120015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524" name="Google Shape;524;p2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5" name="Google Shape;525;p29"/>
          <p:cNvSpPr txBox="1"/>
          <p:nvPr>
            <p:ph idx="1" type="body"/>
          </p:nvPr>
        </p:nvSpPr>
        <p:spPr>
          <a:xfrm>
            <a:off x="1507075" y="282260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526" name="Google Shape;526;p29"/>
          <p:cNvSpPr txBox="1"/>
          <p:nvPr>
            <p:ph idx="2" type="body"/>
          </p:nvPr>
        </p:nvSpPr>
        <p:spPr>
          <a:xfrm>
            <a:off x="3562362" y="282260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527" name="Google Shape;527;p29"/>
          <p:cNvSpPr txBox="1"/>
          <p:nvPr>
            <p:ph idx="3" type="body"/>
          </p:nvPr>
        </p:nvSpPr>
        <p:spPr>
          <a:xfrm>
            <a:off x="5617649" y="2822600"/>
            <a:ext cx="1955100" cy="1487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0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533" name="Google Shape;533;p3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4" name="Google Shape;534;p30" title="Chart"/>
          <p:cNvPicPr preferRelativeResize="0"/>
          <p:nvPr/>
        </p:nvPicPr>
        <p:blipFill rotWithShape="1">
          <a:blip r:embed="rId4">
            <a:alphaModFix/>
          </a:blip>
          <a:srcRect b="9037" l="0" r="0" t="9249"/>
          <a:stretch/>
        </p:blipFill>
        <p:spPr>
          <a:xfrm>
            <a:off x="1980175" y="278025"/>
            <a:ext cx="5183650" cy="370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356" name="Google Shape;356;p13"/>
          <p:cNvSpPr txBox="1"/>
          <p:nvPr>
            <p:ph idx="2" type="body"/>
          </p:nvPr>
        </p:nvSpPr>
        <p:spPr>
          <a:xfrm>
            <a:off x="4661574" y="1200150"/>
            <a:ext cx="2975400" cy="22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357" name="Google Shape;357;p13"/>
          <p:cNvSpPr txBox="1"/>
          <p:nvPr>
            <p:ph idx="1" type="body"/>
          </p:nvPr>
        </p:nvSpPr>
        <p:spPr>
          <a:xfrm>
            <a:off x="1507025" y="1200150"/>
            <a:ext cx="2975400" cy="224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358" name="Google Shape;358;p13"/>
          <p:cNvSpPr txBox="1"/>
          <p:nvPr>
            <p:ph idx="2" type="body"/>
          </p:nvPr>
        </p:nvSpPr>
        <p:spPr>
          <a:xfrm>
            <a:off x="1507025" y="3448725"/>
            <a:ext cx="6129900" cy="114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CC3F8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4CC3F8"/>
                </a:solidFill>
                <a:hlinkClick r:id="rId4"/>
              </a:rPr>
              <a:t>www.slidescarnival.com/help-use-presentation-template</a:t>
            </a:r>
            <a:endParaRPr b="1" sz="12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CC3F8"/>
                </a:solidFill>
              </a:rPr>
              <a:t>This template is free to use under </a:t>
            </a:r>
            <a:r>
              <a:rPr lang="en" sz="1200" u="sng">
                <a:solidFill>
                  <a:srgbClr val="4CC3F8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4CC3F8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4CC3F8"/>
              </a:solidFill>
            </a:endParaRPr>
          </a:p>
        </p:txBody>
      </p:sp>
      <p:sp>
        <p:nvSpPr>
          <p:cNvPr id="359" name="Google Shape;359;p1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1"/>
          <p:cNvSpPr txBox="1"/>
          <p:nvPr>
            <p:ph idx="4294967295" type="body"/>
          </p:nvPr>
        </p:nvSpPr>
        <p:spPr>
          <a:xfrm>
            <a:off x="1084300" y="444300"/>
            <a:ext cx="32808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Mobile</a:t>
            </a: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project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540" name="Google Shape;540;p31"/>
          <p:cNvSpPr/>
          <p:nvPr/>
        </p:nvSpPr>
        <p:spPr>
          <a:xfrm>
            <a:off x="541232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Place your screenshot here</a:t>
            </a:r>
            <a:endParaRPr sz="10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41" name="Google Shape;541;p31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542" name="Google Shape;542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543" name="Google Shape;543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3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2"/>
          <p:cNvSpPr/>
          <p:nvPr/>
        </p:nvSpPr>
        <p:spPr>
          <a:xfrm>
            <a:off x="5076400" y="851275"/>
            <a:ext cx="2598600" cy="34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Place your screenshot here</a:t>
            </a:r>
            <a:endParaRPr sz="10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52" name="Google Shape;552;p32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553" name="Google Shape;553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554" name="Google Shape;554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8" name="Google Shape;558;p32"/>
          <p:cNvSpPr txBox="1"/>
          <p:nvPr>
            <p:ph idx="4294967295" type="body"/>
          </p:nvPr>
        </p:nvSpPr>
        <p:spPr>
          <a:xfrm>
            <a:off x="1084300" y="444300"/>
            <a:ext cx="32808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Tablet</a:t>
            </a: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project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3"/>
          <p:cNvSpPr/>
          <p:nvPr/>
        </p:nvSpPr>
        <p:spPr>
          <a:xfrm>
            <a:off x="3873825" y="859801"/>
            <a:ext cx="4398045" cy="3423928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3"/>
          <p:cNvSpPr/>
          <p:nvPr/>
        </p:nvSpPr>
        <p:spPr>
          <a:xfrm>
            <a:off x="4057867" y="1041625"/>
            <a:ext cx="4029900" cy="25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Place your screenshot here</a:t>
            </a:r>
            <a:endParaRPr sz="1000">
              <a:solidFill>
                <a:srgbClr val="FFFFFF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65" name="Google Shape;565;p33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566" name="Google Shape;566;p33"/>
          <p:cNvSpPr txBox="1"/>
          <p:nvPr>
            <p:ph idx="4294967295" type="body"/>
          </p:nvPr>
        </p:nvSpPr>
        <p:spPr>
          <a:xfrm>
            <a:off x="1084300" y="444300"/>
            <a:ext cx="2307600" cy="425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Desktop</a:t>
            </a:r>
            <a:r>
              <a:rPr lang="en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project</a:t>
            </a:r>
            <a:endParaRPr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4"/>
          <p:cNvSpPr txBox="1"/>
          <p:nvPr>
            <p:ph idx="4294967295" type="ctrTitle"/>
          </p:nvPr>
        </p:nvSpPr>
        <p:spPr>
          <a:xfrm>
            <a:off x="2140050" y="973750"/>
            <a:ext cx="48639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572" name="Google Shape;572;p34"/>
          <p:cNvSpPr txBox="1"/>
          <p:nvPr>
            <p:ph idx="4294967295" type="subTitle"/>
          </p:nvPr>
        </p:nvSpPr>
        <p:spPr>
          <a:xfrm>
            <a:off x="2140050" y="2173325"/>
            <a:ext cx="48639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/>
              <a:t>Any questions?</a:t>
            </a:r>
            <a:endParaRPr b="1" sz="3600"/>
          </a:p>
        </p:txBody>
      </p:sp>
      <p:sp>
        <p:nvSpPr>
          <p:cNvPr id="573" name="Google Shape;573;p34"/>
          <p:cNvSpPr txBox="1"/>
          <p:nvPr>
            <p:ph idx="4294967295" type="body"/>
          </p:nvPr>
        </p:nvSpPr>
        <p:spPr>
          <a:xfrm>
            <a:off x="2140050" y="2997802"/>
            <a:ext cx="4863900" cy="163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@username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user@mail.me</a:t>
            </a:r>
            <a:endParaRPr/>
          </a:p>
        </p:txBody>
      </p:sp>
      <p:sp>
        <p:nvSpPr>
          <p:cNvPr id="574" name="Google Shape;574;p3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5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580" name="Google Shape;580;p35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﹡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4CC3F8"/>
                </a:solidFill>
                <a:hlinkClick r:id="rId3"/>
              </a:rPr>
              <a:t>SlidesCarnival</a:t>
            </a:r>
            <a:endParaRPr sz="2400">
              <a:solidFill>
                <a:srgbClr val="4CC3F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 sz="2400"/>
              <a:t>Photographs by </a:t>
            </a:r>
            <a:r>
              <a:rPr lang="en" sz="2400" u="sng">
                <a:solidFill>
                  <a:srgbClr val="4CC3F8"/>
                </a:solidFill>
                <a:hlinkClick r:id="rId4"/>
              </a:rPr>
              <a:t>Unsplash</a:t>
            </a:r>
            <a:endParaRPr sz="2400">
              <a:solidFill>
                <a:srgbClr val="4CC3F8"/>
              </a:solidFill>
            </a:endParaRPr>
          </a:p>
        </p:txBody>
      </p:sp>
      <p:sp>
        <p:nvSpPr>
          <p:cNvPr id="581" name="Google Shape;581;p35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6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587" name="Google Shape;587;p36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﹡"/>
            </a:pPr>
            <a:r>
              <a:rPr lang="en" sz="1400"/>
              <a:t>Titles: Pacifico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﹡"/>
            </a:pPr>
            <a:r>
              <a:rPr lang="en" sz="1400"/>
              <a:t>Body copy: Roboto Slab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4CC3F8"/>
                </a:solidFill>
                <a:hlinkClick r:id="rId3"/>
              </a:rPr>
              <a:t>https://www.fontsquirrel.com/fonts/pacifico</a:t>
            </a:r>
            <a:endParaRPr sz="1400">
              <a:solidFill>
                <a:srgbClr val="4CC3F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4CC3F8"/>
                </a:solidFill>
                <a:hlinkClick r:id="rId4"/>
              </a:rPr>
              <a:t>https://www.fontsquirrel.com/fonts/roboto-slab</a:t>
            </a:r>
            <a:endParaRPr sz="1400">
              <a:solidFill>
                <a:srgbClr val="4CC3F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Fucsia </a:t>
            </a:r>
            <a:r>
              <a:rPr b="1" lang="en" sz="1400">
                <a:solidFill>
                  <a:srgbClr val="FE6594"/>
                </a:solidFill>
              </a:rPr>
              <a:t>#fe6594</a:t>
            </a:r>
            <a:r>
              <a:rPr b="1" lang="en" sz="1400"/>
              <a:t> · </a:t>
            </a:r>
            <a:r>
              <a:rPr lang="en" sz="1400"/>
              <a:t>Purple</a:t>
            </a:r>
            <a:r>
              <a:rPr lang="en" sz="1400"/>
              <a:t> </a:t>
            </a:r>
            <a:r>
              <a:rPr b="1" lang="en" sz="1400">
                <a:solidFill>
                  <a:srgbClr val="7B77C8"/>
                </a:solidFill>
              </a:rPr>
              <a:t>#7b77c8</a:t>
            </a:r>
            <a:r>
              <a:rPr b="1" lang="en" sz="1400"/>
              <a:t> · </a:t>
            </a:r>
            <a:r>
              <a:rPr lang="en" sz="1400"/>
              <a:t>Sky blue </a:t>
            </a:r>
            <a:r>
              <a:rPr b="1" lang="en" sz="1400">
                <a:solidFill>
                  <a:srgbClr val="4CC3F8"/>
                </a:solidFill>
              </a:rPr>
              <a:t>#4cc3f8</a:t>
            </a:r>
            <a:r>
              <a:rPr b="1" lang="en" sz="1400"/>
              <a:t> · </a:t>
            </a:r>
            <a:r>
              <a:rPr lang="en" sz="1400"/>
              <a:t>Aqua </a:t>
            </a:r>
            <a:r>
              <a:rPr b="1" lang="en" sz="1400">
                <a:solidFill>
                  <a:srgbClr val="8FF1ED"/>
                </a:solidFill>
              </a:rPr>
              <a:t>#8ff1ed</a:t>
            </a:r>
            <a:r>
              <a:rPr b="1" lang="en" sz="1400"/>
              <a:t> · </a:t>
            </a:r>
            <a:r>
              <a:rPr lang="en" sz="1400"/>
              <a:t>Salmon </a:t>
            </a:r>
            <a:r>
              <a:rPr b="1" lang="en" sz="1400">
                <a:solidFill>
                  <a:srgbClr val="FEB794"/>
                </a:solidFill>
              </a:rPr>
              <a:t>#feb794</a:t>
            </a:r>
            <a:r>
              <a:rPr b="1" lang="en" sz="1400"/>
              <a:t> · </a:t>
            </a:r>
            <a:r>
              <a:rPr lang="en" sz="1400"/>
              <a:t>Sun yellow </a:t>
            </a:r>
            <a:r>
              <a:rPr b="1" lang="en" sz="1400">
                <a:solidFill>
                  <a:srgbClr val="FFDB5C"/>
                </a:solidFill>
              </a:rPr>
              <a:t>#ffdb5c</a:t>
            </a:r>
            <a:r>
              <a:rPr b="1" lang="en" sz="1400"/>
              <a:t> · </a:t>
            </a:r>
            <a:r>
              <a:rPr lang="en" sz="1400"/>
              <a:t>Gray </a:t>
            </a:r>
            <a:r>
              <a:rPr b="1" lang="en" sz="1400"/>
              <a:t>#627281</a:t>
            </a:r>
            <a:endParaRPr b="1" sz="1400"/>
          </a:p>
        </p:txBody>
      </p:sp>
      <p:sp>
        <p:nvSpPr>
          <p:cNvPr id="588" name="Google Shape;588;p36"/>
          <p:cNvSpPr txBox="1"/>
          <p:nvPr/>
        </p:nvSpPr>
        <p:spPr>
          <a:xfrm>
            <a:off x="1507075" y="4247850"/>
            <a:ext cx="61299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7B77C8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rgbClr val="7B77C8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7B77C8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7B77C8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589" name="Google Shape;589;p3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7"/>
          <p:cNvSpPr/>
          <p:nvPr/>
        </p:nvSpPr>
        <p:spPr>
          <a:xfrm>
            <a:off x="1183384" y="578325"/>
            <a:ext cx="323836" cy="41549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7"/>
          <p:cNvSpPr/>
          <p:nvPr/>
        </p:nvSpPr>
        <p:spPr>
          <a:xfrm>
            <a:off x="1681301" y="636364"/>
            <a:ext cx="345491" cy="292506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7"/>
          <p:cNvSpPr/>
          <p:nvPr/>
        </p:nvSpPr>
        <p:spPr>
          <a:xfrm>
            <a:off x="2194439" y="637273"/>
            <a:ext cx="335326" cy="296198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37"/>
          <p:cNvSpPr/>
          <p:nvPr/>
        </p:nvSpPr>
        <p:spPr>
          <a:xfrm>
            <a:off x="2736577" y="629455"/>
            <a:ext cx="273160" cy="306780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7"/>
          <p:cNvSpPr/>
          <p:nvPr/>
        </p:nvSpPr>
        <p:spPr>
          <a:xfrm>
            <a:off x="3262587" y="626691"/>
            <a:ext cx="232631" cy="30954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7"/>
          <p:cNvSpPr/>
          <p:nvPr/>
        </p:nvSpPr>
        <p:spPr>
          <a:xfrm>
            <a:off x="3706610" y="623000"/>
            <a:ext cx="359310" cy="317380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37"/>
          <p:cNvSpPr/>
          <p:nvPr/>
        </p:nvSpPr>
        <p:spPr>
          <a:xfrm>
            <a:off x="4241858" y="604108"/>
            <a:ext cx="308161" cy="35607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7"/>
          <p:cNvSpPr/>
          <p:nvPr/>
        </p:nvSpPr>
        <p:spPr>
          <a:xfrm>
            <a:off x="4725957" y="627146"/>
            <a:ext cx="358837" cy="31368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37"/>
          <p:cNvSpPr/>
          <p:nvPr/>
        </p:nvSpPr>
        <p:spPr>
          <a:xfrm>
            <a:off x="5254276" y="632673"/>
            <a:ext cx="317380" cy="302634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7"/>
          <p:cNvSpPr/>
          <p:nvPr/>
        </p:nvSpPr>
        <p:spPr>
          <a:xfrm>
            <a:off x="5768322" y="625309"/>
            <a:ext cx="308161" cy="314617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7"/>
          <p:cNvSpPr/>
          <p:nvPr/>
        </p:nvSpPr>
        <p:spPr>
          <a:xfrm>
            <a:off x="1187075" y="1092371"/>
            <a:ext cx="319217" cy="395221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7"/>
          <p:cNvSpPr/>
          <p:nvPr/>
        </p:nvSpPr>
        <p:spPr>
          <a:xfrm>
            <a:off x="1696048" y="1092371"/>
            <a:ext cx="319217" cy="395221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7"/>
          <p:cNvSpPr/>
          <p:nvPr/>
        </p:nvSpPr>
        <p:spPr>
          <a:xfrm>
            <a:off x="2196275" y="1151792"/>
            <a:ext cx="329344" cy="283287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7"/>
          <p:cNvSpPr/>
          <p:nvPr/>
        </p:nvSpPr>
        <p:spPr>
          <a:xfrm>
            <a:off x="2704793" y="1123227"/>
            <a:ext cx="328890" cy="333035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7"/>
          <p:cNvSpPr/>
          <p:nvPr/>
        </p:nvSpPr>
        <p:spPr>
          <a:xfrm>
            <a:off x="3216075" y="1144883"/>
            <a:ext cx="326126" cy="288361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7"/>
          <p:cNvSpPr/>
          <p:nvPr/>
        </p:nvSpPr>
        <p:spPr>
          <a:xfrm>
            <a:off x="3730576" y="1144883"/>
            <a:ext cx="316453" cy="291579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7"/>
          <p:cNvSpPr/>
          <p:nvPr/>
        </p:nvSpPr>
        <p:spPr>
          <a:xfrm>
            <a:off x="4247840" y="1148101"/>
            <a:ext cx="293434" cy="285143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37"/>
          <p:cNvSpPr/>
          <p:nvPr/>
        </p:nvSpPr>
        <p:spPr>
          <a:xfrm>
            <a:off x="4740703" y="1131973"/>
            <a:ext cx="325198" cy="318762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37"/>
          <p:cNvSpPr/>
          <p:nvPr/>
        </p:nvSpPr>
        <p:spPr>
          <a:xfrm>
            <a:off x="5216510" y="1096971"/>
            <a:ext cx="397057" cy="391075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37"/>
          <p:cNvSpPr/>
          <p:nvPr/>
        </p:nvSpPr>
        <p:spPr>
          <a:xfrm>
            <a:off x="5735156" y="1110790"/>
            <a:ext cx="372183" cy="355619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37"/>
          <p:cNvSpPr/>
          <p:nvPr/>
        </p:nvSpPr>
        <p:spPr>
          <a:xfrm>
            <a:off x="1161728" y="1675038"/>
            <a:ext cx="364838" cy="258887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37"/>
          <p:cNvSpPr/>
          <p:nvPr/>
        </p:nvSpPr>
        <p:spPr>
          <a:xfrm>
            <a:off x="1672556" y="1626218"/>
            <a:ext cx="362055" cy="350546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37"/>
          <p:cNvSpPr/>
          <p:nvPr/>
        </p:nvSpPr>
        <p:spPr>
          <a:xfrm>
            <a:off x="2194893" y="1641873"/>
            <a:ext cx="326126" cy="329363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7"/>
          <p:cNvSpPr/>
          <p:nvPr/>
        </p:nvSpPr>
        <p:spPr>
          <a:xfrm>
            <a:off x="2700648" y="1631745"/>
            <a:ext cx="339945" cy="339017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37"/>
          <p:cNvSpPr/>
          <p:nvPr/>
        </p:nvSpPr>
        <p:spPr>
          <a:xfrm>
            <a:off x="3220675" y="1642346"/>
            <a:ext cx="316453" cy="31783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7"/>
          <p:cNvSpPr/>
          <p:nvPr/>
        </p:nvSpPr>
        <p:spPr>
          <a:xfrm>
            <a:off x="3743921" y="1605035"/>
            <a:ext cx="288361" cy="391984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7"/>
          <p:cNvSpPr/>
          <p:nvPr/>
        </p:nvSpPr>
        <p:spPr>
          <a:xfrm>
            <a:off x="4214674" y="1682875"/>
            <a:ext cx="362055" cy="233539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37"/>
          <p:cNvSpPr/>
          <p:nvPr/>
        </p:nvSpPr>
        <p:spPr>
          <a:xfrm>
            <a:off x="4738848" y="1633127"/>
            <a:ext cx="333509" cy="337181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7"/>
          <p:cNvSpPr/>
          <p:nvPr/>
        </p:nvSpPr>
        <p:spPr>
          <a:xfrm>
            <a:off x="5246912" y="1620236"/>
            <a:ext cx="335345" cy="348691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37"/>
          <p:cNvSpPr/>
          <p:nvPr/>
        </p:nvSpPr>
        <p:spPr>
          <a:xfrm>
            <a:off x="5740229" y="1630363"/>
            <a:ext cx="358837" cy="336254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37"/>
          <p:cNvSpPr/>
          <p:nvPr/>
        </p:nvSpPr>
        <p:spPr>
          <a:xfrm>
            <a:off x="1204112" y="2154991"/>
            <a:ext cx="280997" cy="306799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7"/>
          <p:cNvSpPr/>
          <p:nvPr/>
        </p:nvSpPr>
        <p:spPr>
          <a:xfrm>
            <a:off x="1700648" y="2155464"/>
            <a:ext cx="299889" cy="301706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37"/>
          <p:cNvSpPr/>
          <p:nvPr/>
        </p:nvSpPr>
        <p:spPr>
          <a:xfrm>
            <a:off x="2215621" y="2155464"/>
            <a:ext cx="299870" cy="301706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7"/>
          <p:cNvSpPr/>
          <p:nvPr/>
        </p:nvSpPr>
        <p:spPr>
          <a:xfrm>
            <a:off x="2720448" y="2155464"/>
            <a:ext cx="299416" cy="301706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37"/>
          <p:cNvSpPr/>
          <p:nvPr/>
        </p:nvSpPr>
        <p:spPr>
          <a:xfrm>
            <a:off x="3298970" y="2108480"/>
            <a:ext cx="161700" cy="398912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7"/>
          <p:cNvSpPr/>
          <p:nvPr/>
        </p:nvSpPr>
        <p:spPr>
          <a:xfrm>
            <a:off x="3817635" y="2111244"/>
            <a:ext cx="140044" cy="394293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7"/>
          <p:cNvSpPr/>
          <p:nvPr/>
        </p:nvSpPr>
        <p:spPr>
          <a:xfrm>
            <a:off x="4331208" y="2154991"/>
            <a:ext cx="127607" cy="302180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7"/>
          <p:cNvSpPr/>
          <p:nvPr/>
        </p:nvSpPr>
        <p:spPr>
          <a:xfrm>
            <a:off x="4755904" y="2150846"/>
            <a:ext cx="297106" cy="314617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37"/>
          <p:cNvSpPr/>
          <p:nvPr/>
        </p:nvSpPr>
        <p:spPr>
          <a:xfrm>
            <a:off x="5252440" y="2159137"/>
            <a:ext cx="325672" cy="300798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7"/>
          <p:cNvSpPr/>
          <p:nvPr/>
        </p:nvSpPr>
        <p:spPr>
          <a:xfrm>
            <a:off x="5767394" y="2108007"/>
            <a:ext cx="299416" cy="35931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7"/>
          <p:cNvSpPr/>
          <p:nvPr/>
        </p:nvSpPr>
        <p:spPr>
          <a:xfrm>
            <a:off x="1289335" y="2631272"/>
            <a:ext cx="110097" cy="372202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7"/>
          <p:cNvSpPr/>
          <p:nvPr/>
        </p:nvSpPr>
        <p:spPr>
          <a:xfrm>
            <a:off x="1733813" y="2617453"/>
            <a:ext cx="238158" cy="398912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7"/>
          <p:cNvSpPr/>
          <p:nvPr/>
        </p:nvSpPr>
        <p:spPr>
          <a:xfrm>
            <a:off x="2208239" y="2617453"/>
            <a:ext cx="311853" cy="398912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7"/>
          <p:cNvSpPr/>
          <p:nvPr/>
        </p:nvSpPr>
        <p:spPr>
          <a:xfrm>
            <a:off x="3187964" y="2685166"/>
            <a:ext cx="376347" cy="210047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7"/>
          <p:cNvSpPr/>
          <p:nvPr/>
        </p:nvSpPr>
        <p:spPr>
          <a:xfrm>
            <a:off x="2686355" y="2641399"/>
            <a:ext cx="365292" cy="345491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7"/>
          <p:cNvSpPr/>
          <p:nvPr/>
        </p:nvSpPr>
        <p:spPr>
          <a:xfrm>
            <a:off x="3723666" y="2650164"/>
            <a:ext cx="323362" cy="326126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37"/>
          <p:cNvSpPr/>
          <p:nvPr/>
        </p:nvSpPr>
        <p:spPr>
          <a:xfrm>
            <a:off x="4231257" y="2652928"/>
            <a:ext cx="327508" cy="326126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7"/>
          <p:cNvSpPr/>
          <p:nvPr/>
        </p:nvSpPr>
        <p:spPr>
          <a:xfrm>
            <a:off x="4695101" y="2652928"/>
            <a:ext cx="426531" cy="345018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7"/>
          <p:cNvSpPr/>
          <p:nvPr/>
        </p:nvSpPr>
        <p:spPr>
          <a:xfrm>
            <a:off x="5284223" y="2639109"/>
            <a:ext cx="256577" cy="356982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37"/>
          <p:cNvSpPr/>
          <p:nvPr/>
        </p:nvSpPr>
        <p:spPr>
          <a:xfrm>
            <a:off x="5795505" y="2657073"/>
            <a:ext cx="250576" cy="343163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7"/>
          <p:cNvSpPr/>
          <p:nvPr/>
        </p:nvSpPr>
        <p:spPr>
          <a:xfrm>
            <a:off x="1171874" y="3184011"/>
            <a:ext cx="362055" cy="286524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7"/>
          <p:cNvSpPr/>
          <p:nvPr/>
        </p:nvSpPr>
        <p:spPr>
          <a:xfrm>
            <a:off x="1677155" y="3205193"/>
            <a:ext cx="352855" cy="239540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7"/>
          <p:cNvSpPr/>
          <p:nvPr/>
        </p:nvSpPr>
        <p:spPr>
          <a:xfrm>
            <a:off x="2196275" y="3195066"/>
            <a:ext cx="334872" cy="261650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7"/>
          <p:cNvSpPr/>
          <p:nvPr/>
        </p:nvSpPr>
        <p:spPr>
          <a:xfrm>
            <a:off x="2702938" y="3188156"/>
            <a:ext cx="337200" cy="274087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7"/>
          <p:cNvSpPr/>
          <p:nvPr/>
        </p:nvSpPr>
        <p:spPr>
          <a:xfrm>
            <a:off x="3229894" y="3166046"/>
            <a:ext cx="304470" cy="30723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7"/>
          <p:cNvSpPr/>
          <p:nvPr/>
        </p:nvSpPr>
        <p:spPr>
          <a:xfrm>
            <a:off x="3711229" y="3204739"/>
            <a:ext cx="344091" cy="253359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7"/>
          <p:cNvSpPr/>
          <p:nvPr/>
        </p:nvSpPr>
        <p:spPr>
          <a:xfrm>
            <a:off x="4221130" y="3204739"/>
            <a:ext cx="343636" cy="253359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7"/>
          <p:cNvSpPr/>
          <p:nvPr/>
        </p:nvSpPr>
        <p:spPr>
          <a:xfrm>
            <a:off x="4739321" y="3179865"/>
            <a:ext cx="331180" cy="290197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7"/>
          <p:cNvSpPr/>
          <p:nvPr/>
        </p:nvSpPr>
        <p:spPr>
          <a:xfrm>
            <a:off x="5231238" y="3144863"/>
            <a:ext cx="363456" cy="366201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7"/>
          <p:cNvSpPr/>
          <p:nvPr/>
        </p:nvSpPr>
        <p:spPr>
          <a:xfrm>
            <a:off x="5766486" y="3165592"/>
            <a:ext cx="311380" cy="315525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7"/>
          <p:cNvSpPr/>
          <p:nvPr/>
        </p:nvSpPr>
        <p:spPr>
          <a:xfrm>
            <a:off x="1166801" y="3661200"/>
            <a:ext cx="354691" cy="345472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7"/>
          <p:cNvSpPr/>
          <p:nvPr/>
        </p:nvSpPr>
        <p:spPr>
          <a:xfrm>
            <a:off x="1660118" y="3716930"/>
            <a:ext cx="378184" cy="23124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37"/>
          <p:cNvSpPr/>
          <p:nvPr/>
        </p:nvSpPr>
        <p:spPr>
          <a:xfrm>
            <a:off x="2257987" y="3637707"/>
            <a:ext cx="222049" cy="378638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37"/>
          <p:cNvSpPr/>
          <p:nvPr/>
        </p:nvSpPr>
        <p:spPr>
          <a:xfrm>
            <a:off x="2735195" y="3674091"/>
            <a:ext cx="278687" cy="349637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37"/>
          <p:cNvSpPr/>
          <p:nvPr/>
        </p:nvSpPr>
        <p:spPr>
          <a:xfrm>
            <a:off x="3222985" y="3700820"/>
            <a:ext cx="313689" cy="272687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7"/>
          <p:cNvSpPr/>
          <p:nvPr/>
        </p:nvSpPr>
        <p:spPr>
          <a:xfrm>
            <a:off x="3730102" y="3676400"/>
            <a:ext cx="314617" cy="315071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7"/>
          <p:cNvSpPr/>
          <p:nvPr/>
        </p:nvSpPr>
        <p:spPr>
          <a:xfrm>
            <a:off x="4237712" y="3672255"/>
            <a:ext cx="316907" cy="324290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7"/>
          <p:cNvSpPr/>
          <p:nvPr/>
        </p:nvSpPr>
        <p:spPr>
          <a:xfrm>
            <a:off x="4722265" y="3675473"/>
            <a:ext cx="365747" cy="309089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7"/>
          <p:cNvSpPr/>
          <p:nvPr/>
        </p:nvSpPr>
        <p:spPr>
          <a:xfrm>
            <a:off x="5246912" y="3669037"/>
            <a:ext cx="333035" cy="328890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37"/>
          <p:cNvSpPr/>
          <p:nvPr/>
        </p:nvSpPr>
        <p:spPr>
          <a:xfrm>
            <a:off x="5764176" y="3653363"/>
            <a:ext cx="319217" cy="357001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7"/>
          <p:cNvSpPr/>
          <p:nvPr/>
        </p:nvSpPr>
        <p:spPr>
          <a:xfrm>
            <a:off x="1142400" y="4228685"/>
            <a:ext cx="410876" cy="231703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37"/>
          <p:cNvSpPr/>
          <p:nvPr/>
        </p:nvSpPr>
        <p:spPr>
          <a:xfrm>
            <a:off x="1685920" y="4167409"/>
            <a:ext cx="331199" cy="348710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7"/>
          <p:cNvSpPr/>
          <p:nvPr/>
        </p:nvSpPr>
        <p:spPr>
          <a:xfrm>
            <a:off x="2182001" y="4147608"/>
            <a:ext cx="364346" cy="375874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7"/>
          <p:cNvSpPr/>
          <p:nvPr/>
        </p:nvSpPr>
        <p:spPr>
          <a:xfrm>
            <a:off x="2709393" y="4179391"/>
            <a:ext cx="321526" cy="325672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7"/>
          <p:cNvSpPr/>
          <p:nvPr/>
        </p:nvSpPr>
        <p:spPr>
          <a:xfrm>
            <a:off x="3186128" y="4180319"/>
            <a:ext cx="386475" cy="322435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7"/>
          <p:cNvSpPr/>
          <p:nvPr/>
        </p:nvSpPr>
        <p:spPr>
          <a:xfrm>
            <a:off x="3738394" y="4152681"/>
            <a:ext cx="298034" cy="36067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37"/>
          <p:cNvSpPr/>
          <p:nvPr/>
        </p:nvSpPr>
        <p:spPr>
          <a:xfrm>
            <a:off x="4184273" y="4148535"/>
            <a:ext cx="427932" cy="388311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37"/>
          <p:cNvSpPr/>
          <p:nvPr/>
        </p:nvSpPr>
        <p:spPr>
          <a:xfrm>
            <a:off x="4698773" y="4142535"/>
            <a:ext cx="420095" cy="402130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37"/>
          <p:cNvSpPr/>
          <p:nvPr/>
        </p:nvSpPr>
        <p:spPr>
          <a:xfrm>
            <a:off x="5227092" y="4238813"/>
            <a:ext cx="373584" cy="216502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7"/>
          <p:cNvSpPr/>
          <p:nvPr/>
        </p:nvSpPr>
        <p:spPr>
          <a:xfrm>
            <a:off x="5786286" y="4199192"/>
            <a:ext cx="278687" cy="305871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7"/>
          <p:cNvSpPr/>
          <p:nvPr/>
        </p:nvSpPr>
        <p:spPr>
          <a:xfrm>
            <a:off x="6350992" y="2778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7"/>
          <p:cNvSpPr/>
          <p:nvPr/>
        </p:nvSpPr>
        <p:spPr>
          <a:xfrm>
            <a:off x="7244612" y="2778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EB7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7"/>
          <p:cNvSpPr/>
          <p:nvPr/>
        </p:nvSpPr>
        <p:spPr>
          <a:xfrm>
            <a:off x="6535708" y="2989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7"/>
          <p:cNvSpPr/>
          <p:nvPr/>
        </p:nvSpPr>
        <p:spPr>
          <a:xfrm>
            <a:off x="7689847" y="3286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9" name="Google Shape;679;p37"/>
          <p:cNvSpPr txBox="1"/>
          <p:nvPr>
            <p:ph idx="1" type="body"/>
          </p:nvPr>
        </p:nvSpPr>
        <p:spPr>
          <a:xfrm>
            <a:off x="6248575" y="1213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285750" lvl="0" marL="457200" rtl="0" algn="l">
              <a:spcBef>
                <a:spcPts val="600"/>
              </a:spcBef>
              <a:spcAft>
                <a:spcPts val="0"/>
              </a:spcAft>
              <a:buSzPts val="900"/>
              <a:buChar char="﹡"/>
            </a:pPr>
            <a:r>
              <a:rPr lang="en" sz="900"/>
              <a:t>Resize them without losing quality.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﹡"/>
            </a:pPr>
            <a:r>
              <a:rPr lang="en" sz="900"/>
              <a:t>Change fill color and opacity.</a:t>
            </a:r>
            <a:endParaRPr sz="900"/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Char char="﹡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br>
              <a:rPr lang="en" sz="900"/>
            </a:br>
            <a:br>
              <a:rPr lang="en" sz="900"/>
            </a:br>
            <a:br>
              <a:rPr lang="en" sz="900"/>
            </a:br>
            <a:endParaRPr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3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85" name="Google Shape;685;p3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692" name="Google Shape;692;p3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3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697" name="Google Shape;697;p3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0" name="Google Shape;700;p3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01" name="Google Shape;701;p3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6" name="Google Shape;706;p3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07" name="Google Shape;707;p3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3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11" name="Google Shape;711;p3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5" name="Google Shape;715;p3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16" name="Google Shape;716;p3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1" name="Google Shape;721;p3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22" name="Google Shape;722;p3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3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29" name="Google Shape;729;p3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3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32" name="Google Shape;732;p3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5" name="Google Shape;735;p3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36" name="Google Shape;736;p3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2" name="Google Shape;742;p3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43" name="Google Shape;743;p3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3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49" name="Google Shape;749;p3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2" name="Google Shape;752;p3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53" name="Google Shape;753;p3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54" name="Google Shape;754;p3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3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3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3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3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3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3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3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3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3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4" name="Google Shape;764;p3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3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71" name="Google Shape;771;p3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5" name="Google Shape;775;p3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76" name="Google Shape;776;p3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1" name="Google Shape;781;p3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82" name="Google Shape;782;p3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3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789" name="Google Shape;789;p3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3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794" name="Google Shape;794;p3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8" name="Google Shape;798;p3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799" name="Google Shape;799;p3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4" name="Google Shape;804;p3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05" name="Google Shape;805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3" name="Google Shape;813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4" name="Google Shape;814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5" name="Google Shape;815;p3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16" name="Google Shape;816;p3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3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20" name="Google Shape;820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0" name="Google Shape;830;p3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31" name="Google Shape;831;p3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5" name="Google Shape;835;p3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36" name="Google Shape;836;p3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3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3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3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3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3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3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3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3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3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6" name="Google Shape;846;p3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47" name="Google Shape;847;p3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3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55" name="Google Shape;855;p3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3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60" name="Google Shape;860;p3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4" name="Google Shape;864;p3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65" name="Google Shape;865;p3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0" name="Google Shape;870;p3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71" name="Google Shape;871;p3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7" name="Google Shape;877;p3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78" name="Google Shape;878;p3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3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82" name="Google Shape;882;p3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7" name="Google Shape;887;p3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888" name="Google Shape;888;p3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3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895" name="Google Shape;895;p3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8" name="Google Shape;898;p3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899" name="Google Shape;899;p3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3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04" name="Google Shape;904;p3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0" name="Google Shape;910;p3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11" name="Google Shape;911;p3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3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19" name="Google Shape;919;p3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3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24" name="Google Shape;924;p3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7" name="Google Shape;927;p3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28" name="Google Shape;928;p3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3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32" name="Google Shape;932;p3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3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37" name="Google Shape;937;p3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1" name="Google Shape;941;p3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42" name="Google Shape;942;p3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7" name="Google Shape;947;p3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48" name="Google Shape;948;p3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3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55" name="Google Shape;955;p3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3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63" name="Google Shape;963;p3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3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76" name="Google Shape;976;p3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3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81" name="Google Shape;981;p3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3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85" name="Google Shape;985;p3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3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992" name="Google Shape;992;p3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3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3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3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01" name="Google Shape;1001;p3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3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3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3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3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3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14" name="Google Shape;1014;p3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3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3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3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3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3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3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27" name="Google Shape;1027;p3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3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3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3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3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3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3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3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3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40" name="Google Shape;1040;p3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3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3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3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47" name="Google Shape;1047;p3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3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3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3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3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3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2" name="Google Shape;1062;p3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63" name="Google Shape;1063;p3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3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8" name="Google Shape;1068;p3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69" name="Google Shape;1069;p3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70" name="Google Shape;1070;p3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3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3" name="Google Shape;1073;p3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74" name="Google Shape;1074;p3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3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3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7" name="Google Shape;1077;p3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78" name="Google Shape;1078;p3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3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3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1" name="Google Shape;1081;p3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82" name="Google Shape;1082;p3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3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3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5" name="Google Shape;1085;p3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86" name="Google Shape;1086;p3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3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095" name="Google Shape;1095;p3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20" name="Google Shape;1120;p3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21" name="Google Shape;1121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3" name="Google Shape;1123;p3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24" name="Google Shape;1124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6" name="Google Shape;1126;p3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27" name="Google Shape;1127;p3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3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29" name="Google Shape;1129;p3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30" name="Google Shape;1130;p3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3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CC3F8"/>
                </a:solidFill>
                <a:latin typeface="Roboto Slab Regular"/>
                <a:ea typeface="Roboto Slab Regular"/>
                <a:cs typeface="Roboto Slab Regular"/>
                <a:sym typeface="Roboto Slab Regular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4CC3F8"/>
                </a:solidFill>
                <a:highlight>
                  <a:srgbClr val="FFDB5C"/>
                </a:highlight>
                <a:latin typeface="Roboto Slab Regular"/>
                <a:ea typeface="Roboto Slab Regular"/>
                <a:cs typeface="Roboto Slab Regular"/>
                <a:sym typeface="Roboto Slab Regular"/>
              </a:rPr>
              <a:t> and many more...</a:t>
            </a:r>
            <a:endParaRPr sz="2400">
              <a:solidFill>
                <a:srgbClr val="4CC3F8"/>
              </a:solidFill>
              <a:highlight>
                <a:srgbClr val="FFDB5C"/>
              </a:highlight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1136" name="Google Shape;1136;p39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E6594"/>
                </a:solidFill>
              </a:rPr>
              <a:t>😉</a:t>
            </a:r>
            <a:endParaRPr sz="9600">
              <a:solidFill>
                <a:srgbClr val="FE6594"/>
              </a:solidFill>
            </a:endParaRPr>
          </a:p>
        </p:txBody>
      </p:sp>
      <p:sp>
        <p:nvSpPr>
          <p:cNvPr id="1137" name="Google Shape;1137;p3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8" name="Google Shape;1138;p39"/>
          <p:cNvSpPr txBox="1"/>
          <p:nvPr>
            <p:ph idx="1" type="body"/>
          </p:nvPr>
        </p:nvSpPr>
        <p:spPr>
          <a:xfrm>
            <a:off x="2200525" y="856425"/>
            <a:ext cx="64863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/>
              <a:t>Now you can use any emoji as an icon!</a:t>
            </a:r>
            <a:br>
              <a:rPr lang="en" sz="1400"/>
            </a:br>
            <a:r>
              <a:rPr lang="en" sz="1400"/>
              <a:t>And of course it resizes without losing quality and you can change the color.</a:t>
            </a:r>
            <a:br>
              <a:rPr lang="en" sz="1400"/>
            </a:br>
            <a:br>
              <a:rPr lang="en" sz="1400"/>
            </a:b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Google Shape;1143;p4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4" name="Google Shape;1144;p4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45" name="Google Shape;1145;p4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46" name="Google Shape;1146;p4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47" name="Google Shape;1147;p4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8" name="Google Shape;1148;p4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49" name="Google Shape;1149;p4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50" name="Google Shape;1150;p4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1" name="Google Shape;1151;p4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2" name="Google Shape;1152;p4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53" name="Google Shape;1153;p4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4" name="Google Shape;1154;p4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55" name="Google Shape;1155;p4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56" name="Google Shape;1156;p4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7" name="Google Shape;1157;p4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158" name="Google Shape;1158;p4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"/>
          <p:cNvSpPr txBox="1"/>
          <p:nvPr>
            <p:ph idx="4294967295" type="ctrTitle"/>
          </p:nvPr>
        </p:nvSpPr>
        <p:spPr>
          <a:xfrm>
            <a:off x="1275150" y="1933875"/>
            <a:ext cx="6593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sp>
        <p:nvSpPr>
          <p:cNvPr id="365" name="Google Shape;365;p14"/>
          <p:cNvSpPr txBox="1"/>
          <p:nvPr>
            <p:ph idx="4294967295" type="subTitle"/>
          </p:nvPr>
        </p:nvSpPr>
        <p:spPr>
          <a:xfrm>
            <a:off x="1275150" y="2970844"/>
            <a:ext cx="6593700" cy="149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CC3F8"/>
                </a:solidFill>
              </a:rPr>
              <a:t>I am Jayden Smith</a:t>
            </a:r>
            <a:endParaRPr b="1">
              <a:solidFill>
                <a:srgbClr val="4CC3F8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366" name="Google Shape;366;p14"/>
          <p:cNvPicPr preferRelativeResize="0"/>
          <p:nvPr/>
        </p:nvPicPr>
        <p:blipFill rotWithShape="1">
          <a:blip r:embed="rId3">
            <a:alphaModFix/>
          </a:blip>
          <a:srcRect b="15521" l="15521" r="15521" t="15521"/>
          <a:stretch/>
        </p:blipFill>
        <p:spPr>
          <a:xfrm rot="8100000">
            <a:off x="3979091" y="502216"/>
            <a:ext cx="1185818" cy="1185818"/>
          </a:xfrm>
          <a:prstGeom prst="teardrop">
            <a:avLst>
              <a:gd fmla="val 100000" name="adj"/>
            </a:avLst>
          </a:prstGeom>
          <a:noFill/>
          <a:ln>
            <a:noFill/>
          </a:ln>
        </p:spPr>
      </p:pic>
      <p:sp>
        <p:nvSpPr>
          <p:cNvPr id="367" name="Google Shape;367;p14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5"/>
          <p:cNvSpPr txBox="1"/>
          <p:nvPr>
            <p:ph type="ctrTitle"/>
          </p:nvPr>
        </p:nvSpPr>
        <p:spPr>
          <a:xfrm>
            <a:off x="1575125" y="1507150"/>
            <a:ext cx="5993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373" name="Google Shape;373;p15"/>
          <p:cNvSpPr txBox="1"/>
          <p:nvPr>
            <p:ph idx="1" type="subTitle"/>
          </p:nvPr>
        </p:nvSpPr>
        <p:spPr>
          <a:xfrm>
            <a:off x="1575125" y="2763852"/>
            <a:ext cx="5993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"/>
          <p:cNvSpPr txBox="1"/>
          <p:nvPr>
            <p:ph idx="1" type="body"/>
          </p:nvPr>
        </p:nvSpPr>
        <p:spPr>
          <a:xfrm>
            <a:off x="2201675" y="2161800"/>
            <a:ext cx="474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379" name="Google Shape;379;p16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385" name="Google Shape;385;p17"/>
          <p:cNvSpPr txBox="1"/>
          <p:nvPr>
            <p:ph idx="1" type="body"/>
          </p:nvPr>
        </p:nvSpPr>
        <p:spPr>
          <a:xfrm>
            <a:off x="1507075" y="1200147"/>
            <a:ext cx="61299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﹡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386" name="Google Shape;386;p17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8"/>
          <p:cNvSpPr txBox="1"/>
          <p:nvPr>
            <p:ph idx="4294967295" type="ctrTitle"/>
          </p:nvPr>
        </p:nvSpPr>
        <p:spPr>
          <a:xfrm>
            <a:off x="1566225" y="2269150"/>
            <a:ext cx="6011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DB5C"/>
                </a:solidFill>
              </a:rPr>
              <a:t>B</a:t>
            </a:r>
            <a:r>
              <a:rPr lang="en" sz="9600">
                <a:solidFill>
                  <a:srgbClr val="FFDB5C"/>
                </a:solidFill>
              </a:rPr>
              <a:t>ig</a:t>
            </a:r>
            <a:r>
              <a:rPr lang="en" sz="9600">
                <a:solidFill>
                  <a:srgbClr val="FFDB5C"/>
                </a:solidFill>
              </a:rPr>
              <a:t> concept</a:t>
            </a:r>
            <a:endParaRPr sz="9600">
              <a:solidFill>
                <a:srgbClr val="FFDB5C"/>
              </a:solidFill>
            </a:endParaRPr>
          </a:p>
        </p:txBody>
      </p:sp>
      <p:sp>
        <p:nvSpPr>
          <p:cNvPr id="392" name="Google Shape;392;p18"/>
          <p:cNvSpPr txBox="1"/>
          <p:nvPr>
            <p:ph idx="4294967295" type="subTitle"/>
          </p:nvPr>
        </p:nvSpPr>
        <p:spPr>
          <a:xfrm>
            <a:off x="1566225" y="3487751"/>
            <a:ext cx="60117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E6594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FE6594"/>
              </a:solidFill>
            </a:endParaRPr>
          </a:p>
        </p:txBody>
      </p:sp>
      <p:sp>
        <p:nvSpPr>
          <p:cNvPr id="393" name="Google Shape;393;p18"/>
          <p:cNvSpPr/>
          <p:nvPr/>
        </p:nvSpPr>
        <p:spPr>
          <a:xfrm>
            <a:off x="4661192" y="550683"/>
            <a:ext cx="1650040" cy="167196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FF1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4" name="Google Shape;394;p18"/>
          <p:cNvSpPr/>
          <p:nvPr/>
        </p:nvSpPr>
        <p:spPr>
          <a:xfrm rot="1473020">
            <a:off x="3160942" y="1385502"/>
            <a:ext cx="964714" cy="93970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4CC3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5" name="Google Shape;395;p18"/>
          <p:cNvSpPr/>
          <p:nvPr/>
        </p:nvSpPr>
        <p:spPr>
          <a:xfrm>
            <a:off x="4342058" y="390900"/>
            <a:ext cx="422363" cy="410429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6" name="Google Shape;396;p18"/>
          <p:cNvSpPr/>
          <p:nvPr/>
        </p:nvSpPr>
        <p:spPr>
          <a:xfrm rot="2487004">
            <a:off x="4070451" y="2253159"/>
            <a:ext cx="300493" cy="292002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B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397" name="Google Shape;397;p18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9"/>
          <p:cNvSpPr txBox="1"/>
          <p:nvPr>
            <p:ph idx="1" type="body"/>
          </p:nvPr>
        </p:nvSpPr>
        <p:spPr>
          <a:xfrm>
            <a:off x="1507037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403" name="Google Shape;403;p19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404" name="Google Shape;404;p19"/>
          <p:cNvSpPr txBox="1"/>
          <p:nvPr>
            <p:ph idx="2" type="body"/>
          </p:nvPr>
        </p:nvSpPr>
        <p:spPr>
          <a:xfrm>
            <a:off x="4661585" y="1200150"/>
            <a:ext cx="29754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405" name="Google Shape;405;p19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0"/>
          <p:cNvSpPr txBox="1"/>
          <p:nvPr>
            <p:ph type="title"/>
          </p:nvPr>
        </p:nvSpPr>
        <p:spPr>
          <a:xfrm>
            <a:off x="1507075" y="205975"/>
            <a:ext cx="6129900" cy="857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411" name="Google Shape;411;p20"/>
          <p:cNvSpPr txBox="1"/>
          <p:nvPr>
            <p:ph idx="1" type="body"/>
          </p:nvPr>
        </p:nvSpPr>
        <p:spPr>
          <a:xfrm>
            <a:off x="1507076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412" name="Google Shape;412;p20"/>
          <p:cNvSpPr txBox="1"/>
          <p:nvPr>
            <p:ph idx="2" type="body"/>
          </p:nvPr>
        </p:nvSpPr>
        <p:spPr>
          <a:xfrm>
            <a:off x="3562363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413" name="Google Shape;413;p20"/>
          <p:cNvSpPr txBox="1"/>
          <p:nvPr>
            <p:ph idx="3" type="body"/>
          </p:nvPr>
        </p:nvSpPr>
        <p:spPr>
          <a:xfrm>
            <a:off x="5617649" y="1200150"/>
            <a:ext cx="1955100" cy="3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0"/>
          <p:cNvSpPr txBox="1"/>
          <p:nvPr>
            <p:ph idx="12" type="sldNum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rtensius template">
  <a:themeElements>
    <a:clrScheme name="Custom 347">
      <a:dk1>
        <a:srgbClr val="627281"/>
      </a:dk1>
      <a:lt1>
        <a:srgbClr val="FFFFFF"/>
      </a:lt1>
      <a:dk2>
        <a:srgbClr val="627281"/>
      </a:dk2>
      <a:lt2>
        <a:srgbClr val="EBEEF1"/>
      </a:lt2>
      <a:accent1>
        <a:srgbClr val="7B77C8"/>
      </a:accent1>
      <a:accent2>
        <a:srgbClr val="FE6594"/>
      </a:accent2>
      <a:accent3>
        <a:srgbClr val="FEB794"/>
      </a:accent3>
      <a:accent4>
        <a:srgbClr val="FFDB5C"/>
      </a:accent4>
      <a:accent5>
        <a:srgbClr val="8FF1ED"/>
      </a:accent5>
      <a:accent6>
        <a:srgbClr val="4CC3F8"/>
      </a:accent6>
      <a:hlink>
        <a:srgbClr val="6272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