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Frank Ruhl Libre"/>
      <p:regular r:id="rId39"/>
      <p:bold r:id="rId40"/>
    </p:embeddedFont>
    <p:embeddedFont>
      <p:font typeface="EB Garamond"/>
      <p:regular r:id="rId41"/>
      <p:bold r:id="rId42"/>
      <p:italic r:id="rId43"/>
      <p:boldItalic r:id="rId44"/>
    </p:embeddedFont>
    <p:embeddedFont>
      <p:font typeface="Marcellus SC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4879833-ED6C-48C9-9E4B-F783F1B39FEB}">
  <a:tblStyle styleId="{24879833-ED6C-48C9-9E4B-F783F1B39F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rankRuhlLibre-bold.fntdata"/><Relationship Id="rId20" Type="http://schemas.openxmlformats.org/officeDocument/2006/relationships/slide" Target="slides/slide15.xml"/><Relationship Id="rId42" Type="http://schemas.openxmlformats.org/officeDocument/2006/relationships/font" Target="fonts/EBGaramond-bold.fntdata"/><Relationship Id="rId41" Type="http://schemas.openxmlformats.org/officeDocument/2006/relationships/font" Target="fonts/EBGaramond-regular.fntdata"/><Relationship Id="rId22" Type="http://schemas.openxmlformats.org/officeDocument/2006/relationships/slide" Target="slides/slide17.xml"/><Relationship Id="rId44" Type="http://schemas.openxmlformats.org/officeDocument/2006/relationships/font" Target="fonts/EBGaramond-boldItalic.fntdata"/><Relationship Id="rId21" Type="http://schemas.openxmlformats.org/officeDocument/2006/relationships/slide" Target="slides/slide16.xml"/><Relationship Id="rId43" Type="http://schemas.openxmlformats.org/officeDocument/2006/relationships/font" Target="fonts/EBGaramond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MarcellusS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FrankRuhlLibre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7d5040b2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7d5040b2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611b385f9e_5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611b385f9e_5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17475" y="1991825"/>
            <a:ext cx="50985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">
    <p:bg>
      <p:bgPr>
        <a:solidFill>
          <a:schemeClr val="dk2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917475" y="1583350"/>
            <a:ext cx="5098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17475" y="2840052"/>
            <a:ext cx="5098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" type="body"/>
          </p:nvPr>
        </p:nvSpPr>
        <p:spPr>
          <a:xfrm>
            <a:off x="1315400" y="980300"/>
            <a:ext cx="4257300" cy="3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600"/>
              </a:spcBef>
              <a:spcAft>
                <a:spcPts val="0"/>
              </a:spcAft>
              <a:buSzPts val="3200"/>
              <a:buChar char="⬗"/>
              <a:defRPr i="1" sz="32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⬗"/>
              <a:defRPr i="1"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⬗"/>
              <a:defRPr i="1"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i="1"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i="1"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9pPr>
          </a:lstStyle>
          <a:p/>
        </p:txBody>
      </p:sp>
      <p:sp>
        <p:nvSpPr>
          <p:cNvPr id="16" name="Google Shape;16;p4"/>
          <p:cNvSpPr txBox="1"/>
          <p:nvPr/>
        </p:nvSpPr>
        <p:spPr>
          <a:xfrm>
            <a:off x="817400" y="705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2"/>
                </a:solidFill>
                <a:latin typeface="Marcellus SC"/>
                <a:ea typeface="Marcellus SC"/>
                <a:cs typeface="Marcellus SC"/>
                <a:sym typeface="Marcellus SC"/>
              </a:rPr>
              <a:t>“</a:t>
            </a:r>
            <a:endParaRPr sz="9600">
              <a:solidFill>
                <a:schemeClr val="lt2"/>
              </a:solidFill>
              <a:latin typeface="Marcellus SC"/>
              <a:ea typeface="Marcellus SC"/>
              <a:cs typeface="Marcellus SC"/>
              <a:sym typeface="Marcellus SC"/>
            </a:endParaRPr>
          </a:p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⬗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⬗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548025" y="1410075"/>
            <a:ext cx="2567400" cy="3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⬗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3491636" y="1410075"/>
            <a:ext cx="2567400" cy="3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⬗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548025" y="1410075"/>
            <a:ext cx="1837800" cy="33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2594365" y="1410075"/>
            <a:ext cx="1837800" cy="33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3" type="body"/>
          </p:nvPr>
        </p:nvSpPr>
        <p:spPr>
          <a:xfrm>
            <a:off x="4640704" y="1410075"/>
            <a:ext cx="1837800" cy="33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idx="1" type="body"/>
          </p:nvPr>
        </p:nvSpPr>
        <p:spPr>
          <a:xfrm>
            <a:off x="548025" y="4330100"/>
            <a:ext cx="55110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hyperlink" Target="http://www.google.com/sheets/about/" TargetMode="External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slide" Target="/ppt/slides/slide25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1001fonts.com/marcellus-sc-font.html" TargetMode="External"/><Relationship Id="rId4" Type="http://schemas.openxmlformats.org/officeDocument/2006/relationships/hyperlink" Target="https://www.fontsquirrel.com/fonts/eb-garamond" TargetMode="External"/><Relationship Id="rId5" Type="http://schemas.openxmlformats.org/officeDocument/2006/relationships/hyperlink" Target="https://drive.google.com/file/d/1Ug9HDbgCSpLP_QSVvmmi5_q5VNypBTtq/view?usp=sharing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ctrTitle"/>
          </p:nvPr>
        </p:nvSpPr>
        <p:spPr>
          <a:xfrm>
            <a:off x="917475" y="1991825"/>
            <a:ext cx="50985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875950" y="1269225"/>
            <a:ext cx="34995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picture is worth a thousand words</a:t>
            </a:r>
            <a:endParaRPr sz="3000"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875950" y="2197125"/>
            <a:ext cx="3499500" cy="16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5250" y="906299"/>
            <a:ext cx="3330900" cy="3330900"/>
          </a:xfrm>
          <a:prstGeom prst="snip2DiagRect">
            <a:avLst>
              <a:gd fmla="val 0" name="adj1"/>
              <a:gd fmla="val 7545" name="adj2"/>
            </a:avLst>
          </a:prstGeom>
          <a:noFill/>
          <a:ln cap="flat" cmpd="sng" w="762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28575" rotWithShape="0" algn="bl" dir="5400000" dist="19050">
              <a:schemeClr val="dk1">
                <a:alpha val="6000"/>
              </a:schemeClr>
            </a:outerShdw>
          </a:effectLst>
        </p:spPr>
      </p:pic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idx="4294967295" type="title"/>
          </p:nvPr>
        </p:nvSpPr>
        <p:spPr>
          <a:xfrm>
            <a:off x="2194950" y="1424550"/>
            <a:ext cx="4754100" cy="138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2" name="Google Shape;132;p23"/>
          <p:cNvCxnSpPr>
            <a:stCxn id="133" idx="2"/>
            <a:endCxn id="134" idx="0"/>
          </p:cNvCxnSpPr>
          <p:nvPr/>
        </p:nvCxnSpPr>
        <p:spPr>
          <a:xfrm flipH="1" rot="-5400000">
            <a:off x="5133300" y="1541500"/>
            <a:ext cx="647700" cy="1770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accent5"/>
            </a:solidFill>
            <a:prstDash val="dash"/>
            <a:miter lim="8000"/>
            <a:headEnd len="sm" w="sm" type="none"/>
            <a:tailEnd len="sm" w="sm" type="none"/>
          </a:ln>
        </p:spPr>
      </p:cxnSp>
      <p:cxnSp>
        <p:nvCxnSpPr>
          <p:cNvPr id="135" name="Google Shape;135;p23"/>
          <p:cNvCxnSpPr>
            <a:stCxn id="136" idx="0"/>
            <a:endCxn id="133" idx="2"/>
          </p:cNvCxnSpPr>
          <p:nvPr/>
        </p:nvCxnSpPr>
        <p:spPr>
          <a:xfrm rot="-5400000">
            <a:off x="3363000" y="1541600"/>
            <a:ext cx="647700" cy="17703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accent5"/>
            </a:solidFill>
            <a:prstDash val="dash"/>
            <a:miter lim="8000"/>
            <a:headEnd len="sm" w="sm" type="none"/>
            <a:tailEnd len="sm" w="sm" type="none"/>
          </a:ln>
        </p:spPr>
      </p:cxnSp>
      <p:cxnSp>
        <p:nvCxnSpPr>
          <p:cNvPr id="137" name="Google Shape;137;p23"/>
          <p:cNvCxnSpPr>
            <a:stCxn id="136" idx="2"/>
            <a:endCxn id="138" idx="0"/>
          </p:cNvCxnSpPr>
          <p:nvPr/>
        </p:nvCxnSpPr>
        <p:spPr>
          <a:xfrm flipH="1" rot="-5400000">
            <a:off x="2881500" y="3037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dash"/>
            <a:miter lim="8000"/>
            <a:headEnd len="sm" w="sm" type="none"/>
            <a:tailEnd len="sm" w="sm" type="none"/>
          </a:ln>
        </p:spPr>
      </p:cxnSp>
      <p:cxnSp>
        <p:nvCxnSpPr>
          <p:cNvPr id="139" name="Google Shape;139;p23"/>
          <p:cNvCxnSpPr>
            <a:stCxn id="140" idx="0"/>
            <a:endCxn id="136" idx="2"/>
          </p:cNvCxnSpPr>
          <p:nvPr/>
        </p:nvCxnSpPr>
        <p:spPr>
          <a:xfrm rot="-5400000">
            <a:off x="2036250" y="3037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dash"/>
            <a:miter lim="8000"/>
            <a:headEnd len="sm" w="sm" type="none"/>
            <a:tailEnd len="sm" w="sm" type="none"/>
          </a:ln>
        </p:spPr>
      </p:cxnSp>
      <p:cxnSp>
        <p:nvCxnSpPr>
          <p:cNvPr id="141" name="Google Shape;141;p23"/>
          <p:cNvCxnSpPr>
            <a:stCxn id="134" idx="2"/>
            <a:endCxn id="142" idx="0"/>
          </p:cNvCxnSpPr>
          <p:nvPr/>
        </p:nvCxnSpPr>
        <p:spPr>
          <a:xfrm flipH="1" rot="-5400000">
            <a:off x="6422100" y="3037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dash"/>
            <a:miter lim="8000"/>
            <a:headEnd len="sm" w="sm" type="none"/>
            <a:tailEnd len="sm" w="sm" type="none"/>
          </a:ln>
        </p:spPr>
      </p:cxnSp>
      <p:cxnSp>
        <p:nvCxnSpPr>
          <p:cNvPr id="143" name="Google Shape;143;p23"/>
          <p:cNvCxnSpPr>
            <a:stCxn id="144" idx="0"/>
            <a:endCxn id="134" idx="2"/>
          </p:cNvCxnSpPr>
          <p:nvPr/>
        </p:nvCxnSpPr>
        <p:spPr>
          <a:xfrm rot="-5400000">
            <a:off x="5576850" y="3037100"/>
            <a:ext cx="6858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5"/>
            </a:solidFill>
            <a:prstDash val="dash"/>
            <a:miter lim="8000"/>
            <a:headEnd len="sm" w="sm" type="none"/>
            <a:tailEnd len="sm" w="sm" type="none"/>
          </a:ln>
        </p:spPr>
      </p:cxnSp>
      <p:sp>
        <p:nvSpPr>
          <p:cNvPr id="133" name="Google Shape;133;p23"/>
          <p:cNvSpPr txBox="1"/>
          <p:nvPr/>
        </p:nvSpPr>
        <p:spPr>
          <a:xfrm>
            <a:off x="3801750" y="1736500"/>
            <a:ext cx="1540500" cy="3663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Lorem Ipsum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2032650" y="2750600"/>
            <a:ext cx="1538100" cy="3663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Lorem Ipsum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5573250" y="2750600"/>
            <a:ext cx="1538100" cy="3663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Lorem Ipsum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6418500" y="3802700"/>
            <a:ext cx="1538100" cy="3663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Lorem Ipsum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4728000" y="3802700"/>
            <a:ext cx="1538100" cy="3663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Lorem Ipsum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2877900" y="3802700"/>
            <a:ext cx="1538100" cy="3663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Lorem Ipsum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1187400" y="3802700"/>
            <a:ext cx="1538100" cy="366300"/>
          </a:xfrm>
          <a:prstGeom prst="rect">
            <a:avLst/>
          </a:prstGeom>
          <a:solidFill>
            <a:srgbClr val="FFFFFF">
              <a:alpha val="14229"/>
            </a:srgbClr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Lorem Ipsum</a:t>
            </a:r>
            <a:endParaRPr sz="1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0" name="Google Shape;150;p24"/>
          <p:cNvGraphicFramePr/>
          <p:nvPr/>
        </p:nvGraphicFramePr>
        <p:xfrm>
          <a:off x="548025" y="13795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{24879833-ED6C-48C9-9E4B-F783F1B39FEB}</a:tableStyleId>
              </a:tblPr>
              <a:tblGrid>
                <a:gridCol w="1203600"/>
                <a:gridCol w="1203600"/>
                <a:gridCol w="1203600"/>
                <a:gridCol w="1203600"/>
              </a:tblGrid>
              <a:tr h="54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A</a:t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</a:t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</a:t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</a:tr>
              <a:tr h="54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Yellow</a:t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10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20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7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</a:tr>
              <a:tr h="54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Blue</a:t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30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15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10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</a:tr>
              <a:tr h="540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Orange</a:t>
                      </a:r>
                      <a:endParaRPr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5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24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16</a:t>
                      </a:r>
                      <a:endParaRPr b="1" sz="1800"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422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6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rotWithShape="0" algn="bl" dir="5400000" dist="9525">
              <a:schemeClr val="dk1">
                <a:alpha val="1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 txBox="1"/>
          <p:nvPr>
            <p:ph idx="4294967295" type="title"/>
          </p:nvPr>
        </p:nvSpPr>
        <p:spPr>
          <a:xfrm>
            <a:off x="548025" y="364725"/>
            <a:ext cx="5511000" cy="38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1963600" y="1907575"/>
            <a:ext cx="659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our office</a:t>
            </a:r>
            <a:endParaRPr sz="10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160" name="Google Shape;160;p25"/>
          <p:cNvCxnSpPr/>
          <p:nvPr/>
        </p:nvCxnSpPr>
        <p:spPr>
          <a:xfrm>
            <a:off x="1205500" y="2110075"/>
            <a:ext cx="0" cy="178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61" name="Google Shape;161;p25"/>
          <p:cNvCxnSpPr/>
          <p:nvPr/>
        </p:nvCxnSpPr>
        <p:spPr>
          <a:xfrm>
            <a:off x="2864775" y="3735100"/>
            <a:ext cx="0" cy="178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62" name="Google Shape;162;p25"/>
          <p:cNvCxnSpPr/>
          <p:nvPr/>
        </p:nvCxnSpPr>
        <p:spPr>
          <a:xfrm>
            <a:off x="3955550" y="1873750"/>
            <a:ext cx="0" cy="178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63" name="Google Shape;163;p25"/>
          <p:cNvCxnSpPr/>
          <p:nvPr/>
        </p:nvCxnSpPr>
        <p:spPr>
          <a:xfrm>
            <a:off x="4676450" y="4026200"/>
            <a:ext cx="0" cy="178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64" name="Google Shape;164;p25"/>
          <p:cNvCxnSpPr/>
          <p:nvPr/>
        </p:nvCxnSpPr>
        <p:spPr>
          <a:xfrm>
            <a:off x="6822050" y="2384075"/>
            <a:ext cx="0" cy="178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65" name="Google Shape;165;p25"/>
          <p:cNvCxnSpPr/>
          <p:nvPr/>
        </p:nvCxnSpPr>
        <p:spPr>
          <a:xfrm>
            <a:off x="7536075" y="4132375"/>
            <a:ext cx="0" cy="178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idx="4294967295" type="ctrTitle"/>
          </p:nvPr>
        </p:nvSpPr>
        <p:spPr>
          <a:xfrm>
            <a:off x="685800" y="1507150"/>
            <a:ext cx="4101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endParaRPr sz="7200"/>
          </a:p>
        </p:txBody>
      </p:sp>
      <p:sp>
        <p:nvSpPr>
          <p:cNvPr id="171" name="Google Shape;171;p26"/>
          <p:cNvSpPr txBox="1"/>
          <p:nvPr>
            <p:ph idx="4294967295" type="subTitle"/>
          </p:nvPr>
        </p:nvSpPr>
        <p:spPr>
          <a:xfrm>
            <a:off x="685800" y="2687652"/>
            <a:ext cx="4101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idx="4294967295" type="ctrTitle"/>
          </p:nvPr>
        </p:nvSpPr>
        <p:spPr>
          <a:xfrm>
            <a:off x="685800" y="571800"/>
            <a:ext cx="52938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178" name="Google Shape;178;p27"/>
          <p:cNvSpPr txBox="1"/>
          <p:nvPr>
            <p:ph idx="4294967295" type="subTitle"/>
          </p:nvPr>
        </p:nvSpPr>
        <p:spPr>
          <a:xfrm>
            <a:off x="685800" y="1335107"/>
            <a:ext cx="52938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179" name="Google Shape;179;p27"/>
          <p:cNvSpPr txBox="1"/>
          <p:nvPr>
            <p:ph idx="4294967295" type="ctrTitle"/>
          </p:nvPr>
        </p:nvSpPr>
        <p:spPr>
          <a:xfrm>
            <a:off x="685800" y="3200693"/>
            <a:ext cx="52938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180" name="Google Shape;180;p27"/>
          <p:cNvSpPr txBox="1"/>
          <p:nvPr>
            <p:ph idx="4294967295" type="subTitle"/>
          </p:nvPr>
        </p:nvSpPr>
        <p:spPr>
          <a:xfrm>
            <a:off x="685800" y="3964000"/>
            <a:ext cx="52938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181" name="Google Shape;181;p27"/>
          <p:cNvSpPr txBox="1"/>
          <p:nvPr>
            <p:ph idx="4294967295" type="ctrTitle"/>
          </p:nvPr>
        </p:nvSpPr>
        <p:spPr>
          <a:xfrm>
            <a:off x="685800" y="1886247"/>
            <a:ext cx="52938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182" name="Google Shape;182;p27"/>
          <p:cNvSpPr txBox="1"/>
          <p:nvPr>
            <p:ph idx="4294967295" type="subTitle"/>
          </p:nvPr>
        </p:nvSpPr>
        <p:spPr>
          <a:xfrm>
            <a:off x="685800" y="2649554"/>
            <a:ext cx="52938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0" name="Google Shape;190;p28"/>
          <p:cNvGrpSpPr/>
          <p:nvPr/>
        </p:nvGrpSpPr>
        <p:grpSpPr>
          <a:xfrm>
            <a:off x="6038025" y="2868410"/>
            <a:ext cx="2469661" cy="1384500"/>
            <a:chOff x="6038025" y="2598925"/>
            <a:chExt cx="2469661" cy="1384500"/>
          </a:xfrm>
        </p:grpSpPr>
        <p:cxnSp>
          <p:nvCxnSpPr>
            <p:cNvPr id="191" name="Google Shape;191;p28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2" name="Google Shape;192;p28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8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Marcellus SC"/>
                  <a:ea typeface="Marcellus SC"/>
                  <a:cs typeface="Marcellus SC"/>
                  <a:sym typeface="Marcellus SC"/>
                </a:rPr>
                <a:t>3</a:t>
              </a:r>
              <a:endParaRPr sz="800">
                <a:solidFill>
                  <a:srgbClr val="FFFFFF"/>
                </a:solidFill>
                <a:latin typeface="Marcellus SC"/>
                <a:ea typeface="Marcellus SC"/>
                <a:cs typeface="Marcellus SC"/>
                <a:sym typeface="Marcellus SC"/>
              </a:endParaRPr>
            </a:p>
          </p:txBody>
        </p:sp>
      </p:grpSp>
      <p:grpSp>
        <p:nvGrpSpPr>
          <p:cNvPr id="195" name="Google Shape;195;p28"/>
          <p:cNvGrpSpPr/>
          <p:nvPr/>
        </p:nvGrpSpPr>
        <p:grpSpPr>
          <a:xfrm>
            <a:off x="636321" y="2095928"/>
            <a:ext cx="2994729" cy="1384500"/>
            <a:chOff x="636321" y="1844098"/>
            <a:chExt cx="2994729" cy="1384500"/>
          </a:xfrm>
        </p:grpSpPr>
        <p:sp>
          <p:nvSpPr>
            <p:cNvPr id="196" name="Google Shape;196;p28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cxnSp>
          <p:nvCxnSpPr>
            <p:cNvPr id="197" name="Google Shape;197;p28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8" name="Google Shape;198;p28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8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Marcellus SC"/>
                  <a:ea typeface="Marcellus SC"/>
                  <a:cs typeface="Marcellus SC"/>
                  <a:sym typeface="Marcellus SC"/>
                </a:rPr>
                <a:t>2</a:t>
              </a:r>
              <a:endParaRPr sz="800">
                <a:solidFill>
                  <a:srgbClr val="FFFFFF"/>
                </a:solidFill>
                <a:latin typeface="Marcellus SC"/>
                <a:ea typeface="Marcellus SC"/>
                <a:cs typeface="Marcellus SC"/>
                <a:sym typeface="Marcellus SC"/>
              </a:endParaRPr>
            </a:p>
          </p:txBody>
        </p:sp>
      </p:grpSp>
      <p:grpSp>
        <p:nvGrpSpPr>
          <p:cNvPr id="200" name="Google Shape;200;p28"/>
          <p:cNvGrpSpPr/>
          <p:nvPr/>
        </p:nvGrpSpPr>
        <p:grpSpPr>
          <a:xfrm>
            <a:off x="4908100" y="1194745"/>
            <a:ext cx="3599586" cy="1384500"/>
            <a:chOff x="4908100" y="889950"/>
            <a:chExt cx="3599586" cy="1384500"/>
          </a:xfrm>
        </p:grpSpPr>
        <p:cxnSp>
          <p:nvCxnSpPr>
            <p:cNvPr id="201" name="Google Shape;201;p28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2" name="Google Shape;202;p28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8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Marcellus SC"/>
                  <a:ea typeface="Marcellus SC"/>
                  <a:cs typeface="Marcellus SC"/>
                  <a:sym typeface="Marcellus SC"/>
                </a:rPr>
                <a:t>1</a:t>
              </a:r>
              <a:endParaRPr sz="800">
                <a:solidFill>
                  <a:srgbClr val="FFFFFF"/>
                </a:solidFill>
                <a:latin typeface="Marcellus SC"/>
                <a:ea typeface="Marcellus SC"/>
                <a:cs typeface="Marcellus SC"/>
                <a:sym typeface="Marcellus SC"/>
              </a:endParaRPr>
            </a:p>
          </p:txBody>
        </p:sp>
      </p:grpSp>
      <p:grpSp>
        <p:nvGrpSpPr>
          <p:cNvPr id="205" name="Google Shape;205;p28"/>
          <p:cNvGrpSpPr/>
          <p:nvPr/>
        </p:nvGrpSpPr>
        <p:grpSpPr>
          <a:xfrm>
            <a:off x="2814594" y="1402950"/>
            <a:ext cx="3514811" cy="3252003"/>
            <a:chOff x="2991269" y="1153325"/>
            <a:chExt cx="3514811" cy="3252003"/>
          </a:xfrm>
        </p:grpSpPr>
        <p:sp>
          <p:nvSpPr>
            <p:cNvPr id="206" name="Google Shape;206;p28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413724">
                <a:alpha val="53460"/>
              </a:srgbClr>
            </a:solidFill>
            <a:ln>
              <a:noFill/>
            </a:ln>
          </p:spPr>
        </p:sp>
        <p:sp>
          <p:nvSpPr>
            <p:cNvPr id="207" name="Google Shape;207;p28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08" name="Google Shape;208;p28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09" name="Google Shape;209;p28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413724">
                <a:alpha val="53460"/>
              </a:srgbClr>
            </a:solidFill>
            <a:ln>
              <a:noFill/>
            </a:ln>
          </p:spPr>
        </p:sp>
        <p:sp>
          <p:nvSpPr>
            <p:cNvPr id="210" name="Google Shape;210;p28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11" name="Google Shape;211;p28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2" name="Google Shape;212;p28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13" name="Google Shape;213;p28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548025" y="1410075"/>
            <a:ext cx="1837800" cy="14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0" name="Google Shape;220;p29"/>
          <p:cNvSpPr txBox="1"/>
          <p:nvPr>
            <p:ph idx="2" type="body"/>
          </p:nvPr>
        </p:nvSpPr>
        <p:spPr>
          <a:xfrm>
            <a:off x="2594363" y="1410075"/>
            <a:ext cx="1837800" cy="14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1" name="Google Shape;221;p29"/>
          <p:cNvSpPr txBox="1"/>
          <p:nvPr>
            <p:ph idx="3" type="body"/>
          </p:nvPr>
        </p:nvSpPr>
        <p:spPr>
          <a:xfrm>
            <a:off x="4640701" y="1410075"/>
            <a:ext cx="1837800" cy="14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2" name="Google Shape;222;p29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548025" y="2934075"/>
            <a:ext cx="1837800" cy="14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4" name="Google Shape;224;p29"/>
          <p:cNvSpPr txBox="1"/>
          <p:nvPr>
            <p:ph idx="2" type="body"/>
          </p:nvPr>
        </p:nvSpPr>
        <p:spPr>
          <a:xfrm>
            <a:off x="2594363" y="2934075"/>
            <a:ext cx="1837800" cy="14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5" name="Google Shape;225;p29"/>
          <p:cNvSpPr txBox="1"/>
          <p:nvPr>
            <p:ph idx="3" type="body"/>
          </p:nvPr>
        </p:nvSpPr>
        <p:spPr>
          <a:xfrm>
            <a:off x="4640701" y="2934075"/>
            <a:ext cx="1837800" cy="143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>
            <p:ph idx="1" type="body"/>
          </p:nvPr>
        </p:nvSpPr>
        <p:spPr>
          <a:xfrm>
            <a:off x="548025" y="4330100"/>
            <a:ext cx="55110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solidFill>
                  <a:schemeClr val="hlink"/>
                </a:solidFill>
                <a:hlinkClick r:id="rId4"/>
              </a:rPr>
              <a:t>Google Sheets</a:t>
            </a:r>
            <a:endParaRPr/>
          </a:p>
        </p:txBody>
      </p:sp>
      <p:sp>
        <p:nvSpPr>
          <p:cNvPr id="231" name="Google Shape;231;p30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2" name="Google Shape;232;p30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304800"/>
            <a:ext cx="4599356" cy="402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327798" y="1410075"/>
            <a:ext cx="2424600" cy="3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4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548025" y="1410075"/>
            <a:ext cx="2424600" cy="3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548025" y="3905925"/>
            <a:ext cx="5204400" cy="77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/>
              <a:t>More info on how to use this template at </a:t>
            </a:r>
            <a:r>
              <a:rPr b="1" lang="en" sz="1000" u="sng">
                <a:solidFill>
                  <a:schemeClr val="hlink"/>
                </a:solidFill>
                <a:hlinkClick r:id="rId5"/>
              </a:rPr>
              <a:t>www.slidescarnival.com/help-use-presentation-template</a:t>
            </a:r>
            <a:endParaRPr b="1"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This template is free to use under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Creative Commons Attribution license</a:t>
            </a:r>
            <a:r>
              <a:rPr lang="en" sz="1000"/>
              <a:t>. You can keep the Credits slide or mention SlidesCarnival and other resources used in a slide footer.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idx="4294967295" type="body"/>
          </p:nvPr>
        </p:nvSpPr>
        <p:spPr>
          <a:xfrm>
            <a:off x="1524000" y="260275"/>
            <a:ext cx="2590800" cy="462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arcellus SC"/>
                <a:ea typeface="Marcellus SC"/>
                <a:cs typeface="Marcellus SC"/>
                <a:sym typeface="Marcellus SC"/>
              </a:rPr>
              <a:t>Mobile</a:t>
            </a:r>
            <a:r>
              <a:rPr b="1" lang="en" sz="1800">
                <a:latin typeface="Marcellus SC"/>
                <a:ea typeface="Marcellus SC"/>
                <a:cs typeface="Marcellus SC"/>
                <a:sym typeface="Marcellus SC"/>
              </a:rPr>
              <a:t> project</a:t>
            </a:r>
            <a:endParaRPr b="1" sz="1800">
              <a:latin typeface="Marcellus SC"/>
              <a:ea typeface="Marcellus SC"/>
              <a:cs typeface="Marcellus SC"/>
              <a:sym typeface="Marcellus SC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38" name="Google Shape;238;p31"/>
          <p:cNvSpPr/>
          <p:nvPr/>
        </p:nvSpPr>
        <p:spPr>
          <a:xfrm>
            <a:off x="4709623" y="949727"/>
            <a:ext cx="1823100" cy="3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Place your screenshot here</a:t>
            </a:r>
            <a:endParaRPr sz="10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9" name="Google Shape;239;p31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0" name="Google Shape;240;p31"/>
          <p:cNvGrpSpPr/>
          <p:nvPr/>
        </p:nvGrpSpPr>
        <p:grpSpPr>
          <a:xfrm>
            <a:off x="4655995" y="575358"/>
            <a:ext cx="1925069" cy="3992975"/>
            <a:chOff x="2547150" y="238125"/>
            <a:chExt cx="2525675" cy="5238750"/>
          </a:xfrm>
        </p:grpSpPr>
        <p:sp>
          <p:nvSpPr>
            <p:cNvPr id="241" name="Google Shape;241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/>
          <p:nvPr/>
        </p:nvSpPr>
        <p:spPr>
          <a:xfrm>
            <a:off x="4699600" y="8566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Place your screenshot here</a:t>
            </a:r>
            <a:endParaRPr sz="10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0" name="Google Shape;250;p32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1" name="Google Shape;251;p32"/>
          <p:cNvGrpSpPr/>
          <p:nvPr/>
        </p:nvGrpSpPr>
        <p:grpSpPr>
          <a:xfrm>
            <a:off x="4630702" y="465959"/>
            <a:ext cx="2736410" cy="4222433"/>
            <a:chOff x="2112475" y="238125"/>
            <a:chExt cx="3395050" cy="5238750"/>
          </a:xfrm>
        </p:grpSpPr>
        <p:sp>
          <p:nvSpPr>
            <p:cNvPr id="252" name="Google Shape;252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" name="Google Shape;256;p32"/>
          <p:cNvSpPr txBox="1"/>
          <p:nvPr>
            <p:ph idx="4294967295" type="body"/>
          </p:nvPr>
        </p:nvSpPr>
        <p:spPr>
          <a:xfrm>
            <a:off x="1524000" y="260275"/>
            <a:ext cx="2590800" cy="462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arcellus SC"/>
                <a:ea typeface="Marcellus SC"/>
                <a:cs typeface="Marcellus SC"/>
                <a:sym typeface="Marcellus SC"/>
              </a:rPr>
              <a:t>Tablet</a:t>
            </a:r>
            <a:r>
              <a:rPr b="1" lang="en" sz="1800">
                <a:latin typeface="Marcellus SC"/>
                <a:ea typeface="Marcellus SC"/>
                <a:cs typeface="Marcellus SC"/>
                <a:sym typeface="Marcellus SC"/>
              </a:rPr>
              <a:t> project</a:t>
            </a:r>
            <a:endParaRPr b="1" sz="1800">
              <a:latin typeface="Marcellus SC"/>
              <a:ea typeface="Marcellus SC"/>
              <a:cs typeface="Marcellus SC"/>
              <a:sym typeface="Marcellus SC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/>
          <p:nvPr/>
        </p:nvSpPr>
        <p:spPr>
          <a:xfrm>
            <a:off x="3500600" y="603527"/>
            <a:ext cx="5056049" cy="3936191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3"/>
          <p:cNvSpPr/>
          <p:nvPr/>
        </p:nvSpPr>
        <p:spPr>
          <a:xfrm>
            <a:off x="3712177" y="812553"/>
            <a:ext cx="4632900" cy="29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Place your screenshot here</a:t>
            </a:r>
            <a:endParaRPr sz="10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3" name="Google Shape;263;p33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33"/>
          <p:cNvSpPr txBox="1"/>
          <p:nvPr>
            <p:ph idx="4294967295" type="body"/>
          </p:nvPr>
        </p:nvSpPr>
        <p:spPr>
          <a:xfrm>
            <a:off x="533400" y="260275"/>
            <a:ext cx="2590800" cy="462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arcellus SC"/>
                <a:ea typeface="Marcellus SC"/>
                <a:cs typeface="Marcellus SC"/>
                <a:sym typeface="Marcellus SC"/>
              </a:rPr>
              <a:t>Desktop</a:t>
            </a:r>
            <a:r>
              <a:rPr b="1" lang="en" sz="1800">
                <a:latin typeface="Marcellus SC"/>
                <a:ea typeface="Marcellus SC"/>
                <a:cs typeface="Marcellus SC"/>
                <a:sym typeface="Marcellus SC"/>
              </a:rPr>
              <a:t> project</a:t>
            </a:r>
            <a:endParaRPr b="1" sz="1800">
              <a:latin typeface="Marcellus SC"/>
              <a:ea typeface="Marcellus SC"/>
              <a:cs typeface="Marcellus SC"/>
              <a:sym typeface="Marcellus SC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4"/>
          <p:cNvSpPr txBox="1"/>
          <p:nvPr>
            <p:ph idx="4294967295" type="ctrTitle"/>
          </p:nvPr>
        </p:nvSpPr>
        <p:spPr>
          <a:xfrm>
            <a:off x="685800" y="821350"/>
            <a:ext cx="4565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</a:t>
            </a:r>
            <a:r>
              <a:rPr lang="en" sz="4800"/>
              <a:t>!</a:t>
            </a:r>
            <a:endParaRPr sz="4800"/>
          </a:p>
        </p:txBody>
      </p:sp>
      <p:sp>
        <p:nvSpPr>
          <p:cNvPr id="271" name="Google Shape;271;p34"/>
          <p:cNvSpPr txBox="1"/>
          <p:nvPr>
            <p:ph idx="4294967295" type="subTitle"/>
          </p:nvPr>
        </p:nvSpPr>
        <p:spPr>
          <a:xfrm>
            <a:off x="685800" y="2020972"/>
            <a:ext cx="4565700" cy="209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⬗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⬗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77" name="Google Shape;277;p35"/>
          <p:cNvSpPr txBox="1"/>
          <p:nvPr>
            <p:ph idx="1" type="body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⬗"/>
            </a:pPr>
            <a:r>
              <a:rPr lang="en" sz="2400"/>
              <a:t>Presentation template and backgrounds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⬗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Unsplash</a:t>
            </a:r>
            <a:endParaRPr sz="2400"/>
          </a:p>
        </p:txBody>
      </p:sp>
      <p:sp>
        <p:nvSpPr>
          <p:cNvPr id="278" name="Google Shape;278;p35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/>
          <p:nvPr>
            <p:ph type="title"/>
          </p:nvPr>
        </p:nvSpPr>
        <p:spPr>
          <a:xfrm>
            <a:off x="548025" y="533725"/>
            <a:ext cx="5511000" cy="368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84" name="Google Shape;284;p36"/>
          <p:cNvSpPr txBox="1"/>
          <p:nvPr>
            <p:ph idx="1" type="body"/>
          </p:nvPr>
        </p:nvSpPr>
        <p:spPr>
          <a:xfrm>
            <a:off x="548025" y="1105275"/>
            <a:ext cx="7835700" cy="32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⬗"/>
            </a:pPr>
            <a:r>
              <a:rPr lang="en" sz="1800"/>
              <a:t>Titles: </a:t>
            </a:r>
            <a:r>
              <a:rPr b="1" lang="en" sz="1800"/>
              <a:t>Marcellus SC</a:t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⬗"/>
            </a:pPr>
            <a:r>
              <a:rPr lang="en" sz="1800"/>
              <a:t>Body copy: </a:t>
            </a:r>
            <a:r>
              <a:rPr b="1" lang="en" sz="1800"/>
              <a:t>EB Garamond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 can download the fonts on these pages: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https://www.1001fonts.com/marcellus-sc-font.html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https://www.fontsquirrel.com/fonts/eb-garamond</a:t>
            </a:r>
            <a:endParaRPr b="1" sz="1800"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Download all the illustrated backgrounds here: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https://drive.google.com/file/d/1Ug9HDbgCSpLP_QSVvmmi5_q5VNypBTtq/view?usp=sharing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D85C6"/>
              </a:solidFill>
            </a:endParaRPr>
          </a:p>
        </p:txBody>
      </p:sp>
      <p:sp>
        <p:nvSpPr>
          <p:cNvPr id="285" name="Google Shape;285;p36"/>
          <p:cNvSpPr txBox="1"/>
          <p:nvPr/>
        </p:nvSpPr>
        <p:spPr>
          <a:xfrm>
            <a:off x="548025" y="4324050"/>
            <a:ext cx="783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6" name="Google Shape;286;p36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7"/>
          <p:cNvSpPr/>
          <p:nvPr/>
        </p:nvSpPr>
        <p:spPr>
          <a:xfrm>
            <a:off x="580585" y="517775"/>
            <a:ext cx="333715" cy="428170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7"/>
          <p:cNvSpPr/>
          <p:nvPr/>
        </p:nvSpPr>
        <p:spPr>
          <a:xfrm>
            <a:off x="1093704" y="577587"/>
            <a:ext cx="356031" cy="301430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7"/>
          <p:cNvSpPr/>
          <p:nvPr/>
        </p:nvSpPr>
        <p:spPr>
          <a:xfrm>
            <a:off x="1622507" y="578523"/>
            <a:ext cx="345556" cy="305234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7"/>
          <p:cNvSpPr/>
          <p:nvPr/>
        </p:nvSpPr>
        <p:spPr>
          <a:xfrm>
            <a:off x="2181196" y="570466"/>
            <a:ext cx="281493" cy="316139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7"/>
          <p:cNvSpPr/>
          <p:nvPr/>
        </p:nvSpPr>
        <p:spPr>
          <a:xfrm>
            <a:off x="2723264" y="567618"/>
            <a:ext cx="239728" cy="318987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7"/>
          <p:cNvSpPr/>
          <p:nvPr/>
        </p:nvSpPr>
        <p:spPr>
          <a:xfrm>
            <a:off x="3180843" y="563814"/>
            <a:ext cx="370272" cy="327063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7"/>
          <p:cNvSpPr/>
          <p:nvPr/>
        </p:nvSpPr>
        <p:spPr>
          <a:xfrm>
            <a:off x="3732431" y="544345"/>
            <a:ext cx="317563" cy="366936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4231309" y="568086"/>
            <a:ext cx="369784" cy="3232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7"/>
          <p:cNvSpPr/>
          <p:nvPr/>
        </p:nvSpPr>
        <p:spPr>
          <a:xfrm>
            <a:off x="4775757" y="573783"/>
            <a:ext cx="327063" cy="31186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7"/>
          <p:cNvSpPr/>
          <p:nvPr/>
        </p:nvSpPr>
        <p:spPr>
          <a:xfrm>
            <a:off x="5305497" y="566194"/>
            <a:ext cx="317563" cy="324215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7"/>
          <p:cNvSpPr/>
          <p:nvPr/>
        </p:nvSpPr>
        <p:spPr>
          <a:xfrm>
            <a:off x="584389" y="1047515"/>
            <a:ext cx="328955" cy="40727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7"/>
          <p:cNvSpPr/>
          <p:nvPr/>
        </p:nvSpPr>
        <p:spPr>
          <a:xfrm>
            <a:off x="1108901" y="1047515"/>
            <a:ext cx="328955" cy="40727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7"/>
          <p:cNvSpPr/>
          <p:nvPr/>
        </p:nvSpPr>
        <p:spPr>
          <a:xfrm>
            <a:off x="1624399" y="1108751"/>
            <a:ext cx="339391" cy="29193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7"/>
          <p:cNvSpPr/>
          <p:nvPr/>
        </p:nvSpPr>
        <p:spPr>
          <a:xfrm>
            <a:off x="2148442" y="1079314"/>
            <a:ext cx="338923" cy="3431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7"/>
          <p:cNvSpPr/>
          <p:nvPr/>
        </p:nvSpPr>
        <p:spPr>
          <a:xfrm>
            <a:off x="2675333" y="1101631"/>
            <a:ext cx="336075" cy="297158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7"/>
          <p:cNvSpPr/>
          <p:nvPr/>
        </p:nvSpPr>
        <p:spPr>
          <a:xfrm>
            <a:off x="3205540" y="1101631"/>
            <a:ext cx="326107" cy="300474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7"/>
          <p:cNvSpPr/>
          <p:nvPr/>
        </p:nvSpPr>
        <p:spPr>
          <a:xfrm>
            <a:off x="3738596" y="1104947"/>
            <a:ext cx="302386" cy="293841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7"/>
          <p:cNvSpPr/>
          <p:nvPr/>
        </p:nvSpPr>
        <p:spPr>
          <a:xfrm>
            <a:off x="4246506" y="1088326"/>
            <a:ext cx="335119" cy="328487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7"/>
          <p:cNvSpPr/>
          <p:nvPr/>
        </p:nvSpPr>
        <p:spPr>
          <a:xfrm>
            <a:off x="4736839" y="1052256"/>
            <a:ext cx="409170" cy="403005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7"/>
          <p:cNvSpPr/>
          <p:nvPr/>
        </p:nvSpPr>
        <p:spPr>
          <a:xfrm>
            <a:off x="5271318" y="1066497"/>
            <a:ext cx="383537" cy="3664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7"/>
          <p:cNvSpPr/>
          <p:nvPr/>
        </p:nvSpPr>
        <p:spPr>
          <a:xfrm>
            <a:off x="558268" y="1647972"/>
            <a:ext cx="375968" cy="266785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7"/>
          <p:cNvSpPr/>
          <p:nvPr/>
        </p:nvSpPr>
        <p:spPr>
          <a:xfrm>
            <a:off x="1084691" y="1597661"/>
            <a:ext cx="373100" cy="361240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7"/>
          <p:cNvSpPr/>
          <p:nvPr/>
        </p:nvSpPr>
        <p:spPr>
          <a:xfrm>
            <a:off x="1622975" y="1613794"/>
            <a:ext cx="336075" cy="339411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7"/>
          <p:cNvSpPr/>
          <p:nvPr/>
        </p:nvSpPr>
        <p:spPr>
          <a:xfrm>
            <a:off x="2144170" y="1603358"/>
            <a:ext cx="350316" cy="349360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7"/>
          <p:cNvSpPr/>
          <p:nvPr/>
        </p:nvSpPr>
        <p:spPr>
          <a:xfrm>
            <a:off x="2680073" y="1614282"/>
            <a:ext cx="326107" cy="327531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7"/>
          <p:cNvSpPr/>
          <p:nvPr/>
        </p:nvSpPr>
        <p:spPr>
          <a:xfrm>
            <a:off x="3219293" y="1575832"/>
            <a:ext cx="297158" cy="403942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7"/>
          <p:cNvSpPr/>
          <p:nvPr/>
        </p:nvSpPr>
        <p:spPr>
          <a:xfrm>
            <a:off x="3704418" y="1656049"/>
            <a:ext cx="373100" cy="240664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7"/>
          <p:cNvSpPr/>
          <p:nvPr/>
        </p:nvSpPr>
        <p:spPr>
          <a:xfrm>
            <a:off x="4244594" y="1604782"/>
            <a:ext cx="343683" cy="347468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7"/>
          <p:cNvSpPr/>
          <p:nvPr/>
        </p:nvSpPr>
        <p:spPr>
          <a:xfrm>
            <a:off x="4768169" y="1591497"/>
            <a:ext cx="345575" cy="359328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7"/>
          <p:cNvSpPr/>
          <p:nvPr/>
        </p:nvSpPr>
        <p:spPr>
          <a:xfrm>
            <a:off x="5276547" y="1601934"/>
            <a:ext cx="369784" cy="346512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7"/>
          <p:cNvSpPr/>
          <p:nvPr/>
        </p:nvSpPr>
        <p:spPr>
          <a:xfrm>
            <a:off x="601947" y="2142579"/>
            <a:ext cx="289569" cy="316158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7"/>
          <p:cNvSpPr/>
          <p:nvPr/>
        </p:nvSpPr>
        <p:spPr>
          <a:xfrm>
            <a:off x="1113641" y="2143067"/>
            <a:ext cx="309038" cy="310911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7"/>
          <p:cNvSpPr/>
          <p:nvPr/>
        </p:nvSpPr>
        <p:spPr>
          <a:xfrm>
            <a:off x="1644336" y="2143067"/>
            <a:ext cx="309018" cy="310911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7"/>
          <p:cNvSpPr/>
          <p:nvPr/>
        </p:nvSpPr>
        <p:spPr>
          <a:xfrm>
            <a:off x="2164575" y="2143067"/>
            <a:ext cx="308550" cy="310911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7"/>
          <p:cNvSpPr/>
          <p:nvPr/>
        </p:nvSpPr>
        <p:spPr>
          <a:xfrm>
            <a:off x="2760758" y="2094648"/>
            <a:ext cx="166633" cy="411082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7"/>
          <p:cNvSpPr/>
          <p:nvPr/>
        </p:nvSpPr>
        <p:spPr>
          <a:xfrm>
            <a:off x="3295258" y="2097496"/>
            <a:ext cx="144316" cy="406322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7"/>
          <p:cNvSpPr/>
          <p:nvPr/>
        </p:nvSpPr>
        <p:spPr>
          <a:xfrm>
            <a:off x="3824509" y="2142579"/>
            <a:ext cx="131500" cy="311398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7"/>
          <p:cNvSpPr/>
          <p:nvPr/>
        </p:nvSpPr>
        <p:spPr>
          <a:xfrm>
            <a:off x="4262171" y="2138307"/>
            <a:ext cx="306170" cy="32421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7"/>
          <p:cNvSpPr/>
          <p:nvPr/>
        </p:nvSpPr>
        <p:spPr>
          <a:xfrm>
            <a:off x="4773865" y="2146851"/>
            <a:ext cx="335607" cy="309974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7"/>
          <p:cNvSpPr/>
          <p:nvPr/>
        </p:nvSpPr>
        <p:spPr>
          <a:xfrm>
            <a:off x="5304541" y="2094160"/>
            <a:ext cx="308550" cy="370272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7"/>
          <p:cNvSpPr/>
          <p:nvPr/>
        </p:nvSpPr>
        <p:spPr>
          <a:xfrm>
            <a:off x="689772" y="2633401"/>
            <a:ext cx="113456" cy="383556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7"/>
          <p:cNvSpPr/>
          <p:nvPr/>
        </p:nvSpPr>
        <p:spPr>
          <a:xfrm>
            <a:off x="1147819" y="2619160"/>
            <a:ext cx="245424" cy="411082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7"/>
          <p:cNvSpPr/>
          <p:nvPr/>
        </p:nvSpPr>
        <p:spPr>
          <a:xfrm>
            <a:off x="1636728" y="2619160"/>
            <a:ext cx="321367" cy="411082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7"/>
          <p:cNvSpPr/>
          <p:nvPr/>
        </p:nvSpPr>
        <p:spPr>
          <a:xfrm>
            <a:off x="2646364" y="2688940"/>
            <a:ext cx="387829" cy="216455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7"/>
          <p:cNvSpPr/>
          <p:nvPr/>
        </p:nvSpPr>
        <p:spPr>
          <a:xfrm>
            <a:off x="2129441" y="2643838"/>
            <a:ext cx="376436" cy="356031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7"/>
          <p:cNvSpPr/>
          <p:nvPr/>
        </p:nvSpPr>
        <p:spPr>
          <a:xfrm>
            <a:off x="3198420" y="2652870"/>
            <a:ext cx="333227" cy="336075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7"/>
          <p:cNvSpPr/>
          <p:nvPr/>
        </p:nvSpPr>
        <p:spPr>
          <a:xfrm>
            <a:off x="3721507" y="2655718"/>
            <a:ext cx="337499" cy="336075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7"/>
          <p:cNvSpPr/>
          <p:nvPr/>
        </p:nvSpPr>
        <p:spPr>
          <a:xfrm>
            <a:off x="4199511" y="2655718"/>
            <a:ext cx="439543" cy="355544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7"/>
          <p:cNvSpPr/>
          <p:nvPr/>
        </p:nvSpPr>
        <p:spPr>
          <a:xfrm>
            <a:off x="4806619" y="2641477"/>
            <a:ext cx="264405" cy="36787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5333510" y="2659990"/>
            <a:ext cx="258221" cy="353632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7"/>
          <p:cNvSpPr/>
          <p:nvPr/>
        </p:nvSpPr>
        <p:spPr>
          <a:xfrm>
            <a:off x="568725" y="3203016"/>
            <a:ext cx="373100" cy="295266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1089432" y="3224845"/>
            <a:ext cx="363620" cy="246848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7"/>
          <p:cNvSpPr/>
          <p:nvPr/>
        </p:nvSpPr>
        <p:spPr>
          <a:xfrm>
            <a:off x="1624399" y="3214408"/>
            <a:ext cx="345088" cy="269633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7"/>
          <p:cNvSpPr/>
          <p:nvPr/>
        </p:nvSpPr>
        <p:spPr>
          <a:xfrm>
            <a:off x="2146530" y="3207288"/>
            <a:ext cx="347487" cy="28244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7"/>
          <p:cNvSpPr/>
          <p:nvPr/>
        </p:nvSpPr>
        <p:spPr>
          <a:xfrm>
            <a:off x="2689574" y="3184503"/>
            <a:ext cx="313759" cy="3166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7"/>
          <p:cNvSpPr/>
          <p:nvPr/>
        </p:nvSpPr>
        <p:spPr>
          <a:xfrm>
            <a:off x="3185603" y="3224377"/>
            <a:ext cx="354588" cy="261088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3711070" y="3224377"/>
            <a:ext cx="354120" cy="261088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7"/>
          <p:cNvSpPr/>
          <p:nvPr/>
        </p:nvSpPr>
        <p:spPr>
          <a:xfrm>
            <a:off x="4245082" y="3198743"/>
            <a:ext cx="341284" cy="299050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7"/>
          <p:cNvSpPr/>
          <p:nvPr/>
        </p:nvSpPr>
        <p:spPr>
          <a:xfrm>
            <a:off x="4752016" y="3162673"/>
            <a:ext cx="374544" cy="377373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7"/>
          <p:cNvSpPr/>
          <p:nvPr/>
        </p:nvSpPr>
        <p:spPr>
          <a:xfrm>
            <a:off x="5303604" y="3184034"/>
            <a:ext cx="320879" cy="325151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7"/>
          <p:cNvSpPr/>
          <p:nvPr/>
        </p:nvSpPr>
        <p:spPr>
          <a:xfrm>
            <a:off x="563496" y="3694774"/>
            <a:ext cx="365512" cy="356012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7"/>
          <p:cNvSpPr/>
          <p:nvPr/>
        </p:nvSpPr>
        <p:spPr>
          <a:xfrm>
            <a:off x="1071874" y="3752205"/>
            <a:ext cx="389721" cy="238304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7"/>
          <p:cNvSpPr/>
          <p:nvPr/>
        </p:nvSpPr>
        <p:spPr>
          <a:xfrm>
            <a:off x="1687995" y="3670564"/>
            <a:ext cx="228823" cy="390189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7"/>
          <p:cNvSpPr/>
          <p:nvPr/>
        </p:nvSpPr>
        <p:spPr>
          <a:xfrm>
            <a:off x="2179772" y="3708059"/>
            <a:ext cx="287189" cy="360304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7"/>
          <p:cNvSpPr/>
          <p:nvPr/>
        </p:nvSpPr>
        <p:spPr>
          <a:xfrm>
            <a:off x="2682453" y="3735604"/>
            <a:ext cx="323259" cy="281006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7"/>
          <p:cNvSpPr/>
          <p:nvPr/>
        </p:nvSpPr>
        <p:spPr>
          <a:xfrm>
            <a:off x="3205053" y="3710439"/>
            <a:ext cx="324215" cy="324683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7"/>
          <p:cNvSpPr/>
          <p:nvPr/>
        </p:nvSpPr>
        <p:spPr>
          <a:xfrm>
            <a:off x="3728159" y="3706167"/>
            <a:ext cx="326575" cy="334183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7"/>
          <p:cNvSpPr/>
          <p:nvPr/>
        </p:nvSpPr>
        <p:spPr>
          <a:xfrm>
            <a:off x="4227505" y="3709483"/>
            <a:ext cx="376904" cy="31851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7"/>
          <p:cNvSpPr/>
          <p:nvPr/>
        </p:nvSpPr>
        <p:spPr>
          <a:xfrm>
            <a:off x="4768169" y="3702850"/>
            <a:ext cx="343195" cy="338923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7"/>
          <p:cNvSpPr/>
          <p:nvPr/>
        </p:nvSpPr>
        <p:spPr>
          <a:xfrm>
            <a:off x="5301225" y="3686698"/>
            <a:ext cx="328955" cy="367892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7"/>
          <p:cNvSpPr/>
          <p:nvPr/>
        </p:nvSpPr>
        <p:spPr>
          <a:xfrm>
            <a:off x="538351" y="4279586"/>
            <a:ext cx="423410" cy="238772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7"/>
          <p:cNvSpPr/>
          <p:nvPr/>
        </p:nvSpPr>
        <p:spPr>
          <a:xfrm>
            <a:off x="1098464" y="4216438"/>
            <a:ext cx="341303" cy="359348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7"/>
          <p:cNvSpPr/>
          <p:nvPr/>
        </p:nvSpPr>
        <p:spPr>
          <a:xfrm>
            <a:off x="1609690" y="4196033"/>
            <a:ext cx="375461" cy="387341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7"/>
          <p:cNvSpPr/>
          <p:nvPr/>
        </p:nvSpPr>
        <p:spPr>
          <a:xfrm>
            <a:off x="2153182" y="4228786"/>
            <a:ext cx="331335" cy="335607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7"/>
          <p:cNvSpPr/>
          <p:nvPr/>
        </p:nvSpPr>
        <p:spPr>
          <a:xfrm>
            <a:off x="2644471" y="4229743"/>
            <a:ext cx="398265" cy="332271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7"/>
          <p:cNvSpPr/>
          <p:nvPr/>
        </p:nvSpPr>
        <p:spPr>
          <a:xfrm>
            <a:off x="3213597" y="4201261"/>
            <a:ext cx="307126" cy="371676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7"/>
          <p:cNvSpPr/>
          <p:nvPr/>
        </p:nvSpPr>
        <p:spPr>
          <a:xfrm>
            <a:off x="3673088" y="4196988"/>
            <a:ext cx="440987" cy="400157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7"/>
          <p:cNvSpPr/>
          <p:nvPr/>
        </p:nvSpPr>
        <p:spPr>
          <a:xfrm>
            <a:off x="4203295" y="4190804"/>
            <a:ext cx="432910" cy="414398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7"/>
          <p:cNvSpPr/>
          <p:nvPr/>
        </p:nvSpPr>
        <p:spPr>
          <a:xfrm>
            <a:off x="4747744" y="4290022"/>
            <a:ext cx="384981" cy="223107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7"/>
          <p:cNvSpPr/>
          <p:nvPr/>
        </p:nvSpPr>
        <p:spPr>
          <a:xfrm>
            <a:off x="5324010" y="4249192"/>
            <a:ext cx="287189" cy="315202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7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7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7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7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7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6" name="Google Shape;376;p37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⬗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⬗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⬗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3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382" name="Google Shape;382;p3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3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389" name="Google Shape;389;p3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3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394" name="Google Shape;394;p3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3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398" name="Google Shape;398;p3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3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404" name="Google Shape;404;p3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3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408" name="Google Shape;408;p3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413" name="Google Shape;413;p3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Google Shape;418;p3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19" name="Google Shape;419;p3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3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26" name="Google Shape;426;p3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3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29" name="Google Shape;429;p3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3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33" name="Google Shape;433;p3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" name="Google Shape;439;p3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40" name="Google Shape;440;p3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46" name="Google Shape;446;p3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3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50" name="Google Shape;450;p3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51" name="Google Shape;451;p3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3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3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3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3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3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3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1" name="Google Shape;461;p3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3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468" name="Google Shape;468;p3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3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473" name="Google Shape;473;p3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3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479" name="Google Shape;479;p3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p3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486" name="Google Shape;486;p3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" name="Google Shape;490;p3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491" name="Google Shape;491;p3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3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496" name="Google Shape;496;p3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1" name="Google Shape;501;p3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02" name="Google Shape;502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2" name="Google Shape;512;p3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513" name="Google Shape;513;p3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6" name="Google Shape;516;p3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17" name="Google Shape;517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7" name="Google Shape;527;p3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528" name="Google Shape;528;p3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2" name="Google Shape;532;p3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33" name="Google Shape;533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3" name="Google Shape;543;p3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44" name="Google Shape;544;p3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1" name="Google Shape;551;p3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552" name="Google Shape;552;p3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p3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557" name="Google Shape;557;p3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1" name="Google Shape;561;p3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62" name="Google Shape;562;p3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3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568" name="Google Shape;568;p3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3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575" name="Google Shape;575;p3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8" name="Google Shape;578;p3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579" name="Google Shape;579;p3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4" name="Google Shape;584;p3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585" name="Google Shape;585;p3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1" name="Google Shape;591;p3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592" name="Google Shape;592;p3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3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596" name="Google Shape;596;p3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0" name="Google Shape;600;p3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601" name="Google Shape;601;p3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3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608" name="Google Shape;608;p3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616" name="Google Shape;616;p3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3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621" name="Google Shape;621;p3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4" name="Google Shape;624;p3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625" name="Google Shape;625;p3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8" name="Google Shape;628;p3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629" name="Google Shape;629;p3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3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634" name="Google Shape;634;p3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8" name="Google Shape;638;p3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639" name="Google Shape;639;p3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4" name="Google Shape;644;p3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645" name="Google Shape;645;p3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3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652" name="Google Shape;652;p3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9" name="Google Shape;659;p3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660" name="Google Shape;660;p3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2" name="Google Shape;672;p3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673" name="Google Shape;673;p3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7" name="Google Shape;677;p3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678" name="Google Shape;678;p3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1" name="Google Shape;681;p3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682" name="Google Shape;682;p3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8" name="Google Shape;688;p3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689" name="Google Shape;689;p3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7" name="Google Shape;697;p3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698" name="Google Shape;698;p3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0" name="Google Shape;710;p3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711" name="Google Shape;711;p3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3" name="Google Shape;723;p3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724" name="Google Shape;724;p3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3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737" name="Google Shape;737;p3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3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744" name="Google Shape;744;p3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9" name="Google Shape;759;p3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760" name="Google Shape;760;p3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3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766" name="Google Shape;766;p3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67" name="Google Shape;767;p3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3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3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0" name="Google Shape;770;p3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71" name="Google Shape;771;p3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3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3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4" name="Google Shape;774;p3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75" name="Google Shape;775;p3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3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3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8" name="Google Shape;778;p3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79" name="Google Shape;779;p3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3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3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2" name="Google Shape;782;p3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783" name="Google Shape;783;p3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3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792" name="Google Shape;792;p3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3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817" name="Google Shape;817;p3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18" name="Google Shape;818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0" name="Google Shape;820;p3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21" name="Google Shape;821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3" name="Google Shape;823;p3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24" name="Google Shape;824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26" name="Google Shape;826;p3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827" name="Google Shape;827;p38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3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1"/>
                </a:solidFill>
                <a:highlight>
                  <a:schemeClr val="accent1"/>
                </a:highlight>
                <a:latin typeface="EB Garamond"/>
                <a:ea typeface="EB Garamond"/>
                <a:cs typeface="EB Garamond"/>
                <a:sym typeface="EB Garamond"/>
              </a:rPr>
              <a:t> and many more...</a:t>
            </a:r>
            <a:endParaRPr sz="2400">
              <a:solidFill>
                <a:schemeClr val="dk1"/>
              </a:solidFill>
              <a:highlight>
                <a:schemeClr val="accent1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33" name="Google Shape;833;p39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chemeClr val="accent3"/>
                </a:solidFill>
              </a:rPr>
              <a:t>😉</a:t>
            </a:r>
            <a:endParaRPr sz="9600">
              <a:solidFill>
                <a:schemeClr val="accent3"/>
              </a:solidFill>
            </a:endParaRPr>
          </a:p>
        </p:txBody>
      </p:sp>
      <p:sp>
        <p:nvSpPr>
          <p:cNvPr id="834" name="Google Shape;834;p39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5" name="Google Shape;835;p39"/>
          <p:cNvSpPr txBox="1"/>
          <p:nvPr>
            <p:ph idx="4294967295" type="body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Now you can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Google Shape;840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42" name="Google Shape;842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43" name="Google Shape;843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44" name="Google Shape;844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45" name="Google Shape;845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46" name="Google Shape;846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47" name="Google Shape;847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48" name="Google Shape;848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49" name="Google Shape;849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50" name="Google Shape;850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51" name="Google Shape;851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52" name="Google Shape;852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53" name="Google Shape;853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54" name="Google Shape;854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4294967295" type="ctrTitle"/>
          </p:nvPr>
        </p:nvSpPr>
        <p:spPr>
          <a:xfrm>
            <a:off x="685800" y="821350"/>
            <a:ext cx="4565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63" name="Google Shape;63;p14"/>
          <p:cNvSpPr txBox="1"/>
          <p:nvPr>
            <p:ph idx="4294967295" type="subTitle"/>
          </p:nvPr>
        </p:nvSpPr>
        <p:spPr>
          <a:xfrm>
            <a:off x="685800" y="2020972"/>
            <a:ext cx="4565700" cy="209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917475" y="1583350"/>
            <a:ext cx="5098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917475" y="2840052"/>
            <a:ext cx="5098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1315400" y="980300"/>
            <a:ext cx="4257300" cy="3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⬗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⬗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⬗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idx="4294967295" type="ctrTitle"/>
          </p:nvPr>
        </p:nvSpPr>
        <p:spPr>
          <a:xfrm>
            <a:off x="916250" y="1583350"/>
            <a:ext cx="3527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89" name="Google Shape;89;p18"/>
          <p:cNvSpPr txBox="1"/>
          <p:nvPr>
            <p:ph idx="4294967295" type="subTitle"/>
          </p:nvPr>
        </p:nvSpPr>
        <p:spPr>
          <a:xfrm>
            <a:off x="916250" y="2725752"/>
            <a:ext cx="3527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6480894" y="1606926"/>
            <a:ext cx="1718386" cy="1741264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1" name="Google Shape;91;p18"/>
          <p:cNvSpPr/>
          <p:nvPr/>
        </p:nvSpPr>
        <p:spPr>
          <a:xfrm rot="1472952">
            <a:off x="4918495" y="2476314"/>
            <a:ext cx="1004667" cy="978676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6148541" y="1440525"/>
            <a:ext cx="439880" cy="42745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8"/>
          <p:cNvSpPr/>
          <p:nvPr/>
        </p:nvSpPr>
        <p:spPr>
          <a:xfrm rot="2487053">
            <a:off x="5865673" y="3379926"/>
            <a:ext cx="312957" cy="30408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548025" y="1410075"/>
            <a:ext cx="2567400" cy="3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00" name="Google Shape;100;p19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3491636" y="1410075"/>
            <a:ext cx="2567400" cy="330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548025" y="1410075"/>
            <a:ext cx="1837800" cy="33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09" name="Google Shape;109;p20"/>
          <p:cNvSpPr txBox="1"/>
          <p:nvPr>
            <p:ph idx="2" type="body"/>
          </p:nvPr>
        </p:nvSpPr>
        <p:spPr>
          <a:xfrm>
            <a:off x="2594365" y="1410075"/>
            <a:ext cx="1837800" cy="33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10" name="Google Shape;110;p20"/>
          <p:cNvSpPr txBox="1"/>
          <p:nvPr>
            <p:ph idx="3" type="body"/>
          </p:nvPr>
        </p:nvSpPr>
        <p:spPr>
          <a:xfrm>
            <a:off x="4640704" y="1410075"/>
            <a:ext cx="1837800" cy="33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ignier template">
  <a:themeElements>
    <a:clrScheme name="Custom 347">
      <a:dk1>
        <a:srgbClr val="413724"/>
      </a:dk1>
      <a:lt1>
        <a:srgbClr val="FFFFFF"/>
      </a:lt1>
      <a:dk2>
        <a:srgbClr val="E5DCCA"/>
      </a:dk2>
      <a:lt2>
        <a:srgbClr val="B0A491"/>
      </a:lt2>
      <a:accent1>
        <a:srgbClr val="FFDF94"/>
      </a:accent1>
      <a:accent2>
        <a:srgbClr val="E0B85D"/>
      </a:accent2>
      <a:accent3>
        <a:srgbClr val="CF9472"/>
      </a:accent3>
      <a:accent4>
        <a:srgbClr val="727B65"/>
      </a:accent4>
      <a:accent5>
        <a:srgbClr val="B4C0CC"/>
      </a:accent5>
      <a:accent6>
        <a:srgbClr val="95AECD"/>
      </a:accent6>
      <a:hlink>
        <a:srgbClr val="7A674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