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Frank Ruhl Libre"/>
      <p:regular r:id="rId39"/>
      <p:bold r:id="rId40"/>
    </p:embeddedFont>
    <p:embeddedFont>
      <p:font typeface="IBM Plex Sans Condensed"/>
      <p:regular r:id="rId41"/>
      <p:bold r:id="rId42"/>
      <p:italic r:id="rId43"/>
      <p:boldItalic r:id="rId44"/>
    </p:embeddedFont>
    <p:embeddedFont>
      <p:font typeface="Frank Ruhl Libre Light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394B111-54B9-4414-98E4-316D747C529C}">
  <a:tblStyle styleId="{2394B111-54B9-4414-98E4-316D747C52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rankRuhlLibre-bold.fntdata"/><Relationship Id="rId20" Type="http://schemas.openxmlformats.org/officeDocument/2006/relationships/slide" Target="slides/slide15.xml"/><Relationship Id="rId42" Type="http://schemas.openxmlformats.org/officeDocument/2006/relationships/font" Target="fonts/IBMPlexSansCondensed-bold.fntdata"/><Relationship Id="rId41" Type="http://schemas.openxmlformats.org/officeDocument/2006/relationships/font" Target="fonts/IBMPlexSansCondensed-regular.fntdata"/><Relationship Id="rId22" Type="http://schemas.openxmlformats.org/officeDocument/2006/relationships/slide" Target="slides/slide17.xml"/><Relationship Id="rId44" Type="http://schemas.openxmlformats.org/officeDocument/2006/relationships/font" Target="fonts/IBMPlexSansCondensed-boldItalic.fntdata"/><Relationship Id="rId21" Type="http://schemas.openxmlformats.org/officeDocument/2006/relationships/slide" Target="slides/slide16.xml"/><Relationship Id="rId43" Type="http://schemas.openxmlformats.org/officeDocument/2006/relationships/font" Target="fonts/IBMPlexSansCondensed-italic.fntdata"/><Relationship Id="rId24" Type="http://schemas.openxmlformats.org/officeDocument/2006/relationships/slide" Target="slides/slide19.xml"/><Relationship Id="rId46" Type="http://schemas.openxmlformats.org/officeDocument/2006/relationships/font" Target="fonts/FrankRuhlLibreLight-bold.fntdata"/><Relationship Id="rId23" Type="http://schemas.openxmlformats.org/officeDocument/2006/relationships/slide" Target="slides/slide18.xml"/><Relationship Id="rId45" Type="http://schemas.openxmlformats.org/officeDocument/2006/relationships/font" Target="fonts/FrankRuhlLibre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FrankRuhlLibre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77c7434af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77c7434a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478fe834ae_1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478fe834ae_1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998100" y="604500"/>
            <a:ext cx="3597600" cy="393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3" name="Google Shape;13;p2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3"/>
          <p:cNvSpPr txBox="1"/>
          <p:nvPr>
            <p:ph type="ctrTitle"/>
          </p:nvPr>
        </p:nvSpPr>
        <p:spPr>
          <a:xfrm>
            <a:off x="1991250" y="1583350"/>
            <a:ext cx="3615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991250" y="2840051"/>
            <a:ext cx="3615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rgbClr val="6B6E81"/>
              </a:buClr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991250" y="604500"/>
            <a:ext cx="3615600" cy="393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2400"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0" y="2092500"/>
            <a:ext cx="1524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“</a:t>
            </a:r>
            <a:endParaRPr b="1" sz="9600">
              <a:solidFill>
                <a:srgbClr val="D9DCE6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5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indent="-355600" lvl="2" marL="1371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2/3">
  <p:cSld name="TITLE_AND_BODY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" name="Google Shape;33;p6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6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191200" y="1026000"/>
            <a:ext cx="35994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7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7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183375" y="1026000"/>
            <a:ext cx="24672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indent="-342900" lvl="2" marL="13716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5061144" y="1026000"/>
            <a:ext cx="24672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indent="-342900" lvl="2" marL="13716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" name="Google Shape;46;p8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8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2183375" y="1026000"/>
            <a:ext cx="16635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028447" y="1026000"/>
            <a:ext cx="16635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5873519" y="1026000"/>
            <a:ext cx="16635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9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9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10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025950"/>
            <a:ext cx="1237200" cy="309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8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1D3E7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113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indent="-317500" lvl="1" marL="9144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indent="-355600" lvl="2" marL="1371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indent="-355600" lvl="3" marL="18288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indent="-355600" lvl="4" marL="22860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indent="-355600" lvl="5" marL="27432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indent="-355600" lvl="6" marL="32004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indent="-355600" lvl="7" marL="3657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indent="-355600" lvl="8" marL="411480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IBM/plex" TargetMode="External"/><Relationship Id="rId4" Type="http://schemas.openxmlformats.org/officeDocument/2006/relationships/hyperlink" Target="https://www.urbanfonts.com/fonts/Frank_Ruhl_Libre.fon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ctrTitle"/>
          </p:nvPr>
        </p:nvSpPr>
        <p:spPr>
          <a:xfrm>
            <a:off x="1998100" y="604500"/>
            <a:ext cx="3597600" cy="393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69" name="Google Shape;69;p12"/>
          <p:cNvGrpSpPr/>
          <p:nvPr/>
        </p:nvGrpSpPr>
        <p:grpSpPr>
          <a:xfrm>
            <a:off x="503784" y="2340319"/>
            <a:ext cx="520986" cy="462861"/>
            <a:chOff x="5292575" y="3681900"/>
            <a:chExt cx="420150" cy="373275"/>
          </a:xfrm>
        </p:grpSpPr>
        <p:sp>
          <p:nvSpPr>
            <p:cNvPr id="70" name="Google Shape;70;p12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2191200" y="1026000"/>
            <a:ext cx="27804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825" y="1025999"/>
            <a:ext cx="3091500" cy="3091500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9525">
              <a:srgbClr val="010E1B">
                <a:alpha val="50000"/>
              </a:srgbClr>
            </a:outerShdw>
          </a:effectLst>
        </p:spPr>
      </p:pic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b="6016" l="0" r="0" t="6016"/>
          <a:stretch/>
        </p:blipFill>
        <p:spPr>
          <a:xfrm>
            <a:off x="605400" y="605475"/>
            <a:ext cx="7933200" cy="3925500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9525">
              <a:srgbClr val="010E1B">
                <a:alpha val="50000"/>
              </a:srgbClr>
            </a:outerShdw>
          </a:effectLst>
        </p:spPr>
      </p:pic>
      <p:sp>
        <p:nvSpPr>
          <p:cNvPr id="164" name="Google Shape;164;p22"/>
          <p:cNvSpPr txBox="1"/>
          <p:nvPr>
            <p:ph idx="4294967295" type="title"/>
          </p:nvPr>
        </p:nvSpPr>
        <p:spPr>
          <a:xfrm>
            <a:off x="605325" y="899150"/>
            <a:ext cx="7933200" cy="54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1" name="Google Shape;171;p23"/>
          <p:cNvGrpSpPr/>
          <p:nvPr/>
        </p:nvGrpSpPr>
        <p:grpSpPr>
          <a:xfrm>
            <a:off x="3730342" y="1390398"/>
            <a:ext cx="1561708" cy="2362719"/>
            <a:chOff x="3071457" y="2013875"/>
            <a:chExt cx="1944600" cy="1569600"/>
          </a:xfrm>
        </p:grpSpPr>
        <p:sp>
          <p:nvSpPr>
            <p:cNvPr id="172" name="Google Shape;172;p23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</p:txBody>
        </p:sp>
        <p:sp>
          <p:nvSpPr>
            <p:cNvPr id="173" name="Google Shape;173;p23"/>
            <p:cNvSpPr txBox="1"/>
            <p:nvPr/>
          </p:nvSpPr>
          <p:spPr>
            <a:xfrm>
              <a:off x="3316102" y="2357627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174" name="Google Shape;174;p2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rank Ruhl Libre Light"/>
                  <a:ea typeface="Frank Ruhl Libre Light"/>
                  <a:cs typeface="Frank Ruhl Libre Light"/>
                  <a:sym typeface="Frank Ruhl Libre Light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</p:txBody>
        </p:sp>
      </p:grpSp>
      <p:grpSp>
        <p:nvGrpSpPr>
          <p:cNvPr id="175" name="Google Shape;175;p23"/>
          <p:cNvGrpSpPr/>
          <p:nvPr/>
        </p:nvGrpSpPr>
        <p:grpSpPr>
          <a:xfrm>
            <a:off x="2170551" y="1390398"/>
            <a:ext cx="1561708" cy="2362719"/>
            <a:chOff x="1126863" y="2013875"/>
            <a:chExt cx="1944600" cy="1569600"/>
          </a:xfrm>
        </p:grpSpPr>
        <p:sp>
          <p:nvSpPr>
            <p:cNvPr id="176" name="Google Shape;176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</p:txBody>
        </p:sp>
        <p:sp>
          <p:nvSpPr>
            <p:cNvPr id="177" name="Google Shape;177;p23"/>
            <p:cNvSpPr txBox="1"/>
            <p:nvPr/>
          </p:nvSpPr>
          <p:spPr>
            <a:xfrm>
              <a:off x="1351627" y="2357627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178" name="Google Shape;178;p2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rank Ruhl Libre Light"/>
                  <a:ea typeface="Frank Ruhl Libre Light"/>
                  <a:cs typeface="Frank Ruhl Libre Light"/>
                  <a:sym typeface="Frank Ruhl Libre Light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</p:txBody>
        </p:sp>
      </p:grpSp>
      <p:grpSp>
        <p:nvGrpSpPr>
          <p:cNvPr id="179" name="Google Shape;179;p23"/>
          <p:cNvGrpSpPr/>
          <p:nvPr/>
        </p:nvGrpSpPr>
        <p:grpSpPr>
          <a:xfrm>
            <a:off x="5290042" y="1390398"/>
            <a:ext cx="2410264" cy="2362719"/>
            <a:chOff x="5015938" y="2013875"/>
            <a:chExt cx="3001200" cy="1569600"/>
          </a:xfrm>
        </p:grpSpPr>
        <p:sp>
          <p:nvSpPr>
            <p:cNvPr id="180" name="Google Shape;180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D3E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</p:txBody>
        </p:sp>
        <p:sp>
          <p:nvSpPr>
            <p:cNvPr id="181" name="Google Shape;181;p23"/>
            <p:cNvSpPr txBox="1"/>
            <p:nvPr/>
          </p:nvSpPr>
          <p:spPr>
            <a:xfrm>
              <a:off x="5360226" y="2357629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</a:t>
              </a:r>
              <a:br>
                <a:rPr b="1" lang="en" sz="11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</a:br>
              <a:r>
                <a:rPr b="1" lang="en" sz="11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congue tempus</a:t>
              </a:r>
              <a:endParaRPr b="1" sz="11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182" name="Google Shape;182;p2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Frank Ruhl Libre Light"/>
                  <a:ea typeface="Frank Ruhl Libre Light"/>
                  <a:cs typeface="Frank Ruhl Libre Light"/>
                  <a:sym typeface="Frank Ruhl Libre Light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</p:txBody>
        </p:sp>
      </p:grpSp>
      <p:grpSp>
        <p:nvGrpSpPr>
          <p:cNvPr id="183" name="Google Shape;183;p23"/>
          <p:cNvGrpSpPr/>
          <p:nvPr/>
        </p:nvGrpSpPr>
        <p:grpSpPr>
          <a:xfrm>
            <a:off x="5185046" y="2493467"/>
            <a:ext cx="210054" cy="209097"/>
            <a:chOff x="4858109" y="2631368"/>
            <a:chExt cx="316442" cy="315000"/>
          </a:xfrm>
        </p:grpSpPr>
        <p:sp>
          <p:nvSpPr>
            <p:cNvPr id="184" name="Google Shape;184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86" name="Google Shape;186;p23"/>
          <p:cNvGrpSpPr/>
          <p:nvPr/>
        </p:nvGrpSpPr>
        <p:grpSpPr>
          <a:xfrm>
            <a:off x="3629428" y="2493543"/>
            <a:ext cx="209093" cy="209093"/>
            <a:chOff x="3157188" y="909150"/>
            <a:chExt cx="470400" cy="470400"/>
          </a:xfrm>
        </p:grpSpPr>
        <p:sp>
          <p:nvSpPr>
            <p:cNvPr id="187" name="Google Shape;187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4" name="Google Shape;194;p24"/>
          <p:cNvGraphicFramePr/>
          <p:nvPr/>
        </p:nvGraphicFramePr>
        <p:xfrm>
          <a:off x="1949361" y="1025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{2394B111-54B9-4414-98E4-316D747C529C}</a:tableStyleId>
              </a:tblPr>
              <a:tblGrid>
                <a:gridCol w="1392500"/>
                <a:gridCol w="1392500"/>
                <a:gridCol w="1392500"/>
                <a:gridCol w="1392500"/>
              </a:tblGrid>
              <a:tr h="77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A</a:t>
                      </a:r>
                      <a:endParaRPr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B</a:t>
                      </a:r>
                      <a:endParaRPr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C</a:t>
                      </a:r>
                      <a:endParaRPr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Yellow</a:t>
                      </a:r>
                      <a:endParaRPr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D3E7C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 b="1" sz="180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D3E7C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20</a:t>
                      </a:r>
                      <a:endParaRPr b="1" sz="180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D3E7C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7</a:t>
                      </a:r>
                      <a:endParaRPr b="1" sz="180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Blue</a:t>
                      </a:r>
                      <a:endParaRPr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D3E7C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30</a:t>
                      </a:r>
                      <a:endParaRPr b="1" sz="180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D3E7C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15</a:t>
                      </a:r>
                      <a:endParaRPr b="1" sz="180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D3E7C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10</a:t>
                      </a:r>
                      <a:endParaRPr b="1" sz="180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B6E81"/>
                          </a:solidFill>
                          <a:latin typeface="Frank Ruhl Libre Light"/>
                          <a:ea typeface="Frank Ruhl Libre Light"/>
                          <a:cs typeface="Frank Ruhl Libre Light"/>
                          <a:sym typeface="Frank Ruhl Libre Light"/>
                        </a:rPr>
                        <a:t>Orange</a:t>
                      </a:r>
                      <a:endParaRPr>
                        <a:solidFill>
                          <a:srgbClr val="6B6E81"/>
                        </a:solidFill>
                        <a:latin typeface="Frank Ruhl Libre Light"/>
                        <a:ea typeface="Frank Ruhl Libre Light"/>
                        <a:cs typeface="Frank Ruhl Libre Light"/>
                        <a:sym typeface="Frank Ruhl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D3E7C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5</a:t>
                      </a:r>
                      <a:endParaRPr b="1" sz="180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D3E7C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24</a:t>
                      </a:r>
                      <a:endParaRPr b="1" sz="180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1D3E7C"/>
                          </a:solidFill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16</a:t>
                      </a:r>
                      <a:endParaRPr b="1" sz="1800">
                        <a:solidFill>
                          <a:srgbClr val="1D3E7C"/>
                        </a:solidFill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CE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C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514725" y="7776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D9DCE6"/>
          </a:solidFill>
          <a:ln>
            <a:noFill/>
          </a:ln>
          <a:effectLst>
            <a:outerShdw blurRad="285750" rotWithShape="0" algn="bl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 txBox="1"/>
          <p:nvPr>
            <p:ph idx="4294967295" type="title"/>
          </p:nvPr>
        </p:nvSpPr>
        <p:spPr>
          <a:xfrm>
            <a:off x="367500" y="340200"/>
            <a:ext cx="1068600" cy="2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2154300" y="1547475"/>
            <a:ext cx="695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our office</a:t>
            </a:r>
            <a:endParaRPr sz="10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203" name="Google Shape;203;p25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4" name="Google Shape;204;p25"/>
          <p:cNvGrpSpPr/>
          <p:nvPr/>
        </p:nvGrpSpPr>
        <p:grpSpPr>
          <a:xfrm>
            <a:off x="1145795" y="2032676"/>
            <a:ext cx="168080" cy="168080"/>
            <a:chOff x="1420875" y="1378250"/>
            <a:chExt cx="295500" cy="295500"/>
          </a:xfrm>
        </p:grpSpPr>
        <p:sp>
          <p:nvSpPr>
            <p:cNvPr id="205" name="Google Shape;205;p25"/>
            <p:cNvSpPr/>
            <p:nvPr/>
          </p:nvSpPr>
          <p:spPr>
            <a:xfrm>
              <a:off x="1420875" y="1378250"/>
              <a:ext cx="295500" cy="295500"/>
            </a:xfrm>
            <a:prstGeom prst="donut">
              <a:avLst>
                <a:gd fmla="val 15465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1495870" y="1453275"/>
              <a:ext cx="145500" cy="14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25"/>
          <p:cNvGrpSpPr/>
          <p:nvPr/>
        </p:nvGrpSpPr>
        <p:grpSpPr>
          <a:xfrm>
            <a:off x="2948220" y="3414951"/>
            <a:ext cx="168080" cy="168080"/>
            <a:chOff x="1420875" y="1378250"/>
            <a:chExt cx="295500" cy="295500"/>
          </a:xfrm>
        </p:grpSpPr>
        <p:sp>
          <p:nvSpPr>
            <p:cNvPr id="208" name="Google Shape;208;p25"/>
            <p:cNvSpPr/>
            <p:nvPr/>
          </p:nvSpPr>
          <p:spPr>
            <a:xfrm>
              <a:off x="1420875" y="1378250"/>
              <a:ext cx="295500" cy="295500"/>
            </a:xfrm>
            <a:prstGeom prst="donut">
              <a:avLst>
                <a:gd fmla="val 15465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1495870" y="1453275"/>
              <a:ext cx="145500" cy="14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25"/>
          <p:cNvGrpSpPr/>
          <p:nvPr/>
        </p:nvGrpSpPr>
        <p:grpSpPr>
          <a:xfrm>
            <a:off x="3872170" y="1802751"/>
            <a:ext cx="168080" cy="168080"/>
            <a:chOff x="1420875" y="1378250"/>
            <a:chExt cx="295500" cy="295500"/>
          </a:xfrm>
        </p:grpSpPr>
        <p:sp>
          <p:nvSpPr>
            <p:cNvPr id="211" name="Google Shape;211;p25"/>
            <p:cNvSpPr/>
            <p:nvPr/>
          </p:nvSpPr>
          <p:spPr>
            <a:xfrm>
              <a:off x="1420875" y="1378250"/>
              <a:ext cx="295500" cy="295500"/>
            </a:xfrm>
            <a:prstGeom prst="donut">
              <a:avLst>
                <a:gd fmla="val 15465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1495870" y="1453275"/>
              <a:ext cx="145500" cy="14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25"/>
          <p:cNvGrpSpPr/>
          <p:nvPr/>
        </p:nvGrpSpPr>
        <p:grpSpPr>
          <a:xfrm>
            <a:off x="4605145" y="3933676"/>
            <a:ext cx="168080" cy="168080"/>
            <a:chOff x="1420875" y="1378250"/>
            <a:chExt cx="295500" cy="295500"/>
          </a:xfrm>
        </p:grpSpPr>
        <p:sp>
          <p:nvSpPr>
            <p:cNvPr id="214" name="Google Shape;214;p25"/>
            <p:cNvSpPr/>
            <p:nvPr/>
          </p:nvSpPr>
          <p:spPr>
            <a:xfrm>
              <a:off x="1420875" y="1378250"/>
              <a:ext cx="295500" cy="295500"/>
            </a:xfrm>
            <a:prstGeom prst="donut">
              <a:avLst>
                <a:gd fmla="val 15465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1495870" y="1453275"/>
              <a:ext cx="145500" cy="14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25"/>
          <p:cNvGrpSpPr/>
          <p:nvPr/>
        </p:nvGrpSpPr>
        <p:grpSpPr>
          <a:xfrm>
            <a:off x="6781920" y="2321426"/>
            <a:ext cx="168080" cy="168080"/>
            <a:chOff x="1420875" y="1378250"/>
            <a:chExt cx="295500" cy="295500"/>
          </a:xfrm>
        </p:grpSpPr>
        <p:sp>
          <p:nvSpPr>
            <p:cNvPr id="217" name="Google Shape;217;p25"/>
            <p:cNvSpPr/>
            <p:nvPr/>
          </p:nvSpPr>
          <p:spPr>
            <a:xfrm>
              <a:off x="1420875" y="1378250"/>
              <a:ext cx="295500" cy="295500"/>
            </a:xfrm>
            <a:prstGeom prst="donut">
              <a:avLst>
                <a:gd fmla="val 15465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1495870" y="1453275"/>
              <a:ext cx="145500" cy="14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25"/>
          <p:cNvGrpSpPr/>
          <p:nvPr/>
        </p:nvGrpSpPr>
        <p:grpSpPr>
          <a:xfrm>
            <a:off x="7407945" y="4024551"/>
            <a:ext cx="168080" cy="168080"/>
            <a:chOff x="1420875" y="1378250"/>
            <a:chExt cx="295500" cy="295500"/>
          </a:xfrm>
        </p:grpSpPr>
        <p:sp>
          <p:nvSpPr>
            <p:cNvPr id="220" name="Google Shape;220;p25"/>
            <p:cNvSpPr/>
            <p:nvPr/>
          </p:nvSpPr>
          <p:spPr>
            <a:xfrm>
              <a:off x="1420875" y="1378250"/>
              <a:ext cx="295500" cy="295500"/>
            </a:xfrm>
            <a:prstGeom prst="donut">
              <a:avLst>
                <a:gd fmla="val 15465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1495870" y="1453275"/>
              <a:ext cx="145500" cy="14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idx="4294967295" type="ctrTitle"/>
          </p:nvPr>
        </p:nvSpPr>
        <p:spPr>
          <a:xfrm>
            <a:off x="685800" y="1507150"/>
            <a:ext cx="6495000" cy="1159800"/>
          </a:xfrm>
          <a:prstGeom prst="rect">
            <a:avLst/>
          </a:prstGeom>
          <a:effectLst>
            <a:outerShdw blurRad="285750" rotWithShape="0" algn="bl" dist="9525">
              <a:srgbClr val="010E1B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DF6DA"/>
                </a:solidFill>
              </a:rPr>
              <a:t>89,526,124</a:t>
            </a:r>
            <a:endParaRPr sz="9600">
              <a:solidFill>
                <a:srgbClr val="FDF6DA"/>
              </a:solidFill>
            </a:endParaRPr>
          </a:p>
        </p:txBody>
      </p:sp>
      <p:sp>
        <p:nvSpPr>
          <p:cNvPr id="227" name="Google Shape;227;p26"/>
          <p:cNvSpPr txBox="1"/>
          <p:nvPr>
            <p:ph idx="4294967295" type="subTitle"/>
          </p:nvPr>
        </p:nvSpPr>
        <p:spPr>
          <a:xfrm>
            <a:off x="685800" y="2916254"/>
            <a:ext cx="6495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idx="4294967295" type="ctrTitle"/>
          </p:nvPr>
        </p:nvSpPr>
        <p:spPr>
          <a:xfrm>
            <a:off x="685800" y="605900"/>
            <a:ext cx="5288100" cy="894900"/>
          </a:xfrm>
          <a:prstGeom prst="rect">
            <a:avLst/>
          </a:prstGeom>
          <a:effectLst>
            <a:outerShdw blurRad="171450" rotWithShape="0" algn="bl" dist="9525">
              <a:srgbClr val="010E1B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DF6DA"/>
                </a:solidFill>
              </a:rPr>
              <a:t>89,526,124$</a:t>
            </a:r>
            <a:endParaRPr sz="6000">
              <a:solidFill>
                <a:srgbClr val="FDF6DA"/>
              </a:solidFill>
            </a:endParaRPr>
          </a:p>
        </p:txBody>
      </p:sp>
      <p:sp>
        <p:nvSpPr>
          <p:cNvPr id="234" name="Google Shape;234;p27"/>
          <p:cNvSpPr txBox="1"/>
          <p:nvPr>
            <p:ph idx="4294967295" type="ctrTitle"/>
          </p:nvPr>
        </p:nvSpPr>
        <p:spPr>
          <a:xfrm>
            <a:off x="685800" y="3387194"/>
            <a:ext cx="5288100" cy="894900"/>
          </a:xfrm>
          <a:prstGeom prst="rect">
            <a:avLst/>
          </a:prstGeom>
          <a:effectLst>
            <a:outerShdw blurRad="171450" rotWithShape="0" algn="bl" dist="9525">
              <a:srgbClr val="010E1B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DF6DA"/>
                </a:solidFill>
              </a:rPr>
              <a:t>100%</a:t>
            </a:r>
            <a:endParaRPr sz="6000">
              <a:solidFill>
                <a:srgbClr val="FDF6DA"/>
              </a:solidFill>
            </a:endParaRPr>
          </a:p>
        </p:txBody>
      </p:sp>
      <p:sp>
        <p:nvSpPr>
          <p:cNvPr id="235" name="Google Shape;235;p27"/>
          <p:cNvSpPr txBox="1"/>
          <p:nvPr>
            <p:ph idx="4294967295" type="ctrTitle"/>
          </p:nvPr>
        </p:nvSpPr>
        <p:spPr>
          <a:xfrm>
            <a:off x="685800" y="1996547"/>
            <a:ext cx="5288100" cy="894900"/>
          </a:xfrm>
          <a:prstGeom prst="rect">
            <a:avLst/>
          </a:prstGeom>
          <a:effectLst>
            <a:outerShdw blurRad="171450" rotWithShape="0" algn="bl" dist="9525">
              <a:srgbClr val="010E1B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DF6DA"/>
                </a:solidFill>
              </a:rPr>
              <a:t>185,244 users</a:t>
            </a:r>
            <a:endParaRPr sz="6000">
              <a:solidFill>
                <a:srgbClr val="FDF6DA"/>
              </a:solidFill>
            </a:endParaRPr>
          </a:p>
        </p:txBody>
      </p:sp>
      <p:sp>
        <p:nvSpPr>
          <p:cNvPr id="236" name="Google Shape;236;p27"/>
          <p:cNvSpPr txBox="1"/>
          <p:nvPr>
            <p:ph idx="4294967295" type="subTitle"/>
          </p:nvPr>
        </p:nvSpPr>
        <p:spPr>
          <a:xfrm>
            <a:off x="685800" y="1445407"/>
            <a:ext cx="5288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That’s a lot of money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37" name="Google Shape;237;p27"/>
          <p:cNvSpPr txBox="1"/>
          <p:nvPr>
            <p:ph idx="4294967295" type="subTitle"/>
          </p:nvPr>
        </p:nvSpPr>
        <p:spPr>
          <a:xfrm>
            <a:off x="685800" y="4226701"/>
            <a:ext cx="5288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Total success!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38" name="Google Shape;238;p27"/>
          <p:cNvSpPr txBox="1"/>
          <p:nvPr>
            <p:ph idx="4294967295" type="subTitle"/>
          </p:nvPr>
        </p:nvSpPr>
        <p:spPr>
          <a:xfrm>
            <a:off x="685800" y="2836054"/>
            <a:ext cx="5288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 a lot of users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5" name="Google Shape;245;p28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6" name="Google Shape;246;p28"/>
          <p:cNvGrpSpPr/>
          <p:nvPr/>
        </p:nvGrpSpPr>
        <p:grpSpPr>
          <a:xfrm>
            <a:off x="5469616" y="1022097"/>
            <a:ext cx="2062426" cy="3483053"/>
            <a:chOff x="5632317" y="1189775"/>
            <a:chExt cx="3305700" cy="3483053"/>
          </a:xfrm>
        </p:grpSpPr>
        <p:sp>
          <p:nvSpPr>
            <p:cNvPr id="247" name="Google Shape;247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1D3E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3</a:t>
              </a:r>
              <a:endParaRPr b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48" name="Google Shape;248;p28"/>
            <p:cNvSpPr txBox="1"/>
            <p:nvPr/>
          </p:nvSpPr>
          <p:spPr>
            <a:xfrm>
              <a:off x="5950490" y="2057128"/>
              <a:ext cx="26694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B6E81"/>
                  </a:solidFill>
                  <a:latin typeface="Frank Ruhl Libre Light"/>
                  <a:ea typeface="Frank Ruhl Libre Light"/>
                  <a:cs typeface="Frank Ruhl Libre Light"/>
                  <a:sym typeface="Frank Ruhl Libre Light"/>
                </a:rPr>
                <a:t>Morbi iaculis dapibus tristique. In hac habitasse platea dictumst. Mauris convallis quam at. Morbi iaculis dapibus tristique.</a:t>
              </a:r>
              <a:endParaRPr sz="12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</p:txBody>
        </p:sp>
      </p:grpSp>
      <p:grpSp>
        <p:nvGrpSpPr>
          <p:cNvPr id="249" name="Google Shape;249;p28"/>
          <p:cNvGrpSpPr/>
          <p:nvPr/>
        </p:nvGrpSpPr>
        <p:grpSpPr>
          <a:xfrm>
            <a:off x="1955614" y="1022311"/>
            <a:ext cx="2212911" cy="3482839"/>
            <a:chOff x="0" y="1189989"/>
            <a:chExt cx="3546900" cy="3482839"/>
          </a:xfrm>
        </p:grpSpPr>
        <p:sp>
          <p:nvSpPr>
            <p:cNvPr id="250" name="Google Shape;250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1</a:t>
              </a:r>
              <a:endParaRPr b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51" name="Google Shape;251;p28"/>
            <p:cNvSpPr txBox="1"/>
            <p:nvPr/>
          </p:nvSpPr>
          <p:spPr>
            <a:xfrm>
              <a:off x="363457" y="2057128"/>
              <a:ext cx="2820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B6E81"/>
                  </a:solidFill>
                  <a:latin typeface="Frank Ruhl Libre Light"/>
                  <a:ea typeface="Frank Ruhl Libre Light"/>
                  <a:cs typeface="Frank Ruhl Libre Light"/>
                  <a:sym typeface="Frank Ruhl Libre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3792503" y="1022097"/>
            <a:ext cx="2062426" cy="3483053"/>
            <a:chOff x="2944204" y="1189775"/>
            <a:chExt cx="3305700" cy="3483053"/>
          </a:xfrm>
        </p:grpSpPr>
        <p:sp>
          <p:nvSpPr>
            <p:cNvPr id="253" name="Google Shape;253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2</a:t>
              </a:r>
              <a:endParaRPr b="1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54" name="Google Shape;254;p28"/>
            <p:cNvSpPr txBox="1"/>
            <p:nvPr/>
          </p:nvSpPr>
          <p:spPr>
            <a:xfrm>
              <a:off x="3255707" y="2057128"/>
              <a:ext cx="26826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B6E81"/>
                  </a:solidFill>
                  <a:latin typeface="Frank Ruhl Libre Light"/>
                  <a:ea typeface="Frank Ruhl Libre Light"/>
                  <a:cs typeface="Frank Ruhl Libre Light"/>
                  <a:sym typeface="Frank Ruhl Libre Light"/>
                </a:rPr>
                <a:t>Duis sit amet odio vel purus bibendum luctus. Morbi iaculis dapibus tristique. In hac habitasse platea dictumst. Mauris convallis quam at.</a:t>
              </a:r>
              <a:endParaRPr sz="12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0" name="Google Shape;260;p29"/>
          <p:cNvSpPr txBox="1"/>
          <p:nvPr>
            <p:ph idx="1" type="body"/>
          </p:nvPr>
        </p:nvSpPr>
        <p:spPr>
          <a:xfrm>
            <a:off x="2183375" y="1026000"/>
            <a:ext cx="1663500" cy="144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1" name="Google Shape;261;p29"/>
          <p:cNvSpPr txBox="1"/>
          <p:nvPr>
            <p:ph idx="2" type="body"/>
          </p:nvPr>
        </p:nvSpPr>
        <p:spPr>
          <a:xfrm>
            <a:off x="4028449" y="1026000"/>
            <a:ext cx="1663500" cy="144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2" name="Google Shape;262;p29"/>
          <p:cNvSpPr txBox="1"/>
          <p:nvPr>
            <p:ph idx="3" type="body"/>
          </p:nvPr>
        </p:nvSpPr>
        <p:spPr>
          <a:xfrm>
            <a:off x="5873523" y="1026000"/>
            <a:ext cx="1663500" cy="144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3" name="Google Shape;263;p29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29"/>
          <p:cNvSpPr txBox="1"/>
          <p:nvPr>
            <p:ph idx="1" type="body"/>
          </p:nvPr>
        </p:nvSpPr>
        <p:spPr>
          <a:xfrm>
            <a:off x="2183375" y="2778600"/>
            <a:ext cx="1663500" cy="144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5" name="Google Shape;265;p29"/>
          <p:cNvSpPr txBox="1"/>
          <p:nvPr>
            <p:ph idx="2" type="body"/>
          </p:nvPr>
        </p:nvSpPr>
        <p:spPr>
          <a:xfrm>
            <a:off x="4028449" y="2778600"/>
            <a:ext cx="1663500" cy="144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6" name="Google Shape;266;p29"/>
          <p:cNvSpPr txBox="1"/>
          <p:nvPr>
            <p:ph idx="3" type="body"/>
          </p:nvPr>
        </p:nvSpPr>
        <p:spPr>
          <a:xfrm>
            <a:off x="5873523" y="2778600"/>
            <a:ext cx="1663500" cy="144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/>
          <p:nvPr>
            <p:ph idx="1" type="body"/>
          </p:nvPr>
        </p:nvSpPr>
        <p:spPr>
          <a:xfrm>
            <a:off x="457200" y="1025950"/>
            <a:ext cx="1237200" cy="309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6B6E81"/>
                </a:solidFill>
              </a:rPr>
              <a:t>You can insert graphs from </a:t>
            </a:r>
            <a:r>
              <a:rPr lang="en" u="sng">
                <a:solidFill>
                  <a:srgbClr val="6B6E81"/>
                </a:solidFill>
                <a:hlinkClick r:id="rId3"/>
              </a:rPr>
              <a:t>Google Sheets</a:t>
            </a:r>
            <a:endParaRPr>
              <a:solidFill>
                <a:srgbClr val="6B6E81"/>
              </a:solidFill>
            </a:endParaRPr>
          </a:p>
        </p:txBody>
      </p:sp>
      <p:sp>
        <p:nvSpPr>
          <p:cNvPr id="272" name="Google Shape;272;p30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326" y="620200"/>
            <a:ext cx="4459749" cy="390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</a:t>
            </a:r>
            <a:endParaRPr/>
          </a:p>
        </p:txBody>
      </p:sp>
      <p:sp>
        <p:nvSpPr>
          <p:cNvPr id="82" name="Google Shape;82;p13"/>
          <p:cNvSpPr txBox="1"/>
          <p:nvPr>
            <p:ph idx="2" type="body"/>
          </p:nvPr>
        </p:nvSpPr>
        <p:spPr>
          <a:xfrm>
            <a:off x="5061144" y="1026000"/>
            <a:ext cx="24672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B6E81"/>
                </a:solidFill>
              </a:rPr>
              <a:t>EDIT IN POWERPOINT®</a:t>
            </a:r>
            <a:endParaRPr sz="1200">
              <a:solidFill>
                <a:srgbClr val="6B6E8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6E8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6B6E81"/>
                </a:solidFill>
              </a:rPr>
              <a:t>"Download as PowerPoint template"</a:t>
            </a:r>
            <a:r>
              <a:rPr lang="en" sz="1200">
                <a:solidFill>
                  <a:srgbClr val="6B6E81"/>
                </a:solidFill>
              </a:rPr>
              <a:t>. You will get a .pptx file that you can edit in PowerPoint. </a:t>
            </a:r>
            <a:endParaRPr sz="1200">
              <a:solidFill>
                <a:srgbClr val="6B6E8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B6E81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6B6E81"/>
                </a:solidFill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6B6E81"/>
                </a:solidFill>
              </a:rPr>
              <a:t>)</a:t>
            </a:r>
            <a:endParaRPr sz="1200">
              <a:solidFill>
                <a:srgbClr val="6B6E8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6B6E81"/>
              </a:solidFill>
            </a:endParaRPr>
          </a:p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2183375" y="1026000"/>
            <a:ext cx="24672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B6E81"/>
                </a:solidFill>
              </a:rPr>
              <a:t>EDIT IN GOOGLE SLIDES</a:t>
            </a:r>
            <a:endParaRPr sz="1200">
              <a:solidFill>
                <a:srgbClr val="6B6E8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B6E8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6B6E81"/>
                </a:solidFill>
              </a:rPr>
              <a:t>"Use as Google Slides Theme"</a:t>
            </a:r>
            <a:r>
              <a:rPr lang="en" sz="1200">
                <a:solidFill>
                  <a:srgbClr val="6B6E81"/>
                </a:solidFill>
              </a:rPr>
              <a:t>.</a:t>
            </a:r>
            <a:endParaRPr sz="1200">
              <a:solidFill>
                <a:srgbClr val="6B6E8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B6E81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6B6E8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B6E81"/>
                </a:solidFill>
              </a:rPr>
              <a:t>You have to be signed in to your Google account.</a:t>
            </a:r>
            <a:endParaRPr>
              <a:solidFill>
                <a:srgbClr val="6B6E81"/>
              </a:solidFill>
            </a:endParaRPr>
          </a:p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2183375" y="3639275"/>
            <a:ext cx="5345100" cy="6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1D3E7C"/>
                </a:solidFill>
              </a:rPr>
              <a:t>More info on how to use this template at </a:t>
            </a:r>
            <a:r>
              <a:rPr b="1" lang="en" sz="900" u="sng">
                <a:solidFill>
                  <a:srgbClr val="1D3E7C"/>
                </a:solidFill>
                <a:hlinkClick r:id="rId4"/>
              </a:rPr>
              <a:t>www.slidescarnival.com/help-use-presentation-template</a:t>
            </a:r>
            <a:endParaRPr b="1" sz="900">
              <a:solidFill>
                <a:srgbClr val="1D3E7C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1D3E7C"/>
                </a:solidFill>
              </a:rPr>
              <a:t>This template is free to use under </a:t>
            </a:r>
            <a:r>
              <a:rPr lang="en" sz="900" u="sng">
                <a:solidFill>
                  <a:srgbClr val="1D3E7C"/>
                </a:solidFill>
                <a:hlinkClick r:id="rId5"/>
              </a:rPr>
              <a:t>Creative Commons Attribution license</a:t>
            </a:r>
            <a:r>
              <a:rPr lang="en" sz="900">
                <a:solidFill>
                  <a:srgbClr val="1D3E7C"/>
                </a:solidFill>
              </a:rPr>
              <a:t>. You can keep the Credits slide or mention SlidesCarnival and other resources used in a slide footer.</a:t>
            </a:r>
            <a:endParaRPr sz="900">
              <a:solidFill>
                <a:srgbClr val="1D3E7C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1D3E7C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900">
              <a:solidFill>
                <a:srgbClr val="1D3E7C"/>
              </a:solidFill>
            </a:endParaRPr>
          </a:p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/>
          <p:nvPr>
            <p:ph idx="4294967295" type="body"/>
          </p:nvPr>
        </p:nvSpPr>
        <p:spPr>
          <a:xfrm>
            <a:off x="4823211" y="373500"/>
            <a:ext cx="22224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DF6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MOBILE PROJECT</a:t>
            </a:r>
            <a:endParaRPr b="1" sz="1800">
              <a:solidFill>
                <a:srgbClr val="FDF6D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215750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9DCE6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Place your screenshot here</a:t>
            </a:r>
            <a:endParaRPr sz="100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1" name="Google Shape;281;p31"/>
          <p:cNvGrpSpPr/>
          <p:nvPr/>
        </p:nvGrpSpPr>
        <p:grpSpPr>
          <a:xfrm>
            <a:off x="2098375" y="373572"/>
            <a:ext cx="2119546" cy="4396359"/>
            <a:chOff x="2547150" y="238125"/>
            <a:chExt cx="2525675" cy="5238750"/>
          </a:xfrm>
        </p:grpSpPr>
        <p:sp>
          <p:nvSpPr>
            <p:cNvPr id="282" name="Google Shape;28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0" rotWithShape="0" algn="bl" dir="5400000" dist="19050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9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9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/>
          <p:nvPr/>
        </p:nvSpPr>
        <p:spPr>
          <a:xfrm>
            <a:off x="1858863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9DCE6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Place your screenshot here</a:t>
            </a:r>
            <a:endParaRPr sz="100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291" name="Google Shape;291;p32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2" name="Google Shape;292;p32"/>
          <p:cNvGrpSpPr/>
          <p:nvPr/>
        </p:nvGrpSpPr>
        <p:grpSpPr>
          <a:xfrm>
            <a:off x="1789964" y="465959"/>
            <a:ext cx="2736410" cy="4222433"/>
            <a:chOff x="2189398" y="238125"/>
            <a:chExt cx="3395050" cy="5238750"/>
          </a:xfrm>
        </p:grpSpPr>
        <p:sp>
          <p:nvSpPr>
            <p:cNvPr id="293" name="Google Shape;293;p32"/>
            <p:cNvSpPr/>
            <p:nvPr/>
          </p:nvSpPr>
          <p:spPr>
            <a:xfrm>
              <a:off x="2189398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0" rotWithShape="0" algn="bl" dist="9525">
                <a:srgbClr val="010E1B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9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D9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C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" name="Google Shape;297;p32"/>
          <p:cNvSpPr txBox="1"/>
          <p:nvPr>
            <p:ph idx="4294967295" type="body"/>
          </p:nvPr>
        </p:nvSpPr>
        <p:spPr>
          <a:xfrm>
            <a:off x="5131648" y="373500"/>
            <a:ext cx="22224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DF6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TABLET</a:t>
            </a:r>
            <a:r>
              <a:rPr b="1" lang="en" sz="1800">
                <a:solidFill>
                  <a:srgbClr val="FDF6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PROJECT</a:t>
            </a:r>
            <a:endParaRPr b="1" sz="1800">
              <a:solidFill>
                <a:srgbClr val="FDF6D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/>
          <p:nvPr/>
        </p:nvSpPr>
        <p:spPr>
          <a:xfrm>
            <a:off x="612313" y="550202"/>
            <a:ext cx="5193387" cy="404311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0" rotWithShape="0" algn="bl" dir="5400000" dist="19050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829636" y="764904"/>
            <a:ext cx="4758600" cy="30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9DCE6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Place your screenshot here</a:t>
            </a:r>
            <a:endParaRPr sz="100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304" name="Google Shape;304;p33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3"/>
          <p:cNvSpPr txBox="1"/>
          <p:nvPr>
            <p:ph idx="4294967295" type="body"/>
          </p:nvPr>
        </p:nvSpPr>
        <p:spPr>
          <a:xfrm>
            <a:off x="6309286" y="373500"/>
            <a:ext cx="22224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DF6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DESKTOP</a:t>
            </a:r>
            <a:r>
              <a:rPr b="1" lang="en" sz="1800">
                <a:solidFill>
                  <a:srgbClr val="FDF6DA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PROJECT</a:t>
            </a:r>
            <a:endParaRPr b="1" sz="1800">
              <a:solidFill>
                <a:srgbClr val="FDF6DA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34"/>
          <p:cNvSpPr txBox="1"/>
          <p:nvPr>
            <p:ph idx="4294967295" type="ctrTitle"/>
          </p:nvPr>
        </p:nvSpPr>
        <p:spPr>
          <a:xfrm>
            <a:off x="3802275" y="1888150"/>
            <a:ext cx="4494900" cy="3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DF6DA"/>
                </a:solidFill>
              </a:rPr>
              <a:t>THANKS</a:t>
            </a:r>
            <a:r>
              <a:rPr lang="en" sz="2400">
                <a:solidFill>
                  <a:srgbClr val="FDF6DA"/>
                </a:solidFill>
              </a:rPr>
              <a:t>!</a:t>
            </a:r>
            <a:endParaRPr sz="2400">
              <a:solidFill>
                <a:srgbClr val="FDF6DA"/>
              </a:solidFill>
            </a:endParaRPr>
          </a:p>
        </p:txBody>
      </p:sp>
      <p:sp>
        <p:nvSpPr>
          <p:cNvPr id="312" name="Google Shape;312;p34"/>
          <p:cNvSpPr txBox="1"/>
          <p:nvPr>
            <p:ph idx="4294967295" type="subTitle"/>
          </p:nvPr>
        </p:nvSpPr>
        <p:spPr>
          <a:xfrm>
            <a:off x="3802275" y="2325775"/>
            <a:ext cx="4494900" cy="10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Any questions?</a:t>
            </a:r>
            <a:endParaRPr b="1" sz="18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You can find me at @username &amp; user@mail.me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313" name="Google Shape;3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173450"/>
            <a:ext cx="2796600" cy="2796600"/>
          </a:xfrm>
          <a:prstGeom prst="octagon">
            <a:avLst>
              <a:gd fmla="val 29289" name="adj"/>
            </a:avLst>
          </a:prstGeom>
          <a:noFill/>
          <a:ln cap="flat" cmpd="thinThick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85750" rotWithShape="0" algn="bl" dist="9525">
              <a:srgbClr val="010E1B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9" name="Google Shape;319;p35"/>
          <p:cNvSpPr txBox="1"/>
          <p:nvPr>
            <p:ph idx="1" type="body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Presentation template by </a:t>
            </a:r>
            <a:r>
              <a:rPr lang="en" sz="1800" u="sng">
                <a:solidFill>
                  <a:srgbClr val="1D3E7C"/>
                </a:solidFill>
                <a:hlinkClick r:id="rId3"/>
              </a:rPr>
              <a:t>SlidesCarnival</a:t>
            </a:r>
            <a:endParaRPr sz="1800">
              <a:solidFill>
                <a:srgbClr val="1D3E7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Photographs by </a:t>
            </a:r>
            <a:r>
              <a:rPr lang="en" sz="1800" u="sng">
                <a:solidFill>
                  <a:srgbClr val="1D3E7C"/>
                </a:solidFill>
                <a:hlinkClick r:id="rId4"/>
              </a:rPr>
              <a:t>Unsplash</a:t>
            </a:r>
            <a:endParaRPr sz="1800">
              <a:solidFill>
                <a:srgbClr val="1D3E7C"/>
              </a:solidFill>
            </a:endParaRPr>
          </a:p>
        </p:txBody>
      </p:sp>
      <p:sp>
        <p:nvSpPr>
          <p:cNvPr id="320" name="Google Shape;320;p35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PRESENT. DESIGN</a:t>
            </a:r>
            <a:endParaRPr/>
          </a:p>
        </p:txBody>
      </p:sp>
      <p:sp>
        <p:nvSpPr>
          <p:cNvPr id="326" name="Google Shape;326;p36"/>
          <p:cNvSpPr txBox="1"/>
          <p:nvPr>
            <p:ph idx="1" type="body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Titles: IBM Plex Sans Condensed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 sz="1400"/>
              <a:t>Body copy: Frank Ruhl Libre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D3E7C"/>
                </a:solidFill>
                <a:hlinkClick r:id="rId3"/>
              </a:rPr>
              <a:t>https://github.com/IBM/plex</a:t>
            </a:r>
            <a:endParaRPr sz="1400">
              <a:solidFill>
                <a:srgbClr val="1D3E7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D3E7C"/>
                </a:solidFill>
                <a:hlinkClick r:id="rId4"/>
              </a:rPr>
              <a:t>https://www.urbanfonts.com/fonts/Frank_Ruhl_Libre.font</a:t>
            </a:r>
            <a:endParaRPr sz="1400">
              <a:solidFill>
                <a:srgbClr val="1D3E7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Aizome blue </a:t>
            </a:r>
            <a:r>
              <a:rPr b="1" lang="en" sz="1400">
                <a:solidFill>
                  <a:srgbClr val="1D3E7C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#1d3e7c</a:t>
            </a:r>
            <a:r>
              <a:rPr lang="en" sz="1400">
                <a:solidFill>
                  <a:srgbClr val="6B6E81"/>
                </a:solidFill>
              </a:rPr>
              <a:t> · </a:t>
            </a:r>
            <a:r>
              <a:rPr lang="en" sz="1400"/>
              <a:t>Fuji grey</a:t>
            </a:r>
            <a:r>
              <a:rPr lang="en" sz="1400"/>
              <a:t> </a:t>
            </a:r>
            <a:r>
              <a:rPr b="1" lang="en" sz="1400">
                <a:solidFill>
                  <a:srgbClr val="6B6E8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#6b6e81</a:t>
            </a:r>
            <a:r>
              <a:rPr lang="en" sz="1400">
                <a:solidFill>
                  <a:srgbClr val="6B6E81"/>
                </a:solidFill>
              </a:rPr>
              <a:t> · </a:t>
            </a:r>
            <a:r>
              <a:rPr lang="en" sz="1400"/>
              <a:t>Mist grey </a:t>
            </a:r>
            <a:r>
              <a:rPr b="1" lang="en" sz="1400">
                <a:solidFill>
                  <a:srgbClr val="D9DCE6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#d9dce6</a:t>
            </a:r>
            <a:endParaRPr b="1" sz="1400">
              <a:solidFill>
                <a:srgbClr val="D9DCE6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27" name="Google Shape;327;p36"/>
          <p:cNvSpPr txBox="1"/>
          <p:nvPr/>
        </p:nvSpPr>
        <p:spPr>
          <a:xfrm>
            <a:off x="2191200" y="3943050"/>
            <a:ext cx="534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D3E7C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1D3E7C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D3E7C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3E7C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328" name="Google Shape;328;p36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37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34" name="Google Shape;334;p3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349" name="Google Shape;349;p3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37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55" name="Google Shape;355;p3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37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37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63" name="Google Shape;363;p3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7" name="Google Shape;367;p37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37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69" name="Google Shape;369;p3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37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377" name="Google Shape;377;p3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" name="Google Shape;381;p37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7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7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7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5" name="Google Shape;385;p37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386" name="Google Shape;386;p3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" name="Google Shape;388;p37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389" name="Google Shape;389;p3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37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392" name="Google Shape;392;p3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37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396" name="Google Shape;396;p3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37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04" name="Google Shape;404;p3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37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11" name="Google Shape;411;p3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" name="Google Shape;415;p37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6" name="Google Shape;416;p37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17" name="Google Shape;417;p3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37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20" name="Google Shape;420;p3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" name="Google Shape;425;p37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26" name="Google Shape;426;p3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37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29" name="Google Shape;429;p3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37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437" name="Google Shape;437;p3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37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43" name="Google Shape;443;p3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37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52" name="Google Shape;452;p3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37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57" name="Google Shape;457;p3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37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62" name="Google Shape;462;p3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37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67" name="Google Shape;467;p3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37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70" name="Google Shape;470;p3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7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473" name="Google Shape;473;p3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Google Shape;475;p37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6" name="Google Shape;476;p37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477" name="Google Shape;477;p3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37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480" name="Google Shape;480;p3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8" name="Google Shape;488;p37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7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0" name="Google Shape;490;p37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491" name="Google Shape;491;p3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37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4" name="Google Shape;494;p37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495" name="Google Shape;495;p3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37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498" name="Google Shape;498;p3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37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03" name="Google Shape;503;p3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6" name="Google Shape;506;p37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7" name="Google Shape;507;p37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08" name="Google Shape;508;p3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37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15" name="Google Shape;515;p3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7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25" name="Google Shape;525;p3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Google Shape;528;p37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29" name="Google Shape;529;p3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37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33" name="Google Shape;533;p3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" name="Google Shape;538;p37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539" name="Google Shape;539;p3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37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542" name="Google Shape;542;p3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37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50" name="Google Shape;550;p3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37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57" name="Google Shape;557;p3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7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60" name="Google Shape;560;p3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4" name="Google Shape;564;p37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7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7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7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rgbClr val="1D3E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8" name="Google Shape;568;p37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69" name="Google Shape;569;p3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37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578" name="Google Shape;578;p3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37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581" name="Google Shape;581;p3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" name="Google Shape;587;p37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588" name="Google Shape;588;p3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37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596" name="Google Shape;596;p3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37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600" name="Google Shape;600;p3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37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07" name="Google Shape;607;p3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37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11" name="Google Shape;611;p3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37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15" name="Google Shape;615;p3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37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21" name="Google Shape;621;p3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37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49" name="Google Shape;649;p3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2" name="Google Shape;672;p37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673" name="Google Shape;673;p3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37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688" name="Google Shape;688;p3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37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692" name="Google Shape;692;p3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37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699" name="Google Shape;699;p3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37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08" name="Google Shape;708;p3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37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12" name="Google Shape;712;p3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37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18" name="Google Shape;718;p3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37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26" name="Google Shape;726;p3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37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33" name="Google Shape;733;p3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37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743" name="Google Shape;743;p3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37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55" name="Google Shape;755;p3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37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61" name="Google Shape;761;p3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37"/>
          <p:cNvGrpSpPr/>
          <p:nvPr/>
        </p:nvGrpSpPr>
        <p:grpSpPr>
          <a:xfrm>
            <a:off x="7243894" y="2336800"/>
            <a:ext cx="433992" cy="422729"/>
            <a:chOff x="5916675" y="927975"/>
            <a:chExt cx="516350" cy="502950"/>
          </a:xfrm>
        </p:grpSpPr>
        <p:sp>
          <p:nvSpPr>
            <p:cNvPr id="769" name="Google Shape;769;p3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37"/>
          <p:cNvGrpSpPr/>
          <p:nvPr/>
        </p:nvGrpSpPr>
        <p:grpSpPr>
          <a:xfrm>
            <a:off x="6359914" y="3042702"/>
            <a:ext cx="1079481" cy="1051467"/>
            <a:chOff x="5916675" y="927975"/>
            <a:chExt cx="516350" cy="502950"/>
          </a:xfrm>
        </p:grpSpPr>
        <p:sp>
          <p:nvSpPr>
            <p:cNvPr id="772" name="Google Shape;772;p3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37"/>
          <p:cNvGrpSpPr/>
          <p:nvPr/>
        </p:nvGrpSpPr>
        <p:grpSpPr>
          <a:xfrm>
            <a:off x="6360057" y="2336800"/>
            <a:ext cx="433992" cy="422729"/>
            <a:chOff x="5916675" y="927975"/>
            <a:chExt cx="516350" cy="502950"/>
          </a:xfrm>
        </p:grpSpPr>
        <p:sp>
          <p:nvSpPr>
            <p:cNvPr id="775" name="Google Shape;775;p3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37"/>
          <p:cNvSpPr/>
          <p:nvPr/>
        </p:nvSpPr>
        <p:spPr>
          <a:xfrm>
            <a:off x="7436055" y="25731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37"/>
          <p:cNvSpPr/>
          <p:nvPr/>
        </p:nvSpPr>
        <p:spPr>
          <a:xfrm>
            <a:off x="6552218" y="25731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37"/>
          <p:cNvSpPr/>
          <p:nvPr/>
        </p:nvSpPr>
        <p:spPr>
          <a:xfrm>
            <a:off x="6837753" y="36307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7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1" name="Google Shape;781;p3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SlidesCarnival icons are editable shapes. 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This means that you can: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◎"/>
            </a:pPr>
            <a:r>
              <a:rPr lang="en" sz="900">
                <a:solidFill>
                  <a:schemeClr val="lt1"/>
                </a:solidFill>
              </a:rPr>
              <a:t>Resize them without losing quality.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◎"/>
            </a:pPr>
            <a:r>
              <a:rPr lang="en" sz="900">
                <a:solidFill>
                  <a:schemeClr val="lt1"/>
                </a:solidFill>
              </a:rPr>
              <a:t>Change fill color and opacity.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◎"/>
            </a:pPr>
            <a:r>
              <a:rPr lang="en" sz="900">
                <a:solidFill>
                  <a:schemeClr val="lt1"/>
                </a:solidFill>
              </a:rPr>
              <a:t>Change line color, width and style.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Isn’t that nice? :)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Examples: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8"/>
          <p:cNvGrpSpPr/>
          <p:nvPr/>
        </p:nvGrpSpPr>
        <p:grpSpPr>
          <a:xfrm>
            <a:off x="2141315" y="1397960"/>
            <a:ext cx="416962" cy="417026"/>
            <a:chOff x="3706812" y="1035050"/>
            <a:chExt cx="4792662" cy="4787899"/>
          </a:xfrm>
        </p:grpSpPr>
        <p:sp>
          <p:nvSpPr>
            <p:cNvPr id="787" name="Google Shape;787;p3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38"/>
          <p:cNvGrpSpPr/>
          <p:nvPr/>
        </p:nvGrpSpPr>
        <p:grpSpPr>
          <a:xfrm>
            <a:off x="943934" y="1397995"/>
            <a:ext cx="414700" cy="416785"/>
            <a:chOff x="1400175" y="1220787"/>
            <a:chExt cx="4473575" cy="4476750"/>
          </a:xfrm>
        </p:grpSpPr>
        <p:sp>
          <p:nvSpPr>
            <p:cNvPr id="794" name="Google Shape;794;p3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38"/>
          <p:cNvGrpSpPr/>
          <p:nvPr/>
        </p:nvGrpSpPr>
        <p:grpSpPr>
          <a:xfrm>
            <a:off x="343785" y="1398026"/>
            <a:ext cx="417478" cy="416871"/>
            <a:chOff x="1649412" y="927100"/>
            <a:chExt cx="5011737" cy="5016500"/>
          </a:xfrm>
        </p:grpSpPr>
        <p:sp>
          <p:nvSpPr>
            <p:cNvPr id="799" name="Google Shape;799;p3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38"/>
          <p:cNvGrpSpPr/>
          <p:nvPr/>
        </p:nvGrpSpPr>
        <p:grpSpPr>
          <a:xfrm>
            <a:off x="1542026" y="1398267"/>
            <a:ext cx="416333" cy="416722"/>
            <a:chOff x="1301750" y="920750"/>
            <a:chExt cx="5095875" cy="5100637"/>
          </a:xfrm>
        </p:grpSpPr>
        <p:sp>
          <p:nvSpPr>
            <p:cNvPr id="803" name="Google Shape;803;p3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38"/>
          <p:cNvGrpSpPr/>
          <p:nvPr/>
        </p:nvGrpSpPr>
        <p:grpSpPr>
          <a:xfrm>
            <a:off x="3341833" y="1398166"/>
            <a:ext cx="417041" cy="417013"/>
            <a:chOff x="5732756" y="2682276"/>
            <a:chExt cx="719905" cy="719856"/>
          </a:xfrm>
        </p:grpSpPr>
        <p:sp>
          <p:nvSpPr>
            <p:cNvPr id="809" name="Google Shape;809;p3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38"/>
          <p:cNvGrpSpPr/>
          <p:nvPr/>
        </p:nvGrpSpPr>
        <p:grpSpPr>
          <a:xfrm>
            <a:off x="3942018" y="1398160"/>
            <a:ext cx="417047" cy="417025"/>
            <a:chOff x="6768809" y="2682265"/>
            <a:chExt cx="719915" cy="719877"/>
          </a:xfrm>
        </p:grpSpPr>
        <p:sp>
          <p:nvSpPr>
            <p:cNvPr id="813" name="Google Shape;813;p3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38"/>
          <p:cNvGrpSpPr/>
          <p:nvPr/>
        </p:nvGrpSpPr>
        <p:grpSpPr>
          <a:xfrm>
            <a:off x="4542208" y="1398187"/>
            <a:ext cx="417165" cy="416970"/>
            <a:chOff x="7804870" y="2682313"/>
            <a:chExt cx="720118" cy="719782"/>
          </a:xfrm>
        </p:grpSpPr>
        <p:sp>
          <p:nvSpPr>
            <p:cNvPr id="818" name="Google Shape;818;p3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38"/>
          <p:cNvGrpSpPr/>
          <p:nvPr/>
        </p:nvGrpSpPr>
        <p:grpSpPr>
          <a:xfrm>
            <a:off x="5142517" y="1397971"/>
            <a:ext cx="417670" cy="417401"/>
            <a:chOff x="8841135" y="2681940"/>
            <a:chExt cx="720990" cy="720527"/>
          </a:xfrm>
        </p:grpSpPr>
        <p:sp>
          <p:nvSpPr>
            <p:cNvPr id="824" name="Google Shape;824;p3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38"/>
          <p:cNvGrpSpPr/>
          <p:nvPr/>
        </p:nvGrpSpPr>
        <p:grpSpPr>
          <a:xfrm>
            <a:off x="2740977" y="1397872"/>
            <a:ext cx="416559" cy="416559"/>
            <a:chOff x="4103687" y="1439862"/>
            <a:chExt cx="3986212" cy="3986211"/>
          </a:xfrm>
        </p:grpSpPr>
        <p:sp>
          <p:nvSpPr>
            <p:cNvPr id="831" name="Google Shape;831;p3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38"/>
          <p:cNvGrpSpPr/>
          <p:nvPr/>
        </p:nvGrpSpPr>
        <p:grpSpPr>
          <a:xfrm>
            <a:off x="5743330" y="1398191"/>
            <a:ext cx="417211" cy="416961"/>
            <a:chOff x="9878272" y="2682320"/>
            <a:chExt cx="720199" cy="719767"/>
          </a:xfrm>
        </p:grpSpPr>
        <p:sp>
          <p:nvSpPr>
            <p:cNvPr id="834" name="Google Shape;834;p3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38"/>
          <p:cNvGrpSpPr/>
          <p:nvPr/>
        </p:nvGrpSpPr>
        <p:grpSpPr>
          <a:xfrm>
            <a:off x="6343685" y="1398114"/>
            <a:ext cx="417115" cy="417115"/>
            <a:chOff x="10914618" y="2682187"/>
            <a:chExt cx="720033" cy="720033"/>
          </a:xfrm>
        </p:grpSpPr>
        <p:sp>
          <p:nvSpPr>
            <p:cNvPr id="838" name="Google Shape;838;p3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4" name="Google Shape;844;p38"/>
          <p:cNvGrpSpPr/>
          <p:nvPr/>
        </p:nvGrpSpPr>
        <p:grpSpPr>
          <a:xfrm>
            <a:off x="937685" y="736255"/>
            <a:ext cx="338334" cy="417224"/>
            <a:chOff x="1582665" y="1011072"/>
            <a:chExt cx="584040" cy="720220"/>
          </a:xfrm>
        </p:grpSpPr>
        <p:sp>
          <p:nvSpPr>
            <p:cNvPr id="845" name="Google Shape;845;p3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38"/>
          <p:cNvGrpSpPr/>
          <p:nvPr/>
        </p:nvGrpSpPr>
        <p:grpSpPr>
          <a:xfrm>
            <a:off x="1500498" y="736274"/>
            <a:ext cx="355143" cy="417204"/>
            <a:chOff x="2554206" y="1011105"/>
            <a:chExt cx="613055" cy="720187"/>
          </a:xfrm>
        </p:grpSpPr>
        <p:sp>
          <p:nvSpPr>
            <p:cNvPr id="851" name="Google Shape;851;p3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38"/>
          <p:cNvGrpSpPr/>
          <p:nvPr/>
        </p:nvGrpSpPr>
        <p:grpSpPr>
          <a:xfrm>
            <a:off x="5756974" y="693543"/>
            <a:ext cx="431157" cy="459935"/>
            <a:chOff x="9901824" y="937343"/>
            <a:chExt cx="744273" cy="793950"/>
          </a:xfrm>
        </p:grpSpPr>
        <p:grpSp>
          <p:nvGrpSpPr>
            <p:cNvPr id="855" name="Google Shape;855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56" name="Google Shape;856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6" name="Google Shape;866;p3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38"/>
          <p:cNvGrpSpPr/>
          <p:nvPr/>
        </p:nvGrpSpPr>
        <p:grpSpPr>
          <a:xfrm>
            <a:off x="2080120" y="736430"/>
            <a:ext cx="346146" cy="417048"/>
            <a:chOff x="3554761" y="1011374"/>
            <a:chExt cx="597525" cy="719918"/>
          </a:xfrm>
        </p:grpSpPr>
        <p:sp>
          <p:nvSpPr>
            <p:cNvPr id="873" name="Google Shape;873;p3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38"/>
          <p:cNvGrpSpPr/>
          <p:nvPr/>
        </p:nvGrpSpPr>
        <p:grpSpPr>
          <a:xfrm>
            <a:off x="2650745" y="736232"/>
            <a:ext cx="346976" cy="417247"/>
            <a:chOff x="4539787" y="1011032"/>
            <a:chExt cx="598958" cy="720261"/>
          </a:xfrm>
        </p:grpSpPr>
        <p:sp>
          <p:nvSpPr>
            <p:cNvPr id="878" name="Google Shape;878;p3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38"/>
          <p:cNvGrpSpPr/>
          <p:nvPr/>
        </p:nvGrpSpPr>
        <p:grpSpPr>
          <a:xfrm>
            <a:off x="3222201" y="736333"/>
            <a:ext cx="343384" cy="417146"/>
            <a:chOff x="5526246" y="1011207"/>
            <a:chExt cx="592758" cy="720086"/>
          </a:xfrm>
        </p:grpSpPr>
        <p:sp>
          <p:nvSpPr>
            <p:cNvPr id="884" name="Google Shape;884;p3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38"/>
          <p:cNvGrpSpPr/>
          <p:nvPr/>
        </p:nvGrpSpPr>
        <p:grpSpPr>
          <a:xfrm>
            <a:off x="372276" y="736327"/>
            <a:ext cx="340930" cy="417152"/>
            <a:chOff x="606645" y="1011196"/>
            <a:chExt cx="588520" cy="720096"/>
          </a:xfrm>
        </p:grpSpPr>
        <p:sp>
          <p:nvSpPr>
            <p:cNvPr id="891" name="Google Shape;891;p3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38"/>
          <p:cNvGrpSpPr/>
          <p:nvPr/>
        </p:nvGrpSpPr>
        <p:grpSpPr>
          <a:xfrm>
            <a:off x="6412610" y="736305"/>
            <a:ext cx="279266" cy="417173"/>
            <a:chOff x="11033597" y="1011159"/>
            <a:chExt cx="482075" cy="720133"/>
          </a:xfrm>
        </p:grpSpPr>
        <p:sp>
          <p:nvSpPr>
            <p:cNvPr id="896" name="Google Shape;896;p3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38"/>
          <p:cNvGrpSpPr/>
          <p:nvPr/>
        </p:nvGrpSpPr>
        <p:grpSpPr>
          <a:xfrm>
            <a:off x="5101337" y="693543"/>
            <a:ext cx="431157" cy="459935"/>
            <a:chOff x="8770051" y="937343"/>
            <a:chExt cx="744273" cy="793950"/>
          </a:xfrm>
        </p:grpSpPr>
        <p:sp>
          <p:nvSpPr>
            <p:cNvPr id="901" name="Google Shape;901;p3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6" name="Google Shape;906;p3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07" name="Google Shape;907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7" name="Google Shape;917;p38"/>
          <p:cNvGrpSpPr/>
          <p:nvPr/>
        </p:nvGrpSpPr>
        <p:grpSpPr>
          <a:xfrm>
            <a:off x="3790065" y="693543"/>
            <a:ext cx="431157" cy="459935"/>
            <a:chOff x="6506504" y="937343"/>
            <a:chExt cx="744273" cy="793950"/>
          </a:xfrm>
        </p:grpSpPr>
        <p:sp>
          <p:nvSpPr>
            <p:cNvPr id="918" name="Google Shape;918;p3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1" name="Google Shape;921;p3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22" name="Google Shape;922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2" name="Google Shape;932;p38"/>
          <p:cNvGrpSpPr/>
          <p:nvPr/>
        </p:nvGrpSpPr>
        <p:grpSpPr>
          <a:xfrm>
            <a:off x="4445701" y="693543"/>
            <a:ext cx="431157" cy="459935"/>
            <a:chOff x="7638277" y="937343"/>
            <a:chExt cx="744273" cy="793950"/>
          </a:xfrm>
        </p:grpSpPr>
        <p:sp>
          <p:nvSpPr>
            <p:cNvPr id="933" name="Google Shape;933;p3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7" name="Google Shape;937;p3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38" name="Google Shape;938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8" name="Google Shape;948;p38"/>
          <p:cNvGrpSpPr/>
          <p:nvPr/>
        </p:nvGrpSpPr>
        <p:grpSpPr>
          <a:xfrm>
            <a:off x="2143577" y="2742669"/>
            <a:ext cx="417189" cy="375061"/>
            <a:chOff x="3778727" y="4460423"/>
            <a:chExt cx="720160" cy="647438"/>
          </a:xfrm>
        </p:grpSpPr>
        <p:sp>
          <p:nvSpPr>
            <p:cNvPr id="949" name="Google Shape;949;p3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38"/>
          <p:cNvGrpSpPr/>
          <p:nvPr/>
        </p:nvGrpSpPr>
        <p:grpSpPr>
          <a:xfrm>
            <a:off x="343803" y="2728702"/>
            <a:ext cx="417096" cy="402996"/>
            <a:chOff x="557494" y="4436312"/>
            <a:chExt cx="720000" cy="695660"/>
          </a:xfrm>
        </p:grpSpPr>
        <p:sp>
          <p:nvSpPr>
            <p:cNvPr id="957" name="Google Shape;957;p3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38"/>
          <p:cNvGrpSpPr/>
          <p:nvPr/>
        </p:nvGrpSpPr>
        <p:grpSpPr>
          <a:xfrm>
            <a:off x="3343454" y="2721599"/>
            <a:ext cx="417239" cy="417201"/>
            <a:chOff x="5926265" y="4424051"/>
            <a:chExt cx="720246" cy="720181"/>
          </a:xfrm>
        </p:grpSpPr>
        <p:sp>
          <p:nvSpPr>
            <p:cNvPr id="962" name="Google Shape;962;p3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38"/>
          <p:cNvGrpSpPr/>
          <p:nvPr/>
        </p:nvGrpSpPr>
        <p:grpSpPr>
          <a:xfrm>
            <a:off x="943676" y="2739899"/>
            <a:ext cx="417096" cy="380601"/>
            <a:chOff x="1631150" y="4455641"/>
            <a:chExt cx="720000" cy="657002"/>
          </a:xfrm>
        </p:grpSpPr>
        <p:sp>
          <p:nvSpPr>
            <p:cNvPr id="967" name="Google Shape;967;p3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38"/>
          <p:cNvGrpSpPr/>
          <p:nvPr/>
        </p:nvGrpSpPr>
        <p:grpSpPr>
          <a:xfrm>
            <a:off x="1543591" y="2739352"/>
            <a:ext cx="417096" cy="381695"/>
            <a:chOff x="2704878" y="4454697"/>
            <a:chExt cx="720000" cy="658889"/>
          </a:xfrm>
        </p:grpSpPr>
        <p:sp>
          <p:nvSpPr>
            <p:cNvPr id="973" name="Google Shape;973;p3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38"/>
          <p:cNvGrpSpPr/>
          <p:nvPr/>
        </p:nvGrpSpPr>
        <p:grpSpPr>
          <a:xfrm>
            <a:off x="2743623" y="2741185"/>
            <a:ext cx="416973" cy="378029"/>
            <a:chOff x="4852681" y="4457861"/>
            <a:chExt cx="719788" cy="652561"/>
          </a:xfrm>
        </p:grpSpPr>
        <p:sp>
          <p:nvSpPr>
            <p:cNvPr id="980" name="Google Shape;980;p3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38"/>
          <p:cNvGrpSpPr/>
          <p:nvPr/>
        </p:nvGrpSpPr>
        <p:grpSpPr>
          <a:xfrm>
            <a:off x="3943551" y="2732235"/>
            <a:ext cx="417226" cy="395930"/>
            <a:chOff x="7000306" y="4442411"/>
            <a:chExt cx="720224" cy="683463"/>
          </a:xfrm>
        </p:grpSpPr>
        <p:sp>
          <p:nvSpPr>
            <p:cNvPr id="984" name="Google Shape;984;p3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38"/>
          <p:cNvGrpSpPr/>
          <p:nvPr/>
        </p:nvGrpSpPr>
        <p:grpSpPr>
          <a:xfrm>
            <a:off x="4543634" y="2730173"/>
            <a:ext cx="417189" cy="400053"/>
            <a:chOff x="8074325" y="4438852"/>
            <a:chExt cx="720160" cy="690579"/>
          </a:xfrm>
        </p:grpSpPr>
        <p:sp>
          <p:nvSpPr>
            <p:cNvPr id="990" name="Google Shape;990;p3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38"/>
          <p:cNvGrpSpPr/>
          <p:nvPr/>
        </p:nvGrpSpPr>
        <p:grpSpPr>
          <a:xfrm>
            <a:off x="5743737" y="2743229"/>
            <a:ext cx="417048" cy="373939"/>
            <a:chOff x="9878975" y="4425243"/>
            <a:chExt cx="719918" cy="645502"/>
          </a:xfrm>
        </p:grpSpPr>
        <p:sp>
          <p:nvSpPr>
            <p:cNvPr id="997" name="Google Shape;997;p3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38"/>
          <p:cNvGrpSpPr/>
          <p:nvPr/>
        </p:nvGrpSpPr>
        <p:grpSpPr>
          <a:xfrm>
            <a:off x="6343642" y="2732747"/>
            <a:ext cx="417195" cy="394901"/>
            <a:chOff x="10914544" y="4407150"/>
            <a:chExt cx="720170" cy="681687"/>
          </a:xfrm>
        </p:grpSpPr>
        <p:sp>
          <p:nvSpPr>
            <p:cNvPr id="1001" name="Google Shape;1001;p3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38"/>
          <p:cNvGrpSpPr/>
          <p:nvPr/>
        </p:nvGrpSpPr>
        <p:grpSpPr>
          <a:xfrm>
            <a:off x="5143668" y="2740341"/>
            <a:ext cx="417213" cy="379713"/>
            <a:chOff x="8843122" y="4420259"/>
            <a:chExt cx="720202" cy="655469"/>
          </a:xfrm>
        </p:grpSpPr>
        <p:sp>
          <p:nvSpPr>
            <p:cNvPr id="1006" name="Google Shape;1006;p3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38"/>
          <p:cNvGrpSpPr/>
          <p:nvPr/>
        </p:nvGrpSpPr>
        <p:grpSpPr>
          <a:xfrm>
            <a:off x="2151609" y="2083891"/>
            <a:ext cx="417220" cy="369215"/>
            <a:chOff x="1510757" y="3225422"/>
            <a:chExt cx="720214" cy="637347"/>
          </a:xfrm>
        </p:grpSpPr>
        <p:sp>
          <p:nvSpPr>
            <p:cNvPr id="1013" name="Google Shape;1013;p3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38"/>
          <p:cNvGrpSpPr/>
          <p:nvPr/>
        </p:nvGrpSpPr>
        <p:grpSpPr>
          <a:xfrm>
            <a:off x="2798658" y="2100287"/>
            <a:ext cx="417178" cy="336422"/>
            <a:chOff x="2595501" y="3253725"/>
            <a:chExt cx="720141" cy="580739"/>
          </a:xfrm>
        </p:grpSpPr>
        <p:sp>
          <p:nvSpPr>
            <p:cNvPr id="1021" name="Google Shape;1021;p3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38"/>
          <p:cNvGrpSpPr/>
          <p:nvPr/>
        </p:nvGrpSpPr>
        <p:grpSpPr>
          <a:xfrm>
            <a:off x="4092650" y="2060015"/>
            <a:ext cx="415410" cy="416966"/>
            <a:chOff x="4764809" y="3184208"/>
            <a:chExt cx="717090" cy="719775"/>
          </a:xfrm>
        </p:grpSpPr>
        <p:sp>
          <p:nvSpPr>
            <p:cNvPr id="1026" name="Google Shape;1026;p3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38"/>
          <p:cNvGrpSpPr/>
          <p:nvPr/>
        </p:nvGrpSpPr>
        <p:grpSpPr>
          <a:xfrm>
            <a:off x="3445664" y="2087122"/>
            <a:ext cx="417157" cy="362752"/>
            <a:chOff x="3680173" y="3231000"/>
            <a:chExt cx="720106" cy="626190"/>
          </a:xfrm>
        </p:grpSpPr>
        <p:sp>
          <p:nvSpPr>
            <p:cNvPr id="1030" name="Google Shape;1030;p3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38"/>
          <p:cNvGrpSpPr/>
          <p:nvPr/>
        </p:nvGrpSpPr>
        <p:grpSpPr>
          <a:xfrm>
            <a:off x="5384857" y="2059978"/>
            <a:ext cx="414853" cy="417040"/>
            <a:chOff x="6931035" y="3184144"/>
            <a:chExt cx="716128" cy="719903"/>
          </a:xfrm>
        </p:grpSpPr>
        <p:sp>
          <p:nvSpPr>
            <p:cNvPr id="1034" name="Google Shape;1034;p3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38"/>
          <p:cNvGrpSpPr/>
          <p:nvPr/>
        </p:nvGrpSpPr>
        <p:grpSpPr>
          <a:xfrm>
            <a:off x="4737889" y="2059934"/>
            <a:ext cx="417140" cy="417128"/>
            <a:chOff x="5846429" y="3184067"/>
            <a:chExt cx="720076" cy="720055"/>
          </a:xfrm>
        </p:grpSpPr>
        <p:sp>
          <p:nvSpPr>
            <p:cNvPr id="1039" name="Google Shape;1039;p3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38"/>
          <p:cNvGrpSpPr/>
          <p:nvPr/>
        </p:nvGrpSpPr>
        <p:grpSpPr>
          <a:xfrm>
            <a:off x="1637561" y="2059883"/>
            <a:ext cx="284220" cy="417231"/>
            <a:chOff x="655600" y="3183978"/>
            <a:chExt cx="490627" cy="720234"/>
          </a:xfrm>
        </p:grpSpPr>
        <p:sp>
          <p:nvSpPr>
            <p:cNvPr id="1044" name="Google Shape;1044;p3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38"/>
          <p:cNvGrpSpPr/>
          <p:nvPr/>
        </p:nvGrpSpPr>
        <p:grpSpPr>
          <a:xfrm>
            <a:off x="6029539" y="2059991"/>
            <a:ext cx="177613" cy="417014"/>
            <a:chOff x="8011692" y="3184166"/>
            <a:chExt cx="306600" cy="719859"/>
          </a:xfrm>
        </p:grpSpPr>
        <p:sp>
          <p:nvSpPr>
            <p:cNvPr id="1050" name="Google Shape;1050;p3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38"/>
          <p:cNvGrpSpPr/>
          <p:nvPr/>
        </p:nvGrpSpPr>
        <p:grpSpPr>
          <a:xfrm>
            <a:off x="6436631" y="2059797"/>
            <a:ext cx="230484" cy="417114"/>
            <a:chOff x="4556125" y="630237"/>
            <a:chExt cx="3081338" cy="5568950"/>
          </a:xfrm>
        </p:grpSpPr>
        <p:sp>
          <p:nvSpPr>
            <p:cNvPr id="1057" name="Google Shape;1057;p3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>
            <a:off x="990644" y="2059944"/>
            <a:ext cx="417178" cy="417111"/>
            <a:chOff x="1674084" y="3214987"/>
            <a:chExt cx="720142" cy="720027"/>
          </a:xfrm>
        </p:grpSpPr>
        <p:sp>
          <p:nvSpPr>
            <p:cNvPr id="1065" name="Google Shape;1065;p3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38"/>
          <p:cNvGrpSpPr/>
          <p:nvPr/>
        </p:nvGrpSpPr>
        <p:grpSpPr>
          <a:xfrm>
            <a:off x="343813" y="2059908"/>
            <a:ext cx="417001" cy="417183"/>
            <a:chOff x="557511" y="3214925"/>
            <a:chExt cx="719836" cy="720150"/>
          </a:xfrm>
        </p:grpSpPr>
        <p:sp>
          <p:nvSpPr>
            <p:cNvPr id="1078" name="Google Shape;1078;p3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38"/>
          <p:cNvGrpSpPr/>
          <p:nvPr/>
        </p:nvGrpSpPr>
        <p:grpSpPr>
          <a:xfrm>
            <a:off x="291261" y="3404114"/>
            <a:ext cx="417137" cy="374652"/>
            <a:chOff x="1147762" y="1131887"/>
            <a:chExt cx="5137150" cy="4619626"/>
          </a:xfrm>
        </p:grpSpPr>
        <p:sp>
          <p:nvSpPr>
            <p:cNvPr id="1083" name="Google Shape;1083;p3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38"/>
          <p:cNvGrpSpPr/>
          <p:nvPr/>
        </p:nvGrpSpPr>
        <p:grpSpPr>
          <a:xfrm>
            <a:off x="1037479" y="3398208"/>
            <a:ext cx="417229" cy="386736"/>
            <a:chOff x="1570037" y="1341437"/>
            <a:chExt cx="4943475" cy="4576762"/>
          </a:xfrm>
        </p:grpSpPr>
        <p:sp>
          <p:nvSpPr>
            <p:cNvPr id="1087" name="Google Shape;1087;p3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>
            <a:off x="3363412" y="3383305"/>
            <a:ext cx="413027" cy="417135"/>
            <a:chOff x="5770007" y="5489899"/>
            <a:chExt cx="712976" cy="720067"/>
          </a:xfrm>
        </p:grpSpPr>
        <p:sp>
          <p:nvSpPr>
            <p:cNvPr id="1094" name="Google Shape;1094;p3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38"/>
          <p:cNvGrpSpPr/>
          <p:nvPr/>
        </p:nvGrpSpPr>
        <p:grpSpPr>
          <a:xfrm>
            <a:off x="4105357" y="3404333"/>
            <a:ext cx="417069" cy="375117"/>
            <a:chOff x="7050768" y="5526199"/>
            <a:chExt cx="719953" cy="647534"/>
          </a:xfrm>
        </p:grpSpPr>
        <p:sp>
          <p:nvSpPr>
            <p:cNvPr id="1103" name="Google Shape;1103;p3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38"/>
          <p:cNvGrpSpPr/>
          <p:nvPr/>
        </p:nvGrpSpPr>
        <p:grpSpPr>
          <a:xfrm>
            <a:off x="5597608" y="3404399"/>
            <a:ext cx="417097" cy="374955"/>
            <a:chOff x="9626723" y="5526313"/>
            <a:chExt cx="720002" cy="647256"/>
          </a:xfrm>
        </p:grpSpPr>
        <p:sp>
          <p:nvSpPr>
            <p:cNvPr id="1116" name="Google Shape;1116;p3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38"/>
          <p:cNvGrpSpPr/>
          <p:nvPr/>
        </p:nvGrpSpPr>
        <p:grpSpPr>
          <a:xfrm>
            <a:off x="6343716" y="3383283"/>
            <a:ext cx="417004" cy="417155"/>
            <a:chOff x="10914672" y="5489861"/>
            <a:chExt cx="719842" cy="720102"/>
          </a:xfrm>
        </p:grpSpPr>
        <p:sp>
          <p:nvSpPr>
            <p:cNvPr id="1129" name="Google Shape;1129;p3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38"/>
          <p:cNvGrpSpPr/>
          <p:nvPr/>
        </p:nvGrpSpPr>
        <p:grpSpPr>
          <a:xfrm>
            <a:off x="4851443" y="3392889"/>
            <a:ext cx="417228" cy="397972"/>
            <a:chOff x="8338678" y="5506443"/>
            <a:chExt cx="720227" cy="686988"/>
          </a:xfrm>
        </p:grpSpPr>
        <p:sp>
          <p:nvSpPr>
            <p:cNvPr id="1142" name="Google Shape;1142;p3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38"/>
          <p:cNvGrpSpPr/>
          <p:nvPr/>
        </p:nvGrpSpPr>
        <p:grpSpPr>
          <a:xfrm>
            <a:off x="1783359" y="3443977"/>
            <a:ext cx="1251086" cy="295765"/>
            <a:chOff x="3042485" y="5594633"/>
            <a:chExt cx="2159652" cy="510557"/>
          </a:xfrm>
        </p:grpSpPr>
        <p:sp>
          <p:nvSpPr>
            <p:cNvPr id="1149" name="Google Shape;1149;p3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38"/>
          <p:cNvGrpSpPr/>
          <p:nvPr/>
        </p:nvGrpSpPr>
        <p:grpSpPr>
          <a:xfrm>
            <a:off x="1037374" y="4046249"/>
            <a:ext cx="417152" cy="414542"/>
            <a:chOff x="1442627" y="5710929"/>
            <a:chExt cx="594318" cy="590600"/>
          </a:xfrm>
        </p:grpSpPr>
        <p:sp>
          <p:nvSpPr>
            <p:cNvPr id="1165" name="Google Shape;1165;p3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38"/>
          <p:cNvGrpSpPr/>
          <p:nvPr/>
        </p:nvGrpSpPr>
        <p:grpSpPr>
          <a:xfrm>
            <a:off x="5631403" y="4044919"/>
            <a:ext cx="349128" cy="417201"/>
            <a:chOff x="8095060" y="5664590"/>
            <a:chExt cx="497404" cy="594389"/>
          </a:xfrm>
        </p:grpSpPr>
        <p:grpSp>
          <p:nvGrpSpPr>
            <p:cNvPr id="1171" name="Google Shape;1171;p3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72" name="Google Shape;1172;p3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5" name="Google Shape;1175;p3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76" name="Google Shape;1176;p3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9" name="Google Shape;1179;p3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80" name="Google Shape;1180;p3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3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84" name="Google Shape;1184;p3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7" name="Google Shape;1187;p38"/>
          <p:cNvGrpSpPr/>
          <p:nvPr/>
        </p:nvGrpSpPr>
        <p:grpSpPr>
          <a:xfrm>
            <a:off x="1965401" y="4044946"/>
            <a:ext cx="521429" cy="417147"/>
            <a:chOff x="4607809" y="5664627"/>
            <a:chExt cx="742883" cy="594312"/>
          </a:xfrm>
        </p:grpSpPr>
        <p:sp>
          <p:nvSpPr>
            <p:cNvPr id="1188" name="Google Shape;1188;p3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38"/>
          <p:cNvGrpSpPr/>
          <p:nvPr/>
        </p:nvGrpSpPr>
        <p:grpSpPr>
          <a:xfrm>
            <a:off x="2997758" y="4044999"/>
            <a:ext cx="1010610" cy="417041"/>
            <a:chOff x="2571250" y="5664711"/>
            <a:chExt cx="1439820" cy="594160"/>
          </a:xfrm>
        </p:grpSpPr>
        <p:sp>
          <p:nvSpPr>
            <p:cNvPr id="1197" name="Google Shape;1197;p3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38"/>
          <p:cNvGrpSpPr/>
          <p:nvPr/>
        </p:nvGrpSpPr>
        <p:grpSpPr>
          <a:xfrm>
            <a:off x="4519245" y="4044805"/>
            <a:ext cx="601267" cy="417430"/>
            <a:chOff x="6332670" y="5663946"/>
            <a:chExt cx="856627" cy="594715"/>
          </a:xfrm>
        </p:grpSpPr>
        <p:grpSp>
          <p:nvGrpSpPr>
            <p:cNvPr id="1222" name="Google Shape;1222;p3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23" name="Google Shape;1223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5" name="Google Shape;1225;p3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26" name="Google Shape;1226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8" name="Google Shape;1228;p3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29" name="Google Shape;1229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31" name="Google Shape;1231;p38"/>
          <p:cNvSpPr txBox="1"/>
          <p:nvPr>
            <p:ph type="title"/>
          </p:nvPr>
        </p:nvSpPr>
        <p:spPr>
          <a:xfrm>
            <a:off x="291300" y="340200"/>
            <a:ext cx="7603200" cy="31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Diagrams and infographics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232" name="Google Shape;1232;p38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D3E7C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rgbClr val="1D3E7C"/>
                </a:highlight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 and many more...</a:t>
            </a:r>
            <a:endParaRPr sz="2400">
              <a:solidFill>
                <a:schemeClr val="lt1"/>
              </a:solidFill>
              <a:highlight>
                <a:srgbClr val="1D3E7C"/>
              </a:highlight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sp>
        <p:nvSpPr>
          <p:cNvPr id="1238" name="Google Shape;1238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D966"/>
                </a:solidFill>
              </a:rPr>
              <a:t>😉</a:t>
            </a:r>
            <a:endParaRPr sz="9600">
              <a:solidFill>
                <a:srgbClr val="FFD966"/>
              </a:solidFill>
            </a:endParaRPr>
          </a:p>
        </p:txBody>
      </p:sp>
      <p:sp>
        <p:nvSpPr>
          <p:cNvPr id="1239" name="Google Shape;1239;p39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0" name="Google Shape;1240;p39"/>
          <p:cNvSpPr txBox="1"/>
          <p:nvPr>
            <p:ph idx="4294967295" type="body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Now you can use any emoji as an icon!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And of course it resizes without losing quality and you can change the color.</a:t>
            </a:r>
            <a:br>
              <a:rPr lang="en" sz="1400">
                <a:solidFill>
                  <a:schemeClr val="lt1"/>
                </a:solidFill>
              </a:rPr>
            </a:b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How? Follow Google instructions </a:t>
            </a:r>
            <a:r>
              <a:rPr lang="en" sz="1400" u="sng">
                <a:solidFill>
                  <a:schemeClr val="lt1"/>
                </a:solidFill>
                <a:hlinkClick r:id="rId3"/>
              </a:rPr>
              <a:t>https://twitter.com/googledocs/status/730087240156643328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" name="Google Shape;1245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47" name="Google Shape;1247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48" name="Google Shape;1248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49" name="Google Shape;1249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1" name="Google Shape;1251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52" name="Google Shape;1252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4" name="Google Shape;1254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55" name="Google Shape;1255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7" name="Google Shape;1257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58" name="Google Shape;1258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4294967295" type="ctrTitle"/>
          </p:nvPr>
        </p:nvSpPr>
        <p:spPr>
          <a:xfrm>
            <a:off x="3802275" y="1888150"/>
            <a:ext cx="4730700" cy="3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DF6DA"/>
                </a:solidFill>
              </a:rPr>
              <a:t>HELLO!</a:t>
            </a:r>
            <a:endParaRPr sz="2400">
              <a:solidFill>
                <a:srgbClr val="FDF6DA"/>
              </a:solidFill>
            </a:endParaRPr>
          </a:p>
        </p:txBody>
      </p:sp>
      <p:sp>
        <p:nvSpPr>
          <p:cNvPr id="91" name="Google Shape;91;p14"/>
          <p:cNvSpPr txBox="1"/>
          <p:nvPr>
            <p:ph idx="4294967295" type="subTitle"/>
          </p:nvPr>
        </p:nvSpPr>
        <p:spPr>
          <a:xfrm>
            <a:off x="3802275" y="2325775"/>
            <a:ext cx="4730700" cy="10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I am Jayden Smith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I am here because I love to give presentations.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You can find me at @username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173450"/>
            <a:ext cx="2796600" cy="2796600"/>
          </a:xfrm>
          <a:prstGeom prst="octagon">
            <a:avLst>
              <a:gd fmla="val 29289" name="adj"/>
            </a:avLst>
          </a:prstGeom>
          <a:noFill/>
          <a:ln cap="flat" cmpd="thinThick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85750" rotWithShape="0" algn="bl" dist="9525">
              <a:srgbClr val="010E1B">
                <a:alpha val="50000"/>
              </a:srgbClr>
            </a:outerShdw>
          </a:effectLst>
        </p:spPr>
      </p:pic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1991250" y="1583350"/>
            <a:ext cx="3615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1991250" y="2840051"/>
            <a:ext cx="3615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0" y="1798400"/>
            <a:ext cx="1527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</a:t>
            </a:r>
            <a:endParaRPr sz="600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1991250" y="604500"/>
            <a:ext cx="3615600" cy="393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◎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◎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◎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4294967295" type="ctrTitle"/>
          </p:nvPr>
        </p:nvSpPr>
        <p:spPr>
          <a:xfrm>
            <a:off x="3722725" y="1608150"/>
            <a:ext cx="4699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DF6DA"/>
                </a:solidFill>
              </a:rPr>
              <a:t>BIG CONCEPT</a:t>
            </a:r>
            <a:endParaRPr sz="6000">
              <a:solidFill>
                <a:srgbClr val="FDF6DA"/>
              </a:solidFill>
            </a:endParaRPr>
          </a:p>
        </p:txBody>
      </p:sp>
      <p:sp>
        <p:nvSpPr>
          <p:cNvPr id="119" name="Google Shape;119;p18"/>
          <p:cNvSpPr txBox="1"/>
          <p:nvPr>
            <p:ph idx="4294967295" type="subTitle"/>
          </p:nvPr>
        </p:nvSpPr>
        <p:spPr>
          <a:xfrm>
            <a:off x="3722725" y="2750555"/>
            <a:ext cx="4699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20" name="Google Shape;120;p18"/>
          <p:cNvGrpSpPr/>
          <p:nvPr/>
        </p:nvGrpSpPr>
        <p:grpSpPr>
          <a:xfrm>
            <a:off x="1291544" y="1123522"/>
            <a:ext cx="1840997" cy="1840987"/>
            <a:chOff x="6643075" y="3664250"/>
            <a:chExt cx="407950" cy="407975"/>
          </a:xfrm>
        </p:grpSpPr>
        <p:sp>
          <p:nvSpPr>
            <p:cNvPr id="121" name="Google Shape;121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8"/>
          <p:cNvGrpSpPr/>
          <p:nvPr/>
        </p:nvGrpSpPr>
        <p:grpSpPr>
          <a:xfrm rot="-587347">
            <a:off x="1183544" y="3204300"/>
            <a:ext cx="756889" cy="756846"/>
            <a:chOff x="576250" y="4319400"/>
            <a:chExt cx="442075" cy="442050"/>
          </a:xfrm>
        </p:grpSpPr>
        <p:sp>
          <p:nvSpPr>
            <p:cNvPr id="124" name="Google Shape;124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18"/>
          <p:cNvSpPr/>
          <p:nvPr/>
        </p:nvSpPr>
        <p:spPr>
          <a:xfrm>
            <a:off x="851504" y="1548807"/>
            <a:ext cx="287750" cy="27479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rot="2697479">
            <a:off x="2747802" y="2955516"/>
            <a:ext cx="436838" cy="41710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3093385" y="2717391"/>
            <a:ext cx="174983" cy="16711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 rot="1280255">
            <a:off x="652129" y="2377597"/>
            <a:ext cx="174931" cy="16712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2183375" y="1026000"/>
            <a:ext cx="24672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9" name="Google Shape;139;p19"/>
          <p:cNvSpPr txBox="1"/>
          <p:nvPr>
            <p:ph idx="2" type="body"/>
          </p:nvPr>
        </p:nvSpPr>
        <p:spPr>
          <a:xfrm>
            <a:off x="5061144" y="1026000"/>
            <a:ext cx="24672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2183375" y="1026000"/>
            <a:ext cx="16635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7" name="Google Shape;147;p20"/>
          <p:cNvSpPr txBox="1"/>
          <p:nvPr>
            <p:ph idx="2" type="body"/>
          </p:nvPr>
        </p:nvSpPr>
        <p:spPr>
          <a:xfrm>
            <a:off x="4028447" y="1026000"/>
            <a:ext cx="16635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8" name="Google Shape;148;p20"/>
          <p:cNvSpPr txBox="1"/>
          <p:nvPr>
            <p:ph idx="3" type="body"/>
          </p:nvPr>
        </p:nvSpPr>
        <p:spPr>
          <a:xfrm>
            <a:off x="5873519" y="1026000"/>
            <a:ext cx="16635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ctavia template">
  <a:themeElements>
    <a:clrScheme name="Custom 347">
      <a:dk1>
        <a:srgbClr val="000000"/>
      </a:dk1>
      <a:lt1>
        <a:srgbClr val="FFFFFF"/>
      </a:lt1>
      <a:dk2>
        <a:srgbClr val="6B6E81"/>
      </a:dk2>
      <a:lt2>
        <a:srgbClr val="D9DCE6"/>
      </a:lt2>
      <a:accent1>
        <a:srgbClr val="1D3E7C"/>
      </a:accent1>
      <a:accent2>
        <a:srgbClr val="5A7EC2"/>
      </a:accent2>
      <a:accent3>
        <a:srgbClr val="A3D4F3"/>
      </a:accent3>
      <a:accent4>
        <a:srgbClr val="FDF6DA"/>
      </a:accent4>
      <a:accent5>
        <a:srgbClr val="FAE388"/>
      </a:accent5>
      <a:accent6>
        <a:srgbClr val="F8C03E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