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Chiv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DE510FB-84FB-4482-81AF-1DC4EF27FB47}">
  <a:tblStyle styleId="{0DE510FB-84FB-4482-81AF-1DC4EF27FB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Chivo-bold.fntdata"/><Relationship Id="rId41" Type="http://schemas.openxmlformats.org/officeDocument/2006/relationships/font" Target="fonts/Chivo-regular.fntdata"/><Relationship Id="rId22" Type="http://schemas.openxmlformats.org/officeDocument/2006/relationships/slide" Target="slides/slide17.xml"/><Relationship Id="rId44" Type="http://schemas.openxmlformats.org/officeDocument/2006/relationships/font" Target="fonts/Chivo-boldItalic.fntdata"/><Relationship Id="rId21" Type="http://schemas.openxmlformats.org/officeDocument/2006/relationships/slide" Target="slides/slide16.xml"/><Relationship Id="rId43" Type="http://schemas.openxmlformats.org/officeDocument/2006/relationships/font" Target="fonts/Chiv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RobotoSlab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7b431fe68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7b431fe68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708db37306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708db37306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rect b="b" l="l" r="r" t="t"/>
              <a:pathLst>
                <a:path extrusionOk="0" h="635496" w="2856819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rect b="b" l="l" r="r" t="t"/>
              <a:pathLst>
                <a:path extrusionOk="0" h="385464" w="642784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rect b="b" l="l" r="r" t="t"/>
              <a:pathLst>
                <a:path extrusionOk="0" h="314027" w="1781048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rect b="b" l="l" r="r" t="t"/>
              <a:pathLst>
                <a:path extrusionOk="0" h="455414" w="104006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rect b="b" l="l" r="r" t="t"/>
              <a:pathLst>
                <a:path extrusionOk="0" h="461367" w="1077258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rect b="b" l="l" r="r" t="t"/>
              <a:pathLst>
                <a:path extrusionOk="0" h="324445" w="299073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rect b="b" l="l" r="r" t="t"/>
              <a:pathLst>
                <a:path extrusionOk="0" h="370582" w="557972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rect b="b" l="l" r="r" t="t"/>
              <a:pathLst>
                <a:path extrusionOk="0" h="305097" w="19343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rect b="b" l="l" r="r" t="t"/>
              <a:pathLst>
                <a:path extrusionOk="0" h="1607343" w="2856819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rect b="b" l="l" r="r" t="t"/>
              <a:pathLst>
                <a:path extrusionOk="0" h="223242" w="319904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rect b="b" l="l" r="r" t="t"/>
              <a:pathLst>
                <a:path extrusionOk="0" h="242589" w="1380795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rect b="b" l="l" r="r" t="t"/>
              <a:pathLst>
                <a:path extrusionOk="0" h="202406" w="202358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rect b="b" l="l" r="r" t="t"/>
              <a:pathLst>
                <a:path extrusionOk="0" h="506015" w="2856819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rect b="b" l="l" r="r" t="t"/>
              <a:pathLst>
                <a:path extrusionOk="0" h="253007" w="1434361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rect b="b" l="l" r="r" t="t"/>
              <a:pathLst>
                <a:path extrusionOk="0" h="342304" w="989471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rect b="b" l="l" r="r" t="t"/>
              <a:pathLst>
                <a:path extrusionOk="0" h="218777" w="288657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rect b="b" l="l" r="r" t="t"/>
              <a:pathLst>
                <a:path extrusionOk="0" h="254496" w="493991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rect b="b" l="l" r="r" t="t"/>
              <a:pathLst>
                <a:path extrusionOk="0" h="193476" w="144328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rect b="b" l="l" r="r" t="t"/>
              <a:pathLst>
                <a:path extrusionOk="0" h="334863" w="949297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rect b="b" l="l" r="r" t="t"/>
              <a:pathLst>
                <a:path extrusionOk="0" h="278308" w="629392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rect b="b" l="l" r="r" t="t"/>
              <a:pathLst>
                <a:path extrusionOk="0" h="297656" w="735035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rect b="b" l="l" r="r" t="t"/>
              <a:pathLst>
                <a:path extrusionOk="0" h="250031" w="470184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rect b="b" l="l" r="r" t="t"/>
              <a:pathLst>
                <a:path extrusionOk="0" h="635496" w="2856819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rect b="b" l="l" r="r" t="t"/>
              <a:pathLst>
                <a:path extrusionOk="0" h="385464" w="642784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rect b="b" l="l" r="r" t="t"/>
              <a:pathLst>
                <a:path extrusionOk="0" h="314027" w="1781048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rect b="b" l="l" r="r" t="t"/>
              <a:pathLst>
                <a:path extrusionOk="0" h="455414" w="104006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rect b="b" l="l" r="r" t="t"/>
              <a:pathLst>
                <a:path extrusionOk="0" h="461367" w="1077258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rect b="b" l="l" r="r" t="t"/>
              <a:pathLst>
                <a:path extrusionOk="0" h="324445" w="299073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rect b="b" l="l" r="r" t="t"/>
              <a:pathLst>
                <a:path extrusionOk="0" h="370582" w="557972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rect b="b" l="l" r="r" t="t"/>
              <a:pathLst>
                <a:path extrusionOk="0" h="305097" w="19343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rect b="b" l="l" r="r" t="t"/>
              <a:pathLst>
                <a:path extrusionOk="0" h="506015" w="2856819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rect b="b" l="l" r="r" t="t"/>
              <a:pathLst>
                <a:path extrusionOk="0" h="253007" w="1434361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rect b="b" l="l" r="r" t="t"/>
              <a:pathLst>
                <a:path extrusionOk="0" h="342304" w="989471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rect b="b" l="l" r="r" t="t"/>
              <a:pathLst>
                <a:path extrusionOk="0" h="218777" w="288657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rect b="b" l="l" r="r" t="t"/>
              <a:pathLst>
                <a:path extrusionOk="0" h="254496" w="493991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rect b="b" l="l" r="r" t="t"/>
              <a:pathLst>
                <a:path extrusionOk="0" h="193476" w="144328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rect b="b" l="l" r="r" t="t"/>
              <a:pathLst>
                <a:path extrusionOk="0" h="334863" w="949297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rect b="b" l="l" r="r" t="t"/>
              <a:pathLst>
                <a:path extrusionOk="0" h="278308" w="629392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rect b="b" l="l" r="r" t="t"/>
              <a:pathLst>
                <a:path extrusionOk="0" h="297656" w="735035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rect b="b" l="l" r="r" t="t"/>
              <a:pathLst>
                <a:path extrusionOk="0" h="250031" w="470184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rect b="b" l="l" r="r" t="t"/>
              <a:pathLst>
                <a:path extrusionOk="0" h="1055191" w="2856819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rect b="b" l="l" r="r" t="t"/>
              <a:pathLst>
                <a:path extrusionOk="0" h="250031" w="471672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rect b="b" l="l" r="r" t="t"/>
              <a:pathLst>
                <a:path extrusionOk="0" h="349746" w="1029645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rect b="b" l="l" r="r" t="t"/>
              <a:pathLst>
                <a:path extrusionOk="0" h="319980" w="868949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rect b="b" l="l" r="r" t="t"/>
              <a:pathLst>
                <a:path extrusionOk="0" h="209847" w="23658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rect b="b" l="l" r="r" t="t"/>
              <a:pathLst>
                <a:path extrusionOk="0" h="324445" w="886804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rect b="b" l="l" r="r" t="t"/>
              <a:pathLst>
                <a:path extrusionOk="0" h="284261" w="660639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rect b="b" l="l" r="r" t="t"/>
              <a:pathLst>
                <a:path extrusionOk="0" h="253007" w="1438825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3" name="Google Shape;93;p8"/>
          <p:cNvSpPr txBox="1"/>
          <p:nvPr>
            <p:ph idx="2" type="body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4" name="Google Shape;94;p8"/>
          <p:cNvSpPr txBox="1"/>
          <p:nvPr>
            <p:ph idx="3" type="body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rect b="b" l="l" r="r" t="t"/>
              <a:pathLst>
                <a:path extrusionOk="0" h="1607343" w="2856819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rect b="b" l="l" r="r" t="t"/>
              <a:pathLst>
                <a:path extrusionOk="0" h="223242" w="319904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rect b="b" l="l" r="r" t="t"/>
              <a:pathLst>
                <a:path extrusionOk="0" h="242589" w="1380795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rect b="b" l="l" r="r" t="t"/>
              <a:pathLst>
                <a:path extrusionOk="0" h="202406" w="202358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14" name="Google Shape;114;p1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chiv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picture is worth a thousand words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idx="4294967295" type="title"/>
          </p:nvPr>
        </p:nvSpPr>
        <p:spPr>
          <a:xfrm>
            <a:off x="5943600" y="4231450"/>
            <a:ext cx="2743200" cy="7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Want big impact?</a:t>
            </a:r>
            <a:endParaRPr b="0" sz="24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A6D683"/>
                </a:solidFill>
                <a:latin typeface="Chivo"/>
                <a:ea typeface="Chivo"/>
                <a:cs typeface="Chivo"/>
                <a:sym typeface="Chivo"/>
              </a:rPr>
              <a:t>Use big image.</a:t>
            </a:r>
            <a:endParaRPr b="0" sz="2400">
              <a:solidFill>
                <a:srgbClr val="A6D683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5" name="Google Shape;225;p23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2" name="Google Shape;232;p24"/>
          <p:cNvCxnSpPr>
            <a:stCxn id="233" idx="2"/>
            <a:endCxn id="234" idx="0"/>
          </p:cNvCxnSpPr>
          <p:nvPr/>
        </p:nvCxnSpPr>
        <p:spPr>
          <a:xfrm flipH="1" rot="-5400000">
            <a:off x="6281100" y="16047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35" name="Google Shape;235;p24"/>
          <p:cNvCxnSpPr>
            <a:stCxn id="236" idx="2"/>
            <a:endCxn id="237" idx="0"/>
          </p:cNvCxnSpPr>
          <p:nvPr/>
        </p:nvCxnSpPr>
        <p:spPr>
          <a:xfrm flipH="1" rot="-5400000">
            <a:off x="398010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38" name="Google Shape;238;p24"/>
          <p:cNvCxnSpPr>
            <a:stCxn id="239" idx="0"/>
            <a:endCxn id="236" idx="2"/>
          </p:cNvCxnSpPr>
          <p:nvPr/>
        </p:nvCxnSpPr>
        <p:spPr>
          <a:xfrm rot="-5400000">
            <a:off x="313485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0" name="Google Shape;240;p24"/>
          <p:cNvCxnSpPr>
            <a:stCxn id="234" idx="2"/>
            <a:endCxn id="241" idx="0"/>
          </p:cNvCxnSpPr>
          <p:nvPr/>
        </p:nvCxnSpPr>
        <p:spPr>
          <a:xfrm flipH="1" rot="-5400000">
            <a:off x="752070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2" name="Google Shape;242;p24"/>
          <p:cNvCxnSpPr>
            <a:stCxn id="243" idx="0"/>
            <a:endCxn id="234" idx="2"/>
          </p:cNvCxnSpPr>
          <p:nvPr/>
        </p:nvCxnSpPr>
        <p:spPr>
          <a:xfrm rot="-5400000">
            <a:off x="667545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4" name="Google Shape;244;p24"/>
          <p:cNvCxnSpPr>
            <a:stCxn id="236" idx="0"/>
            <a:endCxn id="233" idx="2"/>
          </p:cNvCxnSpPr>
          <p:nvPr/>
        </p:nvCxnSpPr>
        <p:spPr>
          <a:xfrm rot="-5400000">
            <a:off x="4510800" y="16046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33" name="Google Shape;233;p24"/>
          <p:cNvSpPr txBox="1"/>
          <p:nvPr/>
        </p:nvSpPr>
        <p:spPr>
          <a:xfrm>
            <a:off x="4914150" y="16182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3143850" y="27770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6684450" y="27770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75297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58392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39891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22986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50" name="Google Shape;250;p25"/>
          <p:cNvGraphicFramePr/>
          <p:nvPr/>
        </p:nvGraphicFramePr>
        <p:xfrm>
          <a:off x="3200400" y="1996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{0DE510FB-84FB-4482-81AF-1DC4EF27FB47}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66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24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16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2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457200" y="762771"/>
            <a:ext cx="8229600" cy="39204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 txBox="1"/>
          <p:nvPr>
            <p:ph idx="4294967295" type="title"/>
          </p:nvPr>
        </p:nvSpPr>
        <p:spPr>
          <a:xfrm>
            <a:off x="457200" y="-100"/>
            <a:ext cx="2743200" cy="62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258" name="Google Shape;258;p26"/>
          <p:cNvSpPr/>
          <p:nvPr/>
        </p:nvSpPr>
        <p:spPr>
          <a:xfrm>
            <a:off x="1908701" y="1737800"/>
            <a:ext cx="648600" cy="204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our office</a:t>
            </a:r>
            <a:endParaRPr sz="8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9" name="Google Shape;259;p2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1118775" y="20590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2876700" y="364985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3871825" y="18257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4612675" y="40055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6755625" y="2356225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7394775" y="40055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>
            <p:ph type="title"/>
          </p:nvPr>
        </p:nvSpPr>
        <p:spPr>
          <a:xfrm>
            <a:off x="457200" y="0"/>
            <a:ext cx="5486400" cy="280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89,526,124</a:t>
            </a:r>
            <a:endParaRPr sz="8000"/>
          </a:p>
        </p:txBody>
      </p:sp>
      <p:sp>
        <p:nvSpPr>
          <p:cNvPr id="271" name="Google Shape;271;p27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>
            <p:ph idx="4294967295" type="ctrTitle"/>
          </p:nvPr>
        </p:nvSpPr>
        <p:spPr>
          <a:xfrm>
            <a:off x="3200400" y="1029000"/>
            <a:ext cx="5486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89,526,124$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78" name="Google Shape;278;p28"/>
          <p:cNvSpPr txBox="1"/>
          <p:nvPr>
            <p:ph idx="4294967295" type="subTitle"/>
          </p:nvPr>
        </p:nvSpPr>
        <p:spPr>
          <a:xfrm>
            <a:off x="3200400" y="1716107"/>
            <a:ext cx="548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79" name="Google Shape;279;p28"/>
          <p:cNvSpPr txBox="1"/>
          <p:nvPr>
            <p:ph idx="4294967295" type="ctrTitle"/>
          </p:nvPr>
        </p:nvSpPr>
        <p:spPr>
          <a:xfrm>
            <a:off x="3200400" y="3657893"/>
            <a:ext cx="5486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100%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80" name="Google Shape;280;p28"/>
          <p:cNvSpPr txBox="1"/>
          <p:nvPr>
            <p:ph idx="4294967295" type="subTitle"/>
          </p:nvPr>
        </p:nvSpPr>
        <p:spPr>
          <a:xfrm>
            <a:off x="3200400" y="4345000"/>
            <a:ext cx="548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1" name="Google Shape;281;p28"/>
          <p:cNvSpPr txBox="1"/>
          <p:nvPr>
            <p:ph idx="4294967295" type="ctrTitle"/>
          </p:nvPr>
        </p:nvSpPr>
        <p:spPr>
          <a:xfrm>
            <a:off x="3200400" y="2343447"/>
            <a:ext cx="5486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185,244 users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82" name="Google Shape;282;p28"/>
          <p:cNvSpPr txBox="1"/>
          <p:nvPr>
            <p:ph idx="4294967295" type="subTitle"/>
          </p:nvPr>
        </p:nvSpPr>
        <p:spPr>
          <a:xfrm>
            <a:off x="3200400" y="3030554"/>
            <a:ext cx="548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3" name="Google Shape;283;p2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9" name="Google Shape;289;p2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" name="Google Shape;290;p29"/>
          <p:cNvGrpSpPr/>
          <p:nvPr/>
        </p:nvGrpSpPr>
        <p:grpSpPr>
          <a:xfrm>
            <a:off x="6217150" y="2942310"/>
            <a:ext cx="2469661" cy="1384500"/>
            <a:chOff x="6038025" y="2598925"/>
            <a:chExt cx="2469661" cy="1384500"/>
          </a:xfrm>
        </p:grpSpPr>
        <p:cxnSp>
          <p:nvCxnSpPr>
            <p:cNvPr id="291" name="Google Shape;291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9EB3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A6D6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b="1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95" name="Google Shape;295;p29"/>
          <p:cNvGrpSpPr/>
          <p:nvPr/>
        </p:nvGrpSpPr>
        <p:grpSpPr>
          <a:xfrm>
            <a:off x="815446" y="2169828"/>
            <a:ext cx="2994729" cy="1384500"/>
            <a:chOff x="636321" y="1844098"/>
            <a:chExt cx="2994729" cy="1384500"/>
          </a:xfrm>
        </p:grpSpPr>
        <p:sp>
          <p:nvSpPr>
            <p:cNvPr id="296" name="Google Shape;296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cxnSp>
          <p:nvCxnSpPr>
            <p:cNvPr id="297" name="Google Shape;297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rgbClr val="9EB3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8" name="Google Shape;298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2CA3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b="1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0" name="Google Shape;300;p29"/>
          <p:cNvGrpSpPr/>
          <p:nvPr/>
        </p:nvGrpSpPr>
        <p:grpSpPr>
          <a:xfrm>
            <a:off x="5087225" y="1268645"/>
            <a:ext cx="3599586" cy="1384500"/>
            <a:chOff x="4908100" y="889950"/>
            <a:chExt cx="3599586" cy="1384500"/>
          </a:xfrm>
        </p:grpSpPr>
        <p:cxnSp>
          <p:nvCxnSpPr>
            <p:cNvPr id="301" name="Google Shape;301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9EB3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6D6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b="1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2993719" y="1476850"/>
            <a:ext cx="3514811" cy="3252003"/>
            <a:chOff x="2991269" y="1153325"/>
            <a:chExt cx="3514811" cy="3252003"/>
          </a:xfrm>
        </p:grpSpPr>
        <p:sp>
          <p:nvSpPr>
            <p:cNvPr id="306" name="Google Shape;306;p29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7" name="Google Shape;307;p29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8" name="Google Shape;308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9" name="Google Shape;309;p29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29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1" name="Google Shape;311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2" name="Google Shape;312;p29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3" name="Google Shape;313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br>
              <a:rPr lang="en"/>
            </a:br>
            <a:r>
              <a:rPr lang="en"/>
              <a:t>some concepts</a:t>
            </a:r>
            <a:endParaRPr/>
          </a:p>
        </p:txBody>
      </p:sp>
      <p:sp>
        <p:nvSpPr>
          <p:cNvPr id="319" name="Google Shape;319;p30"/>
          <p:cNvSpPr txBox="1"/>
          <p:nvPr>
            <p:ph idx="1" type="body"/>
          </p:nvPr>
        </p:nvSpPr>
        <p:spPr>
          <a:xfrm>
            <a:off x="457200" y="22307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0" name="Google Shape;320;p30"/>
          <p:cNvSpPr txBox="1"/>
          <p:nvPr>
            <p:ph idx="2" type="body"/>
          </p:nvPr>
        </p:nvSpPr>
        <p:spPr>
          <a:xfrm>
            <a:off x="3290238" y="22307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1" name="Google Shape;321;p30"/>
          <p:cNvSpPr txBox="1"/>
          <p:nvPr>
            <p:ph idx="3" type="body"/>
          </p:nvPr>
        </p:nvSpPr>
        <p:spPr>
          <a:xfrm>
            <a:off x="6123300" y="22307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p3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0"/>
          <p:cNvSpPr txBox="1"/>
          <p:nvPr>
            <p:ph idx="1" type="body"/>
          </p:nvPr>
        </p:nvSpPr>
        <p:spPr>
          <a:xfrm>
            <a:off x="457200" y="35261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30"/>
          <p:cNvSpPr txBox="1"/>
          <p:nvPr>
            <p:ph idx="2" type="body"/>
          </p:nvPr>
        </p:nvSpPr>
        <p:spPr>
          <a:xfrm>
            <a:off x="3290238" y="35261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30"/>
          <p:cNvSpPr txBox="1"/>
          <p:nvPr>
            <p:ph idx="3" type="body"/>
          </p:nvPr>
        </p:nvSpPr>
        <p:spPr>
          <a:xfrm>
            <a:off x="6123300" y="35261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idx="1" type="body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1A"/>
                </a:solidFill>
              </a:rPr>
              <a:t>You can insert graphs from </a:t>
            </a:r>
            <a:r>
              <a:rPr lang="en" u="sng">
                <a:solidFill>
                  <a:srgbClr val="00001A"/>
                </a:solidFill>
                <a:hlinkClick r:id="rId3"/>
              </a:rPr>
              <a:t>Google Sheets</a:t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331" name="Google Shape;331;p3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400" y="1639022"/>
            <a:ext cx="5486398" cy="311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6" name="Google Shape;146;p14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1A"/>
                </a:solidFill>
              </a:rPr>
              <a:t>EDIT IN POWERPOINT®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1A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1A"/>
                </a:solidFill>
              </a:rPr>
              <a:t>"Download as PowerPoint template"</a:t>
            </a:r>
            <a:r>
              <a:rPr lang="en" sz="1200">
                <a:solidFill>
                  <a:srgbClr val="00001A"/>
                </a:solidFill>
              </a:rPr>
              <a:t>. You will get a .pptx file that you can edit in PowerPoint. 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1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1A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00001A"/>
                </a:solidFill>
              </a:rPr>
              <a:t>)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1A"/>
              </a:solidFill>
            </a:endParaRPr>
          </a:p>
        </p:txBody>
      </p:sp>
      <p:sp>
        <p:nvSpPr>
          <p:cNvPr id="147" name="Google Shape;147;p14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1A"/>
                </a:solidFill>
              </a:rPr>
              <a:t>EDIT IN GOOGLE SLIDES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1A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1A"/>
                </a:solidFill>
              </a:rPr>
              <a:t>"Use as Google Slides Theme"</a:t>
            </a:r>
            <a:r>
              <a:rPr lang="en" sz="1200">
                <a:solidFill>
                  <a:srgbClr val="00001A"/>
                </a:solidFill>
              </a:rPr>
              <a:t>.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1A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1A"/>
                </a:solidFill>
              </a:rPr>
              <a:t>You have to be signed in to your Google account.</a:t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148" name="Google Shape;148;p14"/>
          <p:cNvSpPr txBox="1"/>
          <p:nvPr>
            <p:ph idx="2" type="body"/>
          </p:nvPr>
        </p:nvSpPr>
        <p:spPr>
          <a:xfrm>
            <a:off x="457200" y="2305950"/>
            <a:ext cx="22017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2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</a:rPr>
              <a:t>This template is free to use under </a:t>
            </a:r>
            <a:r>
              <a:rPr lang="en" sz="1000" u="sng">
                <a:solidFill>
                  <a:schemeClr val="accent2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9" name="Google Shape;149;p1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/>
          <p:nvPr>
            <p:ph idx="4294967295" type="body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49429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Place your screenshot here</a:t>
            </a:r>
            <a:endParaRPr sz="1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39" name="Google Shape;339;p3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340" name="Google Shape;340;p32"/>
          <p:cNvGrpSpPr/>
          <p:nvPr/>
        </p:nvGrpSpPr>
        <p:grpSpPr>
          <a:xfrm>
            <a:off x="4883825" y="373572"/>
            <a:ext cx="2119546" cy="4396359"/>
            <a:chOff x="2547150" y="238125"/>
            <a:chExt cx="2525675" cy="5238750"/>
          </a:xfrm>
        </p:grpSpPr>
        <p:sp>
          <p:nvSpPr>
            <p:cNvPr id="341" name="Google Shape;341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CF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CF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CF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/>
          <p:nvPr/>
        </p:nvSpPr>
        <p:spPr>
          <a:xfrm>
            <a:off x="46401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Place your screenshot here</a:t>
            </a:r>
            <a:endParaRPr sz="1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0" name="Google Shape;350;p33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351" name="Google Shape;351;p33"/>
          <p:cNvGrpSpPr/>
          <p:nvPr/>
        </p:nvGrpSpPr>
        <p:grpSpPr>
          <a:xfrm>
            <a:off x="4575402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CF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F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CF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3"/>
          <p:cNvSpPr txBox="1"/>
          <p:nvPr>
            <p:ph idx="4294967295" type="body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Tablet</a:t>
            </a: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/>
          <p:nvPr/>
        </p:nvSpPr>
        <p:spPr>
          <a:xfrm>
            <a:off x="4016025" y="805701"/>
            <a:ext cx="4670928" cy="3636371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4"/>
          <p:cNvSpPr/>
          <p:nvPr/>
        </p:nvSpPr>
        <p:spPr>
          <a:xfrm>
            <a:off x="4211481" y="998802"/>
            <a:ext cx="4279800" cy="27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Place your screenshot here</a:t>
            </a:r>
            <a:endParaRPr sz="1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3" name="Google Shape;363;p3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4" name="Google Shape;364;p34"/>
          <p:cNvSpPr txBox="1"/>
          <p:nvPr>
            <p:ph idx="4294967295" type="body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Desktop</a:t>
            </a: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70" name="Google Shape;370;p35"/>
          <p:cNvSpPr txBox="1"/>
          <p:nvPr>
            <p:ph idx="1" type="body"/>
          </p:nvPr>
        </p:nvSpPr>
        <p:spPr>
          <a:xfrm>
            <a:off x="5943600" y="2800175"/>
            <a:ext cx="27432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user@mail.me</a:t>
            </a:r>
            <a:br>
              <a:rPr lang="en"/>
            </a:br>
            <a:endParaRPr b="1"/>
          </a:p>
        </p:txBody>
      </p:sp>
      <p:sp>
        <p:nvSpPr>
          <p:cNvPr id="371" name="Google Shape;371;p3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7" name="Google Shape;377;p36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2CA388"/>
                </a:solidFill>
                <a:hlinkClick r:id="rId3"/>
              </a:rPr>
              <a:t>SlidesCarnival</a:t>
            </a:r>
            <a:endParaRPr sz="2400">
              <a:solidFill>
                <a:srgbClr val="2CA38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rgbClr val="2CA388"/>
                </a:solidFill>
                <a:hlinkClick r:id="rId4"/>
              </a:rPr>
              <a:t>Unsplash</a:t>
            </a:r>
            <a:endParaRPr sz="2400">
              <a:solidFill>
                <a:srgbClr val="2CA388"/>
              </a:solidFill>
            </a:endParaRPr>
          </a:p>
        </p:txBody>
      </p:sp>
      <p:sp>
        <p:nvSpPr>
          <p:cNvPr id="378" name="Google Shape;378;p3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4" name="Google Shape;384;p37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Titles: Roboto Slab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Body copy: Chivo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CA388"/>
                </a:solidFill>
                <a:hlinkClick r:id="rId3"/>
              </a:rPr>
              <a:t>https://www.fontsquirrel.com/fonts/roboto-slab</a:t>
            </a:r>
            <a:endParaRPr sz="1400">
              <a:solidFill>
                <a:srgbClr val="2CA38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CA388"/>
                </a:solidFill>
                <a:hlinkClick r:id="rId4"/>
              </a:rPr>
              <a:t>https://www.fontsquirrel.com/fonts/chivo</a:t>
            </a:r>
            <a:endParaRPr sz="1400">
              <a:solidFill>
                <a:srgbClr val="2CA38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1A"/>
                </a:solidFill>
              </a:rPr>
              <a:t>Lime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b="1" lang="en" sz="1400">
                <a:solidFill>
                  <a:srgbClr val="A6D683"/>
                </a:solidFill>
              </a:rPr>
              <a:t>#a6d683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lang="en" sz="1400">
                <a:solidFill>
                  <a:srgbClr val="9EB3C2"/>
                </a:solidFill>
              </a:rPr>
              <a:t>/</a:t>
            </a:r>
            <a:r>
              <a:rPr lang="en" sz="1400">
                <a:solidFill>
                  <a:srgbClr val="00001A"/>
                </a:solidFill>
              </a:rPr>
              <a:t> Clover </a:t>
            </a:r>
            <a:r>
              <a:rPr b="1" lang="en" sz="1400">
                <a:solidFill>
                  <a:srgbClr val="2CA388"/>
                </a:solidFill>
              </a:rPr>
              <a:t>#2ca388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lang="en" sz="1400">
                <a:solidFill>
                  <a:srgbClr val="9EB3C2"/>
                </a:solidFill>
              </a:rPr>
              <a:t>/</a:t>
            </a:r>
            <a:r>
              <a:rPr lang="en" sz="1400">
                <a:solidFill>
                  <a:srgbClr val="00001A"/>
                </a:solidFill>
              </a:rPr>
              <a:t> Fog </a:t>
            </a:r>
            <a:r>
              <a:rPr b="1" lang="en" sz="1400">
                <a:solidFill>
                  <a:srgbClr val="9EB3C2"/>
                </a:solidFill>
              </a:rPr>
              <a:t>#9eb3c2</a:t>
            </a:r>
            <a:endParaRPr b="1" sz="1400">
              <a:solidFill>
                <a:srgbClr val="9EB3C2"/>
              </a:solidFill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457200" y="3826165"/>
            <a:ext cx="2110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A388"/>
                </a:solidFill>
                <a:latin typeface="Chivo"/>
                <a:ea typeface="Chivo"/>
                <a:cs typeface="Chivo"/>
                <a:sym typeface="Chiv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2CA388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86" name="Google Shape;386;p3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EB3C2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392" name="Google Shape;392;p3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93" name="Google Shape;393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399" name="Google Shape;399;p3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00" name="Google Shape;400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03" name="Google Shape;403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405" name="Google Shape;405;p3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407" name="Google Shape;407;p3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08" name="Google Shape;408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11" name="Google Shape;411;p3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12" name="Google Shape;412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416" name="Google Shape;416;p3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417" name="Google Shape;417;p3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18" name="Google Shape;418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38" name="Google Shape;438;p3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39" name="Google Shape;439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42" name="Google Shape;442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46" name="Google Shape;446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49" name="Google Shape;449;p3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50" name="Google Shape;450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454" name="Google Shape;454;p3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455" name="Google Shape;455;p3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456" name="Google Shape;456;p3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457" name="Google Shape;457;p3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458" name="Google Shape;458;p3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59" name="Google Shape;459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61" name="Google Shape;461;p3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62" name="Google Shape;46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64" name="Google Shape;464;p3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65" name="Google Shape;465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68" name="Google Shape;468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71" name="Google Shape;471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75" name="Google Shape;475;p3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76" name="Google Shape;476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78" name="Google Shape;478;p3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7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482" name="Google Shape;482;p3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483" name="Google Shape;483;p3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84" name="Google Shape;484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86" name="Google Shape;486;p3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87" name="Google Shape;487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92" name="Google Shape;492;p3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93" name="Google Shape;493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96" name="Google Shape;496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01" name="Google Shape;501;p3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02" name="Google Shape;502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07" name="Google Shape;507;p3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08" name="Google Shape;508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12" name="Google Shape;512;p3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513" name="Google Shape;513;p3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514" name="Google Shape;514;p3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15" name="Google Shape;515;p3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16" name="Google Shape;516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18" name="Google Shape;518;p3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19" name="Google Shape;519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21" name="Google Shape;521;p3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22" name="Google Shape;522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24" name="Google Shape;524;p3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25" name="Google Shape;525;p3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26" name="Google Shape;526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28" name="Google Shape;528;p3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29" name="Google Shape;529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34" name="Google Shape;534;p3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35" name="Google Shape;535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37" name="Google Shape;537;p3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538" name="Google Shape;538;p3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39" name="Google Shape;539;p3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40" name="Google Shape;540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43" name="Google Shape;543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45" name="Google Shape;545;p3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46" name="Google Shape;546;p3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47" name="Google Shape;547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50" name="Google Shape;550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53" name="Google Shape;553;p3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55" name="Google Shape;555;p3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56" name="Google Shape;556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58" name="Google Shape;558;p3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59" name="Google Shape;559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63" name="Google Shape;563;p3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64" name="Google Shape;564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67" name="Google Shape;567;p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68" name="Google Shape;568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70" name="Google Shape;570;p3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71" name="Google Shape;571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74" name="Google Shape;574;p3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75" name="Google Shape;575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80" name="Google Shape;580;p3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81" name="Google Shape;581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83" name="Google Shape;583;p3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84" name="Google Shape;584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89" name="Google Shape;589;p3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90" name="Google Shape;590;p3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91" name="Google Shape;591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593" name="Google Shape;593;p3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94" name="Google Shape;594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98" name="Google Shape;598;p3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599" name="Google Shape;599;p3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00" name="Google Shape;600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04" name="Google Shape;604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607" name="Google Shape;607;p3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608" name="Google Shape;608;p3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609" name="Google Shape;609;p3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610" name="Google Shape;610;p3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11" name="Google Shape;611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614" name="Google Shape;614;p3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615" name="Google Shape;615;p3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16" name="Google Shape;616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619" name="Google Shape;619;p3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620" name="Google Shape;620;p3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21" name="Google Shape;621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27" name="Google Shape;627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30" name="Google Shape;630;p3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31" name="Google Shape;631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34" name="Google Shape;634;p3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35" name="Google Shape;635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40" name="Google Shape;640;p3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41" name="Google Shape;641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46" name="Google Shape;646;p3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47" name="Google Shape;647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49" name="Google Shape;649;p3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50" name="Google Shape;650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656" name="Google Shape;656;p3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657" name="Google Shape;657;p3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58" name="Google Shape;658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663" name="Google Shape;663;p38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664" name="Google Shape;664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6" name="Google Shape;666;p38"/>
          <p:cNvSpPr/>
          <p:nvPr/>
        </p:nvSpPr>
        <p:spPr>
          <a:xfrm>
            <a:off x="6477338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6D6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38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668" name="Google Shape;66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38"/>
          <p:cNvSpPr/>
          <p:nvPr/>
        </p:nvSpPr>
        <p:spPr>
          <a:xfrm>
            <a:off x="7362326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A6D6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1" name="Google Shape;671;p38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672" name="Google Shape;67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38"/>
          <p:cNvSpPr/>
          <p:nvPr/>
        </p:nvSpPr>
        <p:spPr>
          <a:xfrm>
            <a:off x="6765998" y="3421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6D68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81" name="Google Shape;681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88" name="Google Shape;688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93" name="Google Shape;693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97" name="Google Shape;697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03" name="Google Shape;703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07" name="Google Shape;707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12" name="Google Shape;712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18" name="Google Shape;718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25" name="Google Shape;725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28" name="Google Shape;728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32" name="Google Shape;732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39" name="Google Shape;739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45" name="Google Shape;745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49" name="Google Shape;749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50" name="Google Shape;750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0" name="Google Shape;760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67" name="Google Shape;767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72" name="Google Shape;772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78" name="Google Shape;778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85" name="Google Shape;785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90" name="Google Shape;790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95" name="Google Shape;795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1" name="Google Shape;801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1" name="Google Shape;811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12" name="Google Shape;812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5" name="Google Shape;815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16" name="Google Shape;816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6" name="Google Shape;826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27" name="Google Shape;827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1" name="Google Shape;831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32" name="Google Shape;832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2" name="Google Shape;842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43" name="Google Shape;843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51" name="Google Shape;851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56" name="Google Shape;856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61" name="Google Shape;861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67" name="Google Shape;867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74" name="Google Shape;874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78" name="Google Shape;878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84" name="Google Shape;884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91" name="Google Shape;891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95" name="Google Shape;895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00" name="Google Shape;900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07" name="Google Shape;907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15" name="Google Shape;915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20" name="Google Shape;920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24" name="Google Shape;924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28" name="Google Shape;928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33" name="Google Shape;933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38" name="Google Shape;938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44" name="Google Shape;944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51" name="Google Shape;951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59" name="Google Shape;959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72" name="Google Shape;972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77" name="Google Shape;977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81" name="Google Shape;981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88" name="Google Shape;988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97" name="Google Shape;997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10" name="Google Shape;1010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23" name="Google Shape;1023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36" name="Google Shape;1036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43" name="Google Shape;1043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59" name="Google Shape;1059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65" name="Google Shape;1065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66" name="Google Shape;1066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9" name="Google Shape;1069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70" name="Google Shape;1070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3" name="Google Shape;1073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74" name="Google Shape;1074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78" name="Google Shape;1078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1" name="Google Shape;1081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82" name="Google Shape;1082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91" name="Google Shape;1091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16" name="Google Shape;1116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17" name="Google Shape;1117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20" name="Google Shape;1120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23" name="Google Shape;1123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5" name="Google Shape;1125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26" name="Google Shape;1126;p3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EB3C2"/>
        </a:solidFill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0001A"/>
                </a:solidFill>
                <a:highlight>
                  <a:srgbClr val="A6D683"/>
                </a:highlight>
                <a:latin typeface="Chivo"/>
                <a:ea typeface="Chivo"/>
                <a:cs typeface="Chivo"/>
                <a:sym typeface="Chivo"/>
              </a:rPr>
              <a:t> and many more...</a:t>
            </a:r>
            <a:endParaRPr sz="2400">
              <a:solidFill>
                <a:srgbClr val="00001A"/>
              </a:solidFill>
              <a:highlight>
                <a:srgbClr val="A6D683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32" name="Google Shape;1132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2CA388"/>
                </a:solidFill>
              </a:rPr>
              <a:t>😉</a:t>
            </a:r>
            <a:endParaRPr sz="9600">
              <a:solidFill>
                <a:srgbClr val="2CA388"/>
              </a:solidFill>
            </a:endParaRPr>
          </a:p>
        </p:txBody>
      </p:sp>
      <p:sp>
        <p:nvSpPr>
          <p:cNvPr id="1133" name="Google Shape;1133;p4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4" name="Google Shape;1134;p40"/>
          <p:cNvSpPr txBox="1"/>
          <p:nvPr>
            <p:ph idx="4294967295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rgbClr val="2CA388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rgbClr val="2CA38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42" name="Google Shape;1142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43" name="Google Shape;1143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5" name="Google Shape;1145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46" name="Google Shape;1146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7" name="Google Shape;1147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8" name="Google Shape;1148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49" name="Google Shape;1149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1" name="Google Shape;1151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52" name="Google Shape;1152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Hello!</a:t>
            </a:r>
            <a:endParaRPr sz="8000"/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You can find me at @username</a:t>
            </a:r>
            <a:endParaRPr b="1"/>
          </a:p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62" name="Google Shape;162;p16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5" name="Google Shape;175;p1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idx="4294967295" type="ctrTitle"/>
          </p:nvPr>
        </p:nvSpPr>
        <p:spPr>
          <a:xfrm>
            <a:off x="457200" y="1850350"/>
            <a:ext cx="548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81" name="Google Shape;181;p19"/>
          <p:cNvSpPr txBox="1"/>
          <p:nvPr>
            <p:ph idx="4294967295" type="subTitle"/>
          </p:nvPr>
        </p:nvSpPr>
        <p:spPr>
          <a:xfrm>
            <a:off x="457200" y="2992752"/>
            <a:ext cx="5486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570680" y="2247629"/>
            <a:ext cx="283836" cy="2710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7218453" y="725678"/>
            <a:ext cx="1216091" cy="1216410"/>
            <a:chOff x="6654650" y="3665275"/>
            <a:chExt cx="409100" cy="409125"/>
          </a:xfrm>
        </p:grpSpPr>
        <p:sp>
          <p:nvSpPr>
            <p:cNvPr id="184" name="Google Shape;184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 rot="1056970">
            <a:off x="6046093" y="1682069"/>
            <a:ext cx="803433" cy="803550"/>
            <a:chOff x="570875" y="4322250"/>
            <a:chExt cx="443300" cy="443325"/>
          </a:xfrm>
        </p:grpSpPr>
        <p:sp>
          <p:nvSpPr>
            <p:cNvPr id="187" name="Google Shape;187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19"/>
          <p:cNvSpPr/>
          <p:nvPr/>
        </p:nvSpPr>
        <p:spPr>
          <a:xfrm rot="2466685">
            <a:off x="6136548" y="961352"/>
            <a:ext cx="394362" cy="37655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 rot="-1609489">
            <a:off x="6713312" y="1198287"/>
            <a:ext cx="283826" cy="2710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rot="2926195">
            <a:off x="8434174" y="1412981"/>
            <a:ext cx="212540" cy="2029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 rot="-1609101">
            <a:off x="7513412" y="329101"/>
            <a:ext cx="191497" cy="18284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01" name="Google Shape;201;p20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02" name="Google Shape;202;p20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03" name="Google Shape;203;p2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10" name="Google Shape;210;p21"/>
          <p:cNvSpPr txBox="1"/>
          <p:nvPr>
            <p:ph idx="2" type="body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11" name="Google Shape;211;p21"/>
          <p:cNvSpPr txBox="1"/>
          <p:nvPr>
            <p:ph idx="3" type="body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