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Abril Fatface"/>
      <p:regular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Work Sans Regular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12523A9-4145-4B4F-9EEA-AC5A77FE0C58}">
  <a:tblStyle styleId="{F12523A9-4145-4B4F-9EEA-AC5A77FE0C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Regular-regular.fntdata"/><Relationship Id="rId20" Type="http://schemas.openxmlformats.org/officeDocument/2006/relationships/slide" Target="slides/slide15.xml"/><Relationship Id="rId42" Type="http://schemas.openxmlformats.org/officeDocument/2006/relationships/font" Target="fonts/WorkSansRegular-italic.fntdata"/><Relationship Id="rId41" Type="http://schemas.openxmlformats.org/officeDocument/2006/relationships/font" Target="fonts/WorkSansRegular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WorkSansRegular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brilFatfac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7b5eb7ea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7b5eb7e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638e632f9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638e632f9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2663883" y="1446647"/>
                </a:moveTo>
                <a:lnTo>
                  <a:pt x="2246930" y="1863608"/>
                </a:lnTo>
                <a:lnTo>
                  <a:pt x="1829277" y="1445948"/>
                </a:lnTo>
                <a:lnTo>
                  <a:pt x="1411625" y="1863608"/>
                </a:lnTo>
                <a:lnTo>
                  <a:pt x="994669" y="1446647"/>
                </a:lnTo>
                <a:lnTo>
                  <a:pt x="1412322" y="1028987"/>
                </a:lnTo>
                <a:lnTo>
                  <a:pt x="994669" y="611328"/>
                </a:lnTo>
                <a:lnTo>
                  <a:pt x="1411625" y="194364"/>
                </a:lnTo>
                <a:lnTo>
                  <a:pt x="1829277" y="612024"/>
                </a:lnTo>
                <a:lnTo>
                  <a:pt x="2246930" y="194364"/>
                </a:lnTo>
                <a:lnTo>
                  <a:pt x="2663883" y="611328"/>
                </a:lnTo>
                <a:lnTo>
                  <a:pt x="2246232" y="1028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3550" y="1991825"/>
            <a:ext cx="7056900" cy="1159800"/>
          </a:xfrm>
          <a:prstGeom prst="rect">
            <a:avLst/>
          </a:prstGeom>
          <a:effectLst>
            <a:outerShdw rotWithShape="0" algn="bl" dir="5400000" dist="9525">
              <a:srgbClr val="FFFFFF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6000"/>
              <a:buNone/>
              <a:defRPr sz="6000">
                <a:solidFill>
                  <a:srgbClr val="2B2F4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0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48805" y="671868"/>
                </a:moveTo>
                <a:lnTo>
                  <a:pt x="3289865" y="830811"/>
                </a:lnTo>
                <a:lnTo>
                  <a:pt x="3130659" y="671602"/>
                </a:lnTo>
                <a:lnTo>
                  <a:pt x="2971453" y="830811"/>
                </a:lnTo>
                <a:lnTo>
                  <a:pt x="2812512" y="671868"/>
                </a:lnTo>
                <a:lnTo>
                  <a:pt x="2971719" y="512659"/>
                </a:lnTo>
                <a:lnTo>
                  <a:pt x="2812512" y="353450"/>
                </a:lnTo>
                <a:lnTo>
                  <a:pt x="2971453" y="194507"/>
                </a:lnTo>
                <a:lnTo>
                  <a:pt x="3130659" y="353716"/>
                </a:lnTo>
                <a:lnTo>
                  <a:pt x="3289865" y="194507"/>
                </a:lnTo>
                <a:lnTo>
                  <a:pt x="3448805" y="353450"/>
                </a:lnTo>
                <a:lnTo>
                  <a:pt x="3289599" y="5126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ig X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4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372728" y="1411365"/>
                </a:moveTo>
                <a:lnTo>
                  <a:pt x="2990997" y="1793103"/>
                </a:lnTo>
                <a:lnTo>
                  <a:pt x="2608625" y="1410725"/>
                </a:lnTo>
                <a:lnTo>
                  <a:pt x="2226254" y="1793103"/>
                </a:lnTo>
                <a:lnTo>
                  <a:pt x="1844520" y="1411365"/>
                </a:lnTo>
                <a:lnTo>
                  <a:pt x="2226892" y="1028986"/>
                </a:lnTo>
                <a:lnTo>
                  <a:pt x="1844520" y="646609"/>
                </a:lnTo>
                <a:lnTo>
                  <a:pt x="2226254" y="264869"/>
                </a:lnTo>
                <a:lnTo>
                  <a:pt x="2608625" y="647247"/>
                </a:lnTo>
                <a:lnTo>
                  <a:pt x="2990997" y="264869"/>
                </a:lnTo>
                <a:lnTo>
                  <a:pt x="3372728" y="646609"/>
                </a:lnTo>
                <a:lnTo>
                  <a:pt x="2990357" y="10289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ig X croppe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427" y="664"/>
            <a:ext cx="9143819" cy="5143693"/>
            <a:chOff x="8201573" y="4800028"/>
            <a:chExt cx="3658552" cy="2057971"/>
          </a:xfrm>
        </p:grpSpPr>
        <p:sp>
          <p:nvSpPr>
            <p:cNvPr id="64" name="Google Shape;64;p13"/>
            <p:cNvSpPr/>
            <p:nvPr/>
          </p:nvSpPr>
          <p:spPr>
            <a:xfrm>
              <a:off x="8201573" y="4800028"/>
              <a:ext cx="3658552" cy="2057971"/>
            </a:xfrm>
            <a:custGeom>
              <a:rect b="b" l="l" r="r" t="t"/>
              <a:pathLst>
                <a:path extrusionOk="0" h="2057971" w="3658552">
                  <a:moveTo>
                    <a:pt x="3455937" y="1793103"/>
                  </a:moveTo>
                  <a:lnTo>
                    <a:pt x="3073565" y="1410726"/>
                  </a:lnTo>
                  <a:lnTo>
                    <a:pt x="2691195" y="1793103"/>
                  </a:lnTo>
                  <a:lnTo>
                    <a:pt x="2309461" y="1411365"/>
                  </a:lnTo>
                  <a:lnTo>
                    <a:pt x="2691833" y="1028986"/>
                  </a:lnTo>
                  <a:lnTo>
                    <a:pt x="2309461" y="646609"/>
                  </a:lnTo>
                  <a:lnTo>
                    <a:pt x="2691195" y="264869"/>
                  </a:lnTo>
                  <a:lnTo>
                    <a:pt x="3073565" y="647247"/>
                  </a:lnTo>
                  <a:lnTo>
                    <a:pt x="3455937" y="264869"/>
                  </a:lnTo>
                  <a:lnTo>
                    <a:pt x="3658552" y="467487"/>
                  </a:lnTo>
                  <a:lnTo>
                    <a:pt x="3658552" y="0"/>
                  </a:lnTo>
                  <a:lnTo>
                    <a:pt x="0" y="0"/>
                  </a:lnTo>
                  <a:lnTo>
                    <a:pt x="0" y="2057972"/>
                  </a:lnTo>
                  <a:lnTo>
                    <a:pt x="3658552" y="2057972"/>
                  </a:lnTo>
                  <a:lnTo>
                    <a:pt x="3658552" y="1590484"/>
                  </a:lnTo>
                  <a:lnTo>
                    <a:pt x="3455937" y="1793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1656871" y="5625757"/>
              <a:ext cx="201982" cy="405877"/>
            </a:xfrm>
            <a:custGeom>
              <a:rect b="b" l="l" r="r" t="t"/>
              <a:pathLst>
                <a:path extrusionOk="0" h="405877" w="201982">
                  <a:moveTo>
                    <a:pt x="203254" y="406516"/>
                  </a:moveTo>
                  <a:lnTo>
                    <a:pt x="203254" y="0"/>
                  </a:lnTo>
                  <a:lnTo>
                    <a:pt x="0" y="203257"/>
                  </a:lnTo>
                  <a:lnTo>
                    <a:pt x="203254" y="4065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_1">
    <p:bg>
      <p:bgPr>
        <a:solidFill>
          <a:srgbClr val="AFACC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62" y="-5968"/>
            <a:ext cx="9154313" cy="5155835"/>
            <a:chOff x="4278157" y="0"/>
            <a:chExt cx="3658067" cy="2057971"/>
          </a:xfrm>
        </p:grpSpPr>
        <p:sp>
          <p:nvSpPr>
            <p:cNvPr id="69" name="Google Shape;69;p14"/>
            <p:cNvSpPr/>
            <p:nvPr/>
          </p:nvSpPr>
          <p:spPr>
            <a:xfrm>
              <a:off x="5659158" y="1609686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896555" y="448285"/>
                  </a:moveTo>
                  <a:lnTo>
                    <a:pt x="448277" y="0"/>
                  </a:lnTo>
                  <a:lnTo>
                    <a:pt x="0" y="448285"/>
                  </a:lnTo>
                  <a:lnTo>
                    <a:pt x="896555" y="448285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659158" y="0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0" y="0"/>
                  </a:moveTo>
                  <a:lnTo>
                    <a:pt x="448277" y="448285"/>
                  </a:lnTo>
                  <a:lnTo>
                    <a:pt x="896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6688125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134357" y="0"/>
                  </a:moveTo>
                  <a:lnTo>
                    <a:pt x="581660" y="447315"/>
                  </a:lnTo>
                  <a:lnTo>
                    <a:pt x="0" y="1028988"/>
                  </a:lnTo>
                  <a:lnTo>
                    <a:pt x="581660" y="1610660"/>
                  </a:lnTo>
                  <a:lnTo>
                    <a:pt x="134357" y="2057972"/>
                  </a:lnTo>
                  <a:lnTo>
                    <a:pt x="1248584" y="2057972"/>
                  </a:lnTo>
                  <a:lnTo>
                    <a:pt x="1248584" y="0"/>
                  </a:lnTo>
                  <a:lnTo>
                    <a:pt x="134357" y="0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278157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666924" y="1610660"/>
                  </a:moveTo>
                  <a:lnTo>
                    <a:pt x="1248586" y="1028988"/>
                  </a:lnTo>
                  <a:lnTo>
                    <a:pt x="666924" y="447315"/>
                  </a:lnTo>
                  <a:lnTo>
                    <a:pt x="1114231" y="0"/>
                  </a:lnTo>
                  <a:lnTo>
                    <a:pt x="0" y="0"/>
                  </a:lnTo>
                  <a:lnTo>
                    <a:pt x="0" y="2057972"/>
                  </a:lnTo>
                  <a:lnTo>
                    <a:pt x="1114231" y="2057972"/>
                  </a:lnTo>
                  <a:lnTo>
                    <a:pt x="666924" y="1610660"/>
                  </a:lnTo>
                  <a:close/>
                </a:path>
              </a:pathLst>
            </a:custGeom>
            <a:solidFill>
              <a:srgbClr val="2B2F4C">
                <a:alpha val="296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1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2663883" y="1446647"/>
                </a:moveTo>
                <a:lnTo>
                  <a:pt x="2246930" y="1863608"/>
                </a:lnTo>
                <a:lnTo>
                  <a:pt x="1829277" y="1445948"/>
                </a:lnTo>
                <a:lnTo>
                  <a:pt x="1411625" y="1863608"/>
                </a:lnTo>
                <a:lnTo>
                  <a:pt x="994669" y="1446647"/>
                </a:lnTo>
                <a:lnTo>
                  <a:pt x="1412322" y="1028987"/>
                </a:lnTo>
                <a:lnTo>
                  <a:pt x="994669" y="611328"/>
                </a:lnTo>
                <a:lnTo>
                  <a:pt x="1411625" y="194364"/>
                </a:lnTo>
                <a:lnTo>
                  <a:pt x="1829277" y="612024"/>
                </a:lnTo>
                <a:lnTo>
                  <a:pt x="2246930" y="194364"/>
                </a:lnTo>
                <a:lnTo>
                  <a:pt x="2663883" y="611328"/>
                </a:lnTo>
                <a:lnTo>
                  <a:pt x="2246232" y="10289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817950" y="1720317"/>
            <a:ext cx="7507800" cy="1159800"/>
          </a:xfrm>
          <a:prstGeom prst="rect">
            <a:avLst/>
          </a:prstGeom>
          <a:effectLst>
            <a:outerShdw rotWithShape="0" algn="bl" dir="5400000" dist="9525">
              <a:srgbClr val="FFFFFF">
                <a:alpha val="4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94625" y="2977025"/>
            <a:ext cx="2754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62" y="-5968"/>
            <a:ext cx="9154313" cy="5155835"/>
            <a:chOff x="4278157" y="0"/>
            <a:chExt cx="3658067" cy="2057971"/>
          </a:xfrm>
        </p:grpSpPr>
        <p:sp>
          <p:nvSpPr>
            <p:cNvPr id="18" name="Google Shape;18;p4"/>
            <p:cNvSpPr/>
            <p:nvPr/>
          </p:nvSpPr>
          <p:spPr>
            <a:xfrm>
              <a:off x="5659158" y="1609686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896555" y="448285"/>
                  </a:moveTo>
                  <a:lnTo>
                    <a:pt x="448277" y="0"/>
                  </a:lnTo>
                  <a:lnTo>
                    <a:pt x="0" y="448285"/>
                  </a:lnTo>
                  <a:lnTo>
                    <a:pt x="896555" y="448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5659158" y="0"/>
              <a:ext cx="895583" cy="447799"/>
            </a:xfrm>
            <a:custGeom>
              <a:rect b="b" l="l" r="r" t="t"/>
              <a:pathLst>
                <a:path extrusionOk="0" h="447799" w="895583">
                  <a:moveTo>
                    <a:pt x="0" y="0"/>
                  </a:moveTo>
                  <a:lnTo>
                    <a:pt x="448277" y="448285"/>
                  </a:lnTo>
                  <a:lnTo>
                    <a:pt x="8965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6688125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134357" y="0"/>
                  </a:moveTo>
                  <a:lnTo>
                    <a:pt x="581660" y="447315"/>
                  </a:lnTo>
                  <a:lnTo>
                    <a:pt x="0" y="1028988"/>
                  </a:lnTo>
                  <a:lnTo>
                    <a:pt x="581660" y="1610660"/>
                  </a:lnTo>
                  <a:lnTo>
                    <a:pt x="134357" y="2057972"/>
                  </a:lnTo>
                  <a:lnTo>
                    <a:pt x="1248584" y="2057972"/>
                  </a:lnTo>
                  <a:lnTo>
                    <a:pt x="1248584" y="0"/>
                  </a:lnTo>
                  <a:lnTo>
                    <a:pt x="134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4278157" y="0"/>
              <a:ext cx="1248099" cy="2057971"/>
            </a:xfrm>
            <a:custGeom>
              <a:rect b="b" l="l" r="r" t="t"/>
              <a:pathLst>
                <a:path extrusionOk="0" h="2057971" w="1248099">
                  <a:moveTo>
                    <a:pt x="666924" y="1610660"/>
                  </a:moveTo>
                  <a:lnTo>
                    <a:pt x="1248586" y="1028988"/>
                  </a:lnTo>
                  <a:lnTo>
                    <a:pt x="666924" y="447315"/>
                  </a:lnTo>
                  <a:lnTo>
                    <a:pt x="1114231" y="0"/>
                  </a:lnTo>
                  <a:lnTo>
                    <a:pt x="0" y="0"/>
                  </a:lnTo>
                  <a:lnTo>
                    <a:pt x="0" y="2057972"/>
                  </a:lnTo>
                  <a:lnTo>
                    <a:pt x="1114231" y="2057972"/>
                  </a:lnTo>
                  <a:lnTo>
                    <a:pt x="666924" y="1610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9525">
                <a:srgbClr val="20124D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368300" y="2161800"/>
            <a:ext cx="2407200" cy="819900"/>
          </a:xfrm>
          <a:prstGeom prst="rect">
            <a:avLst/>
          </a:prstGeom>
          <a:effectLst>
            <a:outerShdw blurRad="57150" rotWithShape="0" algn="bl" dir="5400000" dist="19050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×"/>
              <a:defRPr sz="2000">
                <a:solidFill>
                  <a:srgbClr val="FFFFFF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×"/>
              <a:defRPr sz="2000">
                <a:solidFill>
                  <a:srgbClr val="FFFFFF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175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2B2F4C"/>
                </a:solidFill>
                <a:latin typeface="Abril Fatface"/>
                <a:ea typeface="Abril Fatface"/>
                <a:cs typeface="Abril Fatface"/>
                <a:sym typeface="Abril Fatface"/>
              </a:rPr>
              <a:t>“</a:t>
            </a:r>
            <a:endParaRPr sz="7200">
              <a:solidFill>
                <a:srgbClr val="2B2F4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43860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2B2F4C"/>
                </a:solidFill>
                <a:latin typeface="Abril Fatface"/>
                <a:ea typeface="Abril Fatface"/>
                <a:cs typeface="Abril Fatface"/>
                <a:sym typeface="Abril Fatface"/>
              </a:rPr>
              <a:t>”</a:t>
            </a:r>
            <a:endParaRPr sz="7200">
              <a:solidFill>
                <a:srgbClr val="2B2F4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795575" y="17614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795575" y="24540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95600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80087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79557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×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×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2465230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×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×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13488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×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×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-10" y="-5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86915" y="944334"/>
                </a:moveTo>
                <a:lnTo>
                  <a:pt x="3230911" y="1200341"/>
                </a:lnTo>
                <a:lnTo>
                  <a:pt x="2974479" y="943904"/>
                </a:lnTo>
                <a:lnTo>
                  <a:pt x="2718048" y="1200341"/>
                </a:lnTo>
                <a:lnTo>
                  <a:pt x="2462045" y="944333"/>
                </a:lnTo>
                <a:lnTo>
                  <a:pt x="2718476" y="687896"/>
                </a:lnTo>
                <a:lnTo>
                  <a:pt x="2462044" y="431461"/>
                </a:lnTo>
                <a:lnTo>
                  <a:pt x="2718048" y="175452"/>
                </a:lnTo>
                <a:lnTo>
                  <a:pt x="2974479" y="431888"/>
                </a:lnTo>
                <a:lnTo>
                  <a:pt x="3230912" y="175452"/>
                </a:lnTo>
                <a:lnTo>
                  <a:pt x="3486915" y="431460"/>
                </a:lnTo>
                <a:lnTo>
                  <a:pt x="3230482" y="687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8"/>
            <a:ext cx="9146380" cy="5144928"/>
          </a:xfrm>
          <a:custGeom>
            <a:rect b="b" l="l" r="r" t="t"/>
            <a:pathLst>
              <a:path extrusionOk="0" h="2057971" w="3658552">
                <a:moveTo>
                  <a:pt x="0" y="0"/>
                </a:moveTo>
                <a:lnTo>
                  <a:pt x="0" y="2057972"/>
                </a:lnTo>
                <a:lnTo>
                  <a:pt x="3658552" y="2057972"/>
                </a:lnTo>
                <a:lnTo>
                  <a:pt x="3658552" y="0"/>
                </a:lnTo>
                <a:close/>
                <a:moveTo>
                  <a:pt x="3448805" y="671868"/>
                </a:moveTo>
                <a:lnTo>
                  <a:pt x="3289865" y="830811"/>
                </a:lnTo>
                <a:lnTo>
                  <a:pt x="3130659" y="671602"/>
                </a:lnTo>
                <a:lnTo>
                  <a:pt x="2971453" y="830811"/>
                </a:lnTo>
                <a:lnTo>
                  <a:pt x="2812512" y="671868"/>
                </a:lnTo>
                <a:lnTo>
                  <a:pt x="2971719" y="512659"/>
                </a:lnTo>
                <a:lnTo>
                  <a:pt x="2812512" y="353450"/>
                </a:lnTo>
                <a:lnTo>
                  <a:pt x="2971453" y="194507"/>
                </a:lnTo>
                <a:lnTo>
                  <a:pt x="3130659" y="353716"/>
                </a:lnTo>
                <a:lnTo>
                  <a:pt x="3289865" y="194507"/>
                </a:lnTo>
                <a:lnTo>
                  <a:pt x="3448805" y="353450"/>
                </a:lnTo>
                <a:lnTo>
                  <a:pt x="3289599" y="5126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9525">
              <a:srgbClr val="20124D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5575" y="4101500"/>
            <a:ext cx="743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AFACC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 Regular"/>
              <a:buChar char="×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 Regular"/>
              <a:buChar char="×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■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●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○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■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●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○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 Regular"/>
              <a:buChar char="■"/>
              <a:defRPr sz="1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Relationship Id="rId6" Type="http://schemas.openxmlformats.org/officeDocument/2006/relationships/hyperlink" Target="https://broadlygenderphotos.vice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hyperlink" Target="https://www.fontsquirrel.com/fonts/abril-fatface" TargetMode="External"/><Relationship Id="rId5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1043550" y="1991825"/>
            <a:ext cx="705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12924" l="24484" r="1364" t="12924"/>
          <a:stretch/>
        </p:blipFill>
        <p:spPr>
          <a:xfrm>
            <a:off x="3941614" y="0"/>
            <a:ext cx="5143500" cy="5143500"/>
          </a:xfrm>
          <a:prstGeom prst="mathMultiply">
            <a:avLst>
              <a:gd fmla="val 23520" name="adj1"/>
            </a:avLst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type="title"/>
          </p:nvPr>
        </p:nvSpPr>
        <p:spPr>
          <a:xfrm>
            <a:off x="795575" y="19900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thousand words</a:t>
            </a:r>
            <a:endParaRPr sz="3600"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795575" y="26826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idx="4294967295" type="title"/>
          </p:nvPr>
        </p:nvSpPr>
        <p:spPr>
          <a:xfrm>
            <a:off x="2984100" y="4051750"/>
            <a:ext cx="3175800" cy="1091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9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idx="4294967295" type="title"/>
          </p:nvPr>
        </p:nvSpPr>
        <p:spPr>
          <a:xfrm>
            <a:off x="795575" y="11518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diagrams to explain your ideas</a:t>
            </a:r>
            <a:endParaRPr sz="3600"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1" name="Google Shape;171;p26"/>
          <p:cNvGrpSpPr/>
          <p:nvPr/>
        </p:nvGrpSpPr>
        <p:grpSpPr>
          <a:xfrm>
            <a:off x="566975" y="2006200"/>
            <a:ext cx="5972838" cy="2635225"/>
            <a:chOff x="795575" y="2006200"/>
            <a:chExt cx="5972838" cy="2635225"/>
          </a:xfrm>
        </p:grpSpPr>
        <p:cxnSp>
          <p:nvCxnSpPr>
            <p:cNvPr id="172" name="Google Shape;172;p26"/>
            <p:cNvCxnSpPr>
              <a:stCxn id="173" idx="2"/>
              <a:endCxn id="174" idx="0"/>
            </p:cNvCxnSpPr>
            <p:nvPr/>
          </p:nvCxnSpPr>
          <p:spPr>
            <a:xfrm flipH="1" rot="-5400000">
              <a:off x="4313894" y="1981000"/>
              <a:ext cx="498300" cy="1562100"/>
            </a:xfrm>
            <a:prstGeom prst="bentConnector3">
              <a:avLst>
                <a:gd fmla="val 49995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5" name="Google Shape;175;p26"/>
            <p:cNvCxnSpPr>
              <a:stCxn id="176" idx="2"/>
              <a:endCxn id="177" idx="0"/>
            </p:cNvCxnSpPr>
            <p:nvPr/>
          </p:nvCxnSpPr>
          <p:spPr>
            <a:xfrm flipH="1" rot="-5400000">
              <a:off x="2284478" y="3453443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8" name="Google Shape;178;p26"/>
            <p:cNvCxnSpPr>
              <a:stCxn id="179" idx="0"/>
              <a:endCxn id="176" idx="2"/>
            </p:cNvCxnSpPr>
            <p:nvPr/>
          </p:nvCxnSpPr>
          <p:spPr>
            <a:xfrm rot="-5400000">
              <a:off x="1538675" y="3453425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0" name="Google Shape;180;p26"/>
            <p:cNvCxnSpPr>
              <a:stCxn id="174" idx="2"/>
              <a:endCxn id="181" idx="0"/>
            </p:cNvCxnSpPr>
            <p:nvPr/>
          </p:nvCxnSpPr>
          <p:spPr>
            <a:xfrm flipH="1" rot="-5400000">
              <a:off x="5408510" y="3453443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2" name="Google Shape;182;p26"/>
            <p:cNvCxnSpPr>
              <a:stCxn id="183" idx="0"/>
              <a:endCxn id="174" idx="2"/>
            </p:cNvCxnSpPr>
            <p:nvPr/>
          </p:nvCxnSpPr>
          <p:spPr>
            <a:xfrm rot="-5400000">
              <a:off x="4662708" y="3453425"/>
              <a:ext cx="616800" cy="745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84" name="Google Shape;184;p26"/>
            <p:cNvCxnSpPr>
              <a:stCxn id="176" idx="0"/>
              <a:endCxn id="173" idx="2"/>
            </p:cNvCxnSpPr>
            <p:nvPr/>
          </p:nvCxnSpPr>
          <p:spPr>
            <a:xfrm rot="-5400000">
              <a:off x="2751878" y="1981043"/>
              <a:ext cx="498300" cy="1562100"/>
            </a:xfrm>
            <a:prstGeom prst="bentConnector3">
              <a:avLst>
                <a:gd fmla="val 49995" name="adj1"/>
              </a:avLst>
            </a:prstGeom>
            <a:noFill/>
            <a:ln cap="flat" cmpd="sng" w="9525">
              <a:solidFill>
                <a:srgbClr val="AFAC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173" name="Google Shape;173;p26"/>
            <p:cNvSpPr txBox="1"/>
            <p:nvPr/>
          </p:nvSpPr>
          <p:spPr>
            <a:xfrm>
              <a:off x="3103394" y="2006200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76" name="Google Shape;176;p26"/>
            <p:cNvSpPr txBox="1"/>
            <p:nvPr/>
          </p:nvSpPr>
          <p:spPr>
            <a:xfrm>
              <a:off x="1541378" y="3011243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74" name="Google Shape;174;p26"/>
            <p:cNvSpPr txBox="1"/>
            <p:nvPr/>
          </p:nvSpPr>
          <p:spPr>
            <a:xfrm>
              <a:off x="4665410" y="3011243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5411213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83" name="Google Shape;183;p26"/>
            <p:cNvSpPr txBox="1"/>
            <p:nvPr/>
          </p:nvSpPr>
          <p:spPr>
            <a:xfrm>
              <a:off x="3919608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77" name="Google Shape;177;p26"/>
            <p:cNvSpPr txBox="1"/>
            <p:nvPr/>
          </p:nvSpPr>
          <p:spPr>
            <a:xfrm>
              <a:off x="2287180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79" name="Google Shape;179;p26"/>
            <p:cNvSpPr txBox="1"/>
            <p:nvPr/>
          </p:nvSpPr>
          <p:spPr>
            <a:xfrm>
              <a:off x="795575" y="4134725"/>
              <a:ext cx="13572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0" name="Google Shape;190;p27"/>
          <p:cNvGraphicFramePr/>
          <p:nvPr/>
        </p:nvGraphicFramePr>
        <p:xfrm>
          <a:off x="795600" y="2714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{F12523A9-4145-4B4F-9EEA-AC5A77FE0C58}</a:tableStyleId>
              </a:tblPr>
              <a:tblGrid>
                <a:gridCol w="1198500"/>
                <a:gridCol w="1198500"/>
                <a:gridCol w="1198500"/>
                <a:gridCol w="1198500"/>
              </a:tblGrid>
              <a:tr h="26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20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7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30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15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10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FACC9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solidFill>
                          <a:srgbClr val="AFACC9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5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24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F4C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16</a:t>
                      </a:r>
                      <a:endParaRPr>
                        <a:solidFill>
                          <a:srgbClr val="2B2F4C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FACC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FAC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514725" y="1250449"/>
            <a:ext cx="7185898" cy="342320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 txBox="1"/>
          <p:nvPr>
            <p:ph idx="4294967295" type="title"/>
          </p:nvPr>
        </p:nvSpPr>
        <p:spPr>
          <a:xfrm>
            <a:off x="795575" y="4660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Maps</a:t>
            </a:r>
            <a:endParaRPr sz="3600"/>
          </a:p>
        </p:txBody>
      </p:sp>
      <p:sp>
        <p:nvSpPr>
          <p:cNvPr id="198" name="Google Shape;198;p28"/>
          <p:cNvSpPr/>
          <p:nvPr/>
        </p:nvSpPr>
        <p:spPr>
          <a:xfrm>
            <a:off x="1833450" y="1940042"/>
            <a:ext cx="750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007400" y="23612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2607600" y="36566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3445800" y="2107669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4055400" y="40376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5960400" y="25898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6518806" y="40376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4294967295" type="ctrTitle"/>
          </p:nvPr>
        </p:nvSpPr>
        <p:spPr>
          <a:xfrm>
            <a:off x="685800" y="1616692"/>
            <a:ext cx="4974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211" name="Google Shape;211;p29"/>
          <p:cNvSpPr txBox="1"/>
          <p:nvPr>
            <p:ph idx="4294967295" type="subTitle"/>
          </p:nvPr>
        </p:nvSpPr>
        <p:spPr>
          <a:xfrm>
            <a:off x="685800" y="2720996"/>
            <a:ext cx="4974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idx="4294967295" type="ctrTitle"/>
          </p:nvPr>
        </p:nvSpPr>
        <p:spPr>
          <a:xfrm>
            <a:off x="685800" y="571800"/>
            <a:ext cx="4757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89,526,124$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18" name="Google Shape;218;p30"/>
          <p:cNvSpPr txBox="1"/>
          <p:nvPr>
            <p:ph idx="4294967295" type="subTitle"/>
          </p:nvPr>
        </p:nvSpPr>
        <p:spPr>
          <a:xfrm>
            <a:off x="685800" y="1411307"/>
            <a:ext cx="4757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That’s a lot of money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19" name="Google Shape;219;p30"/>
          <p:cNvSpPr txBox="1"/>
          <p:nvPr>
            <p:ph idx="4294967295" type="ctrTitle"/>
          </p:nvPr>
        </p:nvSpPr>
        <p:spPr>
          <a:xfrm>
            <a:off x="685800" y="3200694"/>
            <a:ext cx="4757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100%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0" name="Google Shape;220;p30"/>
          <p:cNvSpPr txBox="1"/>
          <p:nvPr>
            <p:ph idx="4294967295" type="subTitle"/>
          </p:nvPr>
        </p:nvSpPr>
        <p:spPr>
          <a:xfrm>
            <a:off x="685800" y="4040201"/>
            <a:ext cx="4757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Total success!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1" name="Google Shape;221;p30"/>
          <p:cNvSpPr txBox="1"/>
          <p:nvPr>
            <p:ph idx="4294967295" type="ctrTitle"/>
          </p:nvPr>
        </p:nvSpPr>
        <p:spPr>
          <a:xfrm>
            <a:off x="685800" y="1886247"/>
            <a:ext cx="4757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185,244 users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2" name="Google Shape;222;p30"/>
          <p:cNvSpPr txBox="1"/>
          <p:nvPr>
            <p:ph idx="4294967295" type="subTitle"/>
          </p:nvPr>
        </p:nvSpPr>
        <p:spPr>
          <a:xfrm>
            <a:off x="685800" y="2725754"/>
            <a:ext cx="4757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And a lot of users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idx="4294967295"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0" name="Google Shape;230;p31"/>
          <p:cNvGrpSpPr/>
          <p:nvPr/>
        </p:nvGrpSpPr>
        <p:grpSpPr>
          <a:xfrm>
            <a:off x="752001" y="2020050"/>
            <a:ext cx="2902089" cy="2547000"/>
            <a:chOff x="1293736" y="1258050"/>
            <a:chExt cx="2902089" cy="2547000"/>
          </a:xfrm>
        </p:grpSpPr>
        <p:sp>
          <p:nvSpPr>
            <p:cNvPr id="231" name="Google Shape;231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0" name="adj"/>
              </a:avLst>
            </a:prstGeom>
            <a:solidFill>
              <a:srgbClr val="2B2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B2F4C"/>
                </a:solidFill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20124D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AFACC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1200">
                <a:solidFill>
                  <a:srgbClr val="AFACC9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33" name="Google Shape;233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34" name="Google Shape;234;p31"/>
            <p:cNvSpPr txBox="1"/>
            <p:nvPr/>
          </p:nvSpPr>
          <p:spPr>
            <a:xfrm rot="-2700000">
              <a:off x="1923302" y="2462793"/>
              <a:ext cx="2452246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35" name="Google Shape;235;p31"/>
          <p:cNvGrpSpPr/>
          <p:nvPr/>
        </p:nvGrpSpPr>
        <p:grpSpPr>
          <a:xfrm>
            <a:off x="2662223" y="2020050"/>
            <a:ext cx="2905692" cy="2547000"/>
            <a:chOff x="3203958" y="1258050"/>
            <a:chExt cx="2905692" cy="2547000"/>
          </a:xfrm>
        </p:grpSpPr>
        <p:sp>
          <p:nvSpPr>
            <p:cNvPr id="236" name="Google Shape;236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0" name="adj"/>
              </a:avLst>
            </a:prstGeom>
            <a:solidFill>
              <a:srgbClr val="2B2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B2F4C"/>
                </a:solidFill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20124D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AFACC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1200">
                <a:solidFill>
                  <a:srgbClr val="AFACC9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38" name="Google Shape;238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 rot="-2700000">
              <a:off x="3832782" y="2460991"/>
              <a:ext cx="2457337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40" name="Google Shape;240;p31"/>
          <p:cNvGrpSpPr/>
          <p:nvPr/>
        </p:nvGrpSpPr>
        <p:grpSpPr>
          <a:xfrm>
            <a:off x="4582241" y="2020050"/>
            <a:ext cx="2908400" cy="2547000"/>
            <a:chOff x="5123977" y="1258050"/>
            <a:chExt cx="2908400" cy="2547000"/>
          </a:xfrm>
        </p:grpSpPr>
        <p:sp>
          <p:nvSpPr>
            <p:cNvPr id="241" name="Google Shape;241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0" name="adj"/>
              </a:avLst>
            </a:prstGeom>
            <a:solidFill>
              <a:srgbClr val="2B2F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B2F4C"/>
                </a:solidFill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20124D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AFACC9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1200">
                <a:solidFill>
                  <a:srgbClr val="AFACC9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43" name="Google Shape;243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44" name="Google Shape;244;p31"/>
            <p:cNvSpPr txBox="1"/>
            <p:nvPr/>
          </p:nvSpPr>
          <p:spPr>
            <a:xfrm rot="-2700000">
              <a:off x="5752248" y="2459641"/>
              <a:ext cx="2461156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2B2F4C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title"/>
          </p:nvPr>
        </p:nvSpPr>
        <p:spPr>
          <a:xfrm>
            <a:off x="795575" y="4660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Let’s review some concepts</a:t>
            </a:r>
            <a:endParaRPr sz="3000"/>
          </a:p>
        </p:txBody>
      </p:sp>
      <p:sp>
        <p:nvSpPr>
          <p:cNvPr id="250" name="Google Shape;250;p32"/>
          <p:cNvSpPr txBox="1"/>
          <p:nvPr>
            <p:ph idx="1" type="body"/>
          </p:nvPr>
        </p:nvSpPr>
        <p:spPr>
          <a:xfrm>
            <a:off x="795575" y="11586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1" name="Google Shape;251;p32"/>
          <p:cNvSpPr txBox="1"/>
          <p:nvPr>
            <p:ph idx="2" type="body"/>
          </p:nvPr>
        </p:nvSpPr>
        <p:spPr>
          <a:xfrm>
            <a:off x="2465230" y="11586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2" name="Google Shape;252;p32"/>
          <p:cNvSpPr txBox="1"/>
          <p:nvPr>
            <p:ph idx="3" type="body"/>
          </p:nvPr>
        </p:nvSpPr>
        <p:spPr>
          <a:xfrm>
            <a:off x="4134885" y="11586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795575" y="29874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2"/>
          <p:cNvSpPr txBox="1"/>
          <p:nvPr>
            <p:ph idx="2" type="body"/>
          </p:nvPr>
        </p:nvSpPr>
        <p:spPr>
          <a:xfrm>
            <a:off x="2465230" y="29874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2"/>
          <p:cNvSpPr txBox="1"/>
          <p:nvPr>
            <p:ph idx="3" type="body"/>
          </p:nvPr>
        </p:nvSpPr>
        <p:spPr>
          <a:xfrm>
            <a:off x="4134885" y="29874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795575" y="4101500"/>
            <a:ext cx="743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You can insert graphs from </a:t>
            </a:r>
            <a:r>
              <a:rPr lang="en" u="sng">
                <a:solidFill>
                  <a:srgbClr val="2B2F4C"/>
                </a:solidFill>
                <a:hlinkClick r:id="rId3"/>
              </a:rPr>
              <a:t>Google Sheets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33" title="Gráfico"/>
          <p:cNvPicPr preferRelativeResize="0"/>
          <p:nvPr/>
        </p:nvPicPr>
        <p:blipFill rotWithShape="1">
          <a:blip r:embed="rId4">
            <a:alphaModFix/>
          </a:blip>
          <a:srcRect b="0" l="0" r="9755" t="0"/>
          <a:stretch/>
        </p:blipFill>
        <p:spPr>
          <a:xfrm>
            <a:off x="436025" y="372538"/>
            <a:ext cx="5887949" cy="33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3380087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795600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000"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6148825" y="3137902"/>
            <a:ext cx="26028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155CC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1155CC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155CC"/>
                </a:solidFill>
              </a:rPr>
              <a:t>This template is free to use under </a:t>
            </a:r>
            <a:r>
              <a:rPr lang="en" sz="1000" u="sng">
                <a:solidFill>
                  <a:srgbClr val="1155CC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1155CC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idx="4294967295" type="body"/>
          </p:nvPr>
        </p:nvSpPr>
        <p:spPr>
          <a:xfrm>
            <a:off x="5734600" y="1625425"/>
            <a:ext cx="1575600" cy="1908900"/>
          </a:xfrm>
          <a:prstGeom prst="rect">
            <a:avLst/>
          </a:prstGeom>
          <a:effectLst>
            <a:outerShdw blurRad="28575" rotWithShape="0" algn="bl" dir="5400000" dist="9525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Mobile</a:t>
            </a: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14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132410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AFACC9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34"/>
          <p:cNvGrpSpPr/>
          <p:nvPr/>
        </p:nvGrpSpPr>
        <p:grpSpPr>
          <a:xfrm>
            <a:off x="1264975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AFAC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/>
          <p:nvPr/>
        </p:nvSpPr>
        <p:spPr>
          <a:xfrm>
            <a:off x="1050375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AFACC9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2" name="Google Shape;282;p35"/>
          <p:cNvGrpSpPr/>
          <p:nvPr/>
        </p:nvGrpSpPr>
        <p:grpSpPr>
          <a:xfrm>
            <a:off x="985677" y="465959"/>
            <a:ext cx="2736410" cy="4222433"/>
            <a:chOff x="2112475" y="238125"/>
            <a:chExt cx="3395050" cy="5238750"/>
          </a:xfrm>
        </p:grpSpPr>
        <p:sp>
          <p:nvSpPr>
            <p:cNvPr id="283" name="Google Shape;28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AFAC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FA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sp>
        <p:nvSpPr>
          <p:cNvPr id="287" name="Google Shape;287;p35"/>
          <p:cNvSpPr txBox="1"/>
          <p:nvPr>
            <p:ph idx="4294967295" type="body"/>
          </p:nvPr>
        </p:nvSpPr>
        <p:spPr>
          <a:xfrm>
            <a:off x="5734600" y="1625425"/>
            <a:ext cx="1575600" cy="1908900"/>
          </a:xfrm>
          <a:prstGeom prst="rect">
            <a:avLst/>
          </a:prstGeom>
          <a:effectLst>
            <a:outerShdw blurRad="28575" rotWithShape="0" algn="bl" dir="5400000" dist="9525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Tablet</a:t>
            </a: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14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426025" y="10711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FAC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FACC9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93" name="Google Shape;293;p36"/>
          <p:cNvSpPr/>
          <p:nvPr/>
        </p:nvSpPr>
        <p:spPr>
          <a:xfrm>
            <a:off x="5873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FACC9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AFACC9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94" name="Google Shape;294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6"/>
          <p:cNvSpPr txBox="1"/>
          <p:nvPr>
            <p:ph idx="4294967295" type="body"/>
          </p:nvPr>
        </p:nvSpPr>
        <p:spPr>
          <a:xfrm>
            <a:off x="5734600" y="1625425"/>
            <a:ext cx="1575600" cy="1908900"/>
          </a:xfrm>
          <a:prstGeom prst="rect">
            <a:avLst/>
          </a:prstGeom>
          <a:effectLst>
            <a:outerShdw blurRad="28575" rotWithShape="0" algn="bl" dir="5400000" dist="9525">
              <a:srgbClr val="20124D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Desktop</a:t>
            </a:r>
            <a:r>
              <a:rPr lang="en" sz="14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14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37"/>
          <p:cNvSpPr txBox="1"/>
          <p:nvPr>
            <p:ph idx="4294967295" type="title"/>
          </p:nvPr>
        </p:nvSpPr>
        <p:spPr>
          <a:xfrm>
            <a:off x="795575" y="17614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02" name="Google Shape;302;p37"/>
          <p:cNvSpPr txBox="1"/>
          <p:nvPr>
            <p:ph idx="4294967295" type="body"/>
          </p:nvPr>
        </p:nvSpPr>
        <p:spPr>
          <a:xfrm>
            <a:off x="795575" y="24540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/>
              <a:t>Any questions?</a:t>
            </a:r>
            <a:endParaRPr b="1"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F4C"/>
                </a:solidFill>
              </a:rPr>
              <a:t>Special thanks to all the people who made and released these awesome resources for free:</a:t>
            </a:r>
            <a:endParaRPr>
              <a:solidFill>
                <a:srgbClr val="2B2F4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FACC9"/>
              </a:buClr>
              <a:buSzPts val="1800"/>
              <a:buChar char="×"/>
            </a:pPr>
            <a:r>
              <a:rPr lang="en">
                <a:solidFill>
                  <a:srgbClr val="2B2F4C"/>
                </a:solidFill>
              </a:rPr>
              <a:t>Presentation template by </a:t>
            </a:r>
            <a:r>
              <a:rPr lang="en" u="sng">
                <a:solidFill>
                  <a:srgbClr val="2B2F4C"/>
                </a:solidFill>
                <a:hlinkClick r:id="rId4"/>
              </a:rPr>
              <a:t>SlidesCarnival</a:t>
            </a:r>
            <a:endParaRPr>
              <a:solidFill>
                <a:srgbClr val="2B2F4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FACC9"/>
              </a:buClr>
              <a:buSzPts val="1800"/>
              <a:buChar char="×"/>
            </a:pPr>
            <a:r>
              <a:rPr lang="en">
                <a:solidFill>
                  <a:srgbClr val="2B2F4C"/>
                </a:solidFill>
              </a:rPr>
              <a:t>Photographs by </a:t>
            </a:r>
            <a:r>
              <a:rPr lang="en" u="sng">
                <a:solidFill>
                  <a:srgbClr val="2B2F4C"/>
                </a:solidFill>
                <a:hlinkClick r:id="rId5"/>
              </a:rPr>
              <a:t>Unsplash</a:t>
            </a:r>
            <a:r>
              <a:rPr lang="en">
                <a:solidFill>
                  <a:srgbClr val="2B2F4C"/>
                </a:solidFill>
              </a:rPr>
              <a:t> and </a:t>
            </a:r>
            <a:r>
              <a:rPr lang="en" u="sng">
                <a:solidFill>
                  <a:srgbClr val="2B2F4C"/>
                </a:solidFill>
                <a:hlinkClick r:id="rId6"/>
              </a:rPr>
              <a:t>The Gender Spectrum Collection</a:t>
            </a:r>
            <a:endParaRPr>
              <a:solidFill>
                <a:srgbClr val="2B2F4C"/>
              </a:solidFill>
            </a:endParaRPr>
          </a:p>
        </p:txBody>
      </p:sp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795575" y="16090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5" name="Google Shape;315;p39"/>
          <p:cNvSpPr txBox="1"/>
          <p:nvPr>
            <p:ph idx="1" type="body"/>
          </p:nvPr>
        </p:nvSpPr>
        <p:spPr>
          <a:xfrm>
            <a:off x="795575" y="23016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Titles: </a:t>
            </a:r>
            <a:r>
              <a:rPr lang="en"/>
              <a:t>Abril Fatface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Body copy: </a:t>
            </a:r>
            <a:r>
              <a:rPr lang="en"/>
              <a:t>Work Sans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B2F4C"/>
                </a:solidFill>
                <a:hlinkClick r:id="rId4"/>
              </a:rPr>
              <a:t>https://www.fontsquirrel.com/fonts/abril-fatface</a:t>
            </a:r>
            <a:endParaRPr sz="1400">
              <a:solidFill>
                <a:srgbClr val="2B2F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B2F4C"/>
                </a:solidFill>
                <a:hlinkClick r:id="rId5"/>
              </a:rPr>
              <a:t>https://www.fontsquirrel.com/fonts/work-sans</a:t>
            </a:r>
            <a:endParaRPr sz="1400">
              <a:solidFill>
                <a:srgbClr val="2B2F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B2F4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B2F4C"/>
              </a:solidFill>
            </a:endParaRPr>
          </a:p>
        </p:txBody>
      </p:sp>
      <p:sp>
        <p:nvSpPr>
          <p:cNvPr id="316" name="Google Shape;316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9"/>
          <p:cNvSpPr txBox="1"/>
          <p:nvPr>
            <p:ph idx="4294967295" type="body"/>
          </p:nvPr>
        </p:nvSpPr>
        <p:spPr>
          <a:xfrm>
            <a:off x="6148825" y="3137902"/>
            <a:ext cx="26028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64D79"/>
                </a:solidFill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idx="4294967295" type="body"/>
          </p:nvPr>
        </p:nvSpPr>
        <p:spPr>
          <a:xfrm>
            <a:off x="6248575" y="2217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B2F4C"/>
                </a:solidFill>
              </a:rPr>
              <a:t>SlidesCarnival icons are editable shapes. </a:t>
            </a: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r>
              <a:rPr lang="en" sz="900">
                <a:solidFill>
                  <a:srgbClr val="2B2F4C"/>
                </a:solidFill>
              </a:rPr>
              <a:t>This means that you can:</a:t>
            </a:r>
            <a:endParaRPr sz="900">
              <a:solidFill>
                <a:srgbClr val="2B2F4C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rgbClr val="2B2F4C"/>
              </a:buClr>
              <a:buSzPts val="900"/>
              <a:buChar char="×"/>
            </a:pPr>
            <a:r>
              <a:rPr lang="en" sz="900">
                <a:solidFill>
                  <a:srgbClr val="2B2F4C"/>
                </a:solidFill>
              </a:rPr>
              <a:t>Resize them without losing quality.</a:t>
            </a:r>
            <a:endParaRPr sz="900">
              <a:solidFill>
                <a:srgbClr val="2B2F4C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900"/>
              <a:buChar char="×"/>
            </a:pPr>
            <a:r>
              <a:rPr lang="en" sz="900">
                <a:solidFill>
                  <a:srgbClr val="2B2F4C"/>
                </a:solidFill>
              </a:rPr>
              <a:t>Change fill color and opacity.</a:t>
            </a:r>
            <a:endParaRPr sz="900">
              <a:solidFill>
                <a:srgbClr val="2B2F4C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B2F4C"/>
              </a:buClr>
              <a:buSzPts val="900"/>
              <a:buChar char="×"/>
            </a:pPr>
            <a:r>
              <a:rPr lang="en" sz="900">
                <a:solidFill>
                  <a:srgbClr val="2B2F4C"/>
                </a:solidFill>
              </a:rPr>
              <a:t>Change line color, width and style.</a:t>
            </a:r>
            <a:endParaRPr sz="900">
              <a:solidFill>
                <a:srgbClr val="2B2F4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B2F4C"/>
                </a:solidFill>
              </a:rPr>
              <a:t>Isn’t that nice? :)</a:t>
            </a: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r>
              <a:rPr lang="en" sz="900">
                <a:solidFill>
                  <a:srgbClr val="2B2F4C"/>
                </a:solidFill>
              </a:rPr>
              <a:t>Examples:</a:t>
            </a: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br>
              <a:rPr lang="en" sz="900">
                <a:solidFill>
                  <a:srgbClr val="2B2F4C"/>
                </a:solidFill>
              </a:rPr>
            </a:br>
            <a:endParaRPr sz="900">
              <a:solidFill>
                <a:srgbClr val="2B2F4C"/>
              </a:solidFill>
            </a:endParaRPr>
          </a:p>
        </p:txBody>
      </p:sp>
      <p:grpSp>
        <p:nvGrpSpPr>
          <p:cNvPr id="323" name="Google Shape;323;p4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24" name="Google Shape;324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4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31" name="Google Shape;331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4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34" name="Google Shape;334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40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4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39" name="Google Shape;339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4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43" name="Google Shape;343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40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4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49" name="Google Shape;349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4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370" name="Google Shape;370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4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373" name="Google Shape;373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4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377" name="Google Shape;377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4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381" name="Google Shape;381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" name="Google Shape;385;p40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4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390" name="Google Shape;390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393" name="Google Shape;393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4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396" name="Google Shape;396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399" name="Google Shape;399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02" name="Google Shape;402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4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07" name="Google Shape;407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4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10" name="Google Shape;410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40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4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15" name="Google Shape;415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4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18" name="Google Shape;418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4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24" name="Google Shape;424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27" name="Google Shape;427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33" name="Google Shape;433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39" name="Google Shape;439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40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47" name="Google Shape;447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50" name="Google Shape;450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53" name="Google Shape;453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40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4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57" name="Google Shape;457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60" name="Google Shape;460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4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66" name="Google Shape;466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40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0" name="Google Shape;470;p4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71" name="Google Shape;471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74" name="Google Shape;474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40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7" name="Google Shape;477;p4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78" name="Google Shape;478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81" name="Google Shape;481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40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4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87" name="Google Shape;487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4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90" name="Google Shape;490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95" name="Google Shape;495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4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99" name="Google Shape;499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4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02" name="Google Shape;502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06" name="Google Shape;506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4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12" name="Google Shape;512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4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15" name="Google Shape;515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40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4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22" name="Google Shape;522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4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25" name="Google Shape;525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40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31" name="Google Shape;531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4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35" name="Google Shape;535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40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4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42" name="Google Shape;542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40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47" name="Google Shape;547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40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1" name="Google Shape;551;p4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52" name="Google Shape;552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58" name="Google Shape;558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562" name="Google Shape;562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4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566" name="Google Shape;566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4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572" name="Google Shape;572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4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578" name="Google Shape;578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581" name="Google Shape;581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40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8" name="Google Shape;588;p4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589" name="Google Shape;589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40"/>
          <p:cNvGrpSpPr/>
          <p:nvPr/>
        </p:nvGrpSpPr>
        <p:grpSpPr>
          <a:xfrm>
            <a:off x="6283418" y="3782599"/>
            <a:ext cx="432570" cy="421334"/>
            <a:chOff x="5926225" y="921350"/>
            <a:chExt cx="517800" cy="504350"/>
          </a:xfrm>
        </p:grpSpPr>
        <p:sp>
          <p:nvSpPr>
            <p:cNvPr id="595" name="Google Shape;595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97" name="Google Shape;597;p40"/>
          <p:cNvSpPr/>
          <p:nvPr/>
        </p:nvSpPr>
        <p:spPr>
          <a:xfrm>
            <a:off x="6477338" y="4018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2B2F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40"/>
          <p:cNvGrpSpPr/>
          <p:nvPr/>
        </p:nvGrpSpPr>
        <p:grpSpPr>
          <a:xfrm>
            <a:off x="7023185" y="3742871"/>
            <a:ext cx="1075937" cy="1047989"/>
            <a:chOff x="5926225" y="921350"/>
            <a:chExt cx="517800" cy="504350"/>
          </a:xfrm>
        </p:grpSpPr>
        <p:sp>
          <p:nvSpPr>
            <p:cNvPr id="599" name="Google Shape;599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1" name="Google Shape;601;p40"/>
          <p:cNvSpPr/>
          <p:nvPr/>
        </p:nvSpPr>
        <p:spPr>
          <a:xfrm>
            <a:off x="7505498" y="432996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2B2F4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08" name="Google Shape;608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15" name="Google Shape;615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20" name="Google Shape;620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24" name="Google Shape;624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30" name="Google Shape;630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34" name="Google Shape;634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39" name="Google Shape;639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45" name="Google Shape;645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52" name="Google Shape;652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55" name="Google Shape;655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8" name="Google Shape;658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59" name="Google Shape;659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66" name="Google Shape;666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72" name="Google Shape;672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76" name="Google Shape;67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77" name="Google Shape;67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7" name="Google Shape;687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94" name="Google Shape;694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99" name="Google Shape;699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05" name="Google Shape;705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12" name="Google Shape;712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17" name="Google Shape;717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22" name="Google Shape;722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7" name="Google Shape;727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28" name="Google Shape;728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8" name="Google Shape;738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39" name="Google Shape;739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2" name="Google Shape;742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43" name="Google Shape;743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3" name="Google Shape;753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54" name="Google Shape;754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8" name="Google Shape;758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59" name="Google Shape;759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9" name="Google Shape;769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70" name="Google Shape;770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78" name="Google Shape;778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83" name="Google Shape;783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88" name="Google Shape;788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94" name="Google Shape;794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oogle Shape;800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01" name="Google Shape;801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05" name="Google Shape;805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11" name="Google Shape;811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18" name="Google Shape;818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22" name="Google Shape;822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27" name="Google Shape;827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34" name="Google Shape;834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42" name="Google Shape;842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47" name="Google Shape;847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51" name="Google Shape;851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55" name="Google Shape;855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60" name="Google Shape;860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65" name="Google Shape;865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71" name="Google Shape;871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78" name="Google Shape;878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86" name="Google Shape;886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99" name="Google Shape;899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04" name="Google Shape;904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08" name="Google Shape;908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15" name="Google Shape;915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24" name="Google Shape;924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37" name="Google Shape;937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50" name="Google Shape;950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63" name="Google Shape;963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70" name="Google Shape;970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86" name="Google Shape;986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92" name="Google Shape;992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93" name="Google Shape;993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" name="Google Shape;996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97" name="Google Shape;997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0" name="Google Shape;1000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01" name="Google Shape;1001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05" name="Google Shape;1005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8" name="Google Shape;1008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09" name="Google Shape;1009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18" name="Google Shape;1018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43" name="Google Shape;1043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44" name="Google Shape;104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47" name="Google Shape;104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50" name="Google Shape;105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52" name="Google Shape;1052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53" name="Google Shape;1053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B2F4C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2B2F4C"/>
                </a:highlight>
                <a:latin typeface="Work Sans Regular"/>
                <a:ea typeface="Work Sans Regular"/>
                <a:cs typeface="Work Sans Regular"/>
                <a:sym typeface="Work Sans Regular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2B2F4C"/>
              </a:highlight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059" name="Google Shape;1059;p42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1060" name="Google Shape;1060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1" name="Google Shape;1061;p42"/>
          <p:cNvSpPr txBox="1"/>
          <p:nvPr>
            <p:ph idx="4294967295" type="body"/>
          </p:nvPr>
        </p:nvSpPr>
        <p:spPr>
          <a:xfrm>
            <a:off x="2200525" y="856425"/>
            <a:ext cx="44511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F4C"/>
                </a:solidFill>
              </a:rPr>
              <a:t>Now you can use any emoji as an icon!</a:t>
            </a:r>
            <a:br>
              <a:rPr lang="en" sz="1200">
                <a:solidFill>
                  <a:srgbClr val="2B2F4C"/>
                </a:solidFill>
              </a:rPr>
            </a:br>
            <a:r>
              <a:rPr lang="en" sz="1200">
                <a:solidFill>
                  <a:srgbClr val="2B2F4C"/>
                </a:solidFill>
              </a:rPr>
              <a:t>And of course it resizes without losing quality and you can change the color.</a:t>
            </a:r>
            <a:br>
              <a:rPr lang="en" sz="1200">
                <a:solidFill>
                  <a:srgbClr val="2B2F4C"/>
                </a:solidFill>
              </a:rPr>
            </a:br>
            <a:br>
              <a:rPr lang="en" sz="1200">
                <a:solidFill>
                  <a:srgbClr val="2B2F4C"/>
                </a:solidFill>
              </a:rPr>
            </a:br>
            <a:r>
              <a:rPr lang="en" sz="1200">
                <a:solidFill>
                  <a:srgbClr val="2B2F4C"/>
                </a:solidFill>
              </a:rPr>
              <a:t>How? Follow Google instructions </a:t>
            </a:r>
            <a:r>
              <a:rPr lang="en" sz="1200" u="sng">
                <a:solidFill>
                  <a:srgbClr val="2B2F4C"/>
                </a:solidFill>
                <a:hlinkClick r:id="rId3"/>
              </a:rPr>
              <a:t>https://twitter.com/googledocs/status/730087240156643328</a:t>
            </a:r>
            <a:endParaRPr sz="1200">
              <a:solidFill>
                <a:srgbClr val="2B2F4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8" name="Google Shape;1068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69" name="Google Shape;1069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70" name="Google Shape;1070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72" name="Google Shape;1072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73" name="Google Shape;1073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75" name="Google Shape;1075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76" name="Google Shape;1076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78" name="Google Shape;1078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79" name="Google Shape;1079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title"/>
          </p:nvPr>
        </p:nvSpPr>
        <p:spPr>
          <a:xfrm>
            <a:off x="795575" y="1761475"/>
            <a:ext cx="34254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93" name="Google Shape;93;p17"/>
          <p:cNvSpPr txBox="1"/>
          <p:nvPr>
            <p:ph idx="4294967295" type="body"/>
          </p:nvPr>
        </p:nvSpPr>
        <p:spPr>
          <a:xfrm>
            <a:off x="795575" y="2454000"/>
            <a:ext cx="34254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/>
              <a:t>I am Jayden Smith</a:t>
            </a:r>
            <a:endParaRPr b="1"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You can find me at @username</a:t>
            </a:r>
            <a:endParaRPr b="1" sz="3600"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368300" y="2161800"/>
            <a:ext cx="24072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817950" y="1720317"/>
            <a:ext cx="7507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1.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3194625" y="2977025"/>
            <a:ext cx="2754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795575" y="2454000"/>
            <a:ext cx="47940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4294967295" type="ctrTitle"/>
          </p:nvPr>
        </p:nvSpPr>
        <p:spPr>
          <a:xfrm>
            <a:off x="685800" y="1659550"/>
            <a:ext cx="4640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Big concept</a:t>
            </a:r>
            <a:endParaRPr sz="6800"/>
          </a:p>
        </p:txBody>
      </p:sp>
      <p:sp>
        <p:nvSpPr>
          <p:cNvPr id="119" name="Google Shape;119;p21"/>
          <p:cNvSpPr txBox="1"/>
          <p:nvPr>
            <p:ph idx="4294967295" type="subTitle"/>
          </p:nvPr>
        </p:nvSpPr>
        <p:spPr>
          <a:xfrm>
            <a:off x="685800" y="2801950"/>
            <a:ext cx="4640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7870939" y="322354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21"/>
          <p:cNvGrpSpPr/>
          <p:nvPr/>
        </p:nvGrpSpPr>
        <p:grpSpPr>
          <a:xfrm rot="1056959">
            <a:off x="6819582" y="2833366"/>
            <a:ext cx="554133" cy="554193"/>
            <a:chOff x="570875" y="4322250"/>
            <a:chExt cx="443300" cy="443325"/>
          </a:xfrm>
        </p:grpSpPr>
        <p:sp>
          <p:nvSpPr>
            <p:cNvPr id="122" name="Google Shape;122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1"/>
          <p:cNvSpPr/>
          <p:nvPr/>
        </p:nvSpPr>
        <p:spPr>
          <a:xfrm rot="2466699">
            <a:off x="6881810" y="1955404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 rot="-1609366">
            <a:off x="7279608" y="2118822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 rot="2926172">
            <a:off x="8466491" y="2647891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 rot="-1609329">
            <a:off x="7856461" y="171020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47625">
              <a:srgbClr val="20124D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21"/>
          <p:cNvGrpSpPr/>
          <p:nvPr/>
        </p:nvGrpSpPr>
        <p:grpSpPr>
          <a:xfrm>
            <a:off x="7627951" y="2173792"/>
            <a:ext cx="838737" cy="838952"/>
            <a:chOff x="7627951" y="2173792"/>
            <a:chExt cx="838737" cy="838952"/>
          </a:xfrm>
        </p:grpSpPr>
        <p:sp>
          <p:nvSpPr>
            <p:cNvPr id="132" name="Google Shape;132;p21"/>
            <p:cNvSpPr/>
            <p:nvPr/>
          </p:nvSpPr>
          <p:spPr>
            <a:xfrm>
              <a:off x="7627951" y="2173792"/>
              <a:ext cx="838737" cy="838952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7943425" y="2489328"/>
              <a:ext cx="434386" cy="434522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47625">
                <a:srgbClr val="20124D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795600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3380087" y="2454000"/>
            <a:ext cx="22095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795575" y="1761475"/>
            <a:ext cx="4794000" cy="56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79557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8" name="Google Shape;148;p23"/>
          <p:cNvSpPr txBox="1"/>
          <p:nvPr>
            <p:ph idx="2" type="body"/>
          </p:nvPr>
        </p:nvSpPr>
        <p:spPr>
          <a:xfrm>
            <a:off x="2465230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9" name="Google Shape;149;p23"/>
          <p:cNvSpPr txBox="1"/>
          <p:nvPr>
            <p:ph idx="3" type="body"/>
          </p:nvPr>
        </p:nvSpPr>
        <p:spPr>
          <a:xfrm>
            <a:off x="4134885" y="2454000"/>
            <a:ext cx="14547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dy Mortimer template">
  <a:themeElements>
    <a:clrScheme name="Custom 347">
      <a:dk1>
        <a:srgbClr val="2B2F4C"/>
      </a:dk1>
      <a:lt1>
        <a:srgbClr val="FFFFFF"/>
      </a:lt1>
      <a:dk2>
        <a:srgbClr val="5D5F74"/>
      </a:dk2>
      <a:lt2>
        <a:srgbClr val="F0F0F0"/>
      </a:lt2>
      <a:accent1>
        <a:srgbClr val="2B2F4C"/>
      </a:accent1>
      <a:accent2>
        <a:srgbClr val="AFACC9"/>
      </a:accent2>
      <a:accent3>
        <a:srgbClr val="D8D6F1"/>
      </a:accent3>
      <a:accent4>
        <a:srgbClr val="BD4796"/>
      </a:accent4>
      <a:accent5>
        <a:srgbClr val="D68CBE"/>
      </a:accent5>
      <a:accent6>
        <a:srgbClr val="E0BFD6"/>
      </a:accent6>
      <a:hlink>
        <a:srgbClr val="2B2F4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