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Montserrat"/>
      <p:regular r:id="rId34"/>
      <p:bold r:id="rId35"/>
      <p:italic r:id="rId36"/>
      <p:boldItalic r:id="rId37"/>
    </p:embeddedFont>
    <p:embeddedFont>
      <p:font typeface="Krub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654C55E-1EE0-46D0-8A94-1424804E0E4B}">
  <a:tblStyle styleId="{4654C55E-1EE0-46D0-8A94-1424804E0E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rub-italic.fntdata"/><Relationship Id="rId20" Type="http://schemas.openxmlformats.org/officeDocument/2006/relationships/slide" Target="slides/slide15.xml"/><Relationship Id="rId41" Type="http://schemas.openxmlformats.org/officeDocument/2006/relationships/font" Target="fonts/Krub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Krub-bold.fntdata"/><Relationship Id="rId16" Type="http://schemas.openxmlformats.org/officeDocument/2006/relationships/slide" Target="slides/slide11.xml"/><Relationship Id="rId38" Type="http://schemas.openxmlformats.org/officeDocument/2006/relationships/font" Target="fonts/Krub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44c27e1a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44c27e1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6295b394f8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6295b394f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52450" y="888575"/>
            <a:ext cx="7639200" cy="7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out trees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background with golden border">
  <p:cSld name="BLANK_1_1">
    <p:bg>
      <p:bgPr>
        <a:solidFill>
          <a:srgbClr val="265A7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168950" y="1583350"/>
            <a:ext cx="4806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168950" y="2611450"/>
            <a:ext cx="4806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2277975" y="2161800"/>
            <a:ext cx="4587900" cy="819900"/>
          </a:xfrm>
          <a:prstGeom prst="rect">
            <a:avLst/>
          </a:prstGeom>
          <a:effectLst>
            <a:outerShdw blurRad="57150" rotWithShape="0" algn="bl" dir="5400000" dist="9525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indent="-3937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D219"/>
              </a:buClr>
              <a:buSzPts val="2600"/>
              <a:buChar char="๏"/>
              <a:defRPr sz="2600">
                <a:solidFill>
                  <a:srgbClr val="FFD219"/>
                </a:solidFill>
              </a:defRPr>
            </a:lvl1pPr>
            <a:lvl2pPr indent="-393700" lvl="1" marL="9144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⊙"/>
              <a:defRPr sz="2600">
                <a:solidFill>
                  <a:srgbClr val="FFD219"/>
                </a:solidFill>
              </a:defRPr>
            </a:lvl2pPr>
            <a:lvl3pPr indent="-393700" lvl="2" marL="13716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○"/>
              <a:defRPr sz="2600">
                <a:solidFill>
                  <a:srgbClr val="FFD219"/>
                </a:solidFill>
              </a:defRPr>
            </a:lvl3pPr>
            <a:lvl4pPr indent="-393700" lvl="3" marL="18288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○"/>
              <a:defRPr sz="2600">
                <a:solidFill>
                  <a:srgbClr val="FFD219"/>
                </a:solidFill>
              </a:defRPr>
            </a:lvl4pPr>
            <a:lvl5pPr indent="-393700" lvl="4" marL="22860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○"/>
              <a:defRPr sz="2600">
                <a:solidFill>
                  <a:srgbClr val="FFD219"/>
                </a:solidFill>
              </a:defRPr>
            </a:lvl5pPr>
            <a:lvl6pPr indent="-393700" lvl="5" marL="27432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○"/>
              <a:defRPr sz="2600">
                <a:solidFill>
                  <a:srgbClr val="FFD219"/>
                </a:solidFill>
              </a:defRPr>
            </a:lvl6pPr>
            <a:lvl7pPr indent="-393700" lvl="6" marL="32004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●"/>
              <a:defRPr sz="2600">
                <a:solidFill>
                  <a:srgbClr val="FFD219"/>
                </a:solidFill>
              </a:defRPr>
            </a:lvl7pPr>
            <a:lvl8pPr indent="-393700" lvl="7" marL="36576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○"/>
              <a:defRPr sz="2600">
                <a:solidFill>
                  <a:srgbClr val="FFD219"/>
                </a:solidFill>
              </a:defRPr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■"/>
              <a:defRPr sz="2600">
                <a:solidFill>
                  <a:srgbClr val="FFD219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D219"/>
                </a:solidFill>
              </a:defRPr>
            </a:lvl1pPr>
            <a:lvl2pPr lvl="1">
              <a:buNone/>
              <a:defRPr>
                <a:solidFill>
                  <a:srgbClr val="FFD219"/>
                </a:solidFill>
              </a:defRPr>
            </a:lvl2pPr>
            <a:lvl3pPr lvl="2">
              <a:buNone/>
              <a:defRPr>
                <a:solidFill>
                  <a:srgbClr val="FFD219"/>
                </a:solidFill>
              </a:defRPr>
            </a:lvl3pPr>
            <a:lvl4pPr lvl="3">
              <a:buNone/>
              <a:defRPr>
                <a:solidFill>
                  <a:srgbClr val="FFD219"/>
                </a:solidFill>
              </a:defRPr>
            </a:lvl4pPr>
            <a:lvl5pPr lvl="4">
              <a:buNone/>
              <a:defRPr>
                <a:solidFill>
                  <a:srgbClr val="FFD219"/>
                </a:solidFill>
              </a:defRPr>
            </a:lvl5pPr>
            <a:lvl6pPr lvl="5">
              <a:buNone/>
              <a:defRPr>
                <a:solidFill>
                  <a:srgbClr val="FFD219"/>
                </a:solidFill>
              </a:defRPr>
            </a:lvl6pPr>
            <a:lvl7pPr lvl="6">
              <a:buNone/>
              <a:defRPr>
                <a:solidFill>
                  <a:srgbClr val="FFD219"/>
                </a:solidFill>
              </a:defRPr>
            </a:lvl7pPr>
            <a:lvl8pPr lvl="7">
              <a:buNone/>
              <a:defRPr>
                <a:solidFill>
                  <a:srgbClr val="FFD219"/>
                </a:solidFill>
              </a:defRPr>
            </a:lvl8pPr>
            <a:lvl9pPr lvl="8">
              <a:buNone/>
              <a:defRPr>
                <a:solidFill>
                  <a:srgbClr val="FFD21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body"/>
          </p:nvPr>
        </p:nvSpPr>
        <p:spPr>
          <a:xfrm>
            <a:off x="1638575" y="1356925"/>
            <a:ext cx="5866800" cy="32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⊙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1638575" y="1356925"/>
            <a:ext cx="2847600" cy="32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⊙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657712" y="1356925"/>
            <a:ext cx="2847600" cy="32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⊙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1638575" y="1356925"/>
            <a:ext cx="1890900" cy="23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3626524" y="1356925"/>
            <a:ext cx="1890900" cy="23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0" name="Google Shape;30;p7"/>
          <p:cNvSpPr txBox="1"/>
          <p:nvPr>
            <p:ph idx="3" type="body"/>
          </p:nvPr>
        </p:nvSpPr>
        <p:spPr>
          <a:xfrm>
            <a:off x="5614472" y="1356925"/>
            <a:ext cx="1890900" cy="23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-50" y="-50"/>
            <a:ext cx="9144000" cy="5143500"/>
          </a:xfrm>
          <a:prstGeom prst="rect">
            <a:avLst/>
          </a:prstGeom>
          <a:solidFill>
            <a:srgbClr val="0B1B23">
              <a:alpha val="4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>
            <p:ph idx="1" type="body"/>
          </p:nvPr>
        </p:nvSpPr>
        <p:spPr>
          <a:xfrm>
            <a:off x="793275" y="4191450"/>
            <a:ext cx="7557300" cy="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C432"/>
                </a:solidFill>
              </a:defRPr>
            </a:lvl1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C432"/>
                </a:solidFill>
              </a:defRPr>
            </a:lvl1pPr>
            <a:lvl2pPr lvl="1">
              <a:buNone/>
              <a:defRPr>
                <a:solidFill>
                  <a:srgbClr val="FFC432"/>
                </a:solidFill>
              </a:defRPr>
            </a:lvl2pPr>
            <a:lvl3pPr lvl="2">
              <a:buNone/>
              <a:defRPr>
                <a:solidFill>
                  <a:srgbClr val="FFC432"/>
                </a:solidFill>
              </a:defRPr>
            </a:lvl3pPr>
            <a:lvl4pPr lvl="3">
              <a:buNone/>
              <a:defRPr>
                <a:solidFill>
                  <a:srgbClr val="FFC432"/>
                </a:solidFill>
              </a:defRPr>
            </a:lvl4pPr>
            <a:lvl5pPr lvl="4">
              <a:buNone/>
              <a:defRPr>
                <a:solidFill>
                  <a:srgbClr val="FFC432"/>
                </a:solidFill>
              </a:defRPr>
            </a:lvl5pPr>
            <a:lvl6pPr lvl="5">
              <a:buNone/>
              <a:defRPr>
                <a:solidFill>
                  <a:srgbClr val="FFC432"/>
                </a:solidFill>
              </a:defRPr>
            </a:lvl6pPr>
            <a:lvl7pPr lvl="6">
              <a:buNone/>
              <a:defRPr>
                <a:solidFill>
                  <a:srgbClr val="FFC432"/>
                </a:solidFill>
              </a:defRPr>
            </a:lvl7pPr>
            <a:lvl8pPr lvl="7">
              <a:buNone/>
              <a:defRPr>
                <a:solidFill>
                  <a:srgbClr val="FFC432"/>
                </a:solidFill>
              </a:defRPr>
            </a:lvl8pPr>
            <a:lvl9pPr lvl="8">
              <a:buNone/>
              <a:defRPr>
                <a:solidFill>
                  <a:srgbClr val="FFC43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9525">
              <a:srgbClr val="000000">
                <a:alpha val="15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638575" y="1356925"/>
            <a:ext cx="5866800" cy="2606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Krub"/>
              <a:buChar char="๏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Krub"/>
              <a:buChar char="⊙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Krub"/>
              <a:buChar char="○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Krub"/>
              <a:buChar char="○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Krub"/>
              <a:buChar char="○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Krub"/>
              <a:buChar char="○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Krub"/>
              <a:buChar char="●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Krub"/>
              <a:buChar char="○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Krub"/>
              <a:buChar char="■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1pPr>
            <a:lvl2pPr lvl="1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2pPr>
            <a:lvl3pPr lvl="2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3pPr>
            <a:lvl4pPr lvl="3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4pPr>
            <a:lvl5pPr lvl="4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5pPr>
            <a:lvl6pPr lvl="5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6pPr>
            <a:lvl7pPr lvl="6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7pPr>
            <a:lvl8pPr lvl="7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8pPr>
            <a:lvl9pPr lvl="8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artstation.com/alejandromonge" TargetMode="External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baloo" TargetMode="External"/><Relationship Id="rId4" Type="http://schemas.openxmlformats.org/officeDocument/2006/relationships/hyperlink" Target="https://fontstorage.com/font/cadson-demak/krub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twitter.com/googledocs/status/730087240156643328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ctrTitle"/>
          </p:nvPr>
        </p:nvSpPr>
        <p:spPr>
          <a:xfrm>
            <a:off x="752450" y="888575"/>
            <a:ext cx="7639200" cy="7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idx="4294967295" type="title"/>
          </p:nvPr>
        </p:nvSpPr>
        <p:spPr>
          <a:xfrm>
            <a:off x="5143500" y="967475"/>
            <a:ext cx="31713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 picture is worth a thousand words</a:t>
            </a:r>
            <a:endParaRPr/>
          </a:p>
        </p:txBody>
      </p:sp>
      <p:sp>
        <p:nvSpPr>
          <p:cNvPr id="119" name="Google Shape;119;p22"/>
          <p:cNvSpPr txBox="1"/>
          <p:nvPr>
            <p:ph idx="4294967295" type="body"/>
          </p:nvPr>
        </p:nvSpPr>
        <p:spPr>
          <a:xfrm>
            <a:off x="5143500" y="1743125"/>
            <a:ext cx="3171300" cy="17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650" y="777500"/>
            <a:ext cx="3588600" cy="3588600"/>
          </a:xfrm>
          <a:prstGeom prst="ellipse">
            <a:avLst/>
          </a:prstGeom>
          <a:noFill/>
          <a:ln cap="flat" cmpd="thickThin" w="1143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idx="4294967295" type="title"/>
          </p:nvPr>
        </p:nvSpPr>
        <p:spPr>
          <a:xfrm>
            <a:off x="813000" y="285450"/>
            <a:ext cx="7546500" cy="10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/>
              <a:t>Want big impact?</a:t>
            </a:r>
            <a:endParaRPr b="0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D219"/>
                </a:solidFill>
              </a:rPr>
              <a:t>USE BIG IMAGE.</a:t>
            </a:r>
            <a:endParaRPr sz="2200">
              <a:solidFill>
                <a:srgbClr val="FFD219"/>
              </a:solidFill>
            </a:endParaRPr>
          </a:p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</a:t>
            </a:r>
            <a:r>
              <a:rPr lang="en"/>
              <a:t>se charts to explain your ideas</a:t>
            </a:r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2509650" y="1472050"/>
            <a:ext cx="1838700" cy="1838700"/>
          </a:xfrm>
          <a:prstGeom prst="donut">
            <a:avLst>
              <a:gd fmla="val 25000" name="adj"/>
            </a:avLst>
          </a:prstGeom>
          <a:solidFill>
            <a:srgbClr val="FFC432"/>
          </a:solidFill>
          <a:ln cap="flat" cmpd="dbl" w="762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White</a:t>
            </a:r>
            <a:endParaRPr sz="12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34" name="Google Shape;134;p24"/>
          <p:cNvSpPr/>
          <p:nvPr/>
        </p:nvSpPr>
        <p:spPr>
          <a:xfrm>
            <a:off x="4795650" y="1472050"/>
            <a:ext cx="1838700" cy="1838700"/>
          </a:xfrm>
          <a:prstGeom prst="donut">
            <a:avLst>
              <a:gd fmla="val 25000" name="adj"/>
            </a:avLst>
          </a:prstGeom>
          <a:solidFill>
            <a:srgbClr val="FFC432"/>
          </a:solidFill>
          <a:ln cap="flat" cmpd="dbl" w="762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Black</a:t>
            </a:r>
            <a:endParaRPr sz="12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3652650" y="2634100"/>
            <a:ext cx="1838700" cy="1838700"/>
          </a:xfrm>
          <a:prstGeom prst="donut">
            <a:avLst>
              <a:gd fmla="val 25000" name="adj"/>
            </a:avLst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Gray</a:t>
            </a:r>
            <a:endParaRPr sz="12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nd tables to compare data</a:t>
            </a:r>
            <a:endParaRPr/>
          </a:p>
        </p:txBody>
      </p:sp>
      <p:graphicFrame>
        <p:nvGraphicFramePr>
          <p:cNvPr id="142" name="Google Shape;142;p25"/>
          <p:cNvGraphicFramePr/>
          <p:nvPr/>
        </p:nvGraphicFramePr>
        <p:xfrm>
          <a:off x="1707500" y="14699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{4654C55E-1EE0-46D0-8A94-1424804E0E4B}</a:tableStyleId>
              </a:tblPr>
              <a:tblGrid>
                <a:gridCol w="1432250"/>
                <a:gridCol w="1432250"/>
                <a:gridCol w="1432250"/>
                <a:gridCol w="1432250"/>
              </a:tblGrid>
              <a:tr h="52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D219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A</a:t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D219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B</a:t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D219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C</a:t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</a:tr>
              <a:tr h="525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D219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Yellow</a:t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</a:tr>
              <a:tr h="525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D219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Blue</a:t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</a:tr>
              <a:tr h="525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D219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Orange</a:t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idx="4294967295" type="title"/>
          </p:nvPr>
        </p:nvSpPr>
        <p:spPr>
          <a:xfrm>
            <a:off x="829250" y="332375"/>
            <a:ext cx="7519200" cy="53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971925" y="1025608"/>
            <a:ext cx="7447359" cy="354775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2244650" y="1857375"/>
            <a:ext cx="679500" cy="249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5A72"/>
                </a:solidFill>
                <a:latin typeface="Krub"/>
                <a:ea typeface="Krub"/>
                <a:cs typeface="Krub"/>
                <a:sym typeface="Krub"/>
              </a:rPr>
              <a:t>our office</a:t>
            </a:r>
            <a:endParaRPr sz="800">
              <a:solidFill>
                <a:srgbClr val="265A72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1595475" y="2157500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/>
          <p:nvPr/>
        </p:nvSpPr>
        <p:spPr>
          <a:xfrm>
            <a:off x="3172225" y="3338600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/>
          <p:nvPr/>
        </p:nvSpPr>
        <p:spPr>
          <a:xfrm>
            <a:off x="4030725" y="1969250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/>
          <p:nvPr/>
        </p:nvSpPr>
        <p:spPr>
          <a:xfrm>
            <a:off x="4688350" y="3844275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6"/>
          <p:cNvSpPr/>
          <p:nvPr/>
        </p:nvSpPr>
        <p:spPr>
          <a:xfrm>
            <a:off x="6599875" y="2389725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7312275" y="3917775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idx="4294967295" type="ctrTitle"/>
          </p:nvPr>
        </p:nvSpPr>
        <p:spPr>
          <a:xfrm>
            <a:off x="1137900" y="1554775"/>
            <a:ext cx="6868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219"/>
                </a:solidFill>
              </a:rPr>
              <a:t>89,526,123</a:t>
            </a:r>
            <a:endParaRPr sz="7200">
              <a:solidFill>
                <a:srgbClr val="FFD219"/>
              </a:solidFill>
            </a:endParaRPr>
          </a:p>
        </p:txBody>
      </p:sp>
      <p:sp>
        <p:nvSpPr>
          <p:cNvPr id="163" name="Google Shape;163;p27"/>
          <p:cNvSpPr txBox="1"/>
          <p:nvPr>
            <p:ph idx="4294967295" type="subTitle"/>
          </p:nvPr>
        </p:nvSpPr>
        <p:spPr>
          <a:xfrm>
            <a:off x="1137900" y="2582875"/>
            <a:ext cx="6868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4" name="Google Shape;164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idx="4294967295" type="ctrTitle"/>
          </p:nvPr>
        </p:nvSpPr>
        <p:spPr>
          <a:xfrm>
            <a:off x="1944450" y="746612"/>
            <a:ext cx="525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219"/>
                </a:solidFill>
              </a:rPr>
              <a:t>89,526,129$</a:t>
            </a:r>
            <a:endParaRPr sz="3600">
              <a:solidFill>
                <a:srgbClr val="FFD219"/>
              </a:solidFill>
            </a:endParaRPr>
          </a:p>
        </p:txBody>
      </p:sp>
      <p:sp>
        <p:nvSpPr>
          <p:cNvPr id="170" name="Google Shape;170;p28"/>
          <p:cNvSpPr txBox="1"/>
          <p:nvPr>
            <p:ph idx="4294967295" type="subTitle"/>
          </p:nvPr>
        </p:nvSpPr>
        <p:spPr>
          <a:xfrm>
            <a:off x="1944450" y="1281319"/>
            <a:ext cx="525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That’s a lot of money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1" name="Google Shape;171;p28"/>
          <p:cNvSpPr txBox="1"/>
          <p:nvPr>
            <p:ph idx="4294967295" type="ctrTitle"/>
          </p:nvPr>
        </p:nvSpPr>
        <p:spPr>
          <a:xfrm>
            <a:off x="1944450" y="3353094"/>
            <a:ext cx="525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219"/>
                </a:solidFill>
              </a:rPr>
              <a:t>100%</a:t>
            </a:r>
            <a:endParaRPr sz="3600">
              <a:solidFill>
                <a:srgbClr val="FFD219"/>
              </a:solidFill>
            </a:endParaRPr>
          </a:p>
        </p:txBody>
      </p:sp>
      <p:sp>
        <p:nvSpPr>
          <p:cNvPr id="172" name="Google Shape;172;p28"/>
          <p:cNvSpPr txBox="1"/>
          <p:nvPr>
            <p:ph idx="4294967295" type="subTitle"/>
          </p:nvPr>
        </p:nvSpPr>
        <p:spPr>
          <a:xfrm>
            <a:off x="1944450" y="3887801"/>
            <a:ext cx="525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Total success!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3" name="Google Shape;173;p28"/>
          <p:cNvSpPr txBox="1"/>
          <p:nvPr>
            <p:ph idx="4294967295" type="ctrTitle"/>
          </p:nvPr>
        </p:nvSpPr>
        <p:spPr>
          <a:xfrm>
            <a:off x="1944450" y="2038647"/>
            <a:ext cx="525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219"/>
                </a:solidFill>
              </a:rPr>
              <a:t>185,296 users</a:t>
            </a:r>
            <a:endParaRPr sz="3600">
              <a:solidFill>
                <a:srgbClr val="FFD219"/>
              </a:solidFill>
            </a:endParaRPr>
          </a:p>
        </p:txBody>
      </p:sp>
      <p:sp>
        <p:nvSpPr>
          <p:cNvPr id="174" name="Google Shape;174;p28"/>
          <p:cNvSpPr txBox="1"/>
          <p:nvPr>
            <p:ph idx="4294967295" type="subTitle"/>
          </p:nvPr>
        </p:nvSpPr>
        <p:spPr>
          <a:xfrm>
            <a:off x="1944450" y="2573354"/>
            <a:ext cx="525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And a lot of users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/>
          <p:nvPr/>
        </p:nvSpPr>
        <p:spPr>
          <a:xfrm>
            <a:off x="2642350" y="1447800"/>
            <a:ext cx="3934008" cy="2276475"/>
          </a:xfrm>
          <a:custGeom>
            <a:rect b="b" l="l" r="r" t="t"/>
            <a:pathLst>
              <a:path extrusionOk="0" h="91059" w="188976">
                <a:moveTo>
                  <a:pt x="0" y="44577"/>
                </a:moveTo>
                <a:lnTo>
                  <a:pt x="0" y="0"/>
                </a:lnTo>
                <a:lnTo>
                  <a:pt x="94107" y="0"/>
                </a:lnTo>
                <a:lnTo>
                  <a:pt x="94107" y="91059"/>
                </a:lnTo>
                <a:lnTo>
                  <a:pt x="188976" y="91059"/>
                </a:lnTo>
                <a:lnTo>
                  <a:pt x="188976" y="44577"/>
                </a:lnTo>
              </a:path>
            </a:pathLst>
          </a:custGeom>
          <a:noFill/>
          <a:ln cap="flat" cmpd="sng" w="38100">
            <a:solidFill>
              <a:srgbClr val="FFC43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1" name="Google Shape;181;p29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82" name="Google Shape;182;p29"/>
          <p:cNvSpPr/>
          <p:nvPr/>
        </p:nvSpPr>
        <p:spPr>
          <a:xfrm>
            <a:off x="2531200" y="2476388"/>
            <a:ext cx="219300" cy="219300"/>
          </a:xfrm>
          <a:prstGeom prst="ellipse">
            <a:avLst/>
          </a:prstGeom>
          <a:solidFill>
            <a:srgbClr val="265A72"/>
          </a:solidFill>
          <a:ln cap="flat" cmpd="thinThick" w="1143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9"/>
          <p:cNvSpPr/>
          <p:nvPr/>
        </p:nvSpPr>
        <p:spPr>
          <a:xfrm>
            <a:off x="4496050" y="2476388"/>
            <a:ext cx="219300" cy="219300"/>
          </a:xfrm>
          <a:prstGeom prst="ellipse">
            <a:avLst/>
          </a:prstGeom>
          <a:solidFill>
            <a:srgbClr val="265A72"/>
          </a:solidFill>
          <a:ln cap="flat" cmpd="thinThick" w="1143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9"/>
          <p:cNvSpPr/>
          <p:nvPr/>
        </p:nvSpPr>
        <p:spPr>
          <a:xfrm>
            <a:off x="6470425" y="2476388"/>
            <a:ext cx="219300" cy="219300"/>
          </a:xfrm>
          <a:prstGeom prst="ellipse">
            <a:avLst/>
          </a:prstGeom>
          <a:solidFill>
            <a:srgbClr val="265A72"/>
          </a:solidFill>
          <a:ln cap="flat" cmpd="thinThick" w="1143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9"/>
          <p:cNvSpPr txBox="1"/>
          <p:nvPr/>
        </p:nvSpPr>
        <p:spPr>
          <a:xfrm>
            <a:off x="2817750" y="2381588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first</a:t>
            </a:r>
            <a:endParaRPr sz="18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4800850" y="2381588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second</a:t>
            </a:r>
            <a:endParaRPr sz="18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6737125" y="2381588"/>
            <a:ext cx="10740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last</a:t>
            </a:r>
            <a:endParaRPr sz="18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88" name="Google Shape;188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idx="4294967295" type="body"/>
          </p:nvPr>
        </p:nvSpPr>
        <p:spPr>
          <a:xfrm>
            <a:off x="1638575" y="1128325"/>
            <a:ext cx="18909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4" name="Google Shape;194;p30"/>
          <p:cNvSpPr txBox="1"/>
          <p:nvPr>
            <p:ph idx="4294967295" type="body"/>
          </p:nvPr>
        </p:nvSpPr>
        <p:spPr>
          <a:xfrm>
            <a:off x="3626525" y="1128325"/>
            <a:ext cx="18909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95" name="Google Shape;195;p30"/>
          <p:cNvSpPr txBox="1"/>
          <p:nvPr>
            <p:ph idx="4294967295" type="body"/>
          </p:nvPr>
        </p:nvSpPr>
        <p:spPr>
          <a:xfrm>
            <a:off x="5614474" y="1128325"/>
            <a:ext cx="18909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0"/>
          <p:cNvSpPr txBox="1"/>
          <p:nvPr>
            <p:ph idx="4294967295" type="title"/>
          </p:nvPr>
        </p:nvSpPr>
        <p:spPr>
          <a:xfrm>
            <a:off x="1638575" y="5444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98" name="Google Shape;198;p30"/>
          <p:cNvSpPr txBox="1"/>
          <p:nvPr>
            <p:ph idx="4294967295" type="body"/>
          </p:nvPr>
        </p:nvSpPr>
        <p:spPr>
          <a:xfrm>
            <a:off x="1638575" y="2652325"/>
            <a:ext cx="18909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9" name="Google Shape;199;p30"/>
          <p:cNvSpPr txBox="1"/>
          <p:nvPr>
            <p:ph idx="4294967295" type="body"/>
          </p:nvPr>
        </p:nvSpPr>
        <p:spPr>
          <a:xfrm>
            <a:off x="3626525" y="2652325"/>
            <a:ext cx="18909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0" name="Google Shape;200;p30"/>
          <p:cNvSpPr txBox="1"/>
          <p:nvPr>
            <p:ph idx="4294967295" type="body"/>
          </p:nvPr>
        </p:nvSpPr>
        <p:spPr>
          <a:xfrm>
            <a:off x="5614474" y="2652325"/>
            <a:ext cx="18909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793275" y="4191450"/>
            <a:ext cx="7557300" cy="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2225" y="676025"/>
            <a:ext cx="4019551" cy="33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4672795" y="1356925"/>
            <a:ext cx="3348900" cy="18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"Download as PowerPoint template". You will get a .pptx file that you can edit in PowerPoint.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1122325" y="2891000"/>
            <a:ext cx="6899400" cy="7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D219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FFD219"/>
                </a:solidFill>
                <a:hlinkClick r:id="rId4"/>
              </a:rPr>
              <a:t>www.slidescarnival.com/help-use-presentation-template</a:t>
            </a:r>
            <a:endParaRPr b="1" sz="1000">
              <a:solidFill>
                <a:srgbClr val="FFD21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D219"/>
                </a:solidFill>
              </a:rPr>
              <a:t>This template is free to use under </a:t>
            </a:r>
            <a:r>
              <a:rPr lang="en" sz="1000" u="sng">
                <a:solidFill>
                  <a:srgbClr val="FFD219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rgbClr val="FFD219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FFD21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D21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D219"/>
              </a:solidFill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122325" y="1356925"/>
            <a:ext cx="3348900" cy="18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"Use as Google Slides Theme".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have to be signed in to your Google account.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idx="4294967295" type="body"/>
          </p:nvPr>
        </p:nvSpPr>
        <p:spPr>
          <a:xfrm>
            <a:off x="4200525" y="721425"/>
            <a:ext cx="3485700" cy="3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219"/>
                </a:solidFill>
                <a:latin typeface="Baloo"/>
                <a:ea typeface="Baloo"/>
                <a:cs typeface="Baloo"/>
                <a:sym typeface="Baloo"/>
              </a:rPr>
              <a:t>Mobile project</a:t>
            </a:r>
            <a:endParaRPr sz="3000">
              <a:solidFill>
                <a:srgbClr val="FFD219"/>
              </a:solidFill>
              <a:latin typeface="Baloo"/>
              <a:ea typeface="Baloo"/>
              <a:cs typeface="Baloo"/>
              <a:sym typeface="Balo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13" name="Google Shape;213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32"/>
          <p:cNvSpPr/>
          <p:nvPr/>
        </p:nvSpPr>
        <p:spPr>
          <a:xfrm>
            <a:off x="1924525" y="932100"/>
            <a:ext cx="1841400" cy="3267900"/>
          </a:xfrm>
          <a:prstGeom prst="rect">
            <a:avLst/>
          </a:prstGeom>
          <a:solidFill>
            <a:srgbClr val="0B1B23">
              <a:alpha val="4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Place your screenshot here</a:t>
            </a:r>
            <a:endParaRPr sz="10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grpSp>
        <p:nvGrpSpPr>
          <p:cNvPr id="215" name="Google Shape;215;p32"/>
          <p:cNvGrpSpPr/>
          <p:nvPr/>
        </p:nvGrpSpPr>
        <p:grpSpPr>
          <a:xfrm>
            <a:off x="1885354" y="571491"/>
            <a:ext cx="1928605" cy="4000309"/>
            <a:chOff x="2547150" y="238125"/>
            <a:chExt cx="2525675" cy="5238750"/>
          </a:xfrm>
        </p:grpSpPr>
        <p:sp>
          <p:nvSpPr>
            <p:cNvPr id="216" name="Google Shape;216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33"/>
          <p:cNvSpPr txBox="1"/>
          <p:nvPr>
            <p:ph idx="4294967295" type="body"/>
          </p:nvPr>
        </p:nvSpPr>
        <p:spPr>
          <a:xfrm>
            <a:off x="4505325" y="721425"/>
            <a:ext cx="3485700" cy="3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219"/>
                </a:solidFill>
                <a:latin typeface="Baloo"/>
                <a:ea typeface="Baloo"/>
                <a:cs typeface="Baloo"/>
                <a:sym typeface="Baloo"/>
              </a:rPr>
              <a:t>Tablet</a:t>
            </a:r>
            <a:r>
              <a:rPr lang="en" sz="3000">
                <a:solidFill>
                  <a:srgbClr val="FFD219"/>
                </a:solidFill>
                <a:latin typeface="Baloo"/>
                <a:ea typeface="Baloo"/>
                <a:cs typeface="Baloo"/>
                <a:sym typeface="Baloo"/>
              </a:rPr>
              <a:t> project</a:t>
            </a:r>
            <a:endParaRPr sz="3000">
              <a:solidFill>
                <a:srgbClr val="FFD219"/>
              </a:solidFill>
              <a:latin typeface="Baloo"/>
              <a:ea typeface="Baloo"/>
              <a:cs typeface="Baloo"/>
              <a:sym typeface="Balo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26" name="Google Shape;226;p33"/>
          <p:cNvSpPr/>
          <p:nvPr/>
        </p:nvSpPr>
        <p:spPr>
          <a:xfrm>
            <a:off x="1569225" y="851275"/>
            <a:ext cx="2598600" cy="3441000"/>
          </a:xfrm>
          <a:prstGeom prst="rect">
            <a:avLst/>
          </a:prstGeom>
          <a:solidFill>
            <a:srgbClr val="0B1B23">
              <a:alpha val="4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Place your screenshot here</a:t>
            </a:r>
            <a:endParaRPr sz="10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grpSp>
        <p:nvGrpSpPr>
          <p:cNvPr id="227" name="Google Shape;227;p33"/>
          <p:cNvGrpSpPr/>
          <p:nvPr/>
        </p:nvGrpSpPr>
        <p:grpSpPr>
          <a:xfrm>
            <a:off x="1504527" y="465959"/>
            <a:ext cx="2736410" cy="4222433"/>
            <a:chOff x="2112475" y="238125"/>
            <a:chExt cx="3395050" cy="5238750"/>
          </a:xfrm>
        </p:grpSpPr>
        <p:sp>
          <p:nvSpPr>
            <p:cNvPr id="228" name="Google Shape;228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/>
          <p:nvPr/>
        </p:nvSpPr>
        <p:spPr>
          <a:xfrm>
            <a:off x="1040200" y="1027425"/>
            <a:ext cx="4233455" cy="329579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4"/>
          <p:cNvSpPr/>
          <p:nvPr/>
        </p:nvSpPr>
        <p:spPr>
          <a:xfrm>
            <a:off x="1217359" y="1202448"/>
            <a:ext cx="3879300" cy="2460300"/>
          </a:xfrm>
          <a:prstGeom prst="rect">
            <a:avLst/>
          </a:prstGeom>
          <a:solidFill>
            <a:srgbClr val="0B1B23">
              <a:alpha val="4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rub"/>
                <a:ea typeface="Krub"/>
                <a:cs typeface="Krub"/>
                <a:sym typeface="Krub"/>
              </a:rPr>
              <a:t>Place your screenshot here</a:t>
            </a:r>
            <a:endParaRPr sz="10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238" name="Google Shape;238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34"/>
          <p:cNvSpPr txBox="1"/>
          <p:nvPr>
            <p:ph idx="4294967295" type="body"/>
          </p:nvPr>
        </p:nvSpPr>
        <p:spPr>
          <a:xfrm>
            <a:off x="5826975" y="721425"/>
            <a:ext cx="2163900" cy="3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219"/>
                </a:solidFill>
                <a:latin typeface="Baloo"/>
                <a:ea typeface="Baloo"/>
                <a:cs typeface="Baloo"/>
                <a:sym typeface="Baloo"/>
              </a:rPr>
              <a:t>Desktop</a:t>
            </a:r>
            <a:r>
              <a:rPr lang="en" sz="3000">
                <a:solidFill>
                  <a:srgbClr val="FFD219"/>
                </a:solidFill>
                <a:latin typeface="Baloo"/>
                <a:ea typeface="Baloo"/>
                <a:cs typeface="Baloo"/>
                <a:sym typeface="Baloo"/>
              </a:rPr>
              <a:t> project</a:t>
            </a:r>
            <a:endParaRPr sz="3000">
              <a:solidFill>
                <a:srgbClr val="FFD219"/>
              </a:solidFill>
              <a:latin typeface="Baloo"/>
              <a:ea typeface="Baloo"/>
              <a:cs typeface="Baloo"/>
              <a:sym typeface="Balo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35"/>
          <p:cNvSpPr txBox="1"/>
          <p:nvPr>
            <p:ph idx="4294967295" type="ctrTitle"/>
          </p:nvPr>
        </p:nvSpPr>
        <p:spPr>
          <a:xfrm>
            <a:off x="1631025" y="1049950"/>
            <a:ext cx="5882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D219"/>
                </a:solidFill>
              </a:rPr>
              <a:t>Thanks</a:t>
            </a:r>
            <a:r>
              <a:rPr lang="en" sz="6000">
                <a:solidFill>
                  <a:srgbClr val="FFD219"/>
                </a:solidFill>
              </a:rPr>
              <a:t>!</a:t>
            </a:r>
            <a:endParaRPr sz="6000">
              <a:solidFill>
                <a:srgbClr val="FFD219"/>
              </a:solidFill>
            </a:endParaRPr>
          </a:p>
        </p:txBody>
      </p:sp>
      <p:sp>
        <p:nvSpPr>
          <p:cNvPr id="246" name="Google Shape;246;p35"/>
          <p:cNvSpPr txBox="1"/>
          <p:nvPr>
            <p:ph idx="4294967295" type="subTitle"/>
          </p:nvPr>
        </p:nvSpPr>
        <p:spPr>
          <a:xfrm>
            <a:off x="1631025" y="2020974"/>
            <a:ext cx="5882100" cy="17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</a:t>
            </a:r>
            <a:br>
              <a:rPr lang="en"/>
            </a:br>
            <a:r>
              <a:rPr lang="en">
                <a:solidFill>
                  <a:srgbClr val="FFFFFF"/>
                </a:solidFill>
              </a:rPr>
              <a:t>@username &amp; user@mail.me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52" name="Google Shape;252;p36"/>
          <p:cNvSpPr txBox="1"/>
          <p:nvPr>
            <p:ph idx="1" type="body"/>
          </p:nvPr>
        </p:nvSpPr>
        <p:spPr>
          <a:xfrm>
            <a:off x="1638575" y="1356925"/>
            <a:ext cx="5866800" cy="32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FFD219"/>
              </a:buClr>
              <a:buSzPts val="1800"/>
              <a:buChar char="๏"/>
            </a:pPr>
            <a:r>
              <a:rPr lang="en" sz="1800">
                <a:solidFill>
                  <a:srgbClr val="FFFFFF"/>
                </a:solidFill>
              </a:rPr>
              <a:t>Background illustrated by </a:t>
            </a:r>
            <a:r>
              <a:rPr lang="en" sz="1800" u="sng">
                <a:solidFill>
                  <a:srgbClr val="FFFFFF"/>
                </a:solidFill>
                <a:hlinkClick r:id="rId3"/>
              </a:rPr>
              <a:t>Alex Monge</a:t>
            </a:r>
            <a:r>
              <a:rPr lang="en" sz="1800">
                <a:solidFill>
                  <a:srgbClr val="FFFFFF"/>
                </a:solidFill>
              </a:rPr>
              <a:t> for SlidesCarnival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Char char="๏"/>
            </a:pPr>
            <a:r>
              <a:rPr lang="en" sz="1800">
                <a:solidFill>
                  <a:srgbClr val="FFFFFF"/>
                </a:solidFill>
              </a:rPr>
              <a:t>Presentation template by </a:t>
            </a:r>
            <a:r>
              <a:rPr lang="en" sz="1800" u="sng">
                <a:solidFill>
                  <a:srgbClr val="FFFFFF"/>
                </a:solidFill>
                <a:hlinkClick r:id="rId4"/>
              </a:rPr>
              <a:t>SlidesCarnival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Char char="๏"/>
            </a:pPr>
            <a:r>
              <a:rPr lang="en" sz="1800">
                <a:solidFill>
                  <a:srgbClr val="FFFFFF"/>
                </a:solidFill>
              </a:rPr>
              <a:t>Photographs by </a:t>
            </a:r>
            <a:r>
              <a:rPr lang="en" sz="1800" u="sng">
                <a:solidFill>
                  <a:srgbClr val="FFFFFF"/>
                </a:solidFill>
                <a:hlinkClick r:id="rId5"/>
              </a:rPr>
              <a:t>Unsplash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3" name="Google Shape;253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59" name="Google Shape;259;p37"/>
          <p:cNvSpPr txBox="1"/>
          <p:nvPr>
            <p:ph idx="1" type="body"/>
          </p:nvPr>
        </p:nvSpPr>
        <p:spPr>
          <a:xfrm>
            <a:off x="1638575" y="1356925"/>
            <a:ext cx="5866800" cy="15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๏"/>
            </a:pPr>
            <a:r>
              <a:rPr lang="en" sz="1400"/>
              <a:t>Titles: </a:t>
            </a:r>
            <a:r>
              <a:rPr b="1" lang="en" sz="1400"/>
              <a:t>Baloo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๏"/>
            </a:pPr>
            <a:r>
              <a:rPr lang="en" sz="1400"/>
              <a:t>Body copy: </a:t>
            </a:r>
            <a:r>
              <a:rPr b="1" lang="en" sz="1400"/>
              <a:t>Krub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at </a:t>
            </a:r>
            <a:r>
              <a:rPr lang="en" sz="1400" u="sng">
                <a:solidFill>
                  <a:srgbClr val="FFFFFF"/>
                </a:solidFill>
                <a:hlinkClick r:id="rId3"/>
              </a:rPr>
              <a:t>https://www.fontsquirrel.com/fonts/baloo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/>
              </a:rPr>
              <a:t>https://fontstorage.com/font/cadson-demak/krub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0" name="Google Shape;260;p37"/>
          <p:cNvSpPr txBox="1"/>
          <p:nvPr/>
        </p:nvSpPr>
        <p:spPr>
          <a:xfrm>
            <a:off x="2542050" y="3218850"/>
            <a:ext cx="4059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100">
              <a:solidFill>
                <a:srgbClr val="FFD219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D219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D219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261" name="Google Shape;261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38"/>
          <p:cNvGrpSpPr/>
          <p:nvPr/>
        </p:nvGrpSpPr>
        <p:grpSpPr>
          <a:xfrm>
            <a:off x="1283639" y="818031"/>
            <a:ext cx="274240" cy="346829"/>
            <a:chOff x="584925" y="238125"/>
            <a:chExt cx="415200" cy="525100"/>
          </a:xfrm>
        </p:grpSpPr>
        <p:sp>
          <p:nvSpPr>
            <p:cNvPr id="267" name="Google Shape;267;p3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38"/>
          <p:cNvGrpSpPr/>
          <p:nvPr/>
        </p:nvGrpSpPr>
        <p:grpSpPr>
          <a:xfrm>
            <a:off x="1719173" y="868427"/>
            <a:ext cx="293609" cy="244418"/>
            <a:chOff x="1244325" y="314425"/>
            <a:chExt cx="444525" cy="370050"/>
          </a:xfrm>
        </p:grpSpPr>
        <p:sp>
          <p:nvSpPr>
            <p:cNvPr id="274" name="Google Shape;274;p3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8"/>
          <p:cNvGrpSpPr/>
          <p:nvPr/>
        </p:nvGrpSpPr>
        <p:grpSpPr>
          <a:xfrm>
            <a:off x="2170856" y="867222"/>
            <a:ext cx="280713" cy="246829"/>
            <a:chOff x="1928175" y="312600"/>
            <a:chExt cx="425000" cy="373700"/>
          </a:xfrm>
        </p:grpSpPr>
        <p:sp>
          <p:nvSpPr>
            <p:cNvPr id="277" name="Google Shape;277;p3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38"/>
          <p:cNvSpPr/>
          <p:nvPr/>
        </p:nvSpPr>
        <p:spPr>
          <a:xfrm>
            <a:off x="2641449" y="858349"/>
            <a:ext cx="229887" cy="264563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8"/>
          <p:cNvSpPr/>
          <p:nvPr/>
        </p:nvSpPr>
        <p:spPr>
          <a:xfrm>
            <a:off x="3102384" y="859158"/>
            <a:ext cx="198447" cy="262945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1" name="Google Shape;281;p38"/>
          <p:cNvGrpSpPr/>
          <p:nvPr/>
        </p:nvGrpSpPr>
        <p:grpSpPr>
          <a:xfrm>
            <a:off x="3485565" y="854325"/>
            <a:ext cx="322654" cy="272638"/>
            <a:chOff x="3918650" y="293075"/>
            <a:chExt cx="488500" cy="412775"/>
          </a:xfrm>
        </p:grpSpPr>
        <p:sp>
          <p:nvSpPr>
            <p:cNvPr id="282" name="Google Shape;282;p3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" name="Google Shape;285;p38"/>
          <p:cNvGrpSpPr/>
          <p:nvPr/>
        </p:nvGrpSpPr>
        <p:grpSpPr>
          <a:xfrm>
            <a:off x="3959424" y="833751"/>
            <a:ext cx="265389" cy="313771"/>
            <a:chOff x="4636075" y="261925"/>
            <a:chExt cx="401800" cy="475050"/>
          </a:xfrm>
        </p:grpSpPr>
        <p:sp>
          <p:nvSpPr>
            <p:cNvPr id="286" name="Google Shape;286;p3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38"/>
          <p:cNvSpPr/>
          <p:nvPr/>
        </p:nvSpPr>
        <p:spPr>
          <a:xfrm>
            <a:off x="4385206" y="857936"/>
            <a:ext cx="304094" cy="265389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1" name="Google Shape;291;p38"/>
          <p:cNvGrpSpPr/>
          <p:nvPr/>
        </p:nvGrpSpPr>
        <p:grpSpPr>
          <a:xfrm>
            <a:off x="4849481" y="859973"/>
            <a:ext cx="266182" cy="260931"/>
            <a:chOff x="5983625" y="301625"/>
            <a:chExt cx="403000" cy="395050"/>
          </a:xfrm>
        </p:grpSpPr>
        <p:sp>
          <p:nvSpPr>
            <p:cNvPr id="292" name="Google Shape;292;p3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" name="Google Shape;312;p38"/>
          <p:cNvGrpSpPr/>
          <p:nvPr/>
        </p:nvGrpSpPr>
        <p:grpSpPr>
          <a:xfrm>
            <a:off x="5296722" y="857942"/>
            <a:ext cx="262152" cy="261756"/>
            <a:chOff x="6660750" y="298550"/>
            <a:chExt cx="396900" cy="396300"/>
          </a:xfrm>
        </p:grpSpPr>
        <p:sp>
          <p:nvSpPr>
            <p:cNvPr id="313" name="Google Shape;313;p3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38"/>
          <p:cNvGrpSpPr/>
          <p:nvPr/>
        </p:nvGrpSpPr>
        <p:grpSpPr>
          <a:xfrm>
            <a:off x="1283639" y="1270110"/>
            <a:ext cx="274240" cy="331918"/>
            <a:chOff x="584925" y="922575"/>
            <a:chExt cx="415200" cy="502525"/>
          </a:xfrm>
        </p:grpSpPr>
        <p:sp>
          <p:nvSpPr>
            <p:cNvPr id="316" name="Google Shape;316;p3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38"/>
          <p:cNvGrpSpPr/>
          <p:nvPr/>
        </p:nvGrpSpPr>
        <p:grpSpPr>
          <a:xfrm>
            <a:off x="1720791" y="1262448"/>
            <a:ext cx="290389" cy="346036"/>
            <a:chOff x="1246775" y="910975"/>
            <a:chExt cx="439650" cy="523900"/>
          </a:xfrm>
        </p:grpSpPr>
        <p:sp>
          <p:nvSpPr>
            <p:cNvPr id="320" name="Google Shape;320;p3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" name="Google Shape;323;p38"/>
          <p:cNvGrpSpPr/>
          <p:nvPr/>
        </p:nvGrpSpPr>
        <p:grpSpPr>
          <a:xfrm>
            <a:off x="2169651" y="1318095"/>
            <a:ext cx="283123" cy="235534"/>
            <a:chOff x="1926350" y="995225"/>
            <a:chExt cx="428650" cy="356600"/>
          </a:xfrm>
        </p:grpSpPr>
        <p:sp>
          <p:nvSpPr>
            <p:cNvPr id="324" name="Google Shape;324;p3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38"/>
          <p:cNvSpPr/>
          <p:nvPr/>
        </p:nvSpPr>
        <p:spPr>
          <a:xfrm>
            <a:off x="2618052" y="1298312"/>
            <a:ext cx="276683" cy="275065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8"/>
          <p:cNvSpPr/>
          <p:nvPr/>
        </p:nvSpPr>
        <p:spPr>
          <a:xfrm>
            <a:off x="3063680" y="1312033"/>
            <a:ext cx="275858" cy="247638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8"/>
          <p:cNvSpPr/>
          <p:nvPr/>
        </p:nvSpPr>
        <p:spPr>
          <a:xfrm>
            <a:off x="3512923" y="1314048"/>
            <a:ext cx="267800" cy="24359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8"/>
          <p:cNvSpPr/>
          <p:nvPr/>
        </p:nvSpPr>
        <p:spPr>
          <a:xfrm>
            <a:off x="3967005" y="1316459"/>
            <a:ext cx="250065" cy="23877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2" name="Google Shape;332;p38"/>
          <p:cNvGrpSpPr/>
          <p:nvPr/>
        </p:nvGrpSpPr>
        <p:grpSpPr>
          <a:xfrm>
            <a:off x="4399416" y="1300361"/>
            <a:ext cx="275858" cy="276254"/>
            <a:chOff x="5302225" y="968375"/>
            <a:chExt cx="417650" cy="418250"/>
          </a:xfrm>
        </p:grpSpPr>
        <p:sp>
          <p:nvSpPr>
            <p:cNvPr id="333" name="Google Shape;333;p3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38"/>
          <p:cNvGrpSpPr/>
          <p:nvPr/>
        </p:nvGrpSpPr>
        <p:grpSpPr>
          <a:xfrm>
            <a:off x="4811568" y="1269301"/>
            <a:ext cx="342007" cy="333123"/>
            <a:chOff x="5926225" y="921350"/>
            <a:chExt cx="517800" cy="504350"/>
          </a:xfrm>
        </p:grpSpPr>
        <p:sp>
          <p:nvSpPr>
            <p:cNvPr id="336" name="Google Shape;336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38"/>
          <p:cNvGrpSpPr/>
          <p:nvPr/>
        </p:nvGrpSpPr>
        <p:grpSpPr>
          <a:xfrm>
            <a:off x="5268089" y="1275757"/>
            <a:ext cx="319418" cy="320227"/>
            <a:chOff x="6617400" y="931125"/>
            <a:chExt cx="483600" cy="484825"/>
          </a:xfrm>
        </p:grpSpPr>
        <p:sp>
          <p:nvSpPr>
            <p:cNvPr id="339" name="Google Shape;339;p3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" name="Google Shape;341;p38"/>
          <p:cNvGrpSpPr/>
          <p:nvPr/>
        </p:nvGrpSpPr>
        <p:grpSpPr>
          <a:xfrm>
            <a:off x="1266697" y="1772998"/>
            <a:ext cx="308123" cy="216182"/>
            <a:chOff x="559275" y="1683950"/>
            <a:chExt cx="466500" cy="327300"/>
          </a:xfrm>
        </p:grpSpPr>
        <p:sp>
          <p:nvSpPr>
            <p:cNvPr id="342" name="Google Shape;342;p3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" name="Google Shape;344;p38"/>
          <p:cNvGrpSpPr/>
          <p:nvPr/>
        </p:nvGrpSpPr>
        <p:grpSpPr>
          <a:xfrm>
            <a:off x="1711924" y="1730264"/>
            <a:ext cx="308123" cy="301667"/>
            <a:chOff x="1233350" y="1619250"/>
            <a:chExt cx="466500" cy="456725"/>
          </a:xfrm>
        </p:grpSpPr>
        <p:sp>
          <p:nvSpPr>
            <p:cNvPr id="345" name="Google Shape;345;p3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38"/>
          <p:cNvGrpSpPr/>
          <p:nvPr/>
        </p:nvGrpSpPr>
        <p:grpSpPr>
          <a:xfrm>
            <a:off x="2166827" y="1736704"/>
            <a:ext cx="288771" cy="288771"/>
            <a:chOff x="1922075" y="1629000"/>
            <a:chExt cx="437200" cy="437200"/>
          </a:xfrm>
        </p:grpSpPr>
        <p:sp>
          <p:nvSpPr>
            <p:cNvPr id="350" name="Google Shape;350;p3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" name="Google Shape;352;p38"/>
          <p:cNvGrpSpPr/>
          <p:nvPr/>
        </p:nvGrpSpPr>
        <p:grpSpPr>
          <a:xfrm>
            <a:off x="2610848" y="1735498"/>
            <a:ext cx="291181" cy="291181"/>
            <a:chOff x="2594325" y="1627175"/>
            <a:chExt cx="440850" cy="440850"/>
          </a:xfrm>
        </p:grpSpPr>
        <p:sp>
          <p:nvSpPr>
            <p:cNvPr id="353" name="Google Shape;353;p3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38"/>
          <p:cNvSpPr/>
          <p:nvPr/>
        </p:nvSpPr>
        <p:spPr>
          <a:xfrm>
            <a:off x="3068914" y="1748380"/>
            <a:ext cx="265389" cy="265372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38"/>
          <p:cNvGrpSpPr/>
          <p:nvPr/>
        </p:nvGrpSpPr>
        <p:grpSpPr>
          <a:xfrm>
            <a:off x="3528728" y="1713718"/>
            <a:ext cx="236327" cy="334741"/>
            <a:chOff x="3984000" y="1594200"/>
            <a:chExt cx="357800" cy="506800"/>
          </a:xfrm>
        </p:grpSpPr>
        <p:sp>
          <p:nvSpPr>
            <p:cNvPr id="358" name="Google Shape;358;p3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38"/>
          <p:cNvGrpSpPr/>
          <p:nvPr/>
        </p:nvGrpSpPr>
        <p:grpSpPr>
          <a:xfrm>
            <a:off x="3936438" y="1785498"/>
            <a:ext cx="311360" cy="191182"/>
            <a:chOff x="4601275" y="1702875"/>
            <a:chExt cx="471400" cy="289450"/>
          </a:xfrm>
        </p:grpSpPr>
        <p:sp>
          <p:nvSpPr>
            <p:cNvPr id="361" name="Google Shape;361;p3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Google Shape;366;p38"/>
          <p:cNvGrpSpPr/>
          <p:nvPr/>
        </p:nvGrpSpPr>
        <p:grpSpPr>
          <a:xfrm>
            <a:off x="4396592" y="1738718"/>
            <a:ext cx="281505" cy="284742"/>
            <a:chOff x="5297950" y="1632050"/>
            <a:chExt cx="426200" cy="431100"/>
          </a:xfrm>
        </p:grpSpPr>
        <p:sp>
          <p:nvSpPr>
            <p:cNvPr id="367" name="Google Shape;367;p3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38"/>
          <p:cNvGrpSpPr/>
          <p:nvPr/>
        </p:nvGrpSpPr>
        <p:grpSpPr>
          <a:xfrm>
            <a:off x="4841010" y="1730264"/>
            <a:ext cx="283123" cy="301667"/>
            <a:chOff x="5970800" y="1619250"/>
            <a:chExt cx="428650" cy="456725"/>
          </a:xfrm>
        </p:grpSpPr>
        <p:sp>
          <p:nvSpPr>
            <p:cNvPr id="370" name="Google Shape;370;p3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38"/>
          <p:cNvGrpSpPr/>
          <p:nvPr/>
        </p:nvGrpSpPr>
        <p:grpSpPr>
          <a:xfrm>
            <a:off x="5273340" y="1726631"/>
            <a:ext cx="317387" cy="289563"/>
            <a:chOff x="6625350" y="1613750"/>
            <a:chExt cx="480525" cy="438400"/>
          </a:xfrm>
        </p:grpSpPr>
        <p:sp>
          <p:nvSpPr>
            <p:cNvPr id="376" name="Google Shape;376;p3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38"/>
          <p:cNvGrpSpPr/>
          <p:nvPr/>
        </p:nvGrpSpPr>
        <p:grpSpPr>
          <a:xfrm>
            <a:off x="1300977" y="2197667"/>
            <a:ext cx="239563" cy="257314"/>
            <a:chOff x="611175" y="2326900"/>
            <a:chExt cx="362700" cy="389575"/>
          </a:xfrm>
        </p:grpSpPr>
        <p:sp>
          <p:nvSpPr>
            <p:cNvPr id="382" name="Google Shape;382;p3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6" name="Google Shape;386;p38"/>
          <p:cNvSpPr/>
          <p:nvPr/>
        </p:nvSpPr>
        <p:spPr>
          <a:xfrm>
            <a:off x="1739726" y="2200034"/>
            <a:ext cx="252476" cy="25247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2184940" y="2200034"/>
            <a:ext cx="252476" cy="25247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8"/>
          <p:cNvSpPr/>
          <p:nvPr/>
        </p:nvSpPr>
        <p:spPr>
          <a:xfrm>
            <a:off x="2630155" y="2200034"/>
            <a:ext cx="252476" cy="25247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38"/>
          <p:cNvGrpSpPr/>
          <p:nvPr/>
        </p:nvGrpSpPr>
        <p:grpSpPr>
          <a:xfrm>
            <a:off x="3134311" y="2156534"/>
            <a:ext cx="134709" cy="336360"/>
            <a:chOff x="3386850" y="2264625"/>
            <a:chExt cx="203950" cy="509250"/>
          </a:xfrm>
        </p:grpSpPr>
        <p:sp>
          <p:nvSpPr>
            <p:cNvPr id="390" name="Google Shape;390;p3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" name="Google Shape;392;p38"/>
          <p:cNvGrpSpPr/>
          <p:nvPr/>
        </p:nvGrpSpPr>
        <p:grpSpPr>
          <a:xfrm>
            <a:off x="4036868" y="2199285"/>
            <a:ext cx="110502" cy="250858"/>
            <a:chOff x="4753325" y="2329350"/>
            <a:chExt cx="167300" cy="379800"/>
          </a:xfrm>
        </p:grpSpPr>
        <p:sp>
          <p:nvSpPr>
            <p:cNvPr id="393" name="Google Shape;393;p3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38"/>
          <p:cNvGrpSpPr/>
          <p:nvPr/>
        </p:nvGrpSpPr>
        <p:grpSpPr>
          <a:xfrm>
            <a:off x="3589610" y="2158136"/>
            <a:ext cx="114564" cy="333140"/>
            <a:chOff x="4076175" y="2267050"/>
            <a:chExt cx="173450" cy="504375"/>
          </a:xfrm>
        </p:grpSpPr>
        <p:sp>
          <p:nvSpPr>
            <p:cNvPr id="396" name="Google Shape;396;p3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38"/>
          <p:cNvSpPr/>
          <p:nvPr/>
        </p:nvSpPr>
        <p:spPr>
          <a:xfrm>
            <a:off x="4411015" y="2193181"/>
            <a:ext cx="252476" cy="266181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9" name="Google Shape;399;p38"/>
          <p:cNvGrpSpPr/>
          <p:nvPr/>
        </p:nvGrpSpPr>
        <p:grpSpPr>
          <a:xfrm>
            <a:off x="4843833" y="2198063"/>
            <a:ext cx="277476" cy="256505"/>
            <a:chOff x="5975075" y="2327500"/>
            <a:chExt cx="420100" cy="388350"/>
          </a:xfrm>
        </p:grpSpPr>
        <p:sp>
          <p:nvSpPr>
            <p:cNvPr id="400" name="Google Shape;400;p3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38"/>
          <p:cNvGrpSpPr/>
          <p:nvPr/>
        </p:nvGrpSpPr>
        <p:grpSpPr>
          <a:xfrm>
            <a:off x="5342693" y="2190401"/>
            <a:ext cx="170211" cy="277476"/>
            <a:chOff x="6730350" y="2315900"/>
            <a:chExt cx="257700" cy="420100"/>
          </a:xfrm>
        </p:grpSpPr>
        <p:sp>
          <p:nvSpPr>
            <p:cNvPr id="403" name="Google Shape;403;p3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38"/>
          <p:cNvGrpSpPr/>
          <p:nvPr/>
        </p:nvGrpSpPr>
        <p:grpSpPr>
          <a:xfrm>
            <a:off x="1377595" y="2614261"/>
            <a:ext cx="86327" cy="314580"/>
            <a:chOff x="727175" y="2957625"/>
            <a:chExt cx="130700" cy="476275"/>
          </a:xfrm>
        </p:grpSpPr>
        <p:sp>
          <p:nvSpPr>
            <p:cNvPr id="409" name="Google Shape;409;p3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38"/>
          <p:cNvSpPr/>
          <p:nvPr/>
        </p:nvSpPr>
        <p:spPr>
          <a:xfrm>
            <a:off x="2178897" y="2601706"/>
            <a:ext cx="264563" cy="339580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8"/>
          <p:cNvSpPr/>
          <p:nvPr/>
        </p:nvSpPr>
        <p:spPr>
          <a:xfrm>
            <a:off x="1767961" y="2601706"/>
            <a:ext cx="196003" cy="339580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8"/>
          <p:cNvGrpSpPr/>
          <p:nvPr/>
        </p:nvGrpSpPr>
        <p:grpSpPr>
          <a:xfrm>
            <a:off x="2603583" y="2624333"/>
            <a:ext cx="305712" cy="294418"/>
            <a:chOff x="2583325" y="2972875"/>
            <a:chExt cx="462850" cy="445750"/>
          </a:xfrm>
        </p:grpSpPr>
        <p:sp>
          <p:nvSpPr>
            <p:cNvPr id="414" name="Google Shape;414;p3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38"/>
          <p:cNvGrpSpPr/>
          <p:nvPr/>
        </p:nvGrpSpPr>
        <p:grpSpPr>
          <a:xfrm>
            <a:off x="3038324" y="2668306"/>
            <a:ext cx="326683" cy="206489"/>
            <a:chOff x="3241525" y="3039450"/>
            <a:chExt cx="494600" cy="312625"/>
          </a:xfrm>
        </p:grpSpPr>
        <p:sp>
          <p:nvSpPr>
            <p:cNvPr id="417" name="Google Shape;417;p3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9" name="Google Shape;419;p38"/>
          <p:cNvSpPr/>
          <p:nvPr/>
        </p:nvSpPr>
        <p:spPr>
          <a:xfrm>
            <a:off x="3951682" y="2631147"/>
            <a:ext cx="280713" cy="280696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0" name="Google Shape;420;p38"/>
          <p:cNvGrpSpPr/>
          <p:nvPr/>
        </p:nvGrpSpPr>
        <p:grpSpPr>
          <a:xfrm>
            <a:off x="4368356" y="2646526"/>
            <a:ext cx="337978" cy="250049"/>
            <a:chOff x="5255200" y="3006475"/>
            <a:chExt cx="511700" cy="378575"/>
          </a:xfrm>
        </p:grpSpPr>
        <p:sp>
          <p:nvSpPr>
            <p:cNvPr id="421" name="Google Shape;421;p3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38"/>
          <p:cNvGrpSpPr/>
          <p:nvPr/>
        </p:nvGrpSpPr>
        <p:grpSpPr>
          <a:xfrm>
            <a:off x="3510168" y="2632011"/>
            <a:ext cx="273447" cy="279078"/>
            <a:chOff x="3955900" y="2984500"/>
            <a:chExt cx="414000" cy="422525"/>
          </a:xfrm>
        </p:grpSpPr>
        <p:sp>
          <p:nvSpPr>
            <p:cNvPr id="424" name="Google Shape;424;p3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38"/>
          <p:cNvSpPr/>
          <p:nvPr/>
        </p:nvSpPr>
        <p:spPr>
          <a:xfrm>
            <a:off x="1269511" y="3096522"/>
            <a:ext cx="305696" cy="240372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8"/>
          <p:cNvSpPr/>
          <p:nvPr/>
        </p:nvSpPr>
        <p:spPr>
          <a:xfrm>
            <a:off x="4875994" y="2618234"/>
            <a:ext cx="212945" cy="306522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38"/>
          <p:cNvGrpSpPr/>
          <p:nvPr/>
        </p:nvGrpSpPr>
        <p:grpSpPr>
          <a:xfrm>
            <a:off x="5323340" y="2627966"/>
            <a:ext cx="208916" cy="296845"/>
            <a:chOff x="6701050" y="2978375"/>
            <a:chExt cx="316300" cy="449425"/>
          </a:xfrm>
        </p:grpSpPr>
        <p:sp>
          <p:nvSpPr>
            <p:cNvPr id="430" name="Google Shape;430;p3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38"/>
          <p:cNvGrpSpPr/>
          <p:nvPr/>
        </p:nvGrpSpPr>
        <p:grpSpPr>
          <a:xfrm>
            <a:off x="1717158" y="3116752"/>
            <a:ext cx="297654" cy="200049"/>
            <a:chOff x="1241275" y="3718400"/>
            <a:chExt cx="450650" cy="302875"/>
          </a:xfrm>
        </p:grpSpPr>
        <p:sp>
          <p:nvSpPr>
            <p:cNvPr id="433" name="Google Shape;433;p3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38"/>
          <p:cNvGrpSpPr/>
          <p:nvPr/>
        </p:nvGrpSpPr>
        <p:grpSpPr>
          <a:xfrm>
            <a:off x="2166431" y="3101429"/>
            <a:ext cx="289563" cy="231092"/>
            <a:chOff x="1921475" y="3695200"/>
            <a:chExt cx="438400" cy="349875"/>
          </a:xfrm>
        </p:grpSpPr>
        <p:sp>
          <p:nvSpPr>
            <p:cNvPr id="438" name="Google Shape;438;p3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38"/>
          <p:cNvGrpSpPr/>
          <p:nvPr/>
        </p:nvGrpSpPr>
        <p:grpSpPr>
          <a:xfrm>
            <a:off x="2614481" y="3097796"/>
            <a:ext cx="283916" cy="237962"/>
            <a:chOff x="2599825" y="3689700"/>
            <a:chExt cx="429850" cy="360275"/>
          </a:xfrm>
        </p:grpSpPr>
        <p:sp>
          <p:nvSpPr>
            <p:cNvPr id="442" name="Google Shape;442;p3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38"/>
          <p:cNvGrpSpPr/>
          <p:nvPr/>
        </p:nvGrpSpPr>
        <p:grpSpPr>
          <a:xfrm>
            <a:off x="3073413" y="3073192"/>
            <a:ext cx="256505" cy="267800"/>
            <a:chOff x="3294650" y="3652450"/>
            <a:chExt cx="388350" cy="405450"/>
          </a:xfrm>
        </p:grpSpPr>
        <p:sp>
          <p:nvSpPr>
            <p:cNvPr id="445" name="Google Shape;445;p3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38"/>
          <p:cNvGrpSpPr/>
          <p:nvPr/>
        </p:nvGrpSpPr>
        <p:grpSpPr>
          <a:xfrm>
            <a:off x="3497272" y="3107076"/>
            <a:ext cx="299240" cy="219402"/>
            <a:chOff x="3936375" y="3703750"/>
            <a:chExt cx="453050" cy="332175"/>
          </a:xfrm>
        </p:grpSpPr>
        <p:sp>
          <p:nvSpPr>
            <p:cNvPr id="449" name="Google Shape;449;p3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Google Shape;454;p38"/>
          <p:cNvGrpSpPr/>
          <p:nvPr/>
        </p:nvGrpSpPr>
        <p:grpSpPr>
          <a:xfrm>
            <a:off x="3942499" y="3107076"/>
            <a:ext cx="299240" cy="219402"/>
            <a:chOff x="4610450" y="3703750"/>
            <a:chExt cx="453050" cy="332175"/>
          </a:xfrm>
        </p:grpSpPr>
        <p:sp>
          <p:nvSpPr>
            <p:cNvPr id="455" name="Google Shape;455;p3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38"/>
          <p:cNvGrpSpPr/>
          <p:nvPr/>
        </p:nvGrpSpPr>
        <p:grpSpPr>
          <a:xfrm>
            <a:off x="4398211" y="3084900"/>
            <a:ext cx="278269" cy="263754"/>
            <a:chOff x="5300400" y="3670175"/>
            <a:chExt cx="421300" cy="399325"/>
          </a:xfrm>
        </p:grpSpPr>
        <p:sp>
          <p:nvSpPr>
            <p:cNvPr id="458" name="Google Shape;458;p3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3" name="Google Shape;463;p38"/>
          <p:cNvSpPr/>
          <p:nvPr/>
        </p:nvSpPr>
        <p:spPr>
          <a:xfrm>
            <a:off x="4827598" y="3061847"/>
            <a:ext cx="309741" cy="309725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38"/>
          <p:cNvGrpSpPr/>
          <p:nvPr/>
        </p:nvGrpSpPr>
        <p:grpSpPr>
          <a:xfrm>
            <a:off x="5292693" y="3081663"/>
            <a:ext cx="270211" cy="270227"/>
            <a:chOff x="6654650" y="3665275"/>
            <a:chExt cx="409100" cy="409125"/>
          </a:xfrm>
        </p:grpSpPr>
        <p:sp>
          <p:nvSpPr>
            <p:cNvPr id="465" name="Google Shape;465;p3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38"/>
          <p:cNvGrpSpPr/>
          <p:nvPr/>
        </p:nvGrpSpPr>
        <p:grpSpPr>
          <a:xfrm>
            <a:off x="1274359" y="3515595"/>
            <a:ext cx="292800" cy="292816"/>
            <a:chOff x="570875" y="4322250"/>
            <a:chExt cx="443300" cy="443325"/>
          </a:xfrm>
        </p:grpSpPr>
        <p:sp>
          <p:nvSpPr>
            <p:cNvPr id="468" name="Google Shape;468;p3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2" name="Google Shape;472;p38"/>
          <p:cNvSpPr/>
          <p:nvPr/>
        </p:nvSpPr>
        <p:spPr>
          <a:xfrm>
            <a:off x="1707461" y="3572382"/>
            <a:ext cx="317007" cy="17907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2204740" y="3493832"/>
            <a:ext cx="212945" cy="336343"/>
            <a:chOff x="1979475" y="4289300"/>
            <a:chExt cx="322400" cy="509225"/>
          </a:xfrm>
        </p:grpSpPr>
        <p:sp>
          <p:nvSpPr>
            <p:cNvPr id="474" name="Google Shape;474;p3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38"/>
          <p:cNvGrpSpPr/>
          <p:nvPr/>
        </p:nvGrpSpPr>
        <p:grpSpPr>
          <a:xfrm>
            <a:off x="2631010" y="3498257"/>
            <a:ext cx="251254" cy="327492"/>
            <a:chOff x="2624850" y="4296000"/>
            <a:chExt cx="380400" cy="495825"/>
          </a:xfrm>
        </p:grpSpPr>
        <p:sp>
          <p:nvSpPr>
            <p:cNvPr id="478" name="Google Shape;478;p3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38"/>
          <p:cNvSpPr/>
          <p:nvPr/>
        </p:nvSpPr>
        <p:spPr>
          <a:xfrm>
            <a:off x="3512527" y="3527618"/>
            <a:ext cx="268592" cy="268609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8"/>
          <p:cNvSpPr/>
          <p:nvPr/>
        </p:nvSpPr>
        <p:spPr>
          <a:xfrm>
            <a:off x="3067312" y="3544559"/>
            <a:ext cx="268592" cy="234725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8"/>
          <p:cNvSpPr/>
          <p:nvPr/>
        </p:nvSpPr>
        <p:spPr>
          <a:xfrm>
            <a:off x="3956520" y="3526412"/>
            <a:ext cx="271036" cy="271020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4" name="Google Shape;484;p38"/>
          <p:cNvGrpSpPr/>
          <p:nvPr/>
        </p:nvGrpSpPr>
        <p:grpSpPr>
          <a:xfrm>
            <a:off x="4382078" y="3530523"/>
            <a:ext cx="310534" cy="262962"/>
            <a:chOff x="5275975" y="4344850"/>
            <a:chExt cx="470150" cy="398125"/>
          </a:xfrm>
        </p:grpSpPr>
        <p:sp>
          <p:nvSpPr>
            <p:cNvPr id="485" name="Google Shape;485;p3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8" name="Google Shape;488;p38"/>
          <p:cNvSpPr/>
          <p:nvPr/>
        </p:nvSpPr>
        <p:spPr>
          <a:xfrm>
            <a:off x="4842921" y="3522384"/>
            <a:ext cx="279094" cy="279078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9" name="Google Shape;489;p38"/>
          <p:cNvGrpSpPr/>
          <p:nvPr/>
        </p:nvGrpSpPr>
        <p:grpSpPr>
          <a:xfrm>
            <a:off x="5284618" y="3509155"/>
            <a:ext cx="286360" cy="305696"/>
            <a:chOff x="6642425" y="4312500"/>
            <a:chExt cx="433550" cy="462825"/>
          </a:xfrm>
        </p:grpSpPr>
        <p:sp>
          <p:nvSpPr>
            <p:cNvPr id="490" name="Google Shape;490;p3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38"/>
          <p:cNvSpPr/>
          <p:nvPr/>
        </p:nvSpPr>
        <p:spPr>
          <a:xfrm>
            <a:off x="1236851" y="3998640"/>
            <a:ext cx="367799" cy="216991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4" name="Google Shape;494;p38"/>
          <p:cNvGrpSpPr/>
          <p:nvPr/>
        </p:nvGrpSpPr>
        <p:grpSpPr>
          <a:xfrm>
            <a:off x="1719173" y="3962853"/>
            <a:ext cx="293609" cy="288771"/>
            <a:chOff x="1244325" y="4999400"/>
            <a:chExt cx="444525" cy="437200"/>
          </a:xfrm>
        </p:grpSpPr>
        <p:sp>
          <p:nvSpPr>
            <p:cNvPr id="495" name="Google Shape;495;p3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38"/>
          <p:cNvGrpSpPr/>
          <p:nvPr/>
        </p:nvGrpSpPr>
        <p:grpSpPr>
          <a:xfrm>
            <a:off x="2190621" y="3953573"/>
            <a:ext cx="241182" cy="307314"/>
            <a:chOff x="1958100" y="4985350"/>
            <a:chExt cx="365150" cy="465275"/>
          </a:xfrm>
        </p:grpSpPr>
        <p:sp>
          <p:nvSpPr>
            <p:cNvPr id="501" name="Google Shape;501;p3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38"/>
          <p:cNvGrpSpPr/>
          <p:nvPr/>
        </p:nvGrpSpPr>
        <p:grpSpPr>
          <a:xfrm>
            <a:off x="2618097" y="3965264"/>
            <a:ext cx="276683" cy="284329"/>
            <a:chOff x="2605300" y="5003050"/>
            <a:chExt cx="418900" cy="430475"/>
          </a:xfrm>
        </p:grpSpPr>
        <p:sp>
          <p:nvSpPr>
            <p:cNvPr id="505" name="Google Shape;505;p3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38"/>
          <p:cNvGrpSpPr/>
          <p:nvPr/>
        </p:nvGrpSpPr>
        <p:grpSpPr>
          <a:xfrm>
            <a:off x="3036309" y="3971324"/>
            <a:ext cx="330712" cy="271829"/>
            <a:chOff x="3238475" y="5012225"/>
            <a:chExt cx="500700" cy="411550"/>
          </a:xfrm>
        </p:grpSpPr>
        <p:sp>
          <p:nvSpPr>
            <p:cNvPr id="509" name="Google Shape;509;p3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38"/>
          <p:cNvGrpSpPr/>
          <p:nvPr/>
        </p:nvGrpSpPr>
        <p:grpSpPr>
          <a:xfrm>
            <a:off x="3910629" y="3942278"/>
            <a:ext cx="362978" cy="329903"/>
            <a:chOff x="4562200" y="4968250"/>
            <a:chExt cx="549550" cy="499475"/>
          </a:xfrm>
        </p:grpSpPr>
        <p:sp>
          <p:nvSpPr>
            <p:cNvPr id="515" name="Google Shape;515;p3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38"/>
          <p:cNvGrpSpPr/>
          <p:nvPr/>
        </p:nvGrpSpPr>
        <p:grpSpPr>
          <a:xfrm>
            <a:off x="3521067" y="3960838"/>
            <a:ext cx="251650" cy="292387"/>
            <a:chOff x="3972400" y="4996350"/>
            <a:chExt cx="381000" cy="442675"/>
          </a:xfrm>
        </p:grpSpPr>
        <p:sp>
          <p:nvSpPr>
            <p:cNvPr id="521" name="Google Shape;521;p3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38"/>
          <p:cNvGrpSpPr/>
          <p:nvPr/>
        </p:nvGrpSpPr>
        <p:grpSpPr>
          <a:xfrm>
            <a:off x="4359092" y="3936235"/>
            <a:ext cx="356521" cy="341990"/>
            <a:chOff x="5241175" y="4959100"/>
            <a:chExt cx="539775" cy="517775"/>
          </a:xfrm>
        </p:grpSpPr>
        <p:sp>
          <p:nvSpPr>
            <p:cNvPr id="524" name="Google Shape;524;p3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0" name="Google Shape;530;p38"/>
          <p:cNvSpPr/>
          <p:nvPr/>
        </p:nvSpPr>
        <p:spPr>
          <a:xfrm>
            <a:off x="4825583" y="4020419"/>
            <a:ext cx="313771" cy="173431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1" name="Google Shape;531;p38"/>
          <p:cNvGrpSpPr/>
          <p:nvPr/>
        </p:nvGrpSpPr>
        <p:grpSpPr>
          <a:xfrm>
            <a:off x="5312854" y="3987044"/>
            <a:ext cx="228682" cy="262962"/>
            <a:chOff x="6685175" y="5036025"/>
            <a:chExt cx="346225" cy="398125"/>
          </a:xfrm>
        </p:grpSpPr>
        <p:sp>
          <p:nvSpPr>
            <p:cNvPr id="532" name="Google Shape;532;p3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38"/>
          <p:cNvGrpSpPr/>
          <p:nvPr/>
        </p:nvGrpSpPr>
        <p:grpSpPr>
          <a:xfrm>
            <a:off x="6083893" y="3316799"/>
            <a:ext cx="432570" cy="421334"/>
            <a:chOff x="5926225" y="921350"/>
            <a:chExt cx="517800" cy="504350"/>
          </a:xfrm>
        </p:grpSpPr>
        <p:sp>
          <p:nvSpPr>
            <p:cNvPr id="538" name="Google Shape;538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540" name="Google Shape;540;p38"/>
          <p:cNvSpPr/>
          <p:nvPr/>
        </p:nvSpPr>
        <p:spPr>
          <a:xfrm>
            <a:off x="6277813" y="35528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38"/>
          <p:cNvGrpSpPr/>
          <p:nvPr/>
        </p:nvGrpSpPr>
        <p:grpSpPr>
          <a:xfrm>
            <a:off x="6805110" y="3326596"/>
            <a:ext cx="1075937" cy="1047989"/>
            <a:chOff x="5926225" y="921350"/>
            <a:chExt cx="517800" cy="504350"/>
          </a:xfrm>
        </p:grpSpPr>
        <p:sp>
          <p:nvSpPr>
            <p:cNvPr id="542" name="Google Shape;542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C4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C4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4" name="Google Shape;544;p38"/>
          <p:cNvSpPr/>
          <p:nvPr/>
        </p:nvSpPr>
        <p:spPr>
          <a:xfrm>
            <a:off x="7287423" y="391369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8"/>
          <p:cNvSpPr txBox="1"/>
          <p:nvPr/>
        </p:nvSpPr>
        <p:spPr>
          <a:xfrm>
            <a:off x="5944975" y="733325"/>
            <a:ext cx="26988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SlidesCarnival icons are editable shapes. 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This means that you can: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Krub"/>
              <a:buChar char="●"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Resize them without losing quality.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Krub"/>
              <a:buChar char="●"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Change fill color and opacity.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Krub"/>
              <a:buChar char="●"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Change line color, width and style.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Isn’t that nice? :)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Examples: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546" name="Google Shape;546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/>
          <p:nvPr/>
        </p:nvSpPr>
        <p:spPr>
          <a:xfrm>
            <a:off x="2076916" y="990475"/>
            <a:ext cx="59202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Now you can use any emoji as an icon! And of course it resizes without losing quality and you can change the color.</a:t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552" name="Google Shape;552;p39"/>
          <p:cNvSpPr txBox="1"/>
          <p:nvPr/>
        </p:nvSpPr>
        <p:spPr>
          <a:xfrm>
            <a:off x="877506" y="2450450"/>
            <a:ext cx="75627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FFC432"/>
                </a:highlight>
                <a:latin typeface="Krub"/>
                <a:ea typeface="Krub"/>
                <a:cs typeface="Krub"/>
                <a:sym typeface="Krub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FFC432"/>
              </a:highlight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801375" y="1008825"/>
            <a:ext cx="1187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200">
                <a:solidFill>
                  <a:srgbClr val="FFD219"/>
                </a:solidFill>
              </a:rPr>
              <a:t>😉</a:t>
            </a:r>
            <a:endParaRPr sz="7200">
              <a:solidFill>
                <a:srgbClr val="FFD219"/>
              </a:solidFill>
            </a:endParaRPr>
          </a:p>
        </p:txBody>
      </p:sp>
      <p:sp>
        <p:nvSpPr>
          <p:cNvPr id="554" name="Google Shape;554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61" name="Google Shape;561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62" name="Google Shape;562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63" name="Google Shape;563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4" name="Google Shape;564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65" name="Google Shape;565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66" name="Google Shape;566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7" name="Google Shape;567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68" name="Google Shape;568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69" name="Google Shape;569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70" name="Google Shape;570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71" name="Google Shape;571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72" name="Google Shape;572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73" name="Google Shape;573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4294967295" type="ctrTitle"/>
          </p:nvPr>
        </p:nvSpPr>
        <p:spPr>
          <a:xfrm>
            <a:off x="1631025" y="1049950"/>
            <a:ext cx="5882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D219"/>
                </a:solidFill>
              </a:rPr>
              <a:t>Hello!</a:t>
            </a:r>
            <a:endParaRPr sz="6000">
              <a:solidFill>
                <a:srgbClr val="FFD219"/>
              </a:solidFill>
            </a:endParaRPr>
          </a:p>
        </p:txBody>
      </p:sp>
      <p:sp>
        <p:nvSpPr>
          <p:cNvPr id="67" name="Google Shape;67;p15"/>
          <p:cNvSpPr txBox="1"/>
          <p:nvPr>
            <p:ph idx="4294967295" type="subTitle"/>
          </p:nvPr>
        </p:nvSpPr>
        <p:spPr>
          <a:xfrm>
            <a:off x="1631025" y="2020974"/>
            <a:ext cx="5882100" cy="17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I AM JAYDEN SMITH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2168950" y="1583350"/>
            <a:ext cx="4806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2168950" y="2611450"/>
            <a:ext cx="4806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2277975" y="2161800"/>
            <a:ext cx="45879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reader.”</a:t>
            </a:r>
            <a:endParaRPr/>
          </a:p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1638575" y="1356925"/>
            <a:ext cx="5866800" cy="32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๏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๏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4294967295" type="subTitle"/>
          </p:nvPr>
        </p:nvSpPr>
        <p:spPr>
          <a:xfrm>
            <a:off x="1933950" y="3117475"/>
            <a:ext cx="5289000" cy="54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2176328" y="1150925"/>
            <a:ext cx="4943747" cy="1159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D219"/>
                </a:solidFill>
                <a:latin typeface="Arial"/>
              </a:rPr>
              <a:t>新年快乐</a:t>
            </a:r>
          </a:p>
        </p:txBody>
      </p:sp>
      <p:sp>
        <p:nvSpPr>
          <p:cNvPr id="95" name="Google Shape;95;p19"/>
          <p:cNvSpPr txBox="1"/>
          <p:nvPr/>
        </p:nvSpPr>
        <p:spPr>
          <a:xfrm>
            <a:off x="1921200" y="2146175"/>
            <a:ext cx="5301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D219"/>
                </a:solidFill>
                <a:latin typeface="Baloo"/>
                <a:ea typeface="Baloo"/>
                <a:cs typeface="Baloo"/>
                <a:sym typeface="Baloo"/>
              </a:rPr>
              <a:t>BIG CONCEPT</a:t>
            </a:r>
            <a:endParaRPr sz="6400">
              <a:solidFill>
                <a:srgbClr val="FFD219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1638575" y="1356925"/>
            <a:ext cx="2847600" cy="32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r>
              <a:rPr lang="en"/>
              <a:t>ou can also split your content</a:t>
            </a:r>
            <a:endParaRPr/>
          </a:p>
        </p:txBody>
      </p:sp>
      <p:sp>
        <p:nvSpPr>
          <p:cNvPr id="103" name="Google Shape;103;p20"/>
          <p:cNvSpPr txBox="1"/>
          <p:nvPr>
            <p:ph idx="2" type="body"/>
          </p:nvPr>
        </p:nvSpPr>
        <p:spPr>
          <a:xfrm>
            <a:off x="4657712" y="1356925"/>
            <a:ext cx="2847600" cy="32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1638575" y="1356925"/>
            <a:ext cx="1890900" cy="23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</a:t>
            </a:r>
            <a:r>
              <a:rPr lang="en"/>
              <a:t>o</a:t>
            </a:r>
            <a:r>
              <a:rPr lang="en"/>
              <a:t>r of gold, butter and ripe lemons. In the spectrum of visible light, yellow is found between green and orange.</a:t>
            </a:r>
            <a:endParaRPr/>
          </a:p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3626524" y="1356925"/>
            <a:ext cx="1890900" cy="23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1" name="Google Shape;111;p21"/>
          <p:cNvSpPr txBox="1"/>
          <p:nvPr>
            <p:ph idx="3" type="body"/>
          </p:nvPr>
        </p:nvSpPr>
        <p:spPr>
          <a:xfrm>
            <a:off x="5614472" y="1356925"/>
            <a:ext cx="1890900" cy="23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1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inese New Year 2019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